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handoutMasters/handoutMaster1.xml" ContentType="application/vnd.openxmlformats-officedocument.presentationml.handoutMaster+xml"/>
  <Override PartName="/ppt/media/image1.svg" ContentType="image/svg+xml"/>
  <Override PartName="/ppt/media/image10.svg" ContentType="image/svg+xml"/>
  <Override PartName="/ppt/media/image11.svg" ContentType="image/svg+xml"/>
  <Override PartName="/ppt/media/image12.svg" ContentType="image/svg+xml"/>
  <Override PartName="/ppt/media/image13.svg" ContentType="image/svg+xml"/>
  <Override PartName="/ppt/media/image14.svg" ContentType="image/svg+xml"/>
  <Override PartName="/ppt/media/image15.svg" ContentType="image/svg+xml"/>
  <Override PartName="/ppt/media/image16.svg" ContentType="image/svg+xml"/>
  <Override PartName="/ppt/media/image17.svg" ContentType="image/svg+xml"/>
  <Override PartName="/ppt/media/image18.svg" ContentType="image/svg+xml"/>
  <Override PartName="/ppt/media/image19.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handoutMasterIdLst>
    <p:handoutMasterId r:id="rId55"/>
  </p:handoutMasterIdLst>
  <p:sldIdLst>
    <p:sldId id="1124" r:id="rId3"/>
    <p:sldId id="1308" r:id="rId4"/>
    <p:sldId id="787" r:id="rId5"/>
    <p:sldId id="260" r:id="rId6"/>
    <p:sldId id="795" r:id="rId7"/>
    <p:sldId id="601" r:id="rId8"/>
    <p:sldId id="602" r:id="rId9"/>
    <p:sldId id="603" r:id="rId10"/>
    <p:sldId id="1125" r:id="rId11"/>
    <p:sldId id="1310" r:id="rId12"/>
    <p:sldId id="1126" r:id="rId13"/>
    <p:sldId id="1137" r:id="rId14"/>
    <p:sldId id="979" r:id="rId15"/>
    <p:sldId id="1303" r:id="rId16"/>
    <p:sldId id="1312" r:id="rId17"/>
    <p:sldId id="1127" r:id="rId18"/>
    <p:sldId id="1128" r:id="rId19"/>
    <p:sldId id="1131" r:id="rId20"/>
    <p:sldId id="1288" r:id="rId21"/>
    <p:sldId id="1291" r:id="rId22"/>
    <p:sldId id="1289" r:id="rId23"/>
    <p:sldId id="1292" r:id="rId24"/>
    <p:sldId id="1132" r:id="rId25"/>
    <p:sldId id="1135" r:id="rId26"/>
    <p:sldId id="1133" r:id="rId27"/>
    <p:sldId id="1134" r:id="rId28"/>
    <p:sldId id="807" r:id="rId29"/>
    <p:sldId id="1123" r:id="rId30"/>
    <p:sldId id="891" r:id="rId31"/>
    <p:sldId id="890" r:id="rId32"/>
    <p:sldId id="802" r:id="rId33"/>
    <p:sldId id="889" r:id="rId34"/>
    <p:sldId id="791" r:id="rId35"/>
    <p:sldId id="310" r:id="rId36"/>
    <p:sldId id="1286" r:id="rId38"/>
    <p:sldId id="623" r:id="rId39"/>
    <p:sldId id="811" r:id="rId40"/>
    <p:sldId id="817" r:id="rId41"/>
    <p:sldId id="799" r:id="rId42"/>
    <p:sldId id="1287" r:id="rId43"/>
    <p:sldId id="1136" r:id="rId44"/>
    <p:sldId id="1068" r:id="rId45"/>
    <p:sldId id="1090" r:id="rId46"/>
    <p:sldId id="1314" r:id="rId47"/>
    <p:sldId id="1301" r:id="rId48"/>
    <p:sldId id="1293" r:id="rId49"/>
    <p:sldId id="359" r:id="rId50"/>
    <p:sldId id="1070" r:id="rId51"/>
    <p:sldId id="301" r:id="rId52"/>
    <p:sldId id="300" r:id="rId53"/>
    <p:sldId id="1300" r:id="rId5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C4C8"/>
    <a:srgbClr val="B40000"/>
    <a:srgbClr val="849398"/>
    <a:srgbClr val="BABABA"/>
    <a:srgbClr val="F1F2F4"/>
    <a:srgbClr val="B6BFC2"/>
    <a:srgbClr val="CC0000"/>
    <a:srgbClr val="990000"/>
    <a:srgbClr val="AE002B"/>
    <a:srgbClr val="EEF4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9" autoAdjust="0"/>
    <p:restoredTop sz="94660"/>
  </p:normalViewPr>
  <p:slideViewPr>
    <p:cSldViewPr snapToGrid="0" showGuides="1">
      <p:cViewPr varScale="1">
        <p:scale>
          <a:sx n="100" d="100"/>
          <a:sy n="100" d="100"/>
        </p:scale>
        <p:origin x="72" y="132"/>
      </p:cViewPr>
      <p:guideLst>
        <p:guide pos="-5"/>
        <p:guide pos="7686"/>
        <p:guide orient="horz" pos="51"/>
        <p:guide pos="352"/>
        <p:guide pos="7197"/>
        <p:guide pos="3840"/>
        <p:guide orient="horz" pos="2064"/>
      </p:guideLst>
    </p:cSldViewPr>
  </p:slideViewPr>
  <p:notesTextViewPr>
    <p:cViewPr>
      <p:scale>
        <a:sx n="3" d="2"/>
        <a:sy n="3" d="2"/>
      </p:scale>
      <p:origin x="0" y="0"/>
    </p:cViewPr>
  </p:notesTextViewPr>
  <p:sorterViewPr>
    <p:cViewPr>
      <p:scale>
        <a:sx n="66" d="100"/>
        <a:sy n="66" d="100"/>
      </p:scale>
      <p:origin x="0" y="-288"/>
    </p:cViewPr>
  </p:sorterViewPr>
  <p:notesViewPr>
    <p:cSldViewPr snapToGrid="0">
      <p:cViewPr>
        <p:scale>
          <a:sx n="66" d="100"/>
          <a:sy n="66" d="100"/>
        </p:scale>
        <p:origin x="2982" y="41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handoutMaster" Target="handoutMasters/handoutMaster1.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notesMaster" Target="notesMasters/notesMaster1.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oleObject" Target="Book4" TargetMode="External"/></Relationships>
</file>

<file path=ppt/charts/_rels/chart2.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3.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4.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spPr>
            <a:solidFill>
              <a:srgbClr val="910153"/>
            </a:solidFill>
            <a:ln>
              <a:noFill/>
            </a:ln>
          </c:spPr>
          <c:explosion val="0"/>
          <c:dPt>
            <c:idx val="0"/>
            <c:bubble3D val="0"/>
            <c:spPr>
              <a:solidFill>
                <a:srgbClr val="AE002B"/>
              </a:solidFill>
              <a:ln>
                <a:noFill/>
              </a:ln>
            </c:spPr>
          </c:dPt>
          <c:dPt>
            <c:idx val="1"/>
            <c:bubble3D val="0"/>
            <c:spPr>
              <a:solidFill>
                <a:srgbClr val="AE002B">
                  <a:alpha val="70000"/>
                </a:srgbClr>
              </a:solidFill>
              <a:ln>
                <a:noFill/>
              </a:ln>
            </c:spPr>
          </c:dPt>
          <c:dPt>
            <c:idx val="2"/>
            <c:bubble3D val="0"/>
            <c:spPr>
              <a:solidFill>
                <a:srgbClr val="AE002B">
                  <a:alpha val="55000"/>
                </a:srgbClr>
              </a:solidFill>
              <a:ln>
                <a:noFill/>
              </a:ln>
            </c:spPr>
          </c:dPt>
          <c:dPt>
            <c:idx val="3"/>
            <c:bubble3D val="0"/>
            <c:spPr>
              <a:solidFill>
                <a:srgbClr val="AE002B">
                  <a:alpha val="40000"/>
                </a:srgbClr>
              </a:solidFill>
              <a:ln>
                <a:noFill/>
              </a:ln>
            </c:spPr>
          </c:dPt>
          <c:dPt>
            <c:idx val="4"/>
            <c:bubble3D val="0"/>
            <c:spPr>
              <a:solidFill>
                <a:srgbClr val="AE002B">
                  <a:alpha val="30000"/>
                </a:srgbClr>
              </a:solidFill>
              <a:ln>
                <a:noFill/>
              </a:ln>
            </c:spPr>
          </c:dPt>
          <c:dPt>
            <c:idx val="5"/>
            <c:bubble3D val="0"/>
            <c:spPr>
              <a:solidFill>
                <a:srgbClr val="AE002B">
                  <a:alpha val="15000"/>
                </a:srgbClr>
              </a:solidFill>
              <a:ln>
                <a:noFill/>
              </a:ln>
            </c:spPr>
          </c:dPt>
          <c:dLbls>
            <c:delete val="1"/>
          </c:dLbls>
          <c:cat>
            <c:strRef>
              <c:f>Sheet1!$A$1:$A$6</c:f>
              <c:strCache>
                <c:ptCount val="6"/>
                <c:pt idx="0">
                  <c:v>互聯網</c:v>
                </c:pt>
                <c:pt idx="1">
                  <c:v>科投器材</c:v>
                </c:pt>
                <c:pt idx="2">
                  <c:v>食品飲料</c:v>
                </c:pt>
                <c:pt idx="3">
                  <c:v>地產</c:v>
                </c:pt>
                <c:pt idx="4">
                  <c:v>酒店餐飲</c:v>
                </c:pt>
                <c:pt idx="5">
                  <c:v>其他</c:v>
                </c:pt>
              </c:strCache>
            </c:strRef>
          </c:cat>
          <c:val>
            <c:numRef>
              <c:f>Sheet1!$B$1:$B$6</c:f>
              <c:numCache>
                <c:formatCode>0%</c:formatCode>
                <c:ptCount val="6"/>
                <c:pt idx="0">
                  <c:v>0.52</c:v>
                </c:pt>
                <c:pt idx="1">
                  <c:v>0.1</c:v>
                </c:pt>
                <c:pt idx="2">
                  <c:v>0.06</c:v>
                </c:pt>
                <c:pt idx="3">
                  <c:v>0.04</c:v>
                </c:pt>
                <c:pt idx="4">
                  <c:v>0.04</c:v>
                </c:pt>
                <c:pt idx="5">
                  <c:v>0.24</c:v>
                </c:pt>
              </c:numCache>
            </c:numRef>
          </c:val>
        </c:ser>
        <c:dLbls>
          <c:showLegendKey val="0"/>
          <c:showVal val="0"/>
          <c:showCatName val="0"/>
          <c:showSerName val="0"/>
          <c:showPercent val="1"/>
          <c:showBubbleSize val="0"/>
          <c:showLeaderLines val="1"/>
        </c:dLbls>
        <c:firstSliceAng val="265"/>
        <c:holeSize val="80"/>
      </c:doughnutChart>
      <c:spPr>
        <a:ln>
          <a:noFill/>
        </a:ln>
      </c:spPr>
    </c:plotArea>
    <c:plotVisOnly val="1"/>
    <c:dispBlanksAs val="gap"/>
    <c:showDLblsOverMax val="0"/>
  </c:chart>
  <c:spPr>
    <a:ln>
      <a:noFill/>
    </a:ln>
  </c:spPr>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覆盖率</c:v>
                </c:pt>
              </c:strCache>
            </c:strRef>
          </c:tx>
          <c:spPr>
            <a:solidFill>
              <a:srgbClr val="910153">
                <a:alpha val="30000"/>
              </a:srgbClr>
            </a:solidFill>
            <a:ln w="6350">
              <a:solidFill>
                <a:schemeClr val="tx2"/>
              </a:solidFill>
            </a:ln>
          </c:spPr>
          <c:explosion val="0"/>
          <c:dPt>
            <c:idx val="0"/>
            <c:bubble3D val="0"/>
            <c:spPr>
              <a:solidFill>
                <a:srgbClr val="AE002B">
                  <a:alpha val="30000"/>
                </a:srgbClr>
              </a:solidFill>
              <a:ln w="6350">
                <a:noFill/>
              </a:ln>
              <a:effectLst/>
            </c:spPr>
          </c:dPt>
          <c:dPt>
            <c:idx val="1"/>
            <c:bubble3D val="0"/>
            <c:spPr>
              <a:noFill/>
              <a:ln w="6350">
                <a:solidFill>
                  <a:schemeClr val="tx2">
                    <a:alpha val="30000"/>
                  </a:schemeClr>
                </a:solidFill>
              </a:ln>
              <a:effectLst/>
            </c:spPr>
          </c:dPt>
          <c:dLbls>
            <c:delete val="1"/>
          </c:dLbls>
          <c:cat>
            <c:strRef>
              <c:f>Sheet1!$A$2:$A$3</c:f>
              <c:strCache>
                <c:ptCount val="2"/>
                <c:pt idx="0">
                  <c:v>主</c:v>
                </c:pt>
                <c:pt idx="1">
                  <c:v>辅助</c:v>
                </c:pt>
              </c:strCache>
            </c:strRef>
          </c:cat>
          <c:val>
            <c:numRef>
              <c:f>Sheet1!$B$2:$B$3</c:f>
              <c:numCache>
                <c:formatCode>0%</c:formatCode>
                <c:ptCount val="2"/>
                <c:pt idx="0">
                  <c:v>0.4</c:v>
                </c:pt>
                <c:pt idx="1">
                  <c:v>0.6</c:v>
                </c:pt>
              </c:numCache>
            </c:numRef>
          </c:val>
        </c:ser>
        <c:ser>
          <c:idx val="1"/>
          <c:order val="1"/>
          <c:tx>
            <c:strRef>
              <c:f>Sheet1!$C$1</c:f>
              <c:strCache>
                <c:ptCount val="1"/>
                <c:pt idx="0">
                  <c:v>列1</c:v>
                </c:pt>
              </c:strCache>
            </c:strRef>
          </c:tx>
          <c:spPr>
            <a:solidFill>
              <a:srgbClr val="910153">
                <a:alpha val="60000"/>
              </a:srgbClr>
            </a:solidFill>
            <a:ln w="19050">
              <a:noFill/>
            </a:ln>
          </c:spPr>
          <c:explosion val="0"/>
          <c:dPt>
            <c:idx val="0"/>
            <c:bubble3D val="0"/>
            <c:spPr>
              <a:solidFill>
                <a:srgbClr val="AE002B">
                  <a:alpha val="60000"/>
                </a:srgbClr>
              </a:solidFill>
              <a:ln w="6350">
                <a:noFill/>
              </a:ln>
              <a:effectLst/>
            </c:spPr>
          </c:dPt>
          <c:dPt>
            <c:idx val="1"/>
            <c:bubble3D val="0"/>
            <c:spPr>
              <a:noFill/>
              <a:ln w="6350">
                <a:solidFill>
                  <a:schemeClr val="tx2">
                    <a:alpha val="30000"/>
                  </a:schemeClr>
                </a:solidFill>
              </a:ln>
              <a:effectLst/>
            </c:spPr>
          </c:dPt>
          <c:dLbls>
            <c:delete val="1"/>
          </c:dLbls>
          <c:cat>
            <c:strRef>
              <c:f>Sheet1!$A$2:$A$3</c:f>
              <c:strCache>
                <c:ptCount val="2"/>
                <c:pt idx="0">
                  <c:v>主</c:v>
                </c:pt>
                <c:pt idx="1">
                  <c:v>辅助</c:v>
                </c:pt>
              </c:strCache>
            </c:strRef>
          </c:cat>
          <c:val>
            <c:numRef>
              <c:f>Sheet1!$C$2:$C$3</c:f>
              <c:numCache>
                <c:formatCode>0%</c:formatCode>
                <c:ptCount val="2"/>
                <c:pt idx="0">
                  <c:v>0.45</c:v>
                </c:pt>
                <c:pt idx="1">
                  <c:v>0.55</c:v>
                </c:pt>
              </c:numCache>
            </c:numRef>
          </c:val>
        </c:ser>
        <c:ser>
          <c:idx val="2"/>
          <c:order val="2"/>
          <c:tx>
            <c:strRef>
              <c:f>Sheet1!$D$1</c:f>
              <c:strCache>
                <c:ptCount val="1"/>
                <c:pt idx="0">
                  <c:v>列2</c:v>
                </c:pt>
              </c:strCache>
            </c:strRef>
          </c:tx>
          <c:spPr>
            <a:solidFill>
              <a:srgbClr val="910153"/>
            </a:solidFill>
            <a:ln w="19050">
              <a:noFill/>
            </a:ln>
          </c:spPr>
          <c:explosion val="0"/>
          <c:dPt>
            <c:idx val="0"/>
            <c:bubble3D val="0"/>
            <c:spPr>
              <a:solidFill>
                <a:srgbClr val="AE002B"/>
              </a:solidFill>
              <a:ln w="6350">
                <a:noFill/>
              </a:ln>
              <a:effectLst/>
            </c:spPr>
          </c:dPt>
          <c:dPt>
            <c:idx val="1"/>
            <c:bubble3D val="0"/>
            <c:spPr>
              <a:noFill/>
              <a:ln w="6350">
                <a:solidFill>
                  <a:schemeClr val="tx2">
                    <a:alpha val="30000"/>
                  </a:schemeClr>
                </a:solidFill>
              </a:ln>
              <a:effectLst/>
            </c:spPr>
          </c:dPt>
          <c:dLbls>
            <c:delete val="1"/>
          </c:dLbls>
          <c:cat>
            <c:strRef>
              <c:f>Sheet1!$A$2:$A$3</c:f>
              <c:strCache>
                <c:ptCount val="2"/>
                <c:pt idx="0">
                  <c:v>主</c:v>
                </c:pt>
                <c:pt idx="1">
                  <c:v>辅助</c:v>
                </c:pt>
              </c:strCache>
            </c:strRef>
          </c:cat>
          <c:val>
            <c:numRef>
              <c:f>Sheet1!$D$2:$D$3</c:f>
              <c:numCache>
                <c:formatCode>0%</c:formatCode>
                <c:ptCount val="2"/>
                <c:pt idx="0">
                  <c:v>0.9</c:v>
                </c:pt>
                <c:pt idx="1">
                  <c:v>0.1</c:v>
                </c:pt>
              </c:numCache>
            </c:numRef>
          </c:val>
        </c:ser>
        <c:dLbls>
          <c:showLegendKey val="0"/>
          <c:showVal val="0"/>
          <c:showCatName val="0"/>
          <c:showSerName val="0"/>
          <c:showPercent val="0"/>
          <c:showBubbleSize val="0"/>
          <c:showLeaderLines val="1"/>
        </c:dLbls>
        <c:firstSliceAng val="0"/>
        <c:holeSize val="58"/>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1125008630625"/>
          <c:y val="0.190657684210946"/>
          <c:w val="0.9153125"/>
          <c:h val="0.684609830747901"/>
        </c:manualLayout>
      </c:layout>
      <c:barChart>
        <c:barDir val="col"/>
        <c:grouping val="clustered"/>
        <c:varyColors val="0"/>
        <c:ser>
          <c:idx val="0"/>
          <c:order val="0"/>
          <c:tx>
            <c:strRef>
              <c:f>Sheet1!$B$1</c:f>
              <c:strCache>
                <c:ptCount val="1"/>
                <c:pt idx="0">
                  <c:v>投放</c:v>
                </c:pt>
              </c:strCache>
            </c:strRef>
          </c:tx>
          <c:spPr>
            <a:solidFill>
              <a:srgbClr val="1F4668"/>
            </a:solidFill>
            <a:ln w="15875">
              <a:noFill/>
            </a:ln>
            <a:effectLst/>
          </c:spPr>
          <c:invertIfNegative val="0"/>
          <c:dLbls>
            <c:dLbl>
              <c:idx val="1"/>
              <c:layout>
                <c:manualLayout>
                  <c:x val="-0.00183823529411765"/>
                  <c:y val="-0.0116558968168618"/>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0551470588235294"/>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264381722185483"/>
                  <c:y val="0"/>
                </c:manualLayout>
              </c:layout>
              <c:dLblPos val="outEnd"/>
              <c:showLegendKey val="0"/>
              <c:showVal val="1"/>
              <c:showCatName val="0"/>
              <c:showSerName val="0"/>
              <c:showPercent val="0"/>
              <c:showBubbleSize val="0"/>
              <c:extLst>
                <c:ext xmlns:c15="http://schemas.microsoft.com/office/drawing/2012/chart" uri="{CE6537A1-D6FC-4f65-9D91-7224C49458BB}">
                  <c15:layout>
                    <c:manualLayout>
                      <c:w val="0.080451685748106"/>
                      <c:h val="0.0541998212322116"/>
                    </c:manualLayout>
                  </c15:layout>
                </c:ext>
              </c:extLst>
            </c:dLbl>
            <c:dLbl>
              <c:idx val="4"/>
              <c:layout>
                <c:manualLayout>
                  <c:x val="-0.0128676470588235"/>
                  <c:y val="-0.00291397420421544"/>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128676470588237"/>
                  <c:y val="0.00291397420421544"/>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0919117647058824"/>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800" b="0" i="0" u="none" strike="noStrike" kern="1200" baseline="0">
                    <a:solidFill>
                      <a:srgbClr val="1F4668"/>
                    </a:solidFill>
                    <a:latin typeface="思源黑体 CN Regular" panose="020B0500000000000000" pitchFamily="34" charset="-122"/>
                    <a:ea typeface="思源黑体 CN Regular" panose="020B0500000000000000"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2014年</c:v>
                </c:pt>
                <c:pt idx="1">
                  <c:v>2015年</c:v>
                </c:pt>
                <c:pt idx="2">
                  <c:v>2016年</c:v>
                </c:pt>
                <c:pt idx="3">
                  <c:v>2017年</c:v>
                </c:pt>
                <c:pt idx="4">
                  <c:v>2018年</c:v>
                </c:pt>
                <c:pt idx="5">
                  <c:v>2019年</c:v>
                </c:pt>
                <c:pt idx="6">
                  <c:v>2020年</c:v>
                </c:pt>
              </c:strCache>
            </c:strRef>
          </c:cat>
          <c:val>
            <c:numRef>
              <c:f>Sheet1!$B$2:$B$8</c:f>
              <c:numCache>
                <c:formatCode>General</c:formatCode>
                <c:ptCount val="7"/>
                <c:pt idx="0">
                  <c:v>8.71</c:v>
                </c:pt>
                <c:pt idx="1">
                  <c:v>45.71</c:v>
                </c:pt>
                <c:pt idx="2">
                  <c:v>56.6</c:v>
                </c:pt>
                <c:pt idx="3">
                  <c:v>55.92</c:v>
                </c:pt>
                <c:pt idx="4">
                  <c:v>62.45</c:v>
                </c:pt>
                <c:pt idx="5">
                  <c:v>79.41</c:v>
                </c:pt>
                <c:pt idx="6">
                  <c:v>90.48</c:v>
                </c:pt>
              </c:numCache>
            </c:numRef>
          </c:val>
        </c:ser>
        <c:ser>
          <c:idx val="1"/>
          <c:order val="1"/>
          <c:tx>
            <c:strRef>
              <c:f>Sheet1!$C$1</c:f>
              <c:strCache>
                <c:ptCount val="1"/>
                <c:pt idx="0">
                  <c:v>总资产</c:v>
                </c:pt>
              </c:strCache>
            </c:strRef>
          </c:tx>
          <c:spPr>
            <a:solidFill>
              <a:srgbClr val="AE002B"/>
            </a:solidFill>
            <a:ln w="15875">
              <a:noFill/>
            </a:ln>
            <a:effectLst/>
          </c:spPr>
          <c:invertIfNegative val="0"/>
          <c:dPt>
            <c:idx val="6"/>
            <c:invertIfNegative val="0"/>
            <c:bubble3D val="0"/>
          </c:dPt>
          <c:dLbls>
            <c:dLbl>
              <c:idx val="0"/>
              <c:layout>
                <c:manualLayout>
                  <c:x val="0"/>
                  <c:y val="-0.0174838452252927"/>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0.0116558968168618"/>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800" b="0" i="0" u="none" strike="noStrike" kern="1200" baseline="0">
                    <a:solidFill>
                      <a:srgbClr val="910153"/>
                    </a:solidFill>
                    <a:latin typeface="思源黑体 CN Regular" panose="020B0500000000000000" pitchFamily="34" charset="-122"/>
                    <a:ea typeface="思源黑体 CN Regular" panose="020B0500000000000000"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ln w="9525" cap="flat" cmpd="sng" algn="ctr">
                      <a:solidFill>
                        <a:schemeClr val="tx1">
                          <a:lumMod val="35000"/>
                          <a:lumOff val="65000"/>
                        </a:schemeClr>
                      </a:solidFill>
                      <a:round/>
                    </a:ln>
                    <a:effectLst/>
                  </c:spPr>
                </c15:leaderLines>
              </c:ext>
            </c:extLst>
          </c:dLbls>
          <c:cat>
            <c:strRef>
              <c:f>Sheet1!$A$2:$A$8</c:f>
              <c:strCache>
                <c:ptCount val="7"/>
                <c:pt idx="0">
                  <c:v>2014年</c:v>
                </c:pt>
                <c:pt idx="1">
                  <c:v>2015年</c:v>
                </c:pt>
                <c:pt idx="2">
                  <c:v>2016年</c:v>
                </c:pt>
                <c:pt idx="3">
                  <c:v>2017年</c:v>
                </c:pt>
                <c:pt idx="4">
                  <c:v>2018年</c:v>
                </c:pt>
                <c:pt idx="5">
                  <c:v>2019年</c:v>
                </c:pt>
                <c:pt idx="6">
                  <c:v>2020年</c:v>
                </c:pt>
              </c:strCache>
            </c:strRef>
          </c:cat>
          <c:val>
            <c:numRef>
              <c:f>Sheet1!$C$2:$C$8</c:f>
              <c:numCache>
                <c:formatCode>General</c:formatCode>
                <c:ptCount val="7"/>
                <c:pt idx="0">
                  <c:v>10.91</c:v>
                </c:pt>
                <c:pt idx="1">
                  <c:v>44.43</c:v>
                </c:pt>
                <c:pt idx="2">
                  <c:v>80.88</c:v>
                </c:pt>
                <c:pt idx="3">
                  <c:v>102.23</c:v>
                </c:pt>
                <c:pt idx="4">
                  <c:v>118.04</c:v>
                </c:pt>
                <c:pt idx="5">
                  <c:v>146.98</c:v>
                </c:pt>
                <c:pt idx="6">
                  <c:v>190.14</c:v>
                </c:pt>
              </c:numCache>
            </c:numRef>
          </c:val>
        </c:ser>
        <c:dLbls>
          <c:showLegendKey val="0"/>
          <c:showVal val="0"/>
          <c:showCatName val="0"/>
          <c:showSerName val="0"/>
          <c:showPercent val="0"/>
          <c:showBubbleSize val="0"/>
        </c:dLbls>
        <c:gapWidth val="150"/>
        <c:axId val="1162877808"/>
        <c:axId val="1334388752"/>
      </c:barChart>
      <c:catAx>
        <c:axId val="1162877808"/>
        <c:scaling>
          <c:orientation val="minMax"/>
        </c:scaling>
        <c:delete val="0"/>
        <c:axPos val="b"/>
        <c:numFmt formatCode="General" sourceLinked="1"/>
        <c:majorTickMark val="none"/>
        <c:minorTickMark val="none"/>
        <c:tickLblPos val="nextTo"/>
        <c:spPr>
          <a:noFill/>
          <a:ln w="6350" cap="flat" cmpd="sng" algn="ctr">
            <a:solidFill>
              <a:schemeClr val="bg1">
                <a:lumMod val="75000"/>
              </a:schemeClr>
            </a:solidFill>
            <a:round/>
          </a:ln>
          <a:effectLst/>
        </c:spPr>
        <c:txPr>
          <a:bodyPr rot="-60000000" spcFirstLastPara="1" vertOverflow="ellipsis" vert="horz" wrap="square" anchor="ctr" anchorCtr="1"/>
          <a:lstStyle/>
          <a:p>
            <a:pPr>
              <a:defRPr lang="en-US" altLang="zh-CN" sz="1200" b="0" i="0" u="none" strike="noStrike" kern="0" spc="0" baseline="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cs typeface="+mn-cs"/>
              </a:defRPr>
            </a:pPr>
          </a:p>
        </c:txPr>
        <c:crossAx val="1334388752"/>
        <c:crosses val="autoZero"/>
        <c:auto val="1"/>
        <c:lblAlgn val="ctr"/>
        <c:lblOffset val="100"/>
        <c:noMultiLvlLbl val="0"/>
      </c:catAx>
      <c:valAx>
        <c:axId val="133438875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000" b="0" i="0" u="none" strike="noStrike" kern="1200" baseline="0">
                <a:solidFill>
                  <a:schemeClr val="tx1">
                    <a:lumMod val="85000"/>
                    <a:lumOff val="15000"/>
                  </a:schemeClr>
                </a:solidFill>
                <a:latin typeface="思源黑体 CN Regular" panose="020B0500000000000000" pitchFamily="34" charset="-122"/>
                <a:ea typeface="思源黑体 CN Regular" panose="020B0500000000000000" pitchFamily="34" charset="-122"/>
                <a:cs typeface="+mn-cs"/>
              </a:defRPr>
            </a:pPr>
          </a:p>
        </c:txPr>
        <c:crossAx val="1162877808"/>
        <c:crosses val="autoZero"/>
        <c:crossBetween val="between"/>
      </c:valAx>
      <c:spPr>
        <a:noFill/>
        <a:ln>
          <a:noFill/>
        </a:ln>
        <a:effectLst/>
      </c:spPr>
    </c:plotArea>
    <c:legend>
      <c:legendPos val="b"/>
      <c:legendEntry>
        <c:idx val="1"/>
        <c:txPr>
          <a:bodyPr rot="0" spcFirstLastPara="1" vertOverflow="ellipsis" vert="horz" wrap="square" anchor="ctr" anchorCtr="1"/>
          <a:lstStyle/>
          <a:p>
            <a:pPr>
              <a:defRPr lang="zh-CN" sz="1600" b="0" i="0" u="none" strike="noStrike" kern="1200" baseline="0">
                <a:solidFill>
                  <a:schemeClr val="tx1">
                    <a:lumMod val="85000"/>
                    <a:lumOff val="15000"/>
                  </a:schemeClr>
                </a:solidFill>
                <a:latin typeface="思源黑体 CN Regular" panose="020B0500000000000000" pitchFamily="34" charset="-122"/>
                <a:ea typeface="思源黑体 CN Regular" panose="020B0500000000000000" pitchFamily="34" charset="-122"/>
                <a:cs typeface="+mn-cs"/>
              </a:defRPr>
            </a:pPr>
          </a:p>
        </c:txPr>
      </c:legendEntry>
      <c:layout>
        <c:manualLayout>
          <c:xMode val="edge"/>
          <c:yMode val="edge"/>
          <c:x val="0.0314883522683425"/>
          <c:y val="0.0948683355947244"/>
          <c:w val="0.409316760599667"/>
          <c:h val="0.219688892604287"/>
        </c:manualLayout>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85000"/>
                  <a:lumOff val="15000"/>
                </a:schemeClr>
              </a:solidFill>
              <a:latin typeface="思源黑体 CN Regular" panose="020B0500000000000000" pitchFamily="34" charset="-122"/>
              <a:ea typeface="思源黑体 CN Regular" panose="020B0500000000000000" pitchFamily="34" charset="-122"/>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1125008630625"/>
          <c:y val="0.190657684210946"/>
          <c:w val="0.9153125"/>
          <c:h val="0.684609830747901"/>
        </c:manualLayout>
      </c:layout>
      <c:lineChart>
        <c:grouping val="standard"/>
        <c:varyColors val="0"/>
        <c:ser>
          <c:idx val="0"/>
          <c:order val="0"/>
          <c:tx>
            <c:strRef>
              <c:f>Sheet1!$B$1</c:f>
              <c:strCache>
                <c:ptCount val="1"/>
                <c:pt idx="0">
                  <c:v>投放</c:v>
                </c:pt>
              </c:strCache>
            </c:strRef>
          </c:tx>
          <c:spPr>
            <a:ln w="28575" cap="rnd">
              <a:solidFill>
                <a:srgbClr val="1F4668"/>
              </a:solidFill>
              <a:round/>
            </a:ln>
            <a:effectLst/>
          </c:spPr>
          <c:marker>
            <c:symbol val="none"/>
          </c:marker>
          <c:dLbls>
            <c:dLbl>
              <c:idx val="1"/>
              <c:layout>
                <c:manualLayout>
                  <c:x val="-0.0688202720318547"/>
                  <c:y val="-0.0116559286270993"/>
                </c:manualLayout>
              </c:layout>
              <c:dLblPos val="r"/>
              <c:showLegendKey val="0"/>
              <c:showVal val="1"/>
              <c:showCatName val="0"/>
              <c:showSerName val="0"/>
              <c:showPercent val="0"/>
              <c:showBubbleSize val="0"/>
              <c:extLst>
                <c:ext xmlns:c15="http://schemas.microsoft.com/office/drawing/2012/chart" uri="{CE6537A1-D6FC-4f65-9D91-7224C49458BB}">
                  <c15:layout>
                    <c:manualLayout>
                      <c:w val="0.0561459987539331"/>
                      <c:h val="0.0407610563658154"/>
                    </c:manualLayout>
                  </c15:layout>
                </c:ext>
              </c:extLst>
            </c:dLbl>
            <c:dLbl>
              <c:idx val="2"/>
              <c:layout>
                <c:manualLayout>
                  <c:x val="-0.0184790157500544"/>
                  <c:y val="0.0257462306283573"/>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264380894956424"/>
                  <c:y val="0.025746230628357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0.080451685748106"/>
                      <c:h val="0.0541998212322116"/>
                    </c:manualLayout>
                  </c15:layout>
                </c:ext>
              </c:extLst>
            </c:dLbl>
            <c:dLbl>
              <c:idx val="4"/>
              <c:layout>
                <c:manualLayout>
                  <c:x val="-0.0128676314214384"/>
                  <c:y val="0.018151184741276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128676314214384"/>
                  <c:y val="0.0239790108323994"/>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0919117647058824"/>
                  <c:y val="0"/>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800" b="0" i="0" u="none" strike="noStrike" kern="1200" baseline="0">
                    <a:solidFill>
                      <a:srgbClr val="1F4668"/>
                    </a:solidFill>
                    <a:latin typeface="思源黑体 CN Regular" panose="020B0500000000000000" pitchFamily="34" charset="-122"/>
                    <a:ea typeface="思源黑体 CN Regular" panose="020B0500000000000000" pitchFamily="34" charset="-122"/>
                    <a:cs typeface="+mn-cs"/>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2014年</c:v>
                </c:pt>
                <c:pt idx="1">
                  <c:v>2015年</c:v>
                </c:pt>
                <c:pt idx="2">
                  <c:v>2016年</c:v>
                </c:pt>
                <c:pt idx="3">
                  <c:v>2017年</c:v>
                </c:pt>
                <c:pt idx="4">
                  <c:v>2018年</c:v>
                </c:pt>
                <c:pt idx="5">
                  <c:v>2019年</c:v>
                </c:pt>
                <c:pt idx="6">
                  <c:v>2020年</c:v>
                </c:pt>
              </c:strCache>
            </c:strRef>
          </c:cat>
          <c:val>
            <c:numRef>
              <c:f>Sheet1!$B$2:$B$8</c:f>
              <c:numCache>
                <c:formatCode>General</c:formatCode>
                <c:ptCount val="7"/>
                <c:pt idx="0">
                  <c:v>8.71</c:v>
                </c:pt>
                <c:pt idx="1">
                  <c:v>45.71</c:v>
                </c:pt>
                <c:pt idx="2">
                  <c:v>56.6</c:v>
                </c:pt>
                <c:pt idx="3">
                  <c:v>55.92</c:v>
                </c:pt>
                <c:pt idx="4">
                  <c:v>62.45</c:v>
                </c:pt>
                <c:pt idx="5">
                  <c:v>79.41</c:v>
                </c:pt>
                <c:pt idx="6">
                  <c:v>90.48</c:v>
                </c:pt>
              </c:numCache>
            </c:numRef>
          </c:val>
          <c:smooth val="0"/>
        </c:ser>
        <c:ser>
          <c:idx val="1"/>
          <c:order val="1"/>
          <c:tx>
            <c:strRef>
              <c:f>Sheet1!$C$1</c:f>
              <c:strCache>
                <c:ptCount val="1"/>
                <c:pt idx="0">
                  <c:v>总资产</c:v>
                </c:pt>
              </c:strCache>
            </c:strRef>
          </c:tx>
          <c:spPr>
            <a:ln w="28575" cap="rnd">
              <a:solidFill>
                <a:srgbClr val="910153"/>
              </a:solidFill>
              <a:round/>
            </a:ln>
            <a:effectLst/>
          </c:spPr>
          <c:marker>
            <c:symbol val="none"/>
          </c:marker>
          <c:dLbls>
            <c:dLbl>
              <c:idx val="0"/>
              <c:layout>
                <c:manualLayout>
                  <c:x val="-0.0626606284709616"/>
                  <c:y val="-0.0174838468665068"/>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0.0116558968168618"/>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0648213397975465"/>
                  <c:y val="0.0140433985245584"/>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7.92251667588921e-17"/>
                  <c:y val="0.0140433985245584"/>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800" b="0" i="0" u="none" strike="noStrike" kern="1200" baseline="0">
                    <a:solidFill>
                      <a:srgbClr val="910153"/>
                    </a:solidFill>
                    <a:latin typeface="思源黑体 CN Regular" panose="020B0500000000000000" pitchFamily="34" charset="-122"/>
                    <a:ea typeface="思源黑体 CN Regular" panose="020B0500000000000000" pitchFamily="34" charset="-122"/>
                    <a:cs typeface="+mn-cs"/>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ln w="9525" cap="flat" cmpd="sng" algn="ctr">
                      <a:solidFill>
                        <a:schemeClr val="tx1">
                          <a:lumMod val="35000"/>
                          <a:lumOff val="65000"/>
                        </a:schemeClr>
                      </a:solidFill>
                      <a:round/>
                    </a:ln>
                    <a:effectLst/>
                  </c:spPr>
                </c15:leaderLines>
              </c:ext>
            </c:extLst>
          </c:dLbls>
          <c:cat>
            <c:strRef>
              <c:f>Sheet1!$A$2:$A$8</c:f>
              <c:strCache>
                <c:ptCount val="7"/>
                <c:pt idx="0">
                  <c:v>2014年</c:v>
                </c:pt>
                <c:pt idx="1">
                  <c:v>2015年</c:v>
                </c:pt>
                <c:pt idx="2">
                  <c:v>2016年</c:v>
                </c:pt>
                <c:pt idx="3">
                  <c:v>2017年</c:v>
                </c:pt>
                <c:pt idx="4">
                  <c:v>2018年</c:v>
                </c:pt>
                <c:pt idx="5">
                  <c:v>2019年</c:v>
                </c:pt>
                <c:pt idx="6">
                  <c:v>2020年</c:v>
                </c:pt>
              </c:strCache>
            </c:strRef>
          </c:cat>
          <c:val>
            <c:numRef>
              <c:f>Sheet1!$C$2:$C$8</c:f>
              <c:numCache>
                <c:formatCode>General</c:formatCode>
                <c:ptCount val="7"/>
                <c:pt idx="0">
                  <c:v>10.91</c:v>
                </c:pt>
                <c:pt idx="1">
                  <c:v>44.43</c:v>
                </c:pt>
                <c:pt idx="2">
                  <c:v>80.88</c:v>
                </c:pt>
                <c:pt idx="3">
                  <c:v>102.23</c:v>
                </c:pt>
                <c:pt idx="4">
                  <c:v>118.04</c:v>
                </c:pt>
                <c:pt idx="5">
                  <c:v>146.98</c:v>
                </c:pt>
                <c:pt idx="6">
                  <c:v>190.14</c:v>
                </c:pt>
              </c:numCache>
            </c:numRef>
          </c:val>
          <c:smooth val="0"/>
        </c:ser>
        <c:dLbls>
          <c:showLegendKey val="0"/>
          <c:showVal val="0"/>
          <c:showCatName val="0"/>
          <c:showSerName val="0"/>
          <c:showPercent val="0"/>
          <c:showBubbleSize val="0"/>
        </c:dLbls>
        <c:marker val="0"/>
        <c:smooth val="0"/>
        <c:axId val="1162877808"/>
        <c:axId val="1334388752"/>
      </c:lineChart>
      <c:catAx>
        <c:axId val="1162877808"/>
        <c:scaling>
          <c:orientation val="minMax"/>
        </c:scaling>
        <c:delete val="0"/>
        <c:axPos val="b"/>
        <c:numFmt formatCode="General" sourceLinked="1"/>
        <c:majorTickMark val="none"/>
        <c:minorTickMark val="none"/>
        <c:tickLblPos val="nextTo"/>
        <c:spPr>
          <a:noFill/>
          <a:ln w="6350" cap="flat" cmpd="sng" algn="ctr">
            <a:solidFill>
              <a:schemeClr val="bg1">
                <a:lumMod val="75000"/>
              </a:schemeClr>
            </a:solidFill>
            <a:round/>
          </a:ln>
          <a:effectLst/>
        </c:spPr>
        <c:txPr>
          <a:bodyPr rot="-60000000" spcFirstLastPara="1" vertOverflow="ellipsis" vert="horz" wrap="square" anchor="ctr" anchorCtr="1"/>
          <a:lstStyle/>
          <a:p>
            <a:pPr>
              <a:defRPr lang="en-US" altLang="zh-CN" sz="1200" b="0" i="0" u="none" strike="noStrike" kern="0" spc="0" baseline="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cs typeface="+mn-cs"/>
              </a:defRPr>
            </a:pPr>
          </a:p>
        </c:txPr>
        <c:crossAx val="1334388752"/>
        <c:crosses val="autoZero"/>
        <c:auto val="1"/>
        <c:lblAlgn val="ctr"/>
        <c:lblOffset val="100"/>
        <c:noMultiLvlLbl val="0"/>
      </c:catAx>
      <c:valAx>
        <c:axId val="133438875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000" b="0" i="0" u="none" strike="noStrike" kern="1200" baseline="0">
                <a:solidFill>
                  <a:schemeClr val="tx1">
                    <a:lumMod val="85000"/>
                    <a:lumOff val="15000"/>
                  </a:schemeClr>
                </a:solidFill>
                <a:latin typeface="思源黑体 CN Regular" panose="020B0500000000000000" pitchFamily="34" charset="-122"/>
                <a:ea typeface="思源黑体 CN Regular" panose="020B0500000000000000" pitchFamily="34" charset="-122"/>
                <a:cs typeface="+mn-cs"/>
              </a:defRPr>
            </a:pPr>
          </a:p>
        </c:txPr>
        <c:crossAx val="1162877808"/>
        <c:crosses val="autoZero"/>
        <c:crossBetween val="between"/>
      </c:valAx>
      <c:spPr>
        <a:noFill/>
        <a:ln>
          <a:noFill/>
        </a:ln>
        <a:effectLst/>
      </c:spPr>
    </c:plotArea>
    <c:legend>
      <c:legendPos val="b"/>
      <c:legendEntry>
        <c:idx val="1"/>
        <c:txPr>
          <a:bodyPr rot="0" spcFirstLastPara="1" vertOverflow="ellipsis" vert="horz" wrap="square" anchor="ctr" anchorCtr="1"/>
          <a:lstStyle/>
          <a:p>
            <a:pPr>
              <a:defRPr lang="zh-CN" sz="1600" b="0" i="0" u="none" strike="noStrike" kern="1200" baseline="0">
                <a:solidFill>
                  <a:schemeClr val="tx1">
                    <a:lumMod val="85000"/>
                    <a:lumOff val="15000"/>
                  </a:schemeClr>
                </a:solidFill>
                <a:latin typeface="思源黑体 CN Regular" panose="020B0500000000000000" pitchFamily="34" charset="-122"/>
                <a:ea typeface="思源黑体 CN Regular" panose="020B0500000000000000" pitchFamily="34" charset="-122"/>
                <a:cs typeface="+mn-cs"/>
              </a:defRPr>
            </a:pPr>
          </a:p>
        </c:txPr>
      </c:legendEntry>
      <c:layout>
        <c:manualLayout>
          <c:xMode val="edge"/>
          <c:yMode val="edge"/>
          <c:x val="0.0314883522683425"/>
          <c:y val="0.0948683355947244"/>
          <c:w val="0.331885259763438"/>
          <c:h val="0.0654263876195463"/>
        </c:manualLayout>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85000"/>
                  <a:lumOff val="15000"/>
                </a:schemeClr>
              </a:solidFill>
              <a:latin typeface="思源黑体 CN Regular" panose="020B0500000000000000" pitchFamily="34" charset="-122"/>
              <a:ea typeface="思源黑体 CN Regular" panose="020B0500000000000000" pitchFamily="34" charset="-122"/>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C48D24-9C67-4FBE-87D5-3A23F52DBB9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8416CB5-BCAA-4D9D-9E2D-5F5419732970}"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4ED727-FCE3-4F4B-8E2D-16A95AFE692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C0A03A-8887-4F96-A2FA-D91754CEA6C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06AED6-5620-4CD7-BA1E-1A82D96F370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06AED6-5620-4CD7-BA1E-1A82D96F370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06AED6-5620-4CD7-BA1E-1A82D96F370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06AED6-5620-4CD7-BA1E-1A82D96F370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image10.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10.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microsoft.com/office/2007/relationships/hdphoto" Target="../media/image12.wdp"/><Relationship Id="rId4" Type="http://schemas.openxmlformats.org/officeDocument/2006/relationships/image" Target="../media/image11.png"/><Relationship Id="rId3" Type="http://schemas.microsoft.com/office/2007/relationships/hdphoto" Target="../media/image10.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image10.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microsoft.com/office/2007/relationships/hdphoto" Target="../media/image17.wdp"/><Relationship Id="rId4" Type="http://schemas.openxmlformats.org/officeDocument/2006/relationships/image" Target="../media/image16.png"/><Relationship Id="rId3" Type="http://schemas.microsoft.com/office/2007/relationships/hdphoto" Target="../media/image10.wdp"/><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背景1">
    <p:spTree>
      <p:nvGrpSpPr>
        <p:cNvPr id="1" name=""/>
        <p:cNvGrpSpPr/>
        <p:nvPr/>
      </p:nvGrpSpPr>
      <p:grpSpPr>
        <a:xfrm>
          <a:off x="0" y="0"/>
          <a:ext cx="0" cy="0"/>
          <a:chOff x="0" y="0"/>
          <a:chExt cx="0" cy="0"/>
        </a:xfrm>
      </p:grpSpPr>
      <p:pic>
        <p:nvPicPr>
          <p:cNvPr id="11" name="图片 10" descr="雪山&#10;&#10;描述已自动生成"/>
          <p:cNvPicPr>
            <a:picLocks noChangeAspect="1"/>
          </p:cNvPicPr>
          <p:nvPr userDrawn="1"/>
        </p:nvPicPr>
        <p:blipFill rotWithShape="1">
          <a:blip r:embed="rId2" cstate="screen">
            <a:alphaModFix amt="31000"/>
          </a:blip>
          <a:srcRect/>
          <a:stretch>
            <a:fillRect/>
          </a:stretch>
        </p:blipFill>
        <p:spPr>
          <a:xfrm>
            <a:off x="0" y="3212600"/>
            <a:ext cx="12192000" cy="3671426"/>
          </a:xfrm>
          <a:prstGeom prst="rect">
            <a:avLst/>
          </a:prstGeom>
        </p:spPr>
      </p:pic>
      <p:pic>
        <p:nvPicPr>
          <p:cNvPr id="12" name="图片 11" descr="形状&#10;&#10;中度可信度描述已自动生成"/>
          <p:cNvPicPr>
            <a:picLocks noChangeAspect="1"/>
          </p:cNvPicPr>
          <p:nvPr userDrawn="1"/>
        </p:nvPicPr>
        <p:blipFill>
          <a:blip r:embed="rId3" cstate="screen">
            <a:alphaModFix amt="40000"/>
          </a:blip>
          <a:stretch>
            <a:fillRect/>
          </a:stretch>
        </p:blipFill>
        <p:spPr>
          <a:xfrm>
            <a:off x="0" y="5101908"/>
            <a:ext cx="12192000" cy="175609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背景10">
    <p:spTree>
      <p:nvGrpSpPr>
        <p:cNvPr id="1" name=""/>
        <p:cNvGrpSpPr/>
        <p:nvPr/>
      </p:nvGrpSpPr>
      <p:grpSpPr>
        <a:xfrm>
          <a:off x="0" y="0"/>
          <a:ext cx="0" cy="0"/>
          <a:chOff x="0" y="0"/>
          <a:chExt cx="0" cy="0"/>
        </a:xfrm>
      </p:grpSpPr>
      <p:pic>
        <p:nvPicPr>
          <p:cNvPr id="13" name="图片 12" descr="雪山&#10;&#10;描述已自动生成"/>
          <p:cNvPicPr>
            <a:picLocks noChangeAspect="1"/>
          </p:cNvPicPr>
          <p:nvPr userDrawn="1"/>
        </p:nvPicPr>
        <p:blipFill rotWithShape="1">
          <a:blip r:embed="rId2" cstate="screen">
            <a:alphaModFix amt="31000"/>
            <a:extLst>
              <a:ext uri="{BEBA8EAE-BF5A-486C-A8C5-ECC9F3942E4B}">
                <a14:imgProps xmlns:a14="http://schemas.microsoft.com/office/drawing/2010/main">
                  <a14:imgLayer r:embed="rId3">
                    <a14:imgEffect>
                      <a14:colorTemperature colorTemp="5900"/>
                    </a14:imgEffect>
                  </a14:imgLayer>
                </a14:imgProps>
              </a:ext>
            </a:extLst>
          </a:blip>
          <a:srcRect b="8312"/>
          <a:stretch>
            <a:fillRect/>
          </a:stretch>
        </p:blipFill>
        <p:spPr>
          <a:xfrm>
            <a:off x="0" y="113800"/>
            <a:ext cx="12192000" cy="3671426"/>
          </a:xfrm>
          <a:prstGeom prst="rect">
            <a:avLst/>
          </a:prstGeom>
        </p:spPr>
      </p:pic>
      <p:sp>
        <p:nvSpPr>
          <p:cNvPr id="14" name="矩形 13"/>
          <p:cNvSpPr/>
          <p:nvPr userDrawn="1"/>
        </p:nvSpPr>
        <p:spPr>
          <a:xfrm>
            <a:off x="0" y="-669972"/>
            <a:ext cx="12192000" cy="5549900"/>
          </a:xfrm>
          <a:prstGeom prst="rect">
            <a:avLst/>
          </a:prstGeom>
          <a:gradFill>
            <a:gsLst>
              <a:gs pos="100000">
                <a:schemeClr val="bg1"/>
              </a:gs>
              <a:gs pos="6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背景12">
    <p:spTree>
      <p:nvGrpSpPr>
        <p:cNvPr id="1" name=""/>
        <p:cNvGrpSpPr/>
        <p:nvPr/>
      </p:nvGrpSpPr>
      <p:grpSpPr>
        <a:xfrm>
          <a:off x="0" y="0"/>
          <a:ext cx="0" cy="0"/>
          <a:chOff x="0" y="0"/>
          <a:chExt cx="0" cy="0"/>
        </a:xfrm>
      </p:grpSpPr>
      <p:pic>
        <p:nvPicPr>
          <p:cNvPr id="5" name="图片 4" descr="湖边的雪山&#10;&#10;描述已自动生成"/>
          <p:cNvPicPr>
            <a:picLocks noChangeAspect="1"/>
          </p:cNvPicPr>
          <p:nvPr userDrawn="1"/>
        </p:nvPicPr>
        <p:blipFill>
          <a:blip r:embed="rId2" cstate="screen">
            <a:extLst>
              <a:ext uri="{BEBA8EAE-BF5A-486C-A8C5-ECC9F3942E4B}">
                <a14:imgProps xmlns:a14="http://schemas.microsoft.com/office/drawing/2010/main">
                  <a14:imgLayer r:embed="rId3">
                    <a14:imgEffect>
                      <a14:colorTemperature colorTemp="5900"/>
                    </a14:imgEffect>
                  </a14:imgLayer>
                </a14:imgProps>
              </a:ext>
            </a:extLst>
          </a:blip>
          <a:stretch>
            <a:fillRect/>
          </a:stretch>
        </p:blipFill>
        <p:spPr>
          <a:xfrm>
            <a:off x="0" y="174"/>
            <a:ext cx="12192000" cy="6857651"/>
          </a:xfrm>
          <a:prstGeom prst="rect">
            <a:avLst/>
          </a:prstGeom>
        </p:spPr>
      </p:pic>
      <p:sp>
        <p:nvSpPr>
          <p:cNvPr id="6" name="矩形 5"/>
          <p:cNvSpPr/>
          <p:nvPr userDrawn="1"/>
        </p:nvSpPr>
        <p:spPr>
          <a:xfrm>
            <a:off x="0" y="0"/>
            <a:ext cx="12222624" cy="6858000"/>
          </a:xfrm>
          <a:prstGeom prst="rect">
            <a:avLst/>
          </a:prstGeom>
          <a:gradFill>
            <a:gsLst>
              <a:gs pos="100000">
                <a:schemeClr val="bg1">
                  <a:alpha val="0"/>
                </a:schemeClr>
              </a:gs>
              <a:gs pos="0">
                <a:schemeClr val="bg1">
                  <a:alpha val="89000"/>
                </a:schemeClr>
              </a:gs>
              <a:gs pos="52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背景13">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背景15">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4">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18" name="任意多边形: 形状 17"/>
          <p:cNvSpPr/>
          <p:nvPr userDrawn="1"/>
        </p:nvSpPr>
        <p:spPr>
          <a:xfrm>
            <a:off x="0" y="0"/>
            <a:ext cx="3025382" cy="1459075"/>
          </a:xfrm>
          <a:custGeom>
            <a:avLst/>
            <a:gdLst>
              <a:gd name="connsiteX0" fmla="*/ 0 w 3025382"/>
              <a:gd name="connsiteY0" fmla="*/ 0 h 1459075"/>
              <a:gd name="connsiteX1" fmla="*/ 3025382 w 3025382"/>
              <a:gd name="connsiteY1" fmla="*/ 0 h 1459075"/>
              <a:gd name="connsiteX2" fmla="*/ 3024518 w 3025382"/>
              <a:gd name="connsiteY2" fmla="*/ 17120 h 1459075"/>
              <a:gd name="connsiteX3" fmla="*/ 1426633 w 3025382"/>
              <a:gd name="connsiteY3" fmla="*/ 1459075 h 1459075"/>
              <a:gd name="connsiteX4" fmla="*/ 14313 w 3025382"/>
              <a:gd name="connsiteY4" fmla="*/ 618497 h 1459075"/>
              <a:gd name="connsiteX5" fmla="*/ 0 w 3025382"/>
              <a:gd name="connsiteY5" fmla="*/ 588786 h 145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5382" h="1459075">
                <a:moveTo>
                  <a:pt x="0" y="0"/>
                </a:moveTo>
                <a:lnTo>
                  <a:pt x="3025382" y="0"/>
                </a:lnTo>
                <a:lnTo>
                  <a:pt x="3024518" y="17120"/>
                </a:lnTo>
                <a:cubicBezTo>
                  <a:pt x="2942265" y="827045"/>
                  <a:pt x="2258259" y="1459075"/>
                  <a:pt x="1426633" y="1459075"/>
                </a:cubicBezTo>
                <a:cubicBezTo>
                  <a:pt x="816775" y="1459075"/>
                  <a:pt x="286302" y="1119183"/>
                  <a:pt x="14313" y="618497"/>
                </a:cubicBezTo>
                <a:lnTo>
                  <a:pt x="0" y="588786"/>
                </a:lnTo>
                <a:close/>
              </a:path>
            </a:pathLst>
          </a:custGeom>
          <a:solidFill>
            <a:srgbClr val="004FFE"/>
          </a:solidFill>
          <a:ln>
            <a:noFill/>
          </a:ln>
          <a:effectLst>
            <a:glow rad="292100">
              <a:srgbClr val="004FFE">
                <a:alpha val="17000"/>
              </a:srgb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nvGrpSpPr>
          <p:cNvPr id="7" name="组合 6"/>
          <p:cNvGrpSpPr/>
          <p:nvPr userDrawn="1"/>
        </p:nvGrpSpPr>
        <p:grpSpPr>
          <a:xfrm>
            <a:off x="11353800" y="6395806"/>
            <a:ext cx="506554" cy="132324"/>
            <a:chOff x="6697702" y="6419850"/>
            <a:chExt cx="1677300" cy="438150"/>
          </a:xfrm>
        </p:grpSpPr>
        <p:sp>
          <p:nvSpPr>
            <p:cNvPr id="8" name="椭圆 7"/>
            <p:cNvSpPr/>
            <p:nvPr/>
          </p:nvSpPr>
          <p:spPr>
            <a:xfrm>
              <a:off x="6697702" y="6419850"/>
              <a:ext cx="438150" cy="43815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9" name="椭圆 8"/>
            <p:cNvSpPr/>
            <p:nvPr/>
          </p:nvSpPr>
          <p:spPr>
            <a:xfrm>
              <a:off x="7317277" y="6419850"/>
              <a:ext cx="438150" cy="4381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0" name="椭圆 9"/>
            <p:cNvSpPr/>
            <p:nvPr/>
          </p:nvSpPr>
          <p:spPr>
            <a:xfrm>
              <a:off x="7936852" y="6419850"/>
              <a:ext cx="438150" cy="438150"/>
            </a:xfrm>
            <a:prstGeom prst="ellipse">
              <a:avLst/>
            </a:prstGeom>
            <a:solidFill>
              <a:srgbClr val="004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sp>
        <p:nvSpPr>
          <p:cNvPr id="17" name="标题 16"/>
          <p:cNvSpPr>
            <a:spLocks noGrp="1"/>
          </p:cNvSpPr>
          <p:nvPr>
            <p:ph type="title" hasCustomPrompt="1"/>
          </p:nvPr>
        </p:nvSpPr>
        <p:spPr>
          <a:xfrm>
            <a:off x="647700" y="152400"/>
            <a:ext cx="5219700" cy="1325563"/>
          </a:xfrm>
        </p:spPr>
        <p:txBody>
          <a:bodyPr>
            <a:normAutofit/>
          </a:bodyPr>
          <a:lstStyle>
            <a:lvl1pPr>
              <a:defRPr sz="3600" b="1">
                <a:solidFill>
                  <a:schemeClr val="bg1">
                    <a:lumMod val="95000"/>
                  </a:schemeClr>
                </a:solidFill>
                <a:ea typeface="思源宋体 CN Heavy" panose="02020900000000000000" pitchFamily="18" charset="-122"/>
              </a:defRPr>
            </a:lvl1pPr>
          </a:lstStyle>
          <a:p>
            <a:r>
              <a:rPr lang="zh-CN" altLang="en-US" dirty="0"/>
              <a:t>单击此处</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比较">
    <p:spTree>
      <p:nvGrpSpPr>
        <p:cNvPr id="1" name=""/>
        <p:cNvGrpSpPr/>
        <p:nvPr/>
      </p:nvGrpSpPr>
      <p:grpSpPr>
        <a:xfrm>
          <a:off x="0" y="0"/>
          <a:ext cx="0" cy="0"/>
          <a:chOff x="0" y="0"/>
          <a:chExt cx="0" cy="0"/>
        </a:xfrm>
      </p:grpSpPr>
      <p:grpSp>
        <p:nvGrpSpPr>
          <p:cNvPr id="2" name="组合 1"/>
          <p:cNvGrpSpPr/>
          <p:nvPr userDrawn="1"/>
        </p:nvGrpSpPr>
        <p:grpSpPr>
          <a:xfrm>
            <a:off x="11353800" y="6395806"/>
            <a:ext cx="506554" cy="132324"/>
            <a:chOff x="6697702" y="6419850"/>
            <a:chExt cx="1677300" cy="438150"/>
          </a:xfrm>
        </p:grpSpPr>
        <p:sp>
          <p:nvSpPr>
            <p:cNvPr id="3" name="椭圆 2"/>
            <p:cNvSpPr/>
            <p:nvPr/>
          </p:nvSpPr>
          <p:spPr>
            <a:xfrm>
              <a:off x="6697702" y="6419850"/>
              <a:ext cx="438150" cy="43815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4" name="椭圆 3"/>
            <p:cNvSpPr/>
            <p:nvPr/>
          </p:nvSpPr>
          <p:spPr>
            <a:xfrm>
              <a:off x="7317277" y="6419850"/>
              <a:ext cx="438150" cy="4381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5" name="椭圆 4"/>
            <p:cNvSpPr/>
            <p:nvPr/>
          </p:nvSpPr>
          <p:spPr>
            <a:xfrm>
              <a:off x="7936852" y="6419850"/>
              <a:ext cx="438150" cy="438150"/>
            </a:xfrm>
            <a:prstGeom prst="ellipse">
              <a:avLst/>
            </a:prstGeom>
            <a:solidFill>
              <a:srgbClr val="004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设计规范背景">
    <p:spTree>
      <p:nvGrpSpPr>
        <p:cNvPr id="1" name=""/>
        <p:cNvGrpSpPr/>
        <p:nvPr/>
      </p:nvGrpSpPr>
      <p:grpSpPr>
        <a:xfrm>
          <a:off x="0" y="0"/>
          <a:ext cx="0" cy="0"/>
          <a:chOff x="0" y="0"/>
          <a:chExt cx="0" cy="0"/>
        </a:xfrm>
      </p:grpSpPr>
      <p:sp>
        <p:nvSpPr>
          <p:cNvPr id="3" name="矩形 2"/>
          <p:cNvSpPr/>
          <p:nvPr userDrawn="1"/>
        </p:nvSpPr>
        <p:spPr>
          <a:xfrm>
            <a:off x="-33610" y="-18886"/>
            <a:ext cx="12271356" cy="68957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userDrawn="1"/>
        </p:nvGrpSpPr>
        <p:grpSpPr>
          <a:xfrm>
            <a:off x="1" y="-483055"/>
            <a:ext cx="12192000" cy="7824105"/>
            <a:chOff x="1" y="-483055"/>
            <a:chExt cx="12192000" cy="7824105"/>
          </a:xfrm>
        </p:grpSpPr>
        <p:grpSp>
          <p:nvGrpSpPr>
            <p:cNvPr id="5" name="组合 4"/>
            <p:cNvGrpSpPr/>
            <p:nvPr/>
          </p:nvGrpSpPr>
          <p:grpSpPr>
            <a:xfrm>
              <a:off x="619125" y="-95250"/>
              <a:ext cx="10953750" cy="7048500"/>
              <a:chOff x="619125" y="-1066800"/>
              <a:chExt cx="10953750" cy="10077450"/>
            </a:xfrm>
          </p:grpSpPr>
          <p:cxnSp>
            <p:nvCxnSpPr>
              <p:cNvPr id="13" name="直接连接符 12"/>
              <p:cNvCxnSpPr/>
              <p:nvPr/>
            </p:nvCxnSpPr>
            <p:spPr>
              <a:xfrm>
                <a:off x="619125"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1572875"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0008051"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43230"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878409"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313588"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748767"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183946"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rot="5400000">
              <a:off x="2183948" y="-2667002"/>
              <a:ext cx="7824105" cy="12192000"/>
              <a:chOff x="2183946" y="-1066800"/>
              <a:chExt cx="7824105" cy="10077450"/>
            </a:xfrm>
          </p:grpSpPr>
          <p:cxnSp>
            <p:nvCxnSpPr>
              <p:cNvPr id="7" name="直接连接符 6"/>
              <p:cNvCxnSpPr/>
              <p:nvPr/>
            </p:nvCxnSpPr>
            <p:spPr>
              <a:xfrm>
                <a:off x="10008051"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43230"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78409"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313588"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748767"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183946"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设计规范背景2">
    <p:spTree>
      <p:nvGrpSpPr>
        <p:cNvPr id="1" name=""/>
        <p:cNvGrpSpPr/>
        <p:nvPr/>
      </p:nvGrpSpPr>
      <p:grpSpPr>
        <a:xfrm>
          <a:off x="0" y="0"/>
          <a:ext cx="0" cy="0"/>
          <a:chOff x="0" y="0"/>
          <a:chExt cx="0" cy="0"/>
        </a:xfrm>
      </p:grpSpPr>
      <p:sp>
        <p:nvSpPr>
          <p:cNvPr id="3" name="矩形 2"/>
          <p:cNvSpPr/>
          <p:nvPr userDrawn="1"/>
        </p:nvSpPr>
        <p:spPr>
          <a:xfrm>
            <a:off x="-33610" y="-18886"/>
            <a:ext cx="12271356" cy="68957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userDrawn="1"/>
        </p:nvGrpSpPr>
        <p:grpSpPr>
          <a:xfrm>
            <a:off x="1" y="-483055"/>
            <a:ext cx="12192000" cy="7824105"/>
            <a:chOff x="1" y="-483055"/>
            <a:chExt cx="12192000" cy="7824105"/>
          </a:xfrm>
        </p:grpSpPr>
        <p:grpSp>
          <p:nvGrpSpPr>
            <p:cNvPr id="5" name="组合 4"/>
            <p:cNvGrpSpPr/>
            <p:nvPr/>
          </p:nvGrpSpPr>
          <p:grpSpPr>
            <a:xfrm>
              <a:off x="619125" y="-95250"/>
              <a:ext cx="10953750" cy="7048500"/>
              <a:chOff x="619125" y="-1066800"/>
              <a:chExt cx="10953750" cy="10077450"/>
            </a:xfrm>
          </p:grpSpPr>
          <p:cxnSp>
            <p:nvCxnSpPr>
              <p:cNvPr id="13" name="直接连接符 12"/>
              <p:cNvCxnSpPr/>
              <p:nvPr/>
            </p:nvCxnSpPr>
            <p:spPr>
              <a:xfrm>
                <a:off x="619125"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1572875"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0008051"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43230"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878409"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313588"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748767"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183946"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rot="5400000">
              <a:off x="2183948" y="-2667002"/>
              <a:ext cx="7824105" cy="12192000"/>
              <a:chOff x="2183946" y="-1066800"/>
              <a:chExt cx="7824105" cy="10077450"/>
            </a:xfrm>
          </p:grpSpPr>
          <p:cxnSp>
            <p:nvCxnSpPr>
              <p:cNvPr id="7" name="直接连接符 6"/>
              <p:cNvCxnSpPr/>
              <p:nvPr/>
            </p:nvCxnSpPr>
            <p:spPr>
              <a:xfrm>
                <a:off x="10008051"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43230"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78409"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313588"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748767"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183946" y="-1066800"/>
                <a:ext cx="0" cy="10077450"/>
              </a:xfrm>
              <a:prstGeom prst="line">
                <a:avLst/>
              </a:prstGeom>
              <a:ln>
                <a:solidFill>
                  <a:schemeClr val="bg1">
                    <a:lumMod val="95000"/>
                    <a:alpha val="5000"/>
                  </a:schemeClr>
                </a:solidFill>
              </a:ln>
            </p:spPr>
            <p:style>
              <a:lnRef idx="1">
                <a:schemeClr val="accent1"/>
              </a:lnRef>
              <a:fillRef idx="0">
                <a:schemeClr val="accent1"/>
              </a:fillRef>
              <a:effectRef idx="0">
                <a:schemeClr val="accent1"/>
              </a:effectRef>
              <a:fontRef idx="minor">
                <a:schemeClr val="tx1"/>
              </a:fontRef>
            </p:style>
          </p:cxnSp>
        </p:grpSp>
      </p:grpSp>
      <p:sp>
        <p:nvSpPr>
          <p:cNvPr id="21" name="任意多边形: 形状 20"/>
          <p:cNvSpPr/>
          <p:nvPr userDrawn="1"/>
        </p:nvSpPr>
        <p:spPr>
          <a:xfrm>
            <a:off x="0" y="0"/>
            <a:ext cx="3025382" cy="1459075"/>
          </a:xfrm>
          <a:custGeom>
            <a:avLst/>
            <a:gdLst>
              <a:gd name="connsiteX0" fmla="*/ 0 w 3025382"/>
              <a:gd name="connsiteY0" fmla="*/ 0 h 1459075"/>
              <a:gd name="connsiteX1" fmla="*/ 3025382 w 3025382"/>
              <a:gd name="connsiteY1" fmla="*/ 0 h 1459075"/>
              <a:gd name="connsiteX2" fmla="*/ 3024518 w 3025382"/>
              <a:gd name="connsiteY2" fmla="*/ 17120 h 1459075"/>
              <a:gd name="connsiteX3" fmla="*/ 1426633 w 3025382"/>
              <a:gd name="connsiteY3" fmla="*/ 1459075 h 1459075"/>
              <a:gd name="connsiteX4" fmla="*/ 14313 w 3025382"/>
              <a:gd name="connsiteY4" fmla="*/ 618497 h 1459075"/>
              <a:gd name="connsiteX5" fmla="*/ 0 w 3025382"/>
              <a:gd name="connsiteY5" fmla="*/ 588786 h 145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5382" h="1459075">
                <a:moveTo>
                  <a:pt x="0" y="0"/>
                </a:moveTo>
                <a:lnTo>
                  <a:pt x="3025382" y="0"/>
                </a:lnTo>
                <a:lnTo>
                  <a:pt x="3024518" y="17120"/>
                </a:lnTo>
                <a:cubicBezTo>
                  <a:pt x="2942265" y="827045"/>
                  <a:pt x="2258259" y="1459075"/>
                  <a:pt x="1426633" y="1459075"/>
                </a:cubicBezTo>
                <a:cubicBezTo>
                  <a:pt x="816775" y="1459075"/>
                  <a:pt x="286302" y="1119183"/>
                  <a:pt x="14313" y="618497"/>
                </a:cubicBezTo>
                <a:lnTo>
                  <a:pt x="0" y="588786"/>
                </a:lnTo>
                <a:close/>
              </a:path>
            </a:pathLst>
          </a:custGeom>
          <a:solidFill>
            <a:srgbClr val="004FFE"/>
          </a:solidFill>
          <a:ln>
            <a:noFill/>
          </a:ln>
          <a:effectLst>
            <a:glow rad="292100">
              <a:srgbClr val="004FFE">
                <a:alpha val="17000"/>
              </a:srgb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3_Title Slide">
    <p:spTree>
      <p:nvGrpSpPr>
        <p:cNvPr id="1" name=""/>
        <p:cNvGrpSpPr/>
        <p:nvPr/>
      </p:nvGrpSpPr>
      <p:grpSpPr>
        <a:xfrm>
          <a:off x="0" y="0"/>
          <a:ext cx="0" cy="0"/>
          <a:chOff x="0" y="0"/>
          <a:chExt cx="0" cy="0"/>
        </a:xfrm>
      </p:grpSpPr>
      <p:sp>
        <p:nvSpPr>
          <p:cNvPr id="4" name="Picture Placeholder 2"/>
          <p:cNvSpPr>
            <a:spLocks noGrp="1"/>
          </p:cNvSpPr>
          <p:nvPr>
            <p:ph type="pic" sz="quarter" idx="13" hasCustomPrompt="1"/>
          </p:nvPr>
        </p:nvSpPr>
        <p:spPr>
          <a:xfrm>
            <a:off x="5462322" y="2185314"/>
            <a:ext cx="1267357" cy="1267357"/>
          </a:xfrm>
          <a:prstGeom prst="ellipse">
            <a:avLst/>
          </a:prstGeom>
          <a:solidFill>
            <a:schemeClr val="bg1">
              <a:lumMod val="95000"/>
              <a:alpha val="15000"/>
            </a:schemeClr>
          </a:solidFill>
        </p:spPr>
        <p:txBody>
          <a:bodyPr wrap="square">
            <a:noAutofit/>
          </a:bodyPr>
          <a:lstStyle>
            <a:lvl1pPr>
              <a:defRPr lang="en-US" sz="1200">
                <a:solidFill>
                  <a:schemeClr val="bg1">
                    <a:lumMod val="75000"/>
                  </a:schemeClr>
                </a:solidFill>
              </a:defRPr>
            </a:lvl1pPr>
          </a:lstStyle>
          <a:p>
            <a:pPr marL="0" marR="0" lvl="0" indent="0" fontAlgn="auto">
              <a:spcAft>
                <a:spcPts val="0"/>
              </a:spcAft>
              <a:buClrTx/>
              <a:buSzTx/>
              <a:buNone/>
            </a:pPr>
            <a:r>
              <a:rPr lang="en-US" dirty="0"/>
              <a:t>Drag &amp; </a:t>
            </a:r>
            <a:r>
              <a:rPr lang="en-US"/>
              <a:t>Drop picture</a:t>
            </a:r>
            <a:endParaRPr lang="en-US"/>
          </a:p>
        </p:txBody>
      </p:sp>
      <p:sp>
        <p:nvSpPr>
          <p:cNvPr id="5" name="Picture Placeholder 2"/>
          <p:cNvSpPr>
            <a:spLocks noGrp="1"/>
          </p:cNvSpPr>
          <p:nvPr>
            <p:ph type="pic" sz="quarter" idx="14" hasCustomPrompt="1"/>
          </p:nvPr>
        </p:nvSpPr>
        <p:spPr>
          <a:xfrm>
            <a:off x="5462322" y="4261249"/>
            <a:ext cx="1267357" cy="1267357"/>
          </a:xfrm>
          <a:prstGeom prst="ellipse">
            <a:avLst/>
          </a:prstGeom>
          <a:solidFill>
            <a:schemeClr val="bg1">
              <a:lumMod val="95000"/>
              <a:alpha val="15000"/>
            </a:schemeClr>
          </a:solidFill>
        </p:spPr>
        <p:txBody>
          <a:bodyPr wrap="square">
            <a:noAutofit/>
          </a:bodyPr>
          <a:lstStyle>
            <a:lvl1pPr>
              <a:defRPr lang="en-US" sz="1200">
                <a:solidFill>
                  <a:schemeClr val="bg1">
                    <a:lumMod val="75000"/>
                  </a:schemeClr>
                </a:solidFill>
              </a:defRPr>
            </a:lvl1pPr>
          </a:lstStyle>
          <a:p>
            <a:pPr marL="0" marR="0" lvl="0" indent="0" fontAlgn="auto">
              <a:spcAft>
                <a:spcPts val="0"/>
              </a:spcAft>
              <a:buClrTx/>
              <a:buSzTx/>
              <a:buNone/>
            </a:pPr>
            <a:r>
              <a:rPr lang="en-US" dirty="0"/>
              <a:t>Drag &amp; </a:t>
            </a:r>
            <a:r>
              <a:rPr lang="en-US"/>
              <a:t>Drop picture</a:t>
            </a:r>
            <a:endParaRPr 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fltVal val="0"/>
                                          </p:val>
                                        </p:tav>
                                        <p:tav tm="100000">
                                          <p:val>
                                            <p:strVal val="#ppt_w"/>
                                          </p:val>
                                        </p:tav>
                                      </p:tavLst>
                                    </p:anim>
                                    <p:anim calcmode="lin" valueType="num">
                                      <p:cBhvr>
                                        <p:cTn id="8" dur="750" fill="hold"/>
                                        <p:tgtEl>
                                          <p:spTgt spid="4"/>
                                        </p:tgtEl>
                                        <p:attrNameLst>
                                          <p:attrName>ppt_h</p:attrName>
                                        </p:attrNameLst>
                                      </p:cBhvr>
                                      <p:tavLst>
                                        <p:tav tm="0">
                                          <p:val>
                                            <p:fltVal val="0"/>
                                          </p:val>
                                        </p:tav>
                                        <p:tav tm="100000">
                                          <p:val>
                                            <p:strVal val="#ppt_h"/>
                                          </p:val>
                                        </p:tav>
                                      </p:tavLst>
                                    </p:anim>
                                    <p:anim calcmode="lin" valueType="num">
                                      <p:cBhvr>
                                        <p:cTn id="9" dur="750" fill="hold"/>
                                        <p:tgtEl>
                                          <p:spTgt spid="4"/>
                                        </p:tgtEl>
                                        <p:attrNameLst>
                                          <p:attrName>style.rotation</p:attrName>
                                        </p:attrNameLst>
                                      </p:cBhvr>
                                      <p:tavLst>
                                        <p:tav tm="0">
                                          <p:val>
                                            <p:fltVal val="360"/>
                                          </p:val>
                                        </p:tav>
                                        <p:tav tm="100000">
                                          <p:val>
                                            <p:fltVal val="0"/>
                                          </p:val>
                                        </p:tav>
                                      </p:tavLst>
                                    </p:anim>
                                    <p:animEffect transition="in" filter="fade">
                                      <p:cBhvr>
                                        <p:cTn id="10" dur="750"/>
                                        <p:tgtEl>
                                          <p:spTgt spid="4"/>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360"/>
                                          </p:val>
                                        </p:tav>
                                        <p:tav tm="100000">
                                          <p:val>
                                            <p:fltVal val="0"/>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章节页背景">
    <p:spTree>
      <p:nvGrpSpPr>
        <p:cNvPr id="1" name=""/>
        <p:cNvGrpSpPr/>
        <p:nvPr/>
      </p:nvGrpSpPr>
      <p:grpSpPr>
        <a:xfrm>
          <a:off x="0" y="0"/>
          <a:ext cx="0" cy="0"/>
          <a:chOff x="0" y="0"/>
          <a:chExt cx="0" cy="0"/>
        </a:xfrm>
      </p:grpSpPr>
      <p:pic>
        <p:nvPicPr>
          <p:cNvPr id="7" name="图片 6" descr="图片包含 飞行, 水, 游戏机, 桌子&#10;&#10;描述已自动生成"/>
          <p:cNvPicPr>
            <a:picLocks noChangeAspect="1"/>
          </p:cNvPicPr>
          <p:nvPr userDrawn="1"/>
        </p:nvPicPr>
        <p:blipFill rotWithShape="1">
          <a:blip r:embed="rId2" cstate="screen">
            <a:alphaModFix amt="40000"/>
            <a:grayscl/>
          </a:blip>
          <a:srcRect/>
          <a:stretch>
            <a:fillRect/>
          </a:stretch>
        </p:blipFill>
        <p:spPr>
          <a:xfrm flipH="1">
            <a:off x="0" y="3714071"/>
            <a:ext cx="12192000" cy="3172956"/>
          </a:xfrm>
          <a:prstGeom prst="rect">
            <a:avLst/>
          </a:prstGeom>
        </p:spPr>
      </p:pic>
      <p:pic>
        <p:nvPicPr>
          <p:cNvPr id="8" name="图片 7"/>
          <p:cNvPicPr>
            <a:picLocks noChangeAspect="1"/>
          </p:cNvPicPr>
          <p:nvPr userDrawn="1"/>
        </p:nvPicPr>
        <p:blipFill rotWithShape="1">
          <a:blip r:embed="rId3" cstate="screen">
            <a:alphaModFix amt="85000"/>
            <a:grayscl/>
          </a:blip>
          <a:srcRect/>
          <a:stretch>
            <a:fillRect/>
          </a:stretch>
        </p:blipFill>
        <p:spPr>
          <a:xfrm flipH="1">
            <a:off x="0" y="5080716"/>
            <a:ext cx="12192000" cy="1806312"/>
          </a:xfrm>
          <a:prstGeom prst="rect">
            <a:avLst/>
          </a:prstGeom>
        </p:spPr>
      </p:pic>
      <p:pic>
        <p:nvPicPr>
          <p:cNvPr id="9" name="图片 8" descr="图片包含 形状&#10;&#10;描述已自动生成"/>
          <p:cNvPicPr>
            <a:picLocks noChangeAspect="1"/>
          </p:cNvPicPr>
          <p:nvPr userDrawn="1"/>
        </p:nvPicPr>
        <p:blipFill rotWithShape="1">
          <a:blip r:embed="rId4" cstate="screen">
            <a:alphaModFix amt="85000"/>
            <a:grayscl/>
          </a:blip>
          <a:srcRect/>
          <a:stretch>
            <a:fillRect/>
          </a:stretch>
        </p:blipFill>
        <p:spPr>
          <a:xfrm>
            <a:off x="7963517" y="5257668"/>
            <a:ext cx="4228483" cy="1600332"/>
          </a:xfrm>
          <a:prstGeom prst="rect">
            <a:avLst/>
          </a:prstGeom>
        </p:spPr>
      </p:pic>
      <p:pic>
        <p:nvPicPr>
          <p:cNvPr id="10" name="图片 9" descr="图片包含 形状&#10;&#10;描述已自动生成"/>
          <p:cNvPicPr>
            <a:picLocks noChangeAspect="1"/>
          </p:cNvPicPr>
          <p:nvPr userDrawn="1"/>
        </p:nvPicPr>
        <p:blipFill rotWithShape="1">
          <a:blip r:embed="rId4" cstate="screen">
            <a:alphaModFix amt="85000"/>
            <a:grayscl/>
          </a:blip>
          <a:srcRect/>
          <a:stretch>
            <a:fillRect/>
          </a:stretch>
        </p:blipFill>
        <p:spPr>
          <a:xfrm flipH="1">
            <a:off x="-6351" y="5286697"/>
            <a:ext cx="4228483" cy="1600331"/>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04_Title Slide">
    <p:spTree>
      <p:nvGrpSpPr>
        <p:cNvPr id="1" name=""/>
        <p:cNvGrpSpPr/>
        <p:nvPr/>
      </p:nvGrpSpPr>
      <p:grpSpPr>
        <a:xfrm>
          <a:off x="0" y="0"/>
          <a:ext cx="0" cy="0"/>
          <a:chOff x="0" y="0"/>
          <a:chExt cx="0" cy="0"/>
        </a:xfrm>
      </p:grpSpPr>
      <p:sp>
        <p:nvSpPr>
          <p:cNvPr id="3" name="Picture Placeholder 2"/>
          <p:cNvSpPr>
            <a:spLocks noGrp="1"/>
          </p:cNvSpPr>
          <p:nvPr>
            <p:ph type="pic" sz="quarter" idx="13" hasCustomPrompt="1"/>
          </p:nvPr>
        </p:nvSpPr>
        <p:spPr>
          <a:xfrm>
            <a:off x="5462322" y="727217"/>
            <a:ext cx="1267357" cy="1267357"/>
          </a:xfrm>
          <a:prstGeom prst="ellipse">
            <a:avLst/>
          </a:prstGeom>
          <a:solidFill>
            <a:schemeClr val="bg1">
              <a:lumMod val="95000"/>
              <a:alpha val="15000"/>
            </a:schemeClr>
          </a:solidFill>
        </p:spPr>
        <p:txBody>
          <a:bodyPr wrap="square">
            <a:noAutofit/>
          </a:bodyPr>
          <a:lstStyle>
            <a:lvl1pPr>
              <a:defRPr lang="en-US" sz="1200">
                <a:solidFill>
                  <a:schemeClr val="bg1">
                    <a:lumMod val="75000"/>
                  </a:schemeClr>
                </a:solidFill>
              </a:defRPr>
            </a:lvl1pPr>
          </a:lstStyle>
          <a:p>
            <a:pPr marL="0" marR="0" lvl="0" indent="0" fontAlgn="auto">
              <a:spcAft>
                <a:spcPts val="0"/>
              </a:spcAft>
              <a:buClrTx/>
              <a:buSzTx/>
              <a:buNone/>
            </a:pPr>
            <a:r>
              <a:rPr lang="en-US" dirty="0"/>
              <a:t>Drag &amp; </a:t>
            </a:r>
            <a:r>
              <a:rPr lang="en-US"/>
              <a:t>Drop picture</a:t>
            </a:r>
            <a:endParaRPr lang="en-US"/>
          </a:p>
        </p:txBody>
      </p:sp>
      <p:sp>
        <p:nvSpPr>
          <p:cNvPr id="4" name="Picture Placeholder 2"/>
          <p:cNvSpPr>
            <a:spLocks noGrp="1"/>
          </p:cNvSpPr>
          <p:nvPr>
            <p:ph type="pic" sz="quarter" idx="14" hasCustomPrompt="1"/>
          </p:nvPr>
        </p:nvSpPr>
        <p:spPr>
          <a:xfrm>
            <a:off x="5462322" y="2803152"/>
            <a:ext cx="1267357" cy="1267357"/>
          </a:xfrm>
          <a:prstGeom prst="ellipse">
            <a:avLst/>
          </a:prstGeom>
          <a:solidFill>
            <a:schemeClr val="bg1">
              <a:lumMod val="95000"/>
              <a:alpha val="15000"/>
            </a:schemeClr>
          </a:solidFill>
        </p:spPr>
        <p:txBody>
          <a:bodyPr wrap="square">
            <a:noAutofit/>
          </a:bodyPr>
          <a:lstStyle>
            <a:lvl1pPr>
              <a:defRPr lang="en-US" sz="1200">
                <a:solidFill>
                  <a:schemeClr val="bg1">
                    <a:lumMod val="75000"/>
                  </a:schemeClr>
                </a:solidFill>
              </a:defRPr>
            </a:lvl1pPr>
          </a:lstStyle>
          <a:p>
            <a:pPr marL="0" marR="0" lvl="0" indent="0" fontAlgn="auto">
              <a:spcAft>
                <a:spcPts val="0"/>
              </a:spcAft>
              <a:buClrTx/>
              <a:buSzTx/>
              <a:buNone/>
            </a:pPr>
            <a:r>
              <a:rPr lang="en-US" dirty="0"/>
              <a:t>Drag &amp; </a:t>
            </a:r>
            <a:r>
              <a:rPr lang="en-US"/>
              <a:t>Drop picture</a:t>
            </a:r>
            <a:endParaRPr lang="en-US"/>
          </a:p>
        </p:txBody>
      </p:sp>
      <p:sp>
        <p:nvSpPr>
          <p:cNvPr id="5" name="Picture Placeholder 2"/>
          <p:cNvSpPr>
            <a:spLocks noGrp="1"/>
          </p:cNvSpPr>
          <p:nvPr>
            <p:ph type="pic" sz="quarter" idx="15" hasCustomPrompt="1"/>
          </p:nvPr>
        </p:nvSpPr>
        <p:spPr>
          <a:xfrm>
            <a:off x="5462322" y="4879087"/>
            <a:ext cx="1267357" cy="1267357"/>
          </a:xfrm>
          <a:prstGeom prst="ellipse">
            <a:avLst/>
          </a:prstGeom>
          <a:solidFill>
            <a:schemeClr val="bg1">
              <a:lumMod val="95000"/>
              <a:alpha val="15000"/>
            </a:schemeClr>
          </a:solidFill>
        </p:spPr>
        <p:txBody>
          <a:bodyPr wrap="square">
            <a:noAutofit/>
          </a:bodyPr>
          <a:lstStyle>
            <a:lvl1pPr>
              <a:defRPr lang="en-US" sz="1200">
                <a:solidFill>
                  <a:schemeClr val="bg1">
                    <a:lumMod val="75000"/>
                  </a:schemeClr>
                </a:solidFill>
              </a:defRPr>
            </a:lvl1pPr>
          </a:lstStyle>
          <a:p>
            <a:pPr marL="0" marR="0" lvl="0" indent="0" fontAlgn="auto">
              <a:spcAft>
                <a:spcPts val="0"/>
              </a:spcAft>
              <a:buClrTx/>
              <a:buSzTx/>
              <a:buNone/>
            </a:pPr>
            <a:r>
              <a:rPr lang="en-US" dirty="0"/>
              <a:t>Drag &amp; </a:t>
            </a:r>
            <a:r>
              <a:rPr lang="en-US"/>
              <a:t>Drop picture</a:t>
            </a:r>
            <a:endParaRPr 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 calcmode="lin" valueType="num">
                                      <p:cBhvr>
                                        <p:cTn id="9" dur="750" fill="hold"/>
                                        <p:tgtEl>
                                          <p:spTgt spid="3"/>
                                        </p:tgtEl>
                                        <p:attrNameLst>
                                          <p:attrName>style.rotation</p:attrName>
                                        </p:attrNameLst>
                                      </p:cBhvr>
                                      <p:tavLst>
                                        <p:tav tm="0">
                                          <p:val>
                                            <p:fltVal val="360"/>
                                          </p:val>
                                        </p:tav>
                                        <p:tav tm="100000">
                                          <p:val>
                                            <p:fltVal val="0"/>
                                          </p:val>
                                        </p:tav>
                                      </p:tavLst>
                                    </p:anim>
                                    <p:animEffect transition="in" filter="fade">
                                      <p:cBhvr>
                                        <p:cTn id="10" dur="750"/>
                                        <p:tgtEl>
                                          <p:spTgt spid="3"/>
                                        </p:tgtEl>
                                      </p:cBhvr>
                                    </p:animEffect>
                                  </p:childTnLst>
                                </p:cTn>
                              </p:par>
                              <p:par>
                                <p:cTn id="11" presetID="49" presetClass="entr" presetSubtype="0" decel="100000" fill="hold" grpId="0" nodeType="withEffect">
                                  <p:stCondLst>
                                    <p:cond delay="75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360"/>
                                          </p:val>
                                        </p:tav>
                                        <p:tav tm="100000">
                                          <p:val>
                                            <p:fltVal val="0"/>
                                          </p:val>
                                        </p:tav>
                                      </p:tavLst>
                                    </p:anim>
                                    <p:animEffect transition="in" filter="fade">
                                      <p:cBhvr>
                                        <p:cTn id="16" dur="1000"/>
                                        <p:tgtEl>
                                          <p:spTgt spid="4"/>
                                        </p:tgtEl>
                                      </p:cBhvr>
                                    </p:animEffect>
                                  </p:childTnLst>
                                </p:cTn>
                              </p:par>
                              <p:par>
                                <p:cTn id="17" presetID="49" presetClass="entr" presetSubtype="0" decel="100000" fill="hold" grpId="0" nodeType="withEffect">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250" fill="hold"/>
                                        <p:tgtEl>
                                          <p:spTgt spid="5"/>
                                        </p:tgtEl>
                                        <p:attrNameLst>
                                          <p:attrName>ppt_w</p:attrName>
                                        </p:attrNameLst>
                                      </p:cBhvr>
                                      <p:tavLst>
                                        <p:tav tm="0">
                                          <p:val>
                                            <p:fltVal val="0"/>
                                          </p:val>
                                        </p:tav>
                                        <p:tav tm="100000">
                                          <p:val>
                                            <p:strVal val="#ppt_w"/>
                                          </p:val>
                                        </p:tav>
                                      </p:tavLst>
                                    </p:anim>
                                    <p:anim calcmode="lin" valueType="num">
                                      <p:cBhvr>
                                        <p:cTn id="20" dur="1250" fill="hold"/>
                                        <p:tgtEl>
                                          <p:spTgt spid="5"/>
                                        </p:tgtEl>
                                        <p:attrNameLst>
                                          <p:attrName>ppt_h</p:attrName>
                                        </p:attrNameLst>
                                      </p:cBhvr>
                                      <p:tavLst>
                                        <p:tav tm="0">
                                          <p:val>
                                            <p:fltVal val="0"/>
                                          </p:val>
                                        </p:tav>
                                        <p:tav tm="100000">
                                          <p:val>
                                            <p:strVal val="#ppt_h"/>
                                          </p:val>
                                        </p:tav>
                                      </p:tavLst>
                                    </p:anim>
                                    <p:anim calcmode="lin" valueType="num">
                                      <p:cBhvr>
                                        <p:cTn id="21" dur="1250" fill="hold"/>
                                        <p:tgtEl>
                                          <p:spTgt spid="5"/>
                                        </p:tgtEl>
                                        <p:attrNameLst>
                                          <p:attrName>style.rotation</p:attrName>
                                        </p:attrNameLst>
                                      </p:cBhvr>
                                      <p:tavLst>
                                        <p:tav tm="0">
                                          <p:val>
                                            <p:fltVal val="360"/>
                                          </p:val>
                                        </p:tav>
                                        <p:tav tm="100000">
                                          <p:val>
                                            <p:fltVal val="0"/>
                                          </p:val>
                                        </p:tav>
                                      </p:tavLst>
                                    </p:anim>
                                    <p:animEffect transition="in" filter="fade">
                                      <p:cBhvr>
                                        <p:cTn id="22"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5_Title Slide">
    <p:spTree>
      <p:nvGrpSpPr>
        <p:cNvPr id="1" name=""/>
        <p:cNvGrpSpPr/>
        <p:nvPr/>
      </p:nvGrpSpPr>
      <p:grpSpPr>
        <a:xfrm>
          <a:off x="0" y="0"/>
          <a:ext cx="0" cy="0"/>
          <a:chOff x="0" y="0"/>
          <a:chExt cx="0" cy="0"/>
        </a:xfrm>
      </p:grpSpPr>
      <p:sp>
        <p:nvSpPr>
          <p:cNvPr id="3" name="Picture Placeholder 2"/>
          <p:cNvSpPr>
            <a:spLocks noGrp="1"/>
          </p:cNvSpPr>
          <p:nvPr>
            <p:ph type="pic" sz="quarter" idx="13" hasCustomPrompt="1"/>
          </p:nvPr>
        </p:nvSpPr>
        <p:spPr>
          <a:xfrm>
            <a:off x="5462322" y="727217"/>
            <a:ext cx="1267357" cy="1267357"/>
          </a:xfrm>
          <a:prstGeom prst="ellipse">
            <a:avLst/>
          </a:prstGeom>
          <a:solidFill>
            <a:schemeClr val="bg1">
              <a:lumMod val="95000"/>
              <a:alpha val="15000"/>
            </a:schemeClr>
          </a:solidFill>
        </p:spPr>
        <p:txBody>
          <a:bodyPr wrap="square">
            <a:noAutofit/>
          </a:bodyPr>
          <a:lstStyle>
            <a:lvl1pPr>
              <a:defRPr lang="en-US" sz="1200">
                <a:solidFill>
                  <a:schemeClr val="bg1">
                    <a:lumMod val="75000"/>
                  </a:schemeClr>
                </a:solidFill>
              </a:defRPr>
            </a:lvl1pPr>
          </a:lstStyle>
          <a:p>
            <a:pPr marL="0" marR="0" lvl="0" indent="0" fontAlgn="auto">
              <a:spcAft>
                <a:spcPts val="0"/>
              </a:spcAft>
              <a:buClrTx/>
              <a:buSzTx/>
              <a:buNone/>
            </a:pPr>
            <a:r>
              <a:rPr lang="en-US" dirty="0"/>
              <a:t>Drag &amp; </a:t>
            </a:r>
            <a:r>
              <a:rPr lang="en-US"/>
              <a:t>Drop picture</a:t>
            </a:r>
            <a:endParaRPr lang="en-US"/>
          </a:p>
        </p:txBody>
      </p:sp>
      <p:sp>
        <p:nvSpPr>
          <p:cNvPr id="4" name="Picture Placeholder 2"/>
          <p:cNvSpPr>
            <a:spLocks noGrp="1"/>
          </p:cNvSpPr>
          <p:nvPr>
            <p:ph type="pic" sz="quarter" idx="14" hasCustomPrompt="1"/>
          </p:nvPr>
        </p:nvSpPr>
        <p:spPr>
          <a:xfrm>
            <a:off x="5462322" y="2803152"/>
            <a:ext cx="1267357" cy="1267357"/>
          </a:xfrm>
          <a:prstGeom prst="ellipse">
            <a:avLst/>
          </a:prstGeom>
          <a:solidFill>
            <a:schemeClr val="bg1">
              <a:lumMod val="95000"/>
              <a:alpha val="15000"/>
            </a:schemeClr>
          </a:solidFill>
        </p:spPr>
        <p:txBody>
          <a:bodyPr wrap="square">
            <a:noAutofit/>
          </a:bodyPr>
          <a:lstStyle>
            <a:lvl1pPr>
              <a:defRPr lang="en-US" sz="1200">
                <a:solidFill>
                  <a:schemeClr val="bg1">
                    <a:lumMod val="75000"/>
                  </a:schemeClr>
                </a:solidFill>
              </a:defRPr>
            </a:lvl1pPr>
          </a:lstStyle>
          <a:p>
            <a:pPr marL="0" marR="0" lvl="0" indent="0" fontAlgn="auto">
              <a:spcAft>
                <a:spcPts val="0"/>
              </a:spcAft>
              <a:buClrTx/>
              <a:buSzTx/>
              <a:buNone/>
            </a:pPr>
            <a:r>
              <a:rPr lang="en-US" dirty="0"/>
              <a:t>Drag &amp; </a:t>
            </a:r>
            <a:r>
              <a:rPr lang="en-US"/>
              <a:t>Drop picture</a:t>
            </a:r>
            <a:endParaRPr 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 calcmode="lin" valueType="num">
                                      <p:cBhvr>
                                        <p:cTn id="9" dur="750" fill="hold"/>
                                        <p:tgtEl>
                                          <p:spTgt spid="3"/>
                                        </p:tgtEl>
                                        <p:attrNameLst>
                                          <p:attrName>style.rotation</p:attrName>
                                        </p:attrNameLst>
                                      </p:cBhvr>
                                      <p:tavLst>
                                        <p:tav tm="0">
                                          <p:val>
                                            <p:fltVal val="360"/>
                                          </p:val>
                                        </p:tav>
                                        <p:tav tm="100000">
                                          <p:val>
                                            <p:fltVal val="0"/>
                                          </p:val>
                                        </p:tav>
                                      </p:tavLst>
                                    </p:anim>
                                    <p:animEffect transition="in" filter="fade">
                                      <p:cBhvr>
                                        <p:cTn id="10" dur="750"/>
                                        <p:tgtEl>
                                          <p:spTgt spid="3"/>
                                        </p:tgtEl>
                                      </p:cBhvr>
                                    </p:animEffect>
                                  </p:childTnLst>
                                </p:cTn>
                              </p:par>
                              <p:par>
                                <p:cTn id="11" presetID="49" presetClass="entr" presetSubtype="0" decel="100000" fill="hold" grpId="0" nodeType="withEffect">
                                  <p:stCondLst>
                                    <p:cond delay="25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360"/>
                                          </p:val>
                                        </p:tav>
                                        <p:tav tm="100000">
                                          <p:val>
                                            <p:fltVal val="0"/>
                                          </p:val>
                                        </p:tav>
                                      </p:tavLst>
                                    </p:anim>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1507133" y="1985962"/>
            <a:ext cx="4588867" cy="2886075"/>
          </a:xfrm>
          <a:custGeom>
            <a:avLst/>
            <a:gdLst>
              <a:gd name="connsiteX0" fmla="*/ 0 w 4588867"/>
              <a:gd name="connsiteY0" fmla="*/ 0 h 2886075"/>
              <a:gd name="connsiteX1" fmla="*/ 4588867 w 4588867"/>
              <a:gd name="connsiteY1" fmla="*/ 0 h 2886075"/>
              <a:gd name="connsiteX2" fmla="*/ 4588867 w 4588867"/>
              <a:gd name="connsiteY2" fmla="*/ 2886075 h 2886075"/>
              <a:gd name="connsiteX3" fmla="*/ 0 w 4588867"/>
              <a:gd name="connsiteY3" fmla="*/ 2886075 h 2886075"/>
            </a:gdLst>
            <a:ahLst/>
            <a:cxnLst>
              <a:cxn ang="0">
                <a:pos x="connsiteX0" y="connsiteY0"/>
              </a:cxn>
              <a:cxn ang="0">
                <a:pos x="connsiteX1" y="connsiteY1"/>
              </a:cxn>
              <a:cxn ang="0">
                <a:pos x="connsiteX2" y="connsiteY2"/>
              </a:cxn>
              <a:cxn ang="0">
                <a:pos x="connsiteX3" y="connsiteY3"/>
              </a:cxn>
            </a:cxnLst>
            <a:rect l="l" t="t" r="r" b="b"/>
            <a:pathLst>
              <a:path w="4588867" h="2886075">
                <a:moveTo>
                  <a:pt x="0" y="0"/>
                </a:moveTo>
                <a:lnTo>
                  <a:pt x="4588867" y="0"/>
                </a:lnTo>
                <a:lnTo>
                  <a:pt x="4588867" y="2886075"/>
                </a:lnTo>
                <a:lnTo>
                  <a:pt x="0" y="2886075"/>
                </a:lnTo>
                <a:close/>
              </a:path>
            </a:pathLst>
          </a:custGeom>
        </p:spPr>
        <p:txBody>
          <a:bodyPr wrap="square">
            <a:noAutofit/>
          </a:bodyPr>
          <a:lstStyle>
            <a:lvl1pPr marL="0" indent="0">
              <a:buNone/>
              <a:defRPr sz="2000">
                <a:solidFill>
                  <a:schemeClr val="bg1">
                    <a:lumMod val="75000"/>
                  </a:schemeClr>
                </a:solidFill>
              </a:defRPr>
            </a:lvl1pPr>
          </a:lstStyle>
          <a:p>
            <a:endParaRPr lang="en-US" dirty="0"/>
          </a:p>
        </p:txBody>
      </p:sp>
      <p:sp>
        <p:nvSpPr>
          <p:cNvPr id="16" name="Picture Placeholder 15"/>
          <p:cNvSpPr>
            <a:spLocks noGrp="1"/>
          </p:cNvSpPr>
          <p:nvPr>
            <p:ph type="pic" sz="quarter" idx="11"/>
          </p:nvPr>
        </p:nvSpPr>
        <p:spPr>
          <a:xfrm>
            <a:off x="3582726" y="4301507"/>
            <a:ext cx="3470008" cy="1821397"/>
          </a:xfrm>
          <a:custGeom>
            <a:avLst/>
            <a:gdLst>
              <a:gd name="connsiteX0" fmla="*/ 140065 w 3470008"/>
              <a:gd name="connsiteY0" fmla="*/ 0 h 1821397"/>
              <a:gd name="connsiteX1" fmla="*/ 3329943 w 3470008"/>
              <a:gd name="connsiteY1" fmla="*/ 0 h 1821397"/>
              <a:gd name="connsiteX2" fmla="*/ 3470008 w 3470008"/>
              <a:gd name="connsiteY2" fmla="*/ 140065 h 1821397"/>
              <a:gd name="connsiteX3" fmla="*/ 3470008 w 3470008"/>
              <a:gd name="connsiteY3" fmla="*/ 1681332 h 1821397"/>
              <a:gd name="connsiteX4" fmla="*/ 3329943 w 3470008"/>
              <a:gd name="connsiteY4" fmla="*/ 1821397 h 1821397"/>
              <a:gd name="connsiteX5" fmla="*/ 140065 w 3470008"/>
              <a:gd name="connsiteY5" fmla="*/ 1821397 h 1821397"/>
              <a:gd name="connsiteX6" fmla="*/ 0 w 3470008"/>
              <a:gd name="connsiteY6" fmla="*/ 1681332 h 1821397"/>
              <a:gd name="connsiteX7" fmla="*/ 0 w 3470008"/>
              <a:gd name="connsiteY7" fmla="*/ 140065 h 1821397"/>
              <a:gd name="connsiteX8" fmla="*/ 140065 w 3470008"/>
              <a:gd name="connsiteY8" fmla="*/ 0 h 182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0008" h="1821397">
                <a:moveTo>
                  <a:pt x="140065" y="0"/>
                </a:moveTo>
                <a:lnTo>
                  <a:pt x="3329943" y="0"/>
                </a:lnTo>
                <a:cubicBezTo>
                  <a:pt x="3407299" y="0"/>
                  <a:pt x="3470008" y="62709"/>
                  <a:pt x="3470008" y="140065"/>
                </a:cubicBezTo>
                <a:lnTo>
                  <a:pt x="3470008" y="1681332"/>
                </a:lnTo>
                <a:cubicBezTo>
                  <a:pt x="3470008" y="1758688"/>
                  <a:pt x="3407299" y="1821397"/>
                  <a:pt x="3329943" y="1821397"/>
                </a:cubicBezTo>
                <a:lnTo>
                  <a:pt x="140065" y="1821397"/>
                </a:lnTo>
                <a:cubicBezTo>
                  <a:pt x="62709" y="1821397"/>
                  <a:pt x="0" y="1758688"/>
                  <a:pt x="0" y="1681332"/>
                </a:cubicBezTo>
                <a:lnTo>
                  <a:pt x="0" y="140065"/>
                </a:lnTo>
                <a:cubicBezTo>
                  <a:pt x="0" y="62709"/>
                  <a:pt x="62709" y="0"/>
                  <a:pt x="140065" y="0"/>
                </a:cubicBezTo>
                <a:close/>
              </a:path>
            </a:pathLst>
          </a:custGeom>
          <a:effectLst>
            <a:outerShdw blurRad="304800" dist="152400" dir="5400000" algn="t" rotWithShape="0">
              <a:prstClr val="black">
                <a:alpha val="25000"/>
              </a:prstClr>
            </a:outerShdw>
          </a:effectLst>
        </p:spPr>
        <p:txBody>
          <a:bodyPr wrap="square">
            <a:noAutofit/>
          </a:bodyPr>
          <a:lstStyle>
            <a:lvl1pPr marL="0" indent="0">
              <a:buNone/>
              <a:defRPr sz="2000">
                <a:solidFill>
                  <a:schemeClr val="bg1">
                    <a:lumMod val="75000"/>
                  </a:schemeClr>
                </a:solidFill>
              </a:defRPr>
            </a:lvl1pPr>
          </a:lstStyle>
          <a:p>
            <a:endParaRPr lang="en-US" dirty="0"/>
          </a:p>
        </p:txBody>
      </p:sp>
      <p:sp>
        <p:nvSpPr>
          <p:cNvPr id="18" name="Picture Placeholder 17"/>
          <p:cNvSpPr>
            <a:spLocks noGrp="1"/>
          </p:cNvSpPr>
          <p:nvPr>
            <p:ph type="pic" sz="quarter" idx="12"/>
          </p:nvPr>
        </p:nvSpPr>
        <p:spPr>
          <a:xfrm>
            <a:off x="2323647" y="4731252"/>
            <a:ext cx="2292363" cy="1203255"/>
          </a:xfrm>
          <a:custGeom>
            <a:avLst/>
            <a:gdLst>
              <a:gd name="connsiteX0" fmla="*/ 92530 w 2292363"/>
              <a:gd name="connsiteY0" fmla="*/ 0 h 1203255"/>
              <a:gd name="connsiteX1" fmla="*/ 2199833 w 2292363"/>
              <a:gd name="connsiteY1" fmla="*/ 0 h 1203255"/>
              <a:gd name="connsiteX2" fmla="*/ 2292363 w 2292363"/>
              <a:gd name="connsiteY2" fmla="*/ 92530 h 1203255"/>
              <a:gd name="connsiteX3" fmla="*/ 2292363 w 2292363"/>
              <a:gd name="connsiteY3" fmla="*/ 1110725 h 1203255"/>
              <a:gd name="connsiteX4" fmla="*/ 2199833 w 2292363"/>
              <a:gd name="connsiteY4" fmla="*/ 1203255 h 1203255"/>
              <a:gd name="connsiteX5" fmla="*/ 92530 w 2292363"/>
              <a:gd name="connsiteY5" fmla="*/ 1203255 h 1203255"/>
              <a:gd name="connsiteX6" fmla="*/ 0 w 2292363"/>
              <a:gd name="connsiteY6" fmla="*/ 1110725 h 1203255"/>
              <a:gd name="connsiteX7" fmla="*/ 0 w 2292363"/>
              <a:gd name="connsiteY7" fmla="*/ 92530 h 1203255"/>
              <a:gd name="connsiteX8" fmla="*/ 92530 w 2292363"/>
              <a:gd name="connsiteY8" fmla="*/ 0 h 120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2363" h="1203255">
                <a:moveTo>
                  <a:pt x="92530" y="0"/>
                </a:moveTo>
                <a:lnTo>
                  <a:pt x="2199833" y="0"/>
                </a:lnTo>
                <a:cubicBezTo>
                  <a:pt x="2250936" y="0"/>
                  <a:pt x="2292363" y="41427"/>
                  <a:pt x="2292363" y="92530"/>
                </a:cubicBezTo>
                <a:lnTo>
                  <a:pt x="2292363" y="1110725"/>
                </a:lnTo>
                <a:cubicBezTo>
                  <a:pt x="2292363" y="1161828"/>
                  <a:pt x="2250936" y="1203255"/>
                  <a:pt x="2199833" y="1203255"/>
                </a:cubicBezTo>
                <a:lnTo>
                  <a:pt x="92530" y="1203255"/>
                </a:lnTo>
                <a:cubicBezTo>
                  <a:pt x="41427" y="1203255"/>
                  <a:pt x="0" y="1161828"/>
                  <a:pt x="0" y="1110725"/>
                </a:cubicBezTo>
                <a:lnTo>
                  <a:pt x="0" y="92530"/>
                </a:lnTo>
                <a:cubicBezTo>
                  <a:pt x="0" y="41427"/>
                  <a:pt x="41427" y="0"/>
                  <a:pt x="92530" y="0"/>
                </a:cubicBezTo>
                <a:close/>
              </a:path>
            </a:pathLst>
          </a:custGeom>
          <a:effectLst>
            <a:outerShdw blurRad="228600" dist="152400" dir="5400000" algn="t" rotWithShape="0">
              <a:prstClr val="black">
                <a:alpha val="10000"/>
              </a:prstClr>
            </a:outerShdw>
          </a:effectLst>
        </p:spPr>
        <p:txBody>
          <a:bodyPr wrap="square">
            <a:noAutofit/>
          </a:bodyPr>
          <a:lstStyle>
            <a:lvl1pPr marL="0" indent="0">
              <a:buNone/>
              <a:defRPr sz="2000">
                <a:solidFill>
                  <a:schemeClr val="bg1">
                    <a:lumMod val="75000"/>
                  </a:schemeClr>
                </a:solidFill>
              </a:defRPr>
            </a:lvl1p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ppt_x"/>
                                          </p:val>
                                        </p:tav>
                                        <p:tav tm="100000">
                                          <p:val>
                                            <p:strVal val="#ppt_x"/>
                                          </p:val>
                                        </p:tav>
                                      </p:tavLst>
                                    </p:anim>
                                    <p:anim calcmode="lin" valueType="num">
                                      <p:cBhvr additive="base">
                                        <p:cTn id="8" dur="10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0"/>
                                  </p:stCondLst>
                                  <p:endCondLst>
                                    <p:cond evt="begin" delay="0">
                                      <p:tn val="9"/>
                                    </p:cond>
                                  </p:end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ppt_x"/>
                                          </p:val>
                                        </p:tav>
                                        <p:tav tm="100000">
                                          <p:val>
                                            <p:strVal val="#ppt_x"/>
                                          </p:val>
                                        </p:tav>
                                      </p:tavLst>
                                    </p:anim>
                                    <p:anim calcmode="lin" valueType="num">
                                      <p:cBhvr additive="base">
                                        <p:cTn id="12" dur="10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0"/>
                                  </p:stCondLst>
                                  <p:endCondLst>
                                    <p:cond evt="begin" delay="0">
                                      <p:tn val="13"/>
                                    </p:cond>
                                  </p:end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ppt_x"/>
                                          </p:val>
                                        </p:tav>
                                        <p:tav tm="100000">
                                          <p:val>
                                            <p:strVal val="#ppt_x"/>
                                          </p:val>
                                        </p:tav>
                                      </p:tavLst>
                                    </p:anim>
                                    <p:anim calcmode="lin" valueType="num">
                                      <p:cBhvr additive="base">
                                        <p:cTn id="16" dur="10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8"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4_Title Slide">
    <p:bg>
      <p:bgPr>
        <a:gradFill>
          <a:gsLst>
            <a:gs pos="0">
              <a:schemeClr val="accent1"/>
            </a:gs>
            <a:gs pos="100000">
              <a:schemeClr val="accent3"/>
            </a:gs>
          </a:gsLst>
          <a:lin ang="5400000" scaled="1"/>
        </a:gradFill>
        <a:effectLst/>
      </p:bgPr>
    </p:bg>
    <p:spTree>
      <p:nvGrpSpPr>
        <p:cNvPr id="1" name=""/>
        <p:cNvGrpSpPr/>
        <p:nvPr/>
      </p:nvGrpSpPr>
      <p:grpSpPr>
        <a:xfrm>
          <a:off x="0" y="0"/>
          <a:ext cx="0" cy="0"/>
          <a:chOff x="0" y="0"/>
          <a:chExt cx="0" cy="0"/>
        </a:xfrm>
      </p:grpSpPr>
      <p:grpSp>
        <p:nvGrpSpPr>
          <p:cNvPr id="2" name="Group 1"/>
          <p:cNvGrpSpPr/>
          <p:nvPr userDrawn="1"/>
        </p:nvGrpSpPr>
        <p:grpSpPr>
          <a:xfrm>
            <a:off x="1957234" y="0"/>
            <a:ext cx="8277533" cy="6858000"/>
            <a:chOff x="1981200" y="0"/>
            <a:chExt cx="8277533" cy="6858000"/>
          </a:xfrm>
        </p:grpSpPr>
        <p:cxnSp>
          <p:nvCxnSpPr>
            <p:cNvPr id="3" name="Straight Connector 2"/>
            <p:cNvCxnSpPr/>
            <p:nvPr/>
          </p:nvCxnSpPr>
          <p:spPr>
            <a:xfrm>
              <a:off x="198120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6119967"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10258733"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userDrawn="1"/>
        </p:nvGrpSpPr>
        <p:grpSpPr>
          <a:xfrm>
            <a:off x="9798639" y="6352364"/>
            <a:ext cx="2048598" cy="246221"/>
            <a:chOff x="1074388" y="9917575"/>
            <a:chExt cx="3277755" cy="393954"/>
          </a:xfrm>
        </p:grpSpPr>
        <p:sp>
          <p:nvSpPr>
            <p:cNvPr id="12" name="Freeform 62"/>
            <p:cNvSpPr>
              <a:spLocks noEditPoints="1"/>
            </p:cNvSpPr>
            <p:nvPr/>
          </p:nvSpPr>
          <p:spPr bwMode="auto">
            <a:xfrm>
              <a:off x="1074388" y="9996386"/>
              <a:ext cx="219920" cy="216220"/>
            </a:xfrm>
            <a:custGeom>
              <a:avLst/>
              <a:gdLst>
                <a:gd name="T0" fmla="*/ 92739 w 55"/>
                <a:gd name="T1" fmla="*/ 185737 h 54"/>
                <a:gd name="T2" fmla="*/ 0 w 55"/>
                <a:gd name="T3" fmla="*/ 92869 h 54"/>
                <a:gd name="T4" fmla="*/ 92739 w 55"/>
                <a:gd name="T5" fmla="*/ 0 h 54"/>
                <a:gd name="T6" fmla="*/ 188913 w 55"/>
                <a:gd name="T7" fmla="*/ 92869 h 54"/>
                <a:gd name="T8" fmla="*/ 92739 w 55"/>
                <a:gd name="T9" fmla="*/ 185737 h 54"/>
                <a:gd name="T10" fmla="*/ 13739 w 55"/>
                <a:gd name="T11" fmla="*/ 92869 h 54"/>
                <a:gd name="T12" fmla="*/ 92739 w 55"/>
                <a:gd name="T13" fmla="*/ 171979 h 54"/>
                <a:gd name="T14" fmla="*/ 171739 w 55"/>
                <a:gd name="T15" fmla="*/ 92869 h 54"/>
                <a:gd name="T16" fmla="*/ 92739 w 55"/>
                <a:gd name="T17" fmla="*/ 13758 h 54"/>
                <a:gd name="T18" fmla="*/ 13739 w 55"/>
                <a:gd name="T19" fmla="*/ 92869 h 54"/>
                <a:gd name="T20" fmla="*/ 140826 w 55"/>
                <a:gd name="T21" fmla="*/ 127264 h 54"/>
                <a:gd name="T22" fmla="*/ 96174 w 55"/>
                <a:gd name="T23" fmla="*/ 151341 h 54"/>
                <a:gd name="T24" fmla="*/ 37783 w 55"/>
                <a:gd name="T25" fmla="*/ 92869 h 54"/>
                <a:gd name="T26" fmla="*/ 96174 w 55"/>
                <a:gd name="T27" fmla="*/ 34396 h 54"/>
                <a:gd name="T28" fmla="*/ 137391 w 55"/>
                <a:gd name="T29" fmla="*/ 58473 h 54"/>
                <a:gd name="T30" fmla="*/ 137391 w 55"/>
                <a:gd name="T31" fmla="*/ 72231 h 54"/>
                <a:gd name="T32" fmla="*/ 137391 w 55"/>
                <a:gd name="T33" fmla="*/ 72231 h 54"/>
                <a:gd name="T34" fmla="*/ 123652 w 55"/>
                <a:gd name="T35" fmla="*/ 72231 h 54"/>
                <a:gd name="T36" fmla="*/ 120217 w 55"/>
                <a:gd name="T37" fmla="*/ 72231 h 54"/>
                <a:gd name="T38" fmla="*/ 120217 w 55"/>
                <a:gd name="T39" fmla="*/ 61912 h 54"/>
                <a:gd name="T40" fmla="*/ 96174 w 55"/>
                <a:gd name="T41" fmla="*/ 51594 h 54"/>
                <a:gd name="T42" fmla="*/ 54957 w 55"/>
                <a:gd name="T43" fmla="*/ 92869 h 54"/>
                <a:gd name="T44" fmla="*/ 96174 w 55"/>
                <a:gd name="T45" fmla="*/ 134143 h 54"/>
                <a:gd name="T46" fmla="*/ 120217 w 55"/>
                <a:gd name="T47" fmla="*/ 123825 h 54"/>
                <a:gd name="T48" fmla="*/ 120217 w 55"/>
                <a:gd name="T49" fmla="*/ 113506 h 54"/>
                <a:gd name="T50" fmla="*/ 123652 w 55"/>
                <a:gd name="T51" fmla="*/ 113506 h 54"/>
                <a:gd name="T52" fmla="*/ 137391 w 55"/>
                <a:gd name="T53" fmla="*/ 113506 h 54"/>
                <a:gd name="T54" fmla="*/ 140826 w 55"/>
                <a:gd name="T55" fmla="*/ 113506 h 54"/>
                <a:gd name="T56" fmla="*/ 140826 w 55"/>
                <a:gd name="T57" fmla="*/ 127264 h 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5" h="54">
                  <a:moveTo>
                    <a:pt x="27" y="54"/>
                  </a:moveTo>
                  <a:cubicBezTo>
                    <a:pt x="12" y="54"/>
                    <a:pt x="0" y="42"/>
                    <a:pt x="0" y="27"/>
                  </a:cubicBezTo>
                  <a:cubicBezTo>
                    <a:pt x="0" y="12"/>
                    <a:pt x="12" y="0"/>
                    <a:pt x="27" y="0"/>
                  </a:cubicBezTo>
                  <a:cubicBezTo>
                    <a:pt x="42" y="0"/>
                    <a:pt x="55" y="12"/>
                    <a:pt x="55" y="27"/>
                  </a:cubicBezTo>
                  <a:cubicBezTo>
                    <a:pt x="55" y="42"/>
                    <a:pt x="42" y="54"/>
                    <a:pt x="27" y="54"/>
                  </a:cubicBezTo>
                  <a:close/>
                  <a:moveTo>
                    <a:pt x="4" y="27"/>
                  </a:moveTo>
                  <a:cubicBezTo>
                    <a:pt x="4" y="40"/>
                    <a:pt x="15" y="50"/>
                    <a:pt x="27" y="50"/>
                  </a:cubicBezTo>
                  <a:cubicBezTo>
                    <a:pt x="40" y="50"/>
                    <a:pt x="50" y="40"/>
                    <a:pt x="50" y="27"/>
                  </a:cubicBezTo>
                  <a:cubicBezTo>
                    <a:pt x="50" y="14"/>
                    <a:pt x="40" y="4"/>
                    <a:pt x="27" y="4"/>
                  </a:cubicBezTo>
                  <a:cubicBezTo>
                    <a:pt x="15" y="4"/>
                    <a:pt x="4" y="14"/>
                    <a:pt x="4" y="27"/>
                  </a:cubicBezTo>
                  <a:close/>
                  <a:moveTo>
                    <a:pt x="41" y="37"/>
                  </a:moveTo>
                  <a:cubicBezTo>
                    <a:pt x="41" y="42"/>
                    <a:pt x="33" y="44"/>
                    <a:pt x="28" y="44"/>
                  </a:cubicBezTo>
                  <a:cubicBezTo>
                    <a:pt x="18" y="44"/>
                    <a:pt x="11" y="37"/>
                    <a:pt x="11" y="27"/>
                  </a:cubicBezTo>
                  <a:cubicBezTo>
                    <a:pt x="11" y="17"/>
                    <a:pt x="18" y="10"/>
                    <a:pt x="28" y="10"/>
                  </a:cubicBezTo>
                  <a:cubicBezTo>
                    <a:pt x="31" y="10"/>
                    <a:pt x="40" y="11"/>
                    <a:pt x="40" y="17"/>
                  </a:cubicBezTo>
                  <a:cubicBezTo>
                    <a:pt x="40" y="21"/>
                    <a:pt x="40" y="21"/>
                    <a:pt x="40" y="21"/>
                  </a:cubicBezTo>
                  <a:cubicBezTo>
                    <a:pt x="40" y="21"/>
                    <a:pt x="40" y="21"/>
                    <a:pt x="40" y="21"/>
                  </a:cubicBezTo>
                  <a:cubicBezTo>
                    <a:pt x="36" y="21"/>
                    <a:pt x="36" y="21"/>
                    <a:pt x="36" y="21"/>
                  </a:cubicBezTo>
                  <a:cubicBezTo>
                    <a:pt x="35" y="21"/>
                    <a:pt x="35" y="21"/>
                    <a:pt x="35" y="21"/>
                  </a:cubicBezTo>
                  <a:cubicBezTo>
                    <a:pt x="35" y="18"/>
                    <a:pt x="35" y="18"/>
                    <a:pt x="35" y="18"/>
                  </a:cubicBezTo>
                  <a:cubicBezTo>
                    <a:pt x="35" y="16"/>
                    <a:pt x="31" y="15"/>
                    <a:pt x="28" y="15"/>
                  </a:cubicBezTo>
                  <a:cubicBezTo>
                    <a:pt x="21" y="15"/>
                    <a:pt x="16" y="20"/>
                    <a:pt x="16" y="27"/>
                  </a:cubicBezTo>
                  <a:cubicBezTo>
                    <a:pt x="16" y="34"/>
                    <a:pt x="21" y="39"/>
                    <a:pt x="28" y="39"/>
                  </a:cubicBezTo>
                  <a:cubicBezTo>
                    <a:pt x="31" y="39"/>
                    <a:pt x="35" y="38"/>
                    <a:pt x="35" y="36"/>
                  </a:cubicBezTo>
                  <a:cubicBezTo>
                    <a:pt x="35" y="33"/>
                    <a:pt x="35" y="33"/>
                    <a:pt x="35" y="33"/>
                  </a:cubicBezTo>
                  <a:cubicBezTo>
                    <a:pt x="35" y="33"/>
                    <a:pt x="36" y="33"/>
                    <a:pt x="36" y="33"/>
                  </a:cubicBezTo>
                  <a:cubicBezTo>
                    <a:pt x="40" y="33"/>
                    <a:pt x="40" y="33"/>
                    <a:pt x="40" y="33"/>
                  </a:cubicBezTo>
                  <a:cubicBezTo>
                    <a:pt x="41" y="33"/>
                    <a:pt x="41" y="33"/>
                    <a:pt x="41" y="33"/>
                  </a:cubicBezTo>
                  <a:lnTo>
                    <a:pt x="41" y="37"/>
                  </a:lnTo>
                  <a:close/>
                </a:path>
              </a:pathLst>
            </a:custGeom>
            <a:solidFill>
              <a:schemeClr val="accent1">
                <a:alpha val="35000"/>
              </a:schemeClr>
            </a:solidFill>
            <a:ln>
              <a:noFill/>
            </a:ln>
          </p:spPr>
          <p:txBody>
            <a:bodyPr/>
            <a:lstStyle/>
            <a:p>
              <a:pPr algn="l"/>
              <a:endParaRPr lang="en-US" sz="1000" dirty="0">
                <a:solidFill>
                  <a:schemeClr val="bg1"/>
                </a:solidFill>
                <a:latin typeface="Bahnschrift Condensed" panose="020B0502040204020203" pitchFamily="34" charset="0"/>
                <a:ea typeface="Roboto Condensed" panose="02000000000000000000" pitchFamily="2" charset="0"/>
                <a:cs typeface="Poppins" panose="00000500000000000000" pitchFamily="2" charset="0"/>
              </a:endParaRPr>
            </a:p>
          </p:txBody>
        </p:sp>
        <p:sp>
          <p:nvSpPr>
            <p:cNvPr id="13" name="TextBox 12"/>
            <p:cNvSpPr txBox="1"/>
            <p:nvPr/>
          </p:nvSpPr>
          <p:spPr>
            <a:xfrm>
              <a:off x="1301975" y="9917575"/>
              <a:ext cx="3050168" cy="393954"/>
            </a:xfrm>
            <a:prstGeom prst="rect">
              <a:avLst/>
            </a:prstGeom>
            <a:noFill/>
          </p:spPr>
          <p:txBody>
            <a:bodyPr wrap="none" rtlCol="0">
              <a:spAutoFit/>
            </a:bodyPr>
            <a:lstStyle/>
            <a:p>
              <a:pPr algn="l"/>
              <a:r>
                <a:rPr lang="en-US" sz="1000" spc="188" dirty="0">
                  <a:solidFill>
                    <a:schemeClr val="bg1"/>
                  </a:solidFill>
                  <a:latin typeface="Bahnschrift Condensed" panose="020B0502040204020203" pitchFamily="34" charset="0"/>
                  <a:ea typeface="Roboto Condensed" panose="02000000000000000000" pitchFamily="2" charset="0"/>
                  <a:cs typeface="Poppins" panose="00000500000000000000" pitchFamily="2" charset="0"/>
                </a:rPr>
                <a:t>CHOPPER.  2019.ALL RIGHTS</a:t>
              </a:r>
              <a:endParaRPr lang="id-ID" sz="1000" spc="188" dirty="0">
                <a:solidFill>
                  <a:schemeClr val="bg1"/>
                </a:solidFill>
                <a:latin typeface="Bahnschrift Condensed" panose="020B0502040204020203" pitchFamily="34" charset="0"/>
                <a:ea typeface="Roboto Condensed" panose="02000000000000000000" pitchFamily="2" charset="0"/>
                <a:cs typeface="Poppins" panose="00000500000000000000" pitchFamily="2" charset="0"/>
              </a:endParaRPr>
            </a:p>
          </p:txBody>
        </p:sp>
      </p:grpSp>
      <p:grpSp>
        <p:nvGrpSpPr>
          <p:cNvPr id="15" name="Group 14"/>
          <p:cNvGrpSpPr/>
          <p:nvPr userDrawn="1"/>
        </p:nvGrpSpPr>
        <p:grpSpPr>
          <a:xfrm flipH="1">
            <a:off x="332394" y="319326"/>
            <a:ext cx="248626" cy="101482"/>
            <a:chOff x="1065739" y="1638300"/>
            <a:chExt cx="2444973" cy="533400"/>
          </a:xfrm>
        </p:grpSpPr>
        <p:cxnSp>
          <p:nvCxnSpPr>
            <p:cNvPr id="16" name="Straight Connector 15"/>
            <p:cNvCxnSpPr/>
            <p:nvPr/>
          </p:nvCxnSpPr>
          <p:spPr>
            <a:xfrm>
              <a:off x="1065739" y="1638300"/>
              <a:ext cx="2444973" cy="0"/>
            </a:xfrm>
            <a:prstGeom prst="line">
              <a:avLst/>
            </a:prstGeom>
            <a:ln w="28575">
              <a:gradFill flip="none" rotWithShape="1">
                <a:gsLst>
                  <a:gs pos="20000">
                    <a:schemeClr val="bg1">
                      <a:alpha val="0"/>
                    </a:schemeClr>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071102" y="2171700"/>
              <a:ext cx="1357773" cy="0"/>
            </a:xfrm>
            <a:prstGeom prst="line">
              <a:avLst/>
            </a:prstGeom>
            <a:ln w="28575">
              <a:gradFill flip="none" rotWithShape="1">
                <a:gsLst>
                  <a:gs pos="20000">
                    <a:schemeClr val="bg1">
                      <a:alpha val="0"/>
                    </a:schemeClr>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125350" y="1905002"/>
              <a:ext cx="1719721" cy="0"/>
            </a:xfrm>
            <a:prstGeom prst="line">
              <a:avLst/>
            </a:prstGeom>
            <a:ln w="28575">
              <a:gradFill flip="none" rotWithShape="1">
                <a:gsLst>
                  <a:gs pos="20000">
                    <a:schemeClr val="bg1">
                      <a:alpha val="0"/>
                    </a:schemeClr>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grpSp>
      <p:sp>
        <p:nvSpPr>
          <p:cNvPr id="19" name="Text Placeholder 2"/>
          <p:cNvSpPr txBox="1"/>
          <p:nvPr userDrawn="1"/>
        </p:nvSpPr>
        <p:spPr>
          <a:xfrm>
            <a:off x="447183" y="110903"/>
            <a:ext cx="2352937" cy="518328"/>
          </a:xfrm>
          <a:prstGeom prst="rect">
            <a:avLst/>
          </a:prstGeom>
          <a:effectLst/>
        </p:spPr>
        <p:txBody>
          <a:bodyPr anchor="ctr"/>
          <a:lstStyle>
            <a:lvl1pPr marL="0" indent="0" algn="ctr" defTabSz="1460500" rtl="0" eaLnBrk="1" latinLnBrk="0" hangingPunct="1">
              <a:lnSpc>
                <a:spcPct val="90000"/>
              </a:lnSpc>
              <a:spcBef>
                <a:spcPts val="1600"/>
              </a:spcBef>
              <a:buFont typeface="Arial" panose="020B0604020202020204" pitchFamily="34" charset="0"/>
              <a:buNone/>
              <a:defRPr sz="4000" kern="1200">
                <a:solidFill>
                  <a:schemeClr val="tx1">
                    <a:lumMod val="65000"/>
                    <a:lumOff val="35000"/>
                  </a:schemeClr>
                </a:solidFill>
                <a:latin typeface="+mn-lt"/>
                <a:ea typeface="+mn-ea"/>
                <a:cs typeface="+mn-cs"/>
              </a:defRPr>
            </a:lvl1pPr>
            <a:lvl2pPr marL="1095375" indent="-365125" algn="l" defTabSz="1460500" rtl="0" eaLnBrk="1" latinLnBrk="0" hangingPunct="1">
              <a:lnSpc>
                <a:spcPct val="90000"/>
              </a:lnSpc>
              <a:spcBef>
                <a:spcPts val="800"/>
              </a:spcBef>
              <a:buFont typeface="Arial" panose="020B0604020202020204" pitchFamily="34" charset="0"/>
              <a:buChar char="•"/>
              <a:defRPr sz="3835" kern="1200">
                <a:solidFill>
                  <a:schemeClr val="tx1"/>
                </a:solidFill>
                <a:latin typeface="+mn-lt"/>
                <a:ea typeface="+mn-ea"/>
                <a:cs typeface="+mn-cs"/>
              </a:defRPr>
            </a:lvl2pPr>
            <a:lvl3pPr marL="1826260" indent="-365125" algn="l" defTabSz="1460500" rtl="0" eaLnBrk="1" latinLnBrk="0" hangingPunct="1">
              <a:lnSpc>
                <a:spcPct val="90000"/>
              </a:lnSpc>
              <a:spcBef>
                <a:spcPts val="800"/>
              </a:spcBef>
              <a:buFont typeface="Arial" panose="020B0604020202020204" pitchFamily="34" charset="0"/>
              <a:buChar char="•"/>
              <a:defRPr sz="3195" kern="1200">
                <a:solidFill>
                  <a:schemeClr val="tx1"/>
                </a:solidFill>
                <a:latin typeface="+mn-lt"/>
                <a:ea typeface="+mn-ea"/>
                <a:cs typeface="+mn-cs"/>
              </a:defRPr>
            </a:lvl3pPr>
            <a:lvl4pPr marL="255651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4pPr>
            <a:lvl5pPr marL="328676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5pPr>
            <a:lvl6pPr marL="401701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6pPr>
            <a:lvl7pPr marL="474726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7pPr>
            <a:lvl8pPr marL="5478145"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8pPr>
            <a:lvl9pPr marL="6208395"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9pPr>
          </a:lstStyle>
          <a:p>
            <a:pPr algn="l" defTabSz="914400"/>
            <a:r>
              <a:rPr lang="en-US" sz="1800" dirty="0">
                <a:solidFill>
                  <a:schemeClr val="bg1"/>
                </a:solidFill>
                <a:latin typeface="Old English Text MT" panose="03040902040508030806" pitchFamily="66" charset="0"/>
                <a:ea typeface="Adobe Gothic Std B" panose="020B0800000000000000" pitchFamily="34" charset="-128"/>
              </a:rPr>
              <a:t>Chopper</a:t>
            </a:r>
            <a:endParaRPr lang="id-ID" sz="1800" dirty="0">
              <a:solidFill>
                <a:schemeClr val="bg1"/>
              </a:solidFill>
              <a:latin typeface="Old English Text MT" panose="03040902040508030806" pitchFamily="66" charset="0"/>
              <a:ea typeface="Adobe Gothic Std B" panose="020B0800000000000000" pitchFamily="34" charset="-128"/>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背景3">
    <p:spTree>
      <p:nvGrpSpPr>
        <p:cNvPr id="1" name=""/>
        <p:cNvGrpSpPr/>
        <p:nvPr/>
      </p:nvGrpSpPr>
      <p:grpSpPr>
        <a:xfrm>
          <a:off x="0" y="0"/>
          <a:ext cx="0" cy="0"/>
          <a:chOff x="0" y="0"/>
          <a:chExt cx="0" cy="0"/>
        </a:xfrm>
      </p:grpSpPr>
      <p:pic>
        <p:nvPicPr>
          <p:cNvPr id="11" name="图片 10" descr="雪山&#10;&#10;描述已自动生成"/>
          <p:cNvPicPr>
            <a:picLocks noChangeAspect="1"/>
          </p:cNvPicPr>
          <p:nvPr userDrawn="1"/>
        </p:nvPicPr>
        <p:blipFill rotWithShape="1">
          <a:blip r:embed="rId2" cstate="screen">
            <a:alphaModFix amt="25000"/>
          </a:blip>
          <a:srcRect/>
          <a:stretch>
            <a:fillRect/>
          </a:stretch>
        </p:blipFill>
        <p:spPr>
          <a:xfrm flipH="1">
            <a:off x="-50800" y="-174173"/>
            <a:ext cx="12293600" cy="4895569"/>
          </a:xfrm>
          <a:prstGeom prst="rect">
            <a:avLst/>
          </a:prstGeom>
        </p:spPr>
      </p:pic>
      <p:pic>
        <p:nvPicPr>
          <p:cNvPr id="14" name="图片 13" descr="雪山&#10;&#10;描述已自动生成"/>
          <p:cNvPicPr>
            <a:picLocks noChangeAspect="1"/>
          </p:cNvPicPr>
          <p:nvPr userDrawn="1"/>
        </p:nvPicPr>
        <p:blipFill rotWithShape="1">
          <a:blip r:embed="rId3" cstate="screen">
            <a:alphaModFix amt="75000"/>
          </a:blip>
          <a:srcRect/>
          <a:stretch>
            <a:fillRect/>
          </a:stretch>
        </p:blipFill>
        <p:spPr>
          <a:xfrm>
            <a:off x="0" y="4918873"/>
            <a:ext cx="12192000" cy="2002627"/>
          </a:xfrm>
          <a:prstGeom prst="rect">
            <a:avLst/>
          </a:prstGeom>
        </p:spPr>
      </p:pic>
      <p:pic>
        <p:nvPicPr>
          <p:cNvPr id="12" name="图片 11" descr="形状&#10;&#10;中度可信度描述已自动生成"/>
          <p:cNvPicPr>
            <a:picLocks noChangeAspect="1"/>
          </p:cNvPicPr>
          <p:nvPr userDrawn="1"/>
        </p:nvPicPr>
        <p:blipFill rotWithShape="1">
          <a:blip r:embed="rId4" cstate="screen"/>
          <a:srcRect/>
          <a:stretch>
            <a:fillRect/>
          </a:stretch>
        </p:blipFill>
        <p:spPr>
          <a:xfrm>
            <a:off x="-33337" y="5375332"/>
            <a:ext cx="12258675" cy="148266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背景4">
    <p:spTree>
      <p:nvGrpSpPr>
        <p:cNvPr id="1" name=""/>
        <p:cNvGrpSpPr/>
        <p:nvPr/>
      </p:nvGrpSpPr>
      <p:grpSpPr>
        <a:xfrm>
          <a:off x="0" y="0"/>
          <a:ext cx="0" cy="0"/>
          <a:chOff x="0" y="0"/>
          <a:chExt cx="0" cy="0"/>
        </a:xfrm>
      </p:grpSpPr>
      <p:pic>
        <p:nvPicPr>
          <p:cNvPr id="4" name="图片 3" descr="雪山&#10;&#10;描述已自动生成"/>
          <p:cNvPicPr>
            <a:picLocks noChangeAspect="1"/>
          </p:cNvPicPr>
          <p:nvPr userDrawn="1"/>
        </p:nvPicPr>
        <p:blipFill rotWithShape="1">
          <a:blip r:embed="rId2" cstate="screen">
            <a:alphaModFix amt="35000"/>
            <a:extLst>
              <a:ext uri="{BEBA8EAE-BF5A-486C-A8C5-ECC9F3942E4B}">
                <a14:imgProps xmlns:a14="http://schemas.microsoft.com/office/drawing/2010/main">
                  <a14:imgLayer r:embed="rId3">
                    <a14:imgEffect>
                      <a14:colorTemperature colorTemp="5900"/>
                    </a14:imgEffect>
                  </a14:imgLayer>
                </a14:imgProps>
              </a:ext>
            </a:extLst>
          </a:blip>
          <a:srcRect l="2011" r="23325" b="52650"/>
          <a:stretch>
            <a:fillRect/>
          </a:stretch>
        </p:blipFill>
        <p:spPr>
          <a:xfrm>
            <a:off x="-101600" y="4276269"/>
            <a:ext cx="12395200" cy="2581731"/>
          </a:xfrm>
          <a:prstGeom prst="rect">
            <a:avLst/>
          </a:prstGeom>
        </p:spPr>
      </p:pic>
      <p:sp>
        <p:nvSpPr>
          <p:cNvPr id="2" name="矩形 1"/>
          <p:cNvSpPr/>
          <p:nvPr userDrawn="1"/>
        </p:nvSpPr>
        <p:spPr>
          <a:xfrm>
            <a:off x="0" y="5588000"/>
            <a:ext cx="12322629" cy="1270000"/>
          </a:xfrm>
          <a:prstGeom prst="rect">
            <a:avLst/>
          </a:prstGeom>
          <a:gradFill>
            <a:gsLst>
              <a:gs pos="68000">
                <a:schemeClr val="bg1"/>
              </a:gs>
              <a:gs pos="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背景5">
    <p:spTree>
      <p:nvGrpSpPr>
        <p:cNvPr id="1" name=""/>
        <p:cNvGrpSpPr/>
        <p:nvPr/>
      </p:nvGrpSpPr>
      <p:grpSpPr>
        <a:xfrm>
          <a:off x="0" y="0"/>
          <a:ext cx="0" cy="0"/>
          <a:chOff x="0" y="0"/>
          <a:chExt cx="0" cy="0"/>
        </a:xfrm>
      </p:grpSpPr>
      <p:pic>
        <p:nvPicPr>
          <p:cNvPr id="8" name="图片 7" descr="雪山&#10;&#10;描述已自动生成"/>
          <p:cNvPicPr>
            <a:picLocks noChangeAspect="1"/>
          </p:cNvPicPr>
          <p:nvPr userDrawn="1"/>
        </p:nvPicPr>
        <p:blipFill rotWithShape="1">
          <a:blip r:embed="rId2" cstate="screen">
            <a:alphaModFix amt="25000"/>
            <a:extLst>
              <a:ext uri="{BEBA8EAE-BF5A-486C-A8C5-ECC9F3942E4B}">
                <a14:imgProps xmlns:a14="http://schemas.microsoft.com/office/drawing/2010/main">
                  <a14:imgLayer r:embed="rId3">
                    <a14:imgEffect>
                      <a14:colorTemperature colorTemp="5900"/>
                    </a14:imgEffect>
                  </a14:imgLayer>
                </a14:imgProps>
              </a:ext>
            </a:extLst>
          </a:blip>
          <a:srcRect r="24380" b="8312"/>
          <a:stretch>
            <a:fillRect/>
          </a:stretch>
        </p:blipFill>
        <p:spPr>
          <a:xfrm flipH="1">
            <a:off x="-50800" y="0"/>
            <a:ext cx="12293600" cy="4895569"/>
          </a:xfrm>
          <a:prstGeom prst="rect">
            <a:avLst/>
          </a:prstGeom>
        </p:spPr>
      </p:pic>
      <p:pic>
        <p:nvPicPr>
          <p:cNvPr id="12" name="图片 11" descr="形状&#10;&#10;中度可信度描述已自动生成"/>
          <p:cNvPicPr>
            <a:picLocks noChangeAspect="1"/>
          </p:cNvPicPr>
          <p:nvPr userDrawn="1"/>
        </p:nvPicPr>
        <p:blipFill rotWithShape="1">
          <a:blip r:embed="rId4" cstate="screen">
            <a:alphaModFix amt="65000"/>
            <a:extLst>
              <a:ext uri="{BEBA8EAE-BF5A-486C-A8C5-ECC9F3942E4B}">
                <a14:imgProps xmlns:a14="http://schemas.microsoft.com/office/drawing/2010/main">
                  <a14:imgLayer r:embed="rId5">
                    <a14:imgEffect>
                      <a14:colorTemperature colorTemp="5900"/>
                    </a14:imgEffect>
                  </a14:imgLayer>
                </a14:imgProps>
              </a:ext>
            </a:extLst>
          </a:blip>
          <a:srcRect/>
          <a:stretch>
            <a:fillRect/>
          </a:stretch>
        </p:blipFill>
        <p:spPr>
          <a:xfrm>
            <a:off x="-33337" y="5375332"/>
            <a:ext cx="12258675" cy="1482668"/>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背景6">
    <p:spTree>
      <p:nvGrpSpPr>
        <p:cNvPr id="1" name=""/>
        <p:cNvGrpSpPr/>
        <p:nvPr/>
      </p:nvGrpSpPr>
      <p:grpSpPr>
        <a:xfrm>
          <a:off x="0" y="0"/>
          <a:ext cx="0" cy="0"/>
          <a:chOff x="0" y="0"/>
          <a:chExt cx="0" cy="0"/>
        </a:xfrm>
      </p:grpSpPr>
      <p:pic>
        <p:nvPicPr>
          <p:cNvPr id="3" name="图片 2" descr="雪山&#10;&#10;描述已自动生成"/>
          <p:cNvPicPr>
            <a:picLocks noChangeAspect="1"/>
          </p:cNvPicPr>
          <p:nvPr userDrawn="1"/>
        </p:nvPicPr>
        <p:blipFill rotWithShape="1">
          <a:blip r:embed="rId2" cstate="screen">
            <a:alphaModFix amt="31000"/>
            <a:extLst>
              <a:ext uri="{BEBA8EAE-BF5A-486C-A8C5-ECC9F3942E4B}">
                <a14:imgProps xmlns:a14="http://schemas.microsoft.com/office/drawing/2010/main">
                  <a14:imgLayer r:embed="rId3">
                    <a14:imgEffect>
                      <a14:colorTemperature colorTemp="5900"/>
                    </a14:imgEffect>
                  </a14:imgLayer>
                </a14:imgProps>
              </a:ext>
            </a:extLst>
          </a:blip>
          <a:srcRect b="8312"/>
          <a:stretch>
            <a:fillRect/>
          </a:stretch>
        </p:blipFill>
        <p:spPr>
          <a:xfrm>
            <a:off x="0" y="1764800"/>
            <a:ext cx="12192000" cy="3671426"/>
          </a:xfrm>
          <a:prstGeom prst="rect">
            <a:avLst/>
          </a:prstGeom>
        </p:spPr>
      </p:pic>
      <p:sp>
        <p:nvSpPr>
          <p:cNvPr id="2" name="矩形 1"/>
          <p:cNvSpPr/>
          <p:nvPr userDrawn="1"/>
        </p:nvSpPr>
        <p:spPr>
          <a:xfrm>
            <a:off x="0" y="0"/>
            <a:ext cx="12192000" cy="5549900"/>
          </a:xfrm>
          <a:prstGeom prst="rect">
            <a:avLst/>
          </a:prstGeom>
          <a:gradFill>
            <a:gsLst>
              <a:gs pos="100000">
                <a:schemeClr val="bg1"/>
              </a:gs>
              <a:gs pos="6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背景7">
    <p:spTree>
      <p:nvGrpSpPr>
        <p:cNvPr id="1" name=""/>
        <p:cNvGrpSpPr/>
        <p:nvPr/>
      </p:nvGrpSpPr>
      <p:grpSpPr>
        <a:xfrm>
          <a:off x="0" y="0"/>
          <a:ext cx="0" cy="0"/>
          <a:chOff x="0" y="0"/>
          <a:chExt cx="0" cy="0"/>
        </a:xfrm>
      </p:grpSpPr>
      <p:pic>
        <p:nvPicPr>
          <p:cNvPr id="3" name="图片 2" descr="图片包含 飞行, 水, 游戏机, 桌子&#10;&#10;描述已自动生成"/>
          <p:cNvPicPr>
            <a:picLocks noChangeAspect="1"/>
          </p:cNvPicPr>
          <p:nvPr userDrawn="1"/>
        </p:nvPicPr>
        <p:blipFill rotWithShape="1">
          <a:blip r:embed="rId2" cstate="screen">
            <a:alphaModFix amt="40000"/>
            <a:grayscl/>
          </a:blip>
          <a:srcRect/>
          <a:stretch>
            <a:fillRect/>
          </a:stretch>
        </p:blipFill>
        <p:spPr>
          <a:xfrm flipH="1">
            <a:off x="0" y="1422400"/>
            <a:ext cx="12192000" cy="5464627"/>
          </a:xfrm>
          <a:prstGeom prst="rect">
            <a:avLst/>
          </a:prstGeom>
        </p:spPr>
      </p:pic>
      <p:pic>
        <p:nvPicPr>
          <p:cNvPr id="7" name="图片 6" descr="图片包含 形状&#10;&#10;描述已自动生成"/>
          <p:cNvPicPr>
            <a:picLocks noChangeAspect="1"/>
          </p:cNvPicPr>
          <p:nvPr userDrawn="1"/>
        </p:nvPicPr>
        <p:blipFill rotWithShape="1">
          <a:blip r:embed="rId3" cstate="screen">
            <a:alphaModFix amt="35000"/>
            <a:grayscl/>
          </a:blip>
          <a:srcRect/>
          <a:stretch>
            <a:fillRect/>
          </a:stretch>
        </p:blipFill>
        <p:spPr>
          <a:xfrm flipH="1">
            <a:off x="-6352" y="4279501"/>
            <a:ext cx="6889751" cy="2607527"/>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背景8">
    <p:spTree>
      <p:nvGrpSpPr>
        <p:cNvPr id="1" name=""/>
        <p:cNvGrpSpPr/>
        <p:nvPr/>
      </p:nvGrpSpPr>
      <p:grpSpPr>
        <a:xfrm>
          <a:off x="0" y="0"/>
          <a:ext cx="0" cy="0"/>
          <a:chOff x="0" y="0"/>
          <a:chExt cx="0" cy="0"/>
        </a:xfrm>
      </p:grpSpPr>
      <p:pic>
        <p:nvPicPr>
          <p:cNvPr id="5" name="图片 4" descr="形状&#10;&#10;中度可信度描述已自动生成"/>
          <p:cNvPicPr>
            <a:picLocks noChangeAspect="1"/>
          </p:cNvPicPr>
          <p:nvPr userDrawn="1"/>
        </p:nvPicPr>
        <p:blipFill>
          <a:blip r:embed="rId2" cstate="screen">
            <a:alphaModFix amt="40000"/>
          </a:blip>
          <a:stretch>
            <a:fillRect/>
          </a:stretch>
        </p:blipFill>
        <p:spPr>
          <a:xfrm>
            <a:off x="0" y="5101908"/>
            <a:ext cx="12192000" cy="175609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背景9">
    <p:spTree>
      <p:nvGrpSpPr>
        <p:cNvPr id="1" name=""/>
        <p:cNvGrpSpPr/>
        <p:nvPr/>
      </p:nvGrpSpPr>
      <p:grpSpPr>
        <a:xfrm>
          <a:off x="0" y="0"/>
          <a:ext cx="0" cy="0"/>
          <a:chOff x="0" y="0"/>
          <a:chExt cx="0" cy="0"/>
        </a:xfrm>
      </p:grpSpPr>
      <p:pic>
        <p:nvPicPr>
          <p:cNvPr id="4" name="图片 3" descr="雪山&#10;&#10;描述已自动生成"/>
          <p:cNvPicPr>
            <a:picLocks noChangeAspect="1"/>
          </p:cNvPicPr>
          <p:nvPr userDrawn="1"/>
        </p:nvPicPr>
        <p:blipFill rotWithShape="1">
          <a:blip r:embed="rId2" cstate="screen">
            <a:alphaModFix amt="31000"/>
            <a:extLst>
              <a:ext uri="{BEBA8EAE-BF5A-486C-A8C5-ECC9F3942E4B}">
                <a14:imgProps xmlns:a14="http://schemas.microsoft.com/office/drawing/2010/main">
                  <a14:imgLayer r:embed="rId3">
                    <a14:imgEffect>
                      <a14:colorTemperature colorTemp="5900"/>
                    </a14:imgEffect>
                    <a14:imgEffect>
                      <a14:sharpenSoften amount="-32000"/>
                    </a14:imgEffect>
                  </a14:imgLayer>
                </a14:imgProps>
              </a:ext>
            </a:extLst>
          </a:blip>
          <a:srcRect l="14556" r="14556" b="8312"/>
          <a:stretch>
            <a:fillRect/>
          </a:stretch>
        </p:blipFill>
        <p:spPr>
          <a:xfrm>
            <a:off x="-88900" y="1603272"/>
            <a:ext cx="12369800" cy="5254728"/>
          </a:xfrm>
          <a:prstGeom prst="rect">
            <a:avLst/>
          </a:prstGeom>
        </p:spPr>
      </p:pic>
      <p:sp>
        <p:nvSpPr>
          <p:cNvPr id="2" name="矩形 1"/>
          <p:cNvSpPr/>
          <p:nvPr userDrawn="1"/>
        </p:nvSpPr>
        <p:spPr>
          <a:xfrm>
            <a:off x="0" y="918029"/>
            <a:ext cx="12192000" cy="5943600"/>
          </a:xfrm>
          <a:prstGeom prst="rect">
            <a:avLst/>
          </a:prstGeom>
          <a:gradFill>
            <a:gsLst>
              <a:gs pos="80000">
                <a:schemeClr val="bg1"/>
              </a:gs>
              <a:gs pos="4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形状&#10;&#10;中度可信度描述已自动生成"/>
          <p:cNvPicPr>
            <a:picLocks noChangeAspect="1"/>
          </p:cNvPicPr>
          <p:nvPr userDrawn="1"/>
        </p:nvPicPr>
        <p:blipFill>
          <a:blip r:embed="rId4" cstate="screen">
            <a:alphaModFix amt="40000"/>
            <a:extLst>
              <a:ext uri="{BEBA8EAE-BF5A-486C-A8C5-ECC9F3942E4B}">
                <a14:imgProps xmlns:a14="http://schemas.microsoft.com/office/drawing/2010/main">
                  <a14:imgLayer r:embed="rId5">
                    <a14:imgEffect>
                      <a14:colorTemperature colorTemp="5900"/>
                    </a14:imgEffect>
                    <a14:imgEffect>
                      <a14:sharpenSoften amount="7000"/>
                    </a14:imgEffect>
                  </a14:imgLayer>
                </a14:imgProps>
              </a:ext>
            </a:extLst>
          </a:blip>
          <a:stretch>
            <a:fillRect/>
          </a:stretch>
        </p:blipFill>
        <p:spPr>
          <a:xfrm>
            <a:off x="0" y="5101908"/>
            <a:ext cx="12192000" cy="175609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26.png"/><Relationship Id="rId8" Type="http://schemas.microsoft.com/office/2007/relationships/hdphoto" Target="../media/image10.wdp"/><Relationship Id="rId7" Type="http://schemas.openxmlformats.org/officeDocument/2006/relationships/image" Target="../media/image9.png"/><Relationship Id="rId6" Type="http://schemas.microsoft.com/office/2007/relationships/hdphoto" Target="../media/image25.wdp"/><Relationship Id="rId5" Type="http://schemas.openxmlformats.org/officeDocument/2006/relationships/image" Target="../media/image24.png"/><Relationship Id="rId4" Type="http://schemas.microsoft.com/office/2007/relationships/hdphoto" Target="../media/image23.wdp"/><Relationship Id="rId3" Type="http://schemas.openxmlformats.org/officeDocument/2006/relationships/image" Target="../media/image22.png"/><Relationship Id="rId26" Type="http://schemas.openxmlformats.org/officeDocument/2006/relationships/slideLayout" Target="../slideLayouts/slideLayout14.xml"/><Relationship Id="rId25" Type="http://schemas.openxmlformats.org/officeDocument/2006/relationships/image" Target="../media/image41.png"/><Relationship Id="rId24" Type="http://schemas.microsoft.com/office/2007/relationships/hdphoto" Target="../media/image17.wdp"/><Relationship Id="rId23" Type="http://schemas.openxmlformats.org/officeDocument/2006/relationships/image" Target="../media/image40.png"/><Relationship Id="rId22" Type="http://schemas.openxmlformats.org/officeDocument/2006/relationships/image" Target="../media/image39.png"/><Relationship Id="rId21" Type="http://schemas.openxmlformats.org/officeDocument/2006/relationships/image" Target="../media/image38.png"/><Relationship Id="rId20" Type="http://schemas.openxmlformats.org/officeDocument/2006/relationships/image" Target="../media/image37.png"/><Relationship Id="rId2" Type="http://schemas.microsoft.com/office/2007/relationships/hdphoto" Target="../media/image21.wdp"/><Relationship Id="rId19" Type="http://schemas.openxmlformats.org/officeDocument/2006/relationships/image" Target="../media/image36.png"/><Relationship Id="rId18" Type="http://schemas.openxmlformats.org/officeDocument/2006/relationships/image" Target="../media/image35.png"/><Relationship Id="rId17" Type="http://schemas.openxmlformats.org/officeDocument/2006/relationships/image" Target="../media/image34.png"/><Relationship Id="rId16" Type="http://schemas.openxmlformats.org/officeDocument/2006/relationships/image" Target="../media/image33.png"/><Relationship Id="rId15" Type="http://schemas.openxmlformats.org/officeDocument/2006/relationships/image" Target="../media/image32.png"/><Relationship Id="rId14" Type="http://schemas.openxmlformats.org/officeDocument/2006/relationships/image" Target="../media/image31.png"/><Relationship Id="rId13" Type="http://schemas.openxmlformats.org/officeDocument/2006/relationships/image" Target="../media/image30.png"/><Relationship Id="rId12" Type="http://schemas.openxmlformats.org/officeDocument/2006/relationships/image" Target="../media/image29.png"/><Relationship Id="rId11" Type="http://schemas.openxmlformats.org/officeDocument/2006/relationships/image" Target="../media/image28.png"/><Relationship Id="rId10" Type="http://schemas.openxmlformats.org/officeDocument/2006/relationships/image" Target="../media/image27.png"/><Relationship Id="rId1" Type="http://schemas.openxmlformats.org/officeDocument/2006/relationships/image" Target="../media/image20.png"/></Relationships>
</file>

<file path=ppt/slides/_rels/slide10.xml.rels><?xml version="1.0" encoding="UTF-8" standalone="yes"?>
<Relationships xmlns="http://schemas.openxmlformats.org/package/2006/relationships"><Relationship Id="rId9" Type="http://schemas.openxmlformats.org/officeDocument/2006/relationships/image" Target="../media/image55.jpeg"/><Relationship Id="rId8" Type="http://schemas.microsoft.com/office/2007/relationships/hdphoto" Target="../media/image54.wdp"/><Relationship Id="rId7" Type="http://schemas.openxmlformats.org/officeDocument/2006/relationships/image" Target="../media/image53.png"/><Relationship Id="rId6" Type="http://schemas.openxmlformats.org/officeDocument/2006/relationships/tags" Target="../tags/tag6.xml"/><Relationship Id="rId5" Type="http://schemas.openxmlformats.org/officeDocument/2006/relationships/image" Target="../media/image52.png"/><Relationship Id="rId4" Type="http://schemas.openxmlformats.org/officeDocument/2006/relationships/tags" Target="../tags/tag5.xml"/><Relationship Id="rId3" Type="http://schemas.microsoft.com/office/2007/relationships/hdphoto" Target="../media/image51.wdp"/><Relationship Id="rId2" Type="http://schemas.openxmlformats.org/officeDocument/2006/relationships/image" Target="../media/image50.png"/><Relationship Id="rId10" Type="http://schemas.openxmlformats.org/officeDocument/2006/relationships/slideLayout" Target="../slideLayouts/slideLayout14.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99" Type="http://schemas.openxmlformats.org/officeDocument/2006/relationships/tags" Target="../tags/tag105.xml"/><Relationship Id="rId98" Type="http://schemas.openxmlformats.org/officeDocument/2006/relationships/tags" Target="../tags/tag104.xml"/><Relationship Id="rId97" Type="http://schemas.openxmlformats.org/officeDocument/2006/relationships/tags" Target="../tags/tag103.xml"/><Relationship Id="rId96" Type="http://schemas.openxmlformats.org/officeDocument/2006/relationships/tags" Target="../tags/tag102.xml"/><Relationship Id="rId95" Type="http://schemas.openxmlformats.org/officeDocument/2006/relationships/tags" Target="../tags/tag101.xml"/><Relationship Id="rId94" Type="http://schemas.openxmlformats.org/officeDocument/2006/relationships/tags" Target="../tags/tag100.xml"/><Relationship Id="rId93" Type="http://schemas.openxmlformats.org/officeDocument/2006/relationships/tags" Target="../tags/tag99.xml"/><Relationship Id="rId92" Type="http://schemas.openxmlformats.org/officeDocument/2006/relationships/tags" Target="../tags/tag98.xml"/><Relationship Id="rId91" Type="http://schemas.openxmlformats.org/officeDocument/2006/relationships/tags" Target="../tags/tag97.xml"/><Relationship Id="rId90" Type="http://schemas.openxmlformats.org/officeDocument/2006/relationships/tags" Target="../tags/tag96.xml"/><Relationship Id="rId9" Type="http://schemas.openxmlformats.org/officeDocument/2006/relationships/tags" Target="../tags/tag15.xml"/><Relationship Id="rId89" Type="http://schemas.openxmlformats.org/officeDocument/2006/relationships/tags" Target="../tags/tag95.xml"/><Relationship Id="rId88" Type="http://schemas.openxmlformats.org/officeDocument/2006/relationships/tags" Target="../tags/tag94.xml"/><Relationship Id="rId87" Type="http://schemas.openxmlformats.org/officeDocument/2006/relationships/tags" Target="../tags/tag93.xml"/><Relationship Id="rId86" Type="http://schemas.openxmlformats.org/officeDocument/2006/relationships/tags" Target="../tags/tag92.xml"/><Relationship Id="rId85" Type="http://schemas.openxmlformats.org/officeDocument/2006/relationships/tags" Target="../tags/tag91.xml"/><Relationship Id="rId84" Type="http://schemas.openxmlformats.org/officeDocument/2006/relationships/tags" Target="../tags/tag90.xml"/><Relationship Id="rId83" Type="http://schemas.openxmlformats.org/officeDocument/2006/relationships/tags" Target="../tags/tag89.xml"/><Relationship Id="rId82" Type="http://schemas.openxmlformats.org/officeDocument/2006/relationships/tags" Target="../tags/tag88.xml"/><Relationship Id="rId81" Type="http://schemas.openxmlformats.org/officeDocument/2006/relationships/tags" Target="../tags/tag87.xml"/><Relationship Id="rId80" Type="http://schemas.openxmlformats.org/officeDocument/2006/relationships/tags" Target="../tags/tag86.xml"/><Relationship Id="rId8" Type="http://schemas.openxmlformats.org/officeDocument/2006/relationships/tags" Target="../tags/tag14.xml"/><Relationship Id="rId79" Type="http://schemas.openxmlformats.org/officeDocument/2006/relationships/tags" Target="../tags/tag85.xml"/><Relationship Id="rId78" Type="http://schemas.openxmlformats.org/officeDocument/2006/relationships/tags" Target="../tags/tag84.xml"/><Relationship Id="rId77" Type="http://schemas.openxmlformats.org/officeDocument/2006/relationships/tags" Target="../tags/tag83.xml"/><Relationship Id="rId76" Type="http://schemas.openxmlformats.org/officeDocument/2006/relationships/tags" Target="../tags/tag82.xml"/><Relationship Id="rId75" Type="http://schemas.openxmlformats.org/officeDocument/2006/relationships/tags" Target="../tags/tag81.xml"/><Relationship Id="rId74" Type="http://schemas.openxmlformats.org/officeDocument/2006/relationships/tags" Target="../tags/tag80.xml"/><Relationship Id="rId73" Type="http://schemas.openxmlformats.org/officeDocument/2006/relationships/tags" Target="../tags/tag79.xml"/><Relationship Id="rId72" Type="http://schemas.openxmlformats.org/officeDocument/2006/relationships/tags" Target="../tags/tag78.xml"/><Relationship Id="rId71" Type="http://schemas.openxmlformats.org/officeDocument/2006/relationships/tags" Target="../tags/tag77.xml"/><Relationship Id="rId70" Type="http://schemas.openxmlformats.org/officeDocument/2006/relationships/tags" Target="../tags/tag76.xml"/><Relationship Id="rId7" Type="http://schemas.openxmlformats.org/officeDocument/2006/relationships/tags" Target="../tags/tag13.xml"/><Relationship Id="rId69" Type="http://schemas.openxmlformats.org/officeDocument/2006/relationships/tags" Target="../tags/tag75.xml"/><Relationship Id="rId68" Type="http://schemas.openxmlformats.org/officeDocument/2006/relationships/tags" Target="../tags/tag74.xml"/><Relationship Id="rId67" Type="http://schemas.openxmlformats.org/officeDocument/2006/relationships/tags" Target="../tags/tag73.xml"/><Relationship Id="rId66" Type="http://schemas.openxmlformats.org/officeDocument/2006/relationships/tags" Target="../tags/tag72.xml"/><Relationship Id="rId65" Type="http://schemas.openxmlformats.org/officeDocument/2006/relationships/tags" Target="../tags/tag71.xml"/><Relationship Id="rId64" Type="http://schemas.openxmlformats.org/officeDocument/2006/relationships/tags" Target="../tags/tag70.xml"/><Relationship Id="rId63" Type="http://schemas.openxmlformats.org/officeDocument/2006/relationships/tags" Target="../tags/tag69.xml"/><Relationship Id="rId62" Type="http://schemas.openxmlformats.org/officeDocument/2006/relationships/tags" Target="../tags/tag68.xml"/><Relationship Id="rId61" Type="http://schemas.openxmlformats.org/officeDocument/2006/relationships/tags" Target="../tags/tag67.xml"/><Relationship Id="rId60" Type="http://schemas.openxmlformats.org/officeDocument/2006/relationships/tags" Target="../tags/tag66.xml"/><Relationship Id="rId6" Type="http://schemas.openxmlformats.org/officeDocument/2006/relationships/tags" Target="../tags/tag12.xml"/><Relationship Id="rId59" Type="http://schemas.openxmlformats.org/officeDocument/2006/relationships/tags" Target="../tags/tag65.xml"/><Relationship Id="rId58" Type="http://schemas.openxmlformats.org/officeDocument/2006/relationships/tags" Target="../tags/tag64.xml"/><Relationship Id="rId57" Type="http://schemas.openxmlformats.org/officeDocument/2006/relationships/tags" Target="../tags/tag63.xml"/><Relationship Id="rId56" Type="http://schemas.openxmlformats.org/officeDocument/2006/relationships/tags" Target="../tags/tag62.xml"/><Relationship Id="rId55" Type="http://schemas.openxmlformats.org/officeDocument/2006/relationships/tags" Target="../tags/tag61.xml"/><Relationship Id="rId54" Type="http://schemas.openxmlformats.org/officeDocument/2006/relationships/tags" Target="../tags/tag60.xml"/><Relationship Id="rId53" Type="http://schemas.openxmlformats.org/officeDocument/2006/relationships/tags" Target="../tags/tag59.xml"/><Relationship Id="rId52" Type="http://schemas.openxmlformats.org/officeDocument/2006/relationships/tags" Target="../tags/tag58.xml"/><Relationship Id="rId51" Type="http://schemas.openxmlformats.org/officeDocument/2006/relationships/tags" Target="../tags/tag57.xml"/><Relationship Id="rId50" Type="http://schemas.openxmlformats.org/officeDocument/2006/relationships/tags" Target="../tags/tag56.xml"/><Relationship Id="rId5" Type="http://schemas.openxmlformats.org/officeDocument/2006/relationships/tags" Target="../tags/tag11.xml"/><Relationship Id="rId49" Type="http://schemas.openxmlformats.org/officeDocument/2006/relationships/tags" Target="../tags/tag55.xml"/><Relationship Id="rId48" Type="http://schemas.openxmlformats.org/officeDocument/2006/relationships/tags" Target="../tags/tag54.xml"/><Relationship Id="rId47" Type="http://schemas.openxmlformats.org/officeDocument/2006/relationships/tags" Target="../tags/tag53.xml"/><Relationship Id="rId46" Type="http://schemas.openxmlformats.org/officeDocument/2006/relationships/tags" Target="../tags/tag52.xml"/><Relationship Id="rId45" Type="http://schemas.openxmlformats.org/officeDocument/2006/relationships/tags" Target="../tags/tag51.xml"/><Relationship Id="rId44" Type="http://schemas.openxmlformats.org/officeDocument/2006/relationships/tags" Target="../tags/tag50.xml"/><Relationship Id="rId43" Type="http://schemas.openxmlformats.org/officeDocument/2006/relationships/tags" Target="../tags/tag49.xml"/><Relationship Id="rId42" Type="http://schemas.openxmlformats.org/officeDocument/2006/relationships/tags" Target="../tags/tag48.xml"/><Relationship Id="rId41" Type="http://schemas.openxmlformats.org/officeDocument/2006/relationships/tags" Target="../tags/tag47.xml"/><Relationship Id="rId40" Type="http://schemas.openxmlformats.org/officeDocument/2006/relationships/tags" Target="../tags/tag46.xml"/><Relationship Id="rId4" Type="http://schemas.openxmlformats.org/officeDocument/2006/relationships/tags" Target="../tags/tag10.xml"/><Relationship Id="rId39" Type="http://schemas.openxmlformats.org/officeDocument/2006/relationships/tags" Target="../tags/tag45.xml"/><Relationship Id="rId38" Type="http://schemas.openxmlformats.org/officeDocument/2006/relationships/tags" Target="../tags/tag44.xml"/><Relationship Id="rId37" Type="http://schemas.openxmlformats.org/officeDocument/2006/relationships/tags" Target="../tags/tag43.xml"/><Relationship Id="rId36" Type="http://schemas.openxmlformats.org/officeDocument/2006/relationships/tags" Target="../tags/tag42.xml"/><Relationship Id="rId35" Type="http://schemas.openxmlformats.org/officeDocument/2006/relationships/tags" Target="../tags/tag41.xml"/><Relationship Id="rId34" Type="http://schemas.openxmlformats.org/officeDocument/2006/relationships/tags" Target="../tags/tag40.xml"/><Relationship Id="rId33" Type="http://schemas.openxmlformats.org/officeDocument/2006/relationships/tags" Target="../tags/tag39.xml"/><Relationship Id="rId32" Type="http://schemas.openxmlformats.org/officeDocument/2006/relationships/tags" Target="../tags/tag38.xml"/><Relationship Id="rId31" Type="http://schemas.openxmlformats.org/officeDocument/2006/relationships/tags" Target="../tags/tag37.xml"/><Relationship Id="rId30" Type="http://schemas.openxmlformats.org/officeDocument/2006/relationships/tags" Target="../tags/tag36.xml"/><Relationship Id="rId3" Type="http://schemas.openxmlformats.org/officeDocument/2006/relationships/tags" Target="../tags/tag9.xml"/><Relationship Id="rId29" Type="http://schemas.openxmlformats.org/officeDocument/2006/relationships/tags" Target="../tags/tag35.xml"/><Relationship Id="rId28" Type="http://schemas.openxmlformats.org/officeDocument/2006/relationships/tags" Target="../tags/tag34.xml"/><Relationship Id="rId27" Type="http://schemas.openxmlformats.org/officeDocument/2006/relationships/tags" Target="../tags/tag33.xml"/><Relationship Id="rId26" Type="http://schemas.openxmlformats.org/officeDocument/2006/relationships/tags" Target="../tags/tag32.xml"/><Relationship Id="rId25" Type="http://schemas.openxmlformats.org/officeDocument/2006/relationships/tags" Target="../tags/tag31.xml"/><Relationship Id="rId249" Type="http://schemas.openxmlformats.org/officeDocument/2006/relationships/slideLayout" Target="../slideLayouts/slideLayout8.xml"/><Relationship Id="rId248" Type="http://schemas.openxmlformats.org/officeDocument/2006/relationships/tags" Target="../tags/tag254.xml"/><Relationship Id="rId247" Type="http://schemas.openxmlformats.org/officeDocument/2006/relationships/tags" Target="../tags/tag253.xml"/><Relationship Id="rId246" Type="http://schemas.openxmlformats.org/officeDocument/2006/relationships/tags" Target="../tags/tag252.xml"/><Relationship Id="rId245" Type="http://schemas.openxmlformats.org/officeDocument/2006/relationships/tags" Target="../tags/tag251.xml"/><Relationship Id="rId244" Type="http://schemas.openxmlformats.org/officeDocument/2006/relationships/tags" Target="../tags/tag250.xml"/><Relationship Id="rId243" Type="http://schemas.openxmlformats.org/officeDocument/2006/relationships/tags" Target="../tags/tag249.xml"/><Relationship Id="rId242" Type="http://schemas.openxmlformats.org/officeDocument/2006/relationships/tags" Target="../tags/tag248.xml"/><Relationship Id="rId241" Type="http://schemas.openxmlformats.org/officeDocument/2006/relationships/tags" Target="../tags/tag247.xml"/><Relationship Id="rId240" Type="http://schemas.openxmlformats.org/officeDocument/2006/relationships/tags" Target="../tags/tag246.xml"/><Relationship Id="rId24" Type="http://schemas.openxmlformats.org/officeDocument/2006/relationships/tags" Target="../tags/tag30.xml"/><Relationship Id="rId239" Type="http://schemas.openxmlformats.org/officeDocument/2006/relationships/tags" Target="../tags/tag245.xml"/><Relationship Id="rId238" Type="http://schemas.openxmlformats.org/officeDocument/2006/relationships/tags" Target="../tags/tag244.xml"/><Relationship Id="rId237" Type="http://schemas.openxmlformats.org/officeDocument/2006/relationships/tags" Target="../tags/tag243.xml"/><Relationship Id="rId236" Type="http://schemas.openxmlformats.org/officeDocument/2006/relationships/tags" Target="../tags/tag242.xml"/><Relationship Id="rId235" Type="http://schemas.openxmlformats.org/officeDocument/2006/relationships/tags" Target="../tags/tag241.xml"/><Relationship Id="rId234" Type="http://schemas.openxmlformats.org/officeDocument/2006/relationships/tags" Target="../tags/tag240.xml"/><Relationship Id="rId233" Type="http://schemas.openxmlformats.org/officeDocument/2006/relationships/tags" Target="../tags/tag239.xml"/><Relationship Id="rId232" Type="http://schemas.openxmlformats.org/officeDocument/2006/relationships/tags" Target="../tags/tag238.xml"/><Relationship Id="rId231" Type="http://schemas.openxmlformats.org/officeDocument/2006/relationships/tags" Target="../tags/tag237.xml"/><Relationship Id="rId230" Type="http://schemas.openxmlformats.org/officeDocument/2006/relationships/tags" Target="../tags/tag236.xml"/><Relationship Id="rId23" Type="http://schemas.openxmlformats.org/officeDocument/2006/relationships/tags" Target="../tags/tag29.xml"/><Relationship Id="rId229" Type="http://schemas.openxmlformats.org/officeDocument/2006/relationships/tags" Target="../tags/tag235.xml"/><Relationship Id="rId228" Type="http://schemas.openxmlformats.org/officeDocument/2006/relationships/tags" Target="../tags/tag234.xml"/><Relationship Id="rId227" Type="http://schemas.openxmlformats.org/officeDocument/2006/relationships/tags" Target="../tags/tag233.xml"/><Relationship Id="rId226" Type="http://schemas.openxmlformats.org/officeDocument/2006/relationships/tags" Target="../tags/tag232.xml"/><Relationship Id="rId225" Type="http://schemas.openxmlformats.org/officeDocument/2006/relationships/tags" Target="../tags/tag231.xml"/><Relationship Id="rId224" Type="http://schemas.openxmlformats.org/officeDocument/2006/relationships/tags" Target="../tags/tag230.xml"/><Relationship Id="rId223" Type="http://schemas.openxmlformats.org/officeDocument/2006/relationships/tags" Target="../tags/tag229.xml"/><Relationship Id="rId222" Type="http://schemas.openxmlformats.org/officeDocument/2006/relationships/tags" Target="../tags/tag228.xml"/><Relationship Id="rId221" Type="http://schemas.openxmlformats.org/officeDocument/2006/relationships/tags" Target="../tags/tag227.xml"/><Relationship Id="rId220" Type="http://schemas.openxmlformats.org/officeDocument/2006/relationships/tags" Target="../tags/tag226.xml"/><Relationship Id="rId22" Type="http://schemas.openxmlformats.org/officeDocument/2006/relationships/tags" Target="../tags/tag28.xml"/><Relationship Id="rId219" Type="http://schemas.openxmlformats.org/officeDocument/2006/relationships/tags" Target="../tags/tag225.xml"/><Relationship Id="rId218" Type="http://schemas.openxmlformats.org/officeDocument/2006/relationships/tags" Target="../tags/tag224.xml"/><Relationship Id="rId217" Type="http://schemas.openxmlformats.org/officeDocument/2006/relationships/tags" Target="../tags/tag223.xml"/><Relationship Id="rId216" Type="http://schemas.openxmlformats.org/officeDocument/2006/relationships/tags" Target="../tags/tag222.xml"/><Relationship Id="rId215" Type="http://schemas.openxmlformats.org/officeDocument/2006/relationships/tags" Target="../tags/tag221.xml"/><Relationship Id="rId214" Type="http://schemas.openxmlformats.org/officeDocument/2006/relationships/tags" Target="../tags/tag220.xml"/><Relationship Id="rId213" Type="http://schemas.openxmlformats.org/officeDocument/2006/relationships/tags" Target="../tags/tag219.xml"/><Relationship Id="rId212" Type="http://schemas.openxmlformats.org/officeDocument/2006/relationships/tags" Target="../tags/tag218.xml"/><Relationship Id="rId211" Type="http://schemas.openxmlformats.org/officeDocument/2006/relationships/tags" Target="../tags/tag217.xml"/><Relationship Id="rId210" Type="http://schemas.openxmlformats.org/officeDocument/2006/relationships/tags" Target="../tags/tag216.xml"/><Relationship Id="rId21" Type="http://schemas.openxmlformats.org/officeDocument/2006/relationships/tags" Target="../tags/tag27.xml"/><Relationship Id="rId209" Type="http://schemas.openxmlformats.org/officeDocument/2006/relationships/tags" Target="../tags/tag215.xml"/><Relationship Id="rId208" Type="http://schemas.openxmlformats.org/officeDocument/2006/relationships/tags" Target="../tags/tag214.xml"/><Relationship Id="rId207" Type="http://schemas.openxmlformats.org/officeDocument/2006/relationships/tags" Target="../tags/tag213.xml"/><Relationship Id="rId206" Type="http://schemas.openxmlformats.org/officeDocument/2006/relationships/tags" Target="../tags/tag212.xml"/><Relationship Id="rId205" Type="http://schemas.openxmlformats.org/officeDocument/2006/relationships/tags" Target="../tags/tag211.xml"/><Relationship Id="rId204" Type="http://schemas.openxmlformats.org/officeDocument/2006/relationships/tags" Target="../tags/tag210.xml"/><Relationship Id="rId203" Type="http://schemas.openxmlformats.org/officeDocument/2006/relationships/tags" Target="../tags/tag209.xml"/><Relationship Id="rId202" Type="http://schemas.openxmlformats.org/officeDocument/2006/relationships/tags" Target="../tags/tag208.xml"/><Relationship Id="rId201" Type="http://schemas.openxmlformats.org/officeDocument/2006/relationships/tags" Target="../tags/tag207.xml"/><Relationship Id="rId200" Type="http://schemas.openxmlformats.org/officeDocument/2006/relationships/tags" Target="../tags/tag206.xml"/><Relationship Id="rId20" Type="http://schemas.openxmlformats.org/officeDocument/2006/relationships/tags" Target="../tags/tag26.xml"/><Relationship Id="rId2" Type="http://schemas.openxmlformats.org/officeDocument/2006/relationships/tags" Target="../tags/tag8.xml"/><Relationship Id="rId199" Type="http://schemas.openxmlformats.org/officeDocument/2006/relationships/tags" Target="../tags/tag205.xml"/><Relationship Id="rId198" Type="http://schemas.openxmlformats.org/officeDocument/2006/relationships/tags" Target="../tags/tag204.xml"/><Relationship Id="rId197" Type="http://schemas.openxmlformats.org/officeDocument/2006/relationships/tags" Target="../tags/tag203.xml"/><Relationship Id="rId196" Type="http://schemas.openxmlformats.org/officeDocument/2006/relationships/tags" Target="../tags/tag202.xml"/><Relationship Id="rId195" Type="http://schemas.openxmlformats.org/officeDocument/2006/relationships/tags" Target="../tags/tag201.xml"/><Relationship Id="rId194" Type="http://schemas.openxmlformats.org/officeDocument/2006/relationships/tags" Target="../tags/tag200.xml"/><Relationship Id="rId193" Type="http://schemas.openxmlformats.org/officeDocument/2006/relationships/tags" Target="../tags/tag199.xml"/><Relationship Id="rId192" Type="http://schemas.openxmlformats.org/officeDocument/2006/relationships/tags" Target="../tags/tag198.xml"/><Relationship Id="rId191" Type="http://schemas.openxmlformats.org/officeDocument/2006/relationships/tags" Target="../tags/tag197.xml"/><Relationship Id="rId190" Type="http://schemas.openxmlformats.org/officeDocument/2006/relationships/tags" Target="../tags/tag196.xml"/><Relationship Id="rId19" Type="http://schemas.openxmlformats.org/officeDocument/2006/relationships/tags" Target="../tags/tag25.xml"/><Relationship Id="rId189" Type="http://schemas.openxmlformats.org/officeDocument/2006/relationships/tags" Target="../tags/tag195.xml"/><Relationship Id="rId188" Type="http://schemas.openxmlformats.org/officeDocument/2006/relationships/tags" Target="../tags/tag194.xml"/><Relationship Id="rId187" Type="http://schemas.openxmlformats.org/officeDocument/2006/relationships/tags" Target="../tags/tag193.xml"/><Relationship Id="rId186" Type="http://schemas.openxmlformats.org/officeDocument/2006/relationships/tags" Target="../tags/tag192.xml"/><Relationship Id="rId185" Type="http://schemas.openxmlformats.org/officeDocument/2006/relationships/tags" Target="../tags/tag191.xml"/><Relationship Id="rId184" Type="http://schemas.openxmlformats.org/officeDocument/2006/relationships/tags" Target="../tags/tag190.xml"/><Relationship Id="rId183" Type="http://schemas.openxmlformats.org/officeDocument/2006/relationships/tags" Target="../tags/tag189.xml"/><Relationship Id="rId182" Type="http://schemas.openxmlformats.org/officeDocument/2006/relationships/tags" Target="../tags/tag188.xml"/><Relationship Id="rId181" Type="http://schemas.openxmlformats.org/officeDocument/2006/relationships/tags" Target="../tags/tag187.xml"/><Relationship Id="rId180" Type="http://schemas.openxmlformats.org/officeDocument/2006/relationships/tags" Target="../tags/tag186.xml"/><Relationship Id="rId18" Type="http://schemas.openxmlformats.org/officeDocument/2006/relationships/tags" Target="../tags/tag24.xml"/><Relationship Id="rId179" Type="http://schemas.openxmlformats.org/officeDocument/2006/relationships/tags" Target="../tags/tag185.xml"/><Relationship Id="rId178" Type="http://schemas.openxmlformats.org/officeDocument/2006/relationships/tags" Target="../tags/tag184.xml"/><Relationship Id="rId177" Type="http://schemas.openxmlformats.org/officeDocument/2006/relationships/tags" Target="../tags/tag183.xml"/><Relationship Id="rId176" Type="http://schemas.openxmlformats.org/officeDocument/2006/relationships/tags" Target="../tags/tag182.xml"/><Relationship Id="rId175" Type="http://schemas.openxmlformats.org/officeDocument/2006/relationships/tags" Target="../tags/tag181.xml"/><Relationship Id="rId174" Type="http://schemas.openxmlformats.org/officeDocument/2006/relationships/tags" Target="../tags/tag180.xml"/><Relationship Id="rId173" Type="http://schemas.openxmlformats.org/officeDocument/2006/relationships/tags" Target="../tags/tag179.xml"/><Relationship Id="rId172" Type="http://schemas.openxmlformats.org/officeDocument/2006/relationships/tags" Target="../tags/tag178.xml"/><Relationship Id="rId171" Type="http://schemas.openxmlformats.org/officeDocument/2006/relationships/tags" Target="../tags/tag177.xml"/><Relationship Id="rId170" Type="http://schemas.openxmlformats.org/officeDocument/2006/relationships/tags" Target="../tags/tag176.xml"/><Relationship Id="rId17" Type="http://schemas.openxmlformats.org/officeDocument/2006/relationships/tags" Target="../tags/tag23.xml"/><Relationship Id="rId169" Type="http://schemas.openxmlformats.org/officeDocument/2006/relationships/tags" Target="../tags/tag175.xml"/><Relationship Id="rId168" Type="http://schemas.openxmlformats.org/officeDocument/2006/relationships/tags" Target="../tags/tag174.xml"/><Relationship Id="rId167" Type="http://schemas.openxmlformats.org/officeDocument/2006/relationships/tags" Target="../tags/tag173.xml"/><Relationship Id="rId166" Type="http://schemas.openxmlformats.org/officeDocument/2006/relationships/tags" Target="../tags/tag172.xml"/><Relationship Id="rId165" Type="http://schemas.openxmlformats.org/officeDocument/2006/relationships/tags" Target="../tags/tag171.xml"/><Relationship Id="rId164" Type="http://schemas.openxmlformats.org/officeDocument/2006/relationships/tags" Target="../tags/tag170.xml"/><Relationship Id="rId163" Type="http://schemas.openxmlformats.org/officeDocument/2006/relationships/tags" Target="../tags/tag169.xml"/><Relationship Id="rId162" Type="http://schemas.openxmlformats.org/officeDocument/2006/relationships/tags" Target="../tags/tag168.xml"/><Relationship Id="rId161" Type="http://schemas.openxmlformats.org/officeDocument/2006/relationships/tags" Target="../tags/tag167.xml"/><Relationship Id="rId160" Type="http://schemas.openxmlformats.org/officeDocument/2006/relationships/tags" Target="../tags/tag166.xml"/><Relationship Id="rId16" Type="http://schemas.openxmlformats.org/officeDocument/2006/relationships/tags" Target="../tags/tag22.xml"/><Relationship Id="rId159" Type="http://schemas.openxmlformats.org/officeDocument/2006/relationships/tags" Target="../tags/tag165.xml"/><Relationship Id="rId158" Type="http://schemas.openxmlformats.org/officeDocument/2006/relationships/tags" Target="../tags/tag164.xml"/><Relationship Id="rId157" Type="http://schemas.openxmlformats.org/officeDocument/2006/relationships/tags" Target="../tags/tag163.xml"/><Relationship Id="rId156" Type="http://schemas.openxmlformats.org/officeDocument/2006/relationships/tags" Target="../tags/tag162.xml"/><Relationship Id="rId155" Type="http://schemas.openxmlformats.org/officeDocument/2006/relationships/tags" Target="../tags/tag161.xml"/><Relationship Id="rId154" Type="http://schemas.openxmlformats.org/officeDocument/2006/relationships/tags" Target="../tags/tag160.xml"/><Relationship Id="rId153" Type="http://schemas.openxmlformats.org/officeDocument/2006/relationships/tags" Target="../tags/tag159.xml"/><Relationship Id="rId152" Type="http://schemas.openxmlformats.org/officeDocument/2006/relationships/tags" Target="../tags/tag158.xml"/><Relationship Id="rId151" Type="http://schemas.openxmlformats.org/officeDocument/2006/relationships/tags" Target="../tags/tag157.xml"/><Relationship Id="rId150" Type="http://schemas.openxmlformats.org/officeDocument/2006/relationships/tags" Target="../tags/tag156.xml"/><Relationship Id="rId15" Type="http://schemas.openxmlformats.org/officeDocument/2006/relationships/tags" Target="../tags/tag21.xml"/><Relationship Id="rId149" Type="http://schemas.openxmlformats.org/officeDocument/2006/relationships/tags" Target="../tags/tag155.xml"/><Relationship Id="rId148" Type="http://schemas.openxmlformats.org/officeDocument/2006/relationships/tags" Target="../tags/tag154.xml"/><Relationship Id="rId147" Type="http://schemas.openxmlformats.org/officeDocument/2006/relationships/tags" Target="../tags/tag153.xml"/><Relationship Id="rId146" Type="http://schemas.openxmlformats.org/officeDocument/2006/relationships/tags" Target="../tags/tag152.xml"/><Relationship Id="rId145" Type="http://schemas.openxmlformats.org/officeDocument/2006/relationships/tags" Target="../tags/tag151.xml"/><Relationship Id="rId144" Type="http://schemas.openxmlformats.org/officeDocument/2006/relationships/tags" Target="../tags/tag150.xml"/><Relationship Id="rId143" Type="http://schemas.openxmlformats.org/officeDocument/2006/relationships/tags" Target="../tags/tag149.xml"/><Relationship Id="rId142" Type="http://schemas.openxmlformats.org/officeDocument/2006/relationships/tags" Target="../tags/tag148.xml"/><Relationship Id="rId141" Type="http://schemas.openxmlformats.org/officeDocument/2006/relationships/tags" Target="../tags/tag147.xml"/><Relationship Id="rId140" Type="http://schemas.openxmlformats.org/officeDocument/2006/relationships/tags" Target="../tags/tag146.xml"/><Relationship Id="rId14" Type="http://schemas.openxmlformats.org/officeDocument/2006/relationships/tags" Target="../tags/tag20.xml"/><Relationship Id="rId139" Type="http://schemas.openxmlformats.org/officeDocument/2006/relationships/tags" Target="../tags/tag145.xml"/><Relationship Id="rId138" Type="http://schemas.openxmlformats.org/officeDocument/2006/relationships/tags" Target="../tags/tag144.xml"/><Relationship Id="rId137" Type="http://schemas.openxmlformats.org/officeDocument/2006/relationships/tags" Target="../tags/tag143.xml"/><Relationship Id="rId136" Type="http://schemas.openxmlformats.org/officeDocument/2006/relationships/tags" Target="../tags/tag142.xml"/><Relationship Id="rId135" Type="http://schemas.openxmlformats.org/officeDocument/2006/relationships/tags" Target="../tags/tag141.xml"/><Relationship Id="rId134" Type="http://schemas.openxmlformats.org/officeDocument/2006/relationships/tags" Target="../tags/tag140.xml"/><Relationship Id="rId133" Type="http://schemas.openxmlformats.org/officeDocument/2006/relationships/tags" Target="../tags/tag139.xml"/><Relationship Id="rId132" Type="http://schemas.openxmlformats.org/officeDocument/2006/relationships/tags" Target="../tags/tag138.xml"/><Relationship Id="rId131" Type="http://schemas.openxmlformats.org/officeDocument/2006/relationships/tags" Target="../tags/tag137.xml"/><Relationship Id="rId130" Type="http://schemas.openxmlformats.org/officeDocument/2006/relationships/tags" Target="../tags/tag136.xml"/><Relationship Id="rId13" Type="http://schemas.openxmlformats.org/officeDocument/2006/relationships/tags" Target="../tags/tag19.xml"/><Relationship Id="rId129" Type="http://schemas.openxmlformats.org/officeDocument/2006/relationships/tags" Target="../tags/tag135.xml"/><Relationship Id="rId128" Type="http://schemas.openxmlformats.org/officeDocument/2006/relationships/tags" Target="../tags/tag134.xml"/><Relationship Id="rId127" Type="http://schemas.openxmlformats.org/officeDocument/2006/relationships/tags" Target="../tags/tag133.xml"/><Relationship Id="rId126" Type="http://schemas.openxmlformats.org/officeDocument/2006/relationships/tags" Target="../tags/tag132.xml"/><Relationship Id="rId125" Type="http://schemas.openxmlformats.org/officeDocument/2006/relationships/tags" Target="../tags/tag131.xml"/><Relationship Id="rId124" Type="http://schemas.openxmlformats.org/officeDocument/2006/relationships/tags" Target="../tags/tag130.xml"/><Relationship Id="rId123" Type="http://schemas.openxmlformats.org/officeDocument/2006/relationships/tags" Target="../tags/tag129.xml"/><Relationship Id="rId122" Type="http://schemas.openxmlformats.org/officeDocument/2006/relationships/tags" Target="../tags/tag128.xml"/><Relationship Id="rId121" Type="http://schemas.openxmlformats.org/officeDocument/2006/relationships/tags" Target="../tags/tag127.xml"/><Relationship Id="rId120" Type="http://schemas.openxmlformats.org/officeDocument/2006/relationships/tags" Target="../tags/tag126.xml"/><Relationship Id="rId12" Type="http://schemas.openxmlformats.org/officeDocument/2006/relationships/tags" Target="../tags/tag18.xml"/><Relationship Id="rId119" Type="http://schemas.openxmlformats.org/officeDocument/2006/relationships/tags" Target="../tags/tag125.xml"/><Relationship Id="rId118" Type="http://schemas.openxmlformats.org/officeDocument/2006/relationships/tags" Target="../tags/tag124.xml"/><Relationship Id="rId117" Type="http://schemas.openxmlformats.org/officeDocument/2006/relationships/tags" Target="../tags/tag123.xml"/><Relationship Id="rId116" Type="http://schemas.openxmlformats.org/officeDocument/2006/relationships/tags" Target="../tags/tag122.xml"/><Relationship Id="rId115" Type="http://schemas.openxmlformats.org/officeDocument/2006/relationships/tags" Target="../tags/tag121.xml"/><Relationship Id="rId114" Type="http://schemas.openxmlformats.org/officeDocument/2006/relationships/tags" Target="../tags/tag120.xml"/><Relationship Id="rId113" Type="http://schemas.openxmlformats.org/officeDocument/2006/relationships/tags" Target="../tags/tag119.xml"/><Relationship Id="rId112" Type="http://schemas.openxmlformats.org/officeDocument/2006/relationships/tags" Target="../tags/tag118.xml"/><Relationship Id="rId111" Type="http://schemas.openxmlformats.org/officeDocument/2006/relationships/tags" Target="../tags/tag117.xml"/><Relationship Id="rId110" Type="http://schemas.openxmlformats.org/officeDocument/2006/relationships/tags" Target="../tags/tag116.xml"/><Relationship Id="rId11" Type="http://schemas.openxmlformats.org/officeDocument/2006/relationships/tags" Target="../tags/tag17.xml"/><Relationship Id="rId109" Type="http://schemas.openxmlformats.org/officeDocument/2006/relationships/tags" Target="../tags/tag115.xml"/><Relationship Id="rId108" Type="http://schemas.openxmlformats.org/officeDocument/2006/relationships/tags" Target="../tags/tag114.xml"/><Relationship Id="rId107" Type="http://schemas.openxmlformats.org/officeDocument/2006/relationships/tags" Target="../tags/tag113.xml"/><Relationship Id="rId106" Type="http://schemas.openxmlformats.org/officeDocument/2006/relationships/tags" Target="../tags/tag112.xml"/><Relationship Id="rId105" Type="http://schemas.openxmlformats.org/officeDocument/2006/relationships/tags" Target="../tags/tag111.xml"/><Relationship Id="rId104" Type="http://schemas.openxmlformats.org/officeDocument/2006/relationships/tags" Target="../tags/tag110.xml"/><Relationship Id="rId103" Type="http://schemas.openxmlformats.org/officeDocument/2006/relationships/tags" Target="../tags/tag109.xml"/><Relationship Id="rId102" Type="http://schemas.openxmlformats.org/officeDocument/2006/relationships/tags" Target="../tags/tag108.xml"/><Relationship Id="rId101" Type="http://schemas.openxmlformats.org/officeDocument/2006/relationships/tags" Target="../tags/tag107.xml"/><Relationship Id="rId100" Type="http://schemas.openxmlformats.org/officeDocument/2006/relationships/tags" Target="../tags/tag106.xml"/><Relationship Id="rId10" Type="http://schemas.openxmlformats.org/officeDocument/2006/relationships/tags" Target="../tags/tag16.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1" Type="http://schemas.openxmlformats.org/officeDocument/2006/relationships/slideLayout" Target="../slideLayouts/slideLayout6.xml"/><Relationship Id="rId50" Type="http://schemas.openxmlformats.org/officeDocument/2006/relationships/tags" Target="../tags/tag302.xml"/><Relationship Id="rId5" Type="http://schemas.openxmlformats.org/officeDocument/2006/relationships/tags" Target="../tags/tag257.xml"/><Relationship Id="rId49" Type="http://schemas.openxmlformats.org/officeDocument/2006/relationships/tags" Target="../tags/tag301.xml"/><Relationship Id="rId48" Type="http://schemas.openxmlformats.org/officeDocument/2006/relationships/tags" Target="../tags/tag300.xml"/><Relationship Id="rId47" Type="http://schemas.openxmlformats.org/officeDocument/2006/relationships/tags" Target="../tags/tag299.xml"/><Relationship Id="rId46" Type="http://schemas.openxmlformats.org/officeDocument/2006/relationships/tags" Target="../tags/tag298.xml"/><Relationship Id="rId45" Type="http://schemas.openxmlformats.org/officeDocument/2006/relationships/tags" Target="../tags/tag297.xml"/><Relationship Id="rId44" Type="http://schemas.openxmlformats.org/officeDocument/2006/relationships/tags" Target="../tags/tag296.xml"/><Relationship Id="rId43" Type="http://schemas.openxmlformats.org/officeDocument/2006/relationships/tags" Target="../tags/tag295.xml"/><Relationship Id="rId42" Type="http://schemas.openxmlformats.org/officeDocument/2006/relationships/tags" Target="../tags/tag294.xml"/><Relationship Id="rId41" Type="http://schemas.openxmlformats.org/officeDocument/2006/relationships/tags" Target="../tags/tag293.xml"/><Relationship Id="rId40" Type="http://schemas.openxmlformats.org/officeDocument/2006/relationships/tags" Target="../tags/tag292.xml"/><Relationship Id="rId4" Type="http://schemas.openxmlformats.org/officeDocument/2006/relationships/tags" Target="../tags/tag256.xml"/><Relationship Id="rId39" Type="http://schemas.openxmlformats.org/officeDocument/2006/relationships/tags" Target="../tags/tag291.xml"/><Relationship Id="rId38" Type="http://schemas.openxmlformats.org/officeDocument/2006/relationships/tags" Target="../tags/tag290.xml"/><Relationship Id="rId37" Type="http://schemas.openxmlformats.org/officeDocument/2006/relationships/tags" Target="../tags/tag289.xml"/><Relationship Id="rId36" Type="http://schemas.openxmlformats.org/officeDocument/2006/relationships/tags" Target="../tags/tag288.xml"/><Relationship Id="rId35" Type="http://schemas.openxmlformats.org/officeDocument/2006/relationships/tags" Target="../tags/tag287.xml"/><Relationship Id="rId34" Type="http://schemas.openxmlformats.org/officeDocument/2006/relationships/tags" Target="../tags/tag286.xml"/><Relationship Id="rId33" Type="http://schemas.openxmlformats.org/officeDocument/2006/relationships/tags" Target="../tags/tag285.xml"/><Relationship Id="rId32" Type="http://schemas.openxmlformats.org/officeDocument/2006/relationships/tags" Target="../tags/tag284.xml"/><Relationship Id="rId31" Type="http://schemas.openxmlformats.org/officeDocument/2006/relationships/tags" Target="../tags/tag283.xml"/><Relationship Id="rId30" Type="http://schemas.openxmlformats.org/officeDocument/2006/relationships/tags" Target="../tags/tag282.xml"/><Relationship Id="rId3" Type="http://schemas.openxmlformats.org/officeDocument/2006/relationships/tags" Target="../tags/tag255.xml"/><Relationship Id="rId29" Type="http://schemas.openxmlformats.org/officeDocument/2006/relationships/tags" Target="../tags/tag281.xml"/><Relationship Id="rId28" Type="http://schemas.openxmlformats.org/officeDocument/2006/relationships/tags" Target="../tags/tag280.xml"/><Relationship Id="rId27" Type="http://schemas.openxmlformats.org/officeDocument/2006/relationships/tags" Target="../tags/tag279.xml"/><Relationship Id="rId26" Type="http://schemas.openxmlformats.org/officeDocument/2006/relationships/tags" Target="../tags/tag278.xml"/><Relationship Id="rId25" Type="http://schemas.openxmlformats.org/officeDocument/2006/relationships/tags" Target="../tags/tag277.xml"/><Relationship Id="rId24" Type="http://schemas.openxmlformats.org/officeDocument/2006/relationships/tags" Target="../tags/tag276.xml"/><Relationship Id="rId23" Type="http://schemas.openxmlformats.org/officeDocument/2006/relationships/tags" Target="../tags/tag275.xml"/><Relationship Id="rId22" Type="http://schemas.openxmlformats.org/officeDocument/2006/relationships/tags" Target="../tags/tag274.xml"/><Relationship Id="rId21" Type="http://schemas.openxmlformats.org/officeDocument/2006/relationships/tags" Target="../tags/tag273.xml"/><Relationship Id="rId20" Type="http://schemas.openxmlformats.org/officeDocument/2006/relationships/tags" Target="../tags/tag272.xml"/><Relationship Id="rId2" Type="http://schemas.openxmlformats.org/officeDocument/2006/relationships/image" Target="../media/image4.svg"/><Relationship Id="rId19" Type="http://schemas.openxmlformats.org/officeDocument/2006/relationships/tags" Target="../tags/tag271.xml"/><Relationship Id="rId18" Type="http://schemas.openxmlformats.org/officeDocument/2006/relationships/tags" Target="../tags/tag270.xml"/><Relationship Id="rId17" Type="http://schemas.openxmlformats.org/officeDocument/2006/relationships/tags" Target="../tags/tag269.xml"/><Relationship Id="rId16" Type="http://schemas.openxmlformats.org/officeDocument/2006/relationships/tags" Target="../tags/tag268.xml"/><Relationship Id="rId15" Type="http://schemas.openxmlformats.org/officeDocument/2006/relationships/tags" Target="../tags/tag267.xml"/><Relationship Id="rId14" Type="http://schemas.openxmlformats.org/officeDocument/2006/relationships/tags" Target="../tags/tag266.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image" Target="../media/image5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7.jpe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microsoft.com/office/2007/relationships/hdphoto" Target="../media/image65.wdp"/><Relationship Id="rId7" Type="http://schemas.openxmlformats.org/officeDocument/2006/relationships/image" Target="../media/image64.png"/><Relationship Id="rId6" Type="http://schemas.microsoft.com/office/2007/relationships/hdphoto" Target="../media/image63.wdp"/><Relationship Id="rId5" Type="http://schemas.openxmlformats.org/officeDocument/2006/relationships/image" Target="../media/image62.png"/><Relationship Id="rId4" Type="http://schemas.microsoft.com/office/2007/relationships/hdphoto" Target="../media/image61.wdp"/><Relationship Id="rId3" Type="http://schemas.openxmlformats.org/officeDocument/2006/relationships/image" Target="../media/image60.png"/><Relationship Id="rId2" Type="http://schemas.microsoft.com/office/2007/relationships/hdphoto" Target="../media/image59.wdp"/><Relationship Id="rId1" Type="http://schemas.openxmlformats.org/officeDocument/2006/relationships/image" Target="../media/image58.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9.png"/><Relationship Id="rId1" Type="http://schemas.openxmlformats.org/officeDocument/2006/relationships/chart" Target="../charts/char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hdphoto" Target="../media/image71.wdp"/><Relationship Id="rId1" Type="http://schemas.openxmlformats.org/officeDocument/2006/relationships/image" Target="../media/image70.png"/></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image" Target="../media/image7.svg"/><Relationship Id="rId6" Type="http://schemas.openxmlformats.org/officeDocument/2006/relationships/image" Target="../media/image74.png"/><Relationship Id="rId5" Type="http://schemas.openxmlformats.org/officeDocument/2006/relationships/image" Target="../media/image6.svg"/><Relationship Id="rId4" Type="http://schemas.openxmlformats.org/officeDocument/2006/relationships/image" Target="../media/image73.png"/><Relationship Id="rId3" Type="http://schemas.openxmlformats.org/officeDocument/2006/relationships/image" Target="../media/image5.svg"/><Relationship Id="rId2" Type="http://schemas.openxmlformats.org/officeDocument/2006/relationships/image" Target="../media/image72.png"/><Relationship Id="rId1" Type="http://schemas.openxmlformats.org/officeDocument/2006/relationships/chart" Target="../charts/chart2.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0.xml"/><Relationship Id="rId6" Type="http://schemas.openxmlformats.org/officeDocument/2006/relationships/image" Target="../media/image3.svg"/><Relationship Id="rId5" Type="http://schemas.openxmlformats.org/officeDocument/2006/relationships/image" Target="../media/image44.png"/><Relationship Id="rId4" Type="http://schemas.openxmlformats.org/officeDocument/2006/relationships/image" Target="../media/image2.svg"/><Relationship Id="rId3" Type="http://schemas.openxmlformats.org/officeDocument/2006/relationships/image" Target="../media/image43.png"/><Relationship Id="rId2" Type="http://schemas.openxmlformats.org/officeDocument/2006/relationships/image" Target="../media/image1.svg"/><Relationship Id="rId1" Type="http://schemas.openxmlformats.org/officeDocument/2006/relationships/image" Target="../media/image4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9.png"/><Relationship Id="rId1" Type="http://schemas.openxmlformats.org/officeDocument/2006/relationships/chart" Target="../charts/char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9.png"/><Relationship Id="rId1" Type="http://schemas.openxmlformats.org/officeDocument/2006/relationships/chart" Target="../charts/char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5.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6.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7.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8.png"/></Relationships>
</file>

<file path=ppt/slides/_rels/slide31.xml.rels><?xml version="1.0" encoding="UTF-8" standalone="yes"?>
<Relationships xmlns="http://schemas.openxmlformats.org/package/2006/relationships"><Relationship Id="rId9" Type="http://schemas.openxmlformats.org/officeDocument/2006/relationships/image" Target="../media/image83.png"/><Relationship Id="rId8" Type="http://schemas.openxmlformats.org/officeDocument/2006/relationships/image" Target="../media/image11.svg"/><Relationship Id="rId7" Type="http://schemas.openxmlformats.org/officeDocument/2006/relationships/image" Target="../media/image82.png"/><Relationship Id="rId6" Type="http://schemas.openxmlformats.org/officeDocument/2006/relationships/image" Target="../media/image10.svg"/><Relationship Id="rId5" Type="http://schemas.openxmlformats.org/officeDocument/2006/relationships/image" Target="../media/image81.png"/><Relationship Id="rId4" Type="http://schemas.openxmlformats.org/officeDocument/2006/relationships/image" Target="../media/image9.svg"/><Relationship Id="rId3" Type="http://schemas.openxmlformats.org/officeDocument/2006/relationships/image" Target="../media/image80.png"/><Relationship Id="rId2" Type="http://schemas.openxmlformats.org/officeDocument/2006/relationships/image" Target="../media/image8.svg"/><Relationship Id="rId11" Type="http://schemas.openxmlformats.org/officeDocument/2006/relationships/slideLayout" Target="../slideLayouts/slideLayout6.xml"/><Relationship Id="rId10" Type="http://schemas.openxmlformats.org/officeDocument/2006/relationships/image" Target="../media/image12.svg"/><Relationship Id="rId1" Type="http://schemas.openxmlformats.org/officeDocument/2006/relationships/image" Target="../media/image79.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84.png"/></Relationships>
</file>

<file path=ppt/slides/_rels/slide33.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1" Type="http://schemas.openxmlformats.org/officeDocument/2006/relationships/slideLayout" Target="../slideLayouts/slideLayout6.xml"/><Relationship Id="rId50" Type="http://schemas.openxmlformats.org/officeDocument/2006/relationships/tags" Target="../tags/tag352.xml"/><Relationship Id="rId5" Type="http://schemas.openxmlformats.org/officeDocument/2006/relationships/tags" Target="../tags/tag307.xml"/><Relationship Id="rId49" Type="http://schemas.openxmlformats.org/officeDocument/2006/relationships/tags" Target="../tags/tag351.xml"/><Relationship Id="rId48" Type="http://schemas.openxmlformats.org/officeDocument/2006/relationships/tags" Target="../tags/tag350.xml"/><Relationship Id="rId47" Type="http://schemas.openxmlformats.org/officeDocument/2006/relationships/tags" Target="../tags/tag349.xml"/><Relationship Id="rId46" Type="http://schemas.openxmlformats.org/officeDocument/2006/relationships/tags" Target="../tags/tag348.xml"/><Relationship Id="rId45" Type="http://schemas.openxmlformats.org/officeDocument/2006/relationships/tags" Target="../tags/tag347.xml"/><Relationship Id="rId44" Type="http://schemas.openxmlformats.org/officeDocument/2006/relationships/tags" Target="../tags/tag346.xml"/><Relationship Id="rId43" Type="http://schemas.openxmlformats.org/officeDocument/2006/relationships/tags" Target="../tags/tag345.xml"/><Relationship Id="rId42" Type="http://schemas.openxmlformats.org/officeDocument/2006/relationships/tags" Target="../tags/tag344.xml"/><Relationship Id="rId41" Type="http://schemas.openxmlformats.org/officeDocument/2006/relationships/tags" Target="../tags/tag343.xml"/><Relationship Id="rId40" Type="http://schemas.openxmlformats.org/officeDocument/2006/relationships/tags" Target="../tags/tag342.xml"/><Relationship Id="rId4" Type="http://schemas.openxmlformats.org/officeDocument/2006/relationships/tags" Target="../tags/tag306.xml"/><Relationship Id="rId39" Type="http://schemas.openxmlformats.org/officeDocument/2006/relationships/tags" Target="../tags/tag341.xml"/><Relationship Id="rId38" Type="http://schemas.openxmlformats.org/officeDocument/2006/relationships/tags" Target="../tags/tag340.xml"/><Relationship Id="rId37" Type="http://schemas.openxmlformats.org/officeDocument/2006/relationships/tags" Target="../tags/tag339.xml"/><Relationship Id="rId36" Type="http://schemas.openxmlformats.org/officeDocument/2006/relationships/tags" Target="../tags/tag338.xml"/><Relationship Id="rId35" Type="http://schemas.openxmlformats.org/officeDocument/2006/relationships/tags" Target="../tags/tag337.xml"/><Relationship Id="rId34" Type="http://schemas.openxmlformats.org/officeDocument/2006/relationships/tags" Target="../tags/tag336.xml"/><Relationship Id="rId33" Type="http://schemas.openxmlformats.org/officeDocument/2006/relationships/tags" Target="../tags/tag335.xml"/><Relationship Id="rId32" Type="http://schemas.openxmlformats.org/officeDocument/2006/relationships/tags" Target="../tags/tag334.xml"/><Relationship Id="rId31" Type="http://schemas.openxmlformats.org/officeDocument/2006/relationships/tags" Target="../tags/tag333.xml"/><Relationship Id="rId30" Type="http://schemas.openxmlformats.org/officeDocument/2006/relationships/tags" Target="../tags/tag332.xml"/><Relationship Id="rId3" Type="http://schemas.openxmlformats.org/officeDocument/2006/relationships/tags" Target="../tags/tag305.xml"/><Relationship Id="rId29" Type="http://schemas.openxmlformats.org/officeDocument/2006/relationships/tags" Target="../tags/tag331.xml"/><Relationship Id="rId28" Type="http://schemas.openxmlformats.org/officeDocument/2006/relationships/tags" Target="../tags/tag330.xml"/><Relationship Id="rId27" Type="http://schemas.openxmlformats.org/officeDocument/2006/relationships/tags" Target="../tags/tag329.xml"/><Relationship Id="rId26" Type="http://schemas.openxmlformats.org/officeDocument/2006/relationships/tags" Target="../tags/tag328.xml"/><Relationship Id="rId25" Type="http://schemas.openxmlformats.org/officeDocument/2006/relationships/tags" Target="../tags/tag327.xml"/><Relationship Id="rId24" Type="http://schemas.openxmlformats.org/officeDocument/2006/relationships/tags" Target="../tags/tag326.xml"/><Relationship Id="rId23" Type="http://schemas.openxmlformats.org/officeDocument/2006/relationships/tags" Target="../tags/tag325.xml"/><Relationship Id="rId22" Type="http://schemas.openxmlformats.org/officeDocument/2006/relationships/tags" Target="../tags/tag324.xml"/><Relationship Id="rId21" Type="http://schemas.openxmlformats.org/officeDocument/2006/relationships/tags" Target="../tags/tag323.xml"/><Relationship Id="rId20" Type="http://schemas.openxmlformats.org/officeDocument/2006/relationships/tags" Target="../tags/tag322.xml"/><Relationship Id="rId2" Type="http://schemas.openxmlformats.org/officeDocument/2006/relationships/tags" Target="../tags/tag304.xml"/><Relationship Id="rId19" Type="http://schemas.openxmlformats.org/officeDocument/2006/relationships/tags" Target="../tags/tag321.xml"/><Relationship Id="rId18" Type="http://schemas.openxmlformats.org/officeDocument/2006/relationships/tags" Target="../tags/tag320.xml"/><Relationship Id="rId17" Type="http://schemas.openxmlformats.org/officeDocument/2006/relationships/tags" Target="../tags/tag319.xml"/><Relationship Id="rId16" Type="http://schemas.openxmlformats.org/officeDocument/2006/relationships/tags" Target="../tags/tag318.xml"/><Relationship Id="rId15" Type="http://schemas.openxmlformats.org/officeDocument/2006/relationships/tags" Target="../tags/tag317.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tags" Target="../tags/tag303.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xml"/><Relationship Id="rId2" Type="http://schemas.openxmlformats.org/officeDocument/2006/relationships/image" Target="../media/image86.jpeg"/><Relationship Id="rId1" Type="http://schemas.openxmlformats.org/officeDocument/2006/relationships/image" Target="../media/image85.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7.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svg"/><Relationship Id="rId1" Type="http://schemas.openxmlformats.org/officeDocument/2006/relationships/image" Target="../media/image8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69.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78.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9.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0.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93.png"/><Relationship Id="rId4" Type="http://schemas.openxmlformats.org/officeDocument/2006/relationships/image" Target="../media/image15.svg"/><Relationship Id="rId3" Type="http://schemas.openxmlformats.org/officeDocument/2006/relationships/image" Target="../media/image92.png"/><Relationship Id="rId2" Type="http://schemas.openxmlformats.org/officeDocument/2006/relationships/image" Target="../media/image14.svg"/><Relationship Id="rId1" Type="http://schemas.openxmlformats.org/officeDocument/2006/relationships/image" Target="../media/image9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9" Type="http://schemas.openxmlformats.org/officeDocument/2006/relationships/image" Target="../media/image98.jpeg"/><Relationship Id="rId8" Type="http://schemas.openxmlformats.org/officeDocument/2006/relationships/image" Target="../media/image19.svg"/><Relationship Id="rId7" Type="http://schemas.openxmlformats.org/officeDocument/2006/relationships/image" Target="../media/image97.png"/><Relationship Id="rId6" Type="http://schemas.openxmlformats.org/officeDocument/2006/relationships/image" Target="../media/image18.svg"/><Relationship Id="rId5" Type="http://schemas.openxmlformats.org/officeDocument/2006/relationships/image" Target="../media/image96.png"/><Relationship Id="rId4" Type="http://schemas.openxmlformats.org/officeDocument/2006/relationships/image" Target="../media/image17.svg"/><Relationship Id="rId3" Type="http://schemas.openxmlformats.org/officeDocument/2006/relationships/image" Target="../media/image95.png"/><Relationship Id="rId2" Type="http://schemas.openxmlformats.org/officeDocument/2006/relationships/image" Target="../media/image16.svg"/><Relationship Id="rId11" Type="http://schemas.openxmlformats.org/officeDocument/2006/relationships/notesSlide" Target="../notesSlides/notesSlide3.xml"/><Relationship Id="rId10" Type="http://schemas.openxmlformats.org/officeDocument/2006/relationships/slideLayout" Target="../slideLayouts/slideLayout6.xml"/><Relationship Id="rId1" Type="http://schemas.openxmlformats.org/officeDocument/2006/relationships/image" Target="../media/image9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6.xml"/><Relationship Id="rId3" Type="http://schemas.openxmlformats.org/officeDocument/2006/relationships/image" Target="../media/image101.png"/><Relationship Id="rId2" Type="http://schemas.microsoft.com/office/2007/relationships/hdphoto" Target="../media/image100.wdp"/><Relationship Id="rId1" Type="http://schemas.openxmlformats.org/officeDocument/2006/relationships/image" Target="../media/image99.png"/></Relationships>
</file>

<file path=ppt/slides/_rels/slide51.xml.rels><?xml version="1.0" encoding="UTF-8" standalone="yes"?>
<Relationships xmlns="http://schemas.openxmlformats.org/package/2006/relationships"><Relationship Id="rId9" Type="http://schemas.openxmlformats.org/officeDocument/2006/relationships/image" Target="../media/image106.png"/><Relationship Id="rId8" Type="http://schemas.openxmlformats.org/officeDocument/2006/relationships/image" Target="../media/image105.png"/><Relationship Id="rId7" Type="http://schemas.openxmlformats.org/officeDocument/2006/relationships/image" Target="../media/image104.png"/><Relationship Id="rId6" Type="http://schemas.openxmlformats.org/officeDocument/2006/relationships/image" Target="../media/image103.png"/><Relationship Id="rId5" Type="http://schemas.openxmlformats.org/officeDocument/2006/relationships/image" Target="../media/image102.png"/><Relationship Id="rId4" Type="http://schemas.microsoft.com/office/2007/relationships/hdphoto" Target="../media/image23.wdp"/><Relationship Id="rId3" Type="http://schemas.openxmlformats.org/officeDocument/2006/relationships/image" Target="../media/image22.png"/><Relationship Id="rId23" Type="http://schemas.openxmlformats.org/officeDocument/2006/relationships/slideLayout" Target="../slideLayouts/slideLayout11.xml"/><Relationship Id="rId22" Type="http://schemas.openxmlformats.org/officeDocument/2006/relationships/image" Target="../media/image41.png"/><Relationship Id="rId21" Type="http://schemas.microsoft.com/office/2007/relationships/hdphoto" Target="../media/image17.wdp"/><Relationship Id="rId20" Type="http://schemas.openxmlformats.org/officeDocument/2006/relationships/image" Target="../media/image40.png"/><Relationship Id="rId2" Type="http://schemas.microsoft.com/office/2007/relationships/hdphoto" Target="../media/image21.wdp"/><Relationship Id="rId19" Type="http://schemas.openxmlformats.org/officeDocument/2006/relationships/image" Target="../media/image39.png"/><Relationship Id="rId18" Type="http://schemas.openxmlformats.org/officeDocument/2006/relationships/image" Target="../media/image38.png"/><Relationship Id="rId17" Type="http://schemas.openxmlformats.org/officeDocument/2006/relationships/image" Target="../media/image37.png"/><Relationship Id="rId16" Type="http://schemas.openxmlformats.org/officeDocument/2006/relationships/image" Target="../media/image36.png"/><Relationship Id="rId15" Type="http://schemas.openxmlformats.org/officeDocument/2006/relationships/image" Target="../media/image35.png"/><Relationship Id="rId14" Type="http://schemas.openxmlformats.org/officeDocument/2006/relationships/image" Target="../media/image111.png"/><Relationship Id="rId13" Type="http://schemas.openxmlformats.org/officeDocument/2006/relationships/image" Target="../media/image110.png"/><Relationship Id="rId12" Type="http://schemas.openxmlformats.org/officeDocument/2006/relationships/image" Target="../media/image109.png"/><Relationship Id="rId11" Type="http://schemas.openxmlformats.org/officeDocument/2006/relationships/image" Target="../media/image108.png"/><Relationship Id="rId10" Type="http://schemas.openxmlformats.org/officeDocument/2006/relationships/image" Target="../media/image107.png"/><Relationship Id="rId1" Type="http://schemas.openxmlformats.org/officeDocument/2006/relationships/image" Target="../media/image2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5.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45.jpeg"/><Relationship Id="rId2" Type="http://schemas.openxmlformats.org/officeDocument/2006/relationships/image" Target="../media/image47.jpeg"/><Relationship Id="rId1" Type="http://schemas.openxmlformats.org/officeDocument/2006/relationships/image" Target="../media/image46.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9.jpeg"/><Relationship Id="rId1" Type="http://schemas.openxmlformats.org/officeDocument/2006/relationships/image" Target="../media/image48.jpeg"/></Relationships>
</file>

<file path=ppt/slides/_rels/slide9.xml.rels><?xml version="1.0" encoding="UTF-8" standalone="yes"?>
<Relationships xmlns="http://schemas.openxmlformats.org/package/2006/relationships"><Relationship Id="rId9" Type="http://schemas.openxmlformats.org/officeDocument/2006/relationships/image" Target="../media/image55.jpeg"/><Relationship Id="rId8" Type="http://schemas.microsoft.com/office/2007/relationships/hdphoto" Target="../media/image54.wdp"/><Relationship Id="rId7" Type="http://schemas.openxmlformats.org/officeDocument/2006/relationships/image" Target="../media/image53.png"/><Relationship Id="rId6" Type="http://schemas.openxmlformats.org/officeDocument/2006/relationships/tags" Target="../tags/tag3.xml"/><Relationship Id="rId5" Type="http://schemas.openxmlformats.org/officeDocument/2006/relationships/image" Target="../media/image52.png"/><Relationship Id="rId4" Type="http://schemas.openxmlformats.org/officeDocument/2006/relationships/tags" Target="../tags/tag2.xml"/><Relationship Id="rId3" Type="http://schemas.microsoft.com/office/2007/relationships/hdphoto" Target="../media/image51.wdp"/><Relationship Id="rId2" Type="http://schemas.openxmlformats.org/officeDocument/2006/relationships/image" Target="../media/image50.png"/><Relationship Id="rId10" Type="http://schemas.openxmlformats.org/officeDocument/2006/relationships/slideLayout" Target="../slideLayouts/slideLayout14.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descr="图片包含 游戏机, 树, 鸟&#10;&#10;描述已自动生成"/>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contrast="30000"/>
                    </a14:imgEffect>
                    <a14:imgEffect>
                      <a14:saturation sat="33000"/>
                    </a14:imgEffect>
                  </a14:imgLayer>
                </a14:imgProps>
              </a:ext>
            </a:extLst>
          </a:blip>
          <a:srcRect r="17781"/>
          <a:stretch>
            <a:fillRect/>
          </a:stretch>
        </p:blipFill>
        <p:spPr>
          <a:xfrm>
            <a:off x="2011604" y="809671"/>
            <a:ext cx="2448739" cy="1294915"/>
          </a:xfrm>
          <a:prstGeom prst="rect">
            <a:avLst/>
          </a:prstGeom>
        </p:spPr>
      </p:pic>
      <p:sp>
        <p:nvSpPr>
          <p:cNvPr id="47" name="椭圆 46"/>
          <p:cNvSpPr/>
          <p:nvPr/>
        </p:nvSpPr>
        <p:spPr>
          <a:xfrm>
            <a:off x="4298732" y="415923"/>
            <a:ext cx="3352486" cy="3352486"/>
          </a:xfrm>
          <a:prstGeom prst="ellipse">
            <a:avLst/>
          </a:prstGeom>
          <a:gradFill>
            <a:gsLst>
              <a:gs pos="100000">
                <a:schemeClr val="bg1">
                  <a:alpha val="0"/>
                </a:schemeClr>
              </a:gs>
              <a:gs pos="0">
                <a:srgbClr val="1F4668">
                  <a:alpha val="6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descr="图片包含 游戏机&#10;&#10;描述已自动生成"/>
          <p:cNvPicPr>
            <a:picLocks noChangeAspect="1"/>
          </p:cNvPicPr>
          <p:nvPr/>
        </p:nvPicPr>
        <p:blipFill>
          <a:blip r:embed="rId3" cstate="screen">
            <a:extLst>
              <a:ext uri="{BEBA8EAE-BF5A-486C-A8C5-ECC9F3942E4B}">
                <a14:imgProps xmlns:a14="http://schemas.microsoft.com/office/drawing/2010/main">
                  <a14:imgLayer r:embed="rId4">
                    <a14:imgEffect>
                      <a14:brightnessContrast contrast="30000"/>
                    </a14:imgEffect>
                    <a14:imgEffect>
                      <a14:saturation sat="33000"/>
                    </a14:imgEffect>
                  </a14:imgLayer>
                </a14:imgProps>
              </a:ext>
            </a:extLst>
          </a:blip>
          <a:stretch>
            <a:fillRect/>
          </a:stretch>
        </p:blipFill>
        <p:spPr>
          <a:xfrm>
            <a:off x="7478217" y="2142427"/>
            <a:ext cx="2338282" cy="1048881"/>
          </a:xfrm>
          <a:prstGeom prst="rect">
            <a:avLst/>
          </a:prstGeom>
        </p:spPr>
      </p:pic>
      <p:sp>
        <p:nvSpPr>
          <p:cNvPr id="3" name="椭圆 2"/>
          <p:cNvSpPr/>
          <p:nvPr/>
        </p:nvSpPr>
        <p:spPr>
          <a:xfrm>
            <a:off x="4603804" y="716797"/>
            <a:ext cx="2650990" cy="2650990"/>
          </a:xfrm>
          <a:prstGeom prst="ellipse">
            <a:avLst/>
          </a:prstGeom>
          <a:gradFill>
            <a:gsLst>
              <a:gs pos="100000">
                <a:schemeClr val="bg1">
                  <a:alpha val="0"/>
                </a:schemeClr>
              </a:gs>
              <a:gs pos="0">
                <a:srgbClr val="1F4668">
                  <a:alpha val="1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descr="图片包含 前, 飞行, 黑暗, 桌子&#10;&#10;描述已自动生成"/>
          <p:cNvPicPr>
            <a:picLocks noChangeAspect="1"/>
          </p:cNvPicPr>
          <p:nvPr/>
        </p:nvPicPr>
        <p:blipFill rotWithShape="1">
          <a:blip r:embed="rId5" cstate="screen">
            <a:alphaModFix amt="43000"/>
            <a:extLst>
              <a:ext uri="{BEBA8EAE-BF5A-486C-A8C5-ECC9F3942E4B}">
                <a14:imgProps xmlns:a14="http://schemas.microsoft.com/office/drawing/2010/main">
                  <a14:imgLayer r:embed="rId6">
                    <a14:imgEffect>
                      <a14:colorTemperature colorTemp="5900"/>
                    </a14:imgEffect>
                  </a14:imgLayer>
                </a14:imgProps>
              </a:ext>
            </a:extLst>
          </a:blip>
          <a:srcRect b="7168"/>
          <a:stretch>
            <a:fillRect/>
          </a:stretch>
        </p:blipFill>
        <p:spPr>
          <a:xfrm>
            <a:off x="-77093" y="2179832"/>
            <a:ext cx="12192000" cy="4378952"/>
          </a:xfrm>
          <a:prstGeom prst="rect">
            <a:avLst/>
          </a:prstGeom>
        </p:spPr>
      </p:pic>
      <p:pic>
        <p:nvPicPr>
          <p:cNvPr id="6" name="图片 5" descr="雪山&#10;&#10;描述已自动生成"/>
          <p:cNvPicPr>
            <a:picLocks noChangeAspect="1"/>
          </p:cNvPicPr>
          <p:nvPr/>
        </p:nvPicPr>
        <p:blipFill rotWithShape="1">
          <a:blip r:embed="rId7" cstate="screen">
            <a:alphaModFix amt="65000"/>
            <a:extLst>
              <a:ext uri="{BEBA8EAE-BF5A-486C-A8C5-ECC9F3942E4B}">
                <a14:imgProps xmlns:a14="http://schemas.microsoft.com/office/drawing/2010/main">
                  <a14:imgLayer r:embed="rId8">
                    <a14:imgEffect>
                      <a14:colorTemperature colorTemp="5900"/>
                    </a14:imgEffect>
                  </a14:imgLayer>
                </a14:imgProps>
              </a:ext>
            </a:extLst>
          </a:blip>
          <a:srcRect b="8312"/>
          <a:stretch>
            <a:fillRect/>
          </a:stretch>
        </p:blipFill>
        <p:spPr>
          <a:xfrm>
            <a:off x="0" y="3854353"/>
            <a:ext cx="12192000" cy="3671426"/>
          </a:xfrm>
          <a:prstGeom prst="rect">
            <a:avLst/>
          </a:prstGeom>
        </p:spPr>
      </p:pic>
      <p:grpSp>
        <p:nvGrpSpPr>
          <p:cNvPr id="52" name="组合 51"/>
          <p:cNvGrpSpPr/>
          <p:nvPr/>
        </p:nvGrpSpPr>
        <p:grpSpPr>
          <a:xfrm>
            <a:off x="3105012" y="4283782"/>
            <a:ext cx="5981976" cy="2574218"/>
            <a:chOff x="1589473" y="2979421"/>
            <a:chExt cx="9013054" cy="3878579"/>
          </a:xfrm>
        </p:grpSpPr>
        <p:pic>
          <p:nvPicPr>
            <p:cNvPr id="26" name="图片 25" descr="黑暗中的灯光&#10;&#10;低可信度描述已自动生成"/>
            <p:cNvPicPr>
              <a:picLocks noChangeAspect="1"/>
            </p:cNvPicPr>
            <p:nvPr/>
          </p:nvPicPr>
          <p:blipFill>
            <a:blip r:embed="rId9" cstate="screen"/>
            <a:stretch>
              <a:fillRect/>
            </a:stretch>
          </p:blipFill>
          <p:spPr>
            <a:xfrm>
              <a:off x="1734378" y="4982374"/>
              <a:ext cx="7273611" cy="1875625"/>
            </a:xfrm>
            <a:prstGeom prst="rect">
              <a:avLst/>
            </a:prstGeom>
          </p:spPr>
        </p:pic>
        <p:sp>
          <p:nvSpPr>
            <p:cNvPr id="2" name="文本框 1"/>
            <p:cNvSpPr txBox="1"/>
            <p:nvPr/>
          </p:nvSpPr>
          <p:spPr>
            <a:xfrm>
              <a:off x="5256720" y="5841999"/>
              <a:ext cx="1678559" cy="695592"/>
            </a:xfrm>
            <a:prstGeom prst="rect">
              <a:avLst/>
            </a:prstGeom>
            <a:noFill/>
          </p:spPr>
          <p:txBody>
            <a:bodyPr wrap="square" rtlCol="0">
              <a:spAutoFit/>
            </a:bodyPr>
            <a:lstStyle/>
            <a:p>
              <a:pPr algn="ctr"/>
              <a:r>
                <a:rPr lang="en-US" altLang="zh-CN" sz="2400" kern="0" dirty="0">
                  <a:solidFill>
                    <a:schemeClr val="bg1"/>
                  </a:solidFill>
                  <a:latin typeface="思源宋体 CN Heavy" panose="02020900000000000000" pitchFamily="18" charset="-122"/>
                  <a:ea typeface="思源宋体 CN Heavy" panose="02020900000000000000" pitchFamily="18" charset="-122"/>
                </a:rPr>
                <a:t>LOGO</a:t>
              </a:r>
              <a:endParaRPr lang="zh-CN" altLang="en-US" sz="2400" kern="0" dirty="0">
                <a:solidFill>
                  <a:schemeClr val="bg1"/>
                </a:solidFill>
                <a:latin typeface="思源宋体 CN Heavy" panose="02020900000000000000" pitchFamily="18" charset="-122"/>
                <a:ea typeface="思源宋体 CN Heavy" panose="02020900000000000000" pitchFamily="18" charset="-122"/>
              </a:endParaRPr>
            </a:p>
          </p:txBody>
        </p:sp>
        <p:pic>
          <p:nvPicPr>
            <p:cNvPr id="12" name="图片 11" descr="城市街道与高楼大厦&#10;&#10;中度可信度描述已自动生成"/>
            <p:cNvPicPr>
              <a:picLocks noChangeAspect="1"/>
            </p:cNvPicPr>
            <p:nvPr/>
          </p:nvPicPr>
          <p:blipFill>
            <a:blip r:embed="rId10" cstate="screen"/>
            <a:stretch>
              <a:fillRect/>
            </a:stretch>
          </p:blipFill>
          <p:spPr>
            <a:xfrm>
              <a:off x="1589473" y="4684933"/>
              <a:ext cx="9013054" cy="2173067"/>
            </a:xfrm>
            <a:prstGeom prst="rect">
              <a:avLst/>
            </a:prstGeom>
          </p:spPr>
        </p:pic>
        <p:pic>
          <p:nvPicPr>
            <p:cNvPr id="14" name="图片 13" descr="人的雕塑&#10;&#10;描述已自动生成"/>
            <p:cNvPicPr>
              <a:picLocks noChangeAspect="1"/>
            </p:cNvPicPr>
            <p:nvPr/>
          </p:nvPicPr>
          <p:blipFill>
            <a:blip r:embed="rId11" cstate="screen"/>
            <a:stretch>
              <a:fillRect/>
            </a:stretch>
          </p:blipFill>
          <p:spPr>
            <a:xfrm>
              <a:off x="2910873" y="3407953"/>
              <a:ext cx="1248933" cy="3450047"/>
            </a:xfrm>
            <a:prstGeom prst="rect">
              <a:avLst/>
            </a:prstGeom>
          </p:spPr>
        </p:pic>
        <p:pic>
          <p:nvPicPr>
            <p:cNvPr id="16" name="图片 15" descr="建筑的摆设布局&#10;&#10;中度可信度描述已自动生成"/>
            <p:cNvPicPr>
              <a:picLocks noChangeAspect="1"/>
            </p:cNvPicPr>
            <p:nvPr/>
          </p:nvPicPr>
          <p:blipFill>
            <a:blip r:embed="rId12" cstate="screen"/>
            <a:stretch>
              <a:fillRect/>
            </a:stretch>
          </p:blipFill>
          <p:spPr>
            <a:xfrm>
              <a:off x="4773119" y="4023360"/>
              <a:ext cx="505541" cy="2834640"/>
            </a:xfrm>
            <a:prstGeom prst="rect">
              <a:avLst/>
            </a:prstGeom>
          </p:spPr>
        </p:pic>
        <p:pic>
          <p:nvPicPr>
            <p:cNvPr id="18" name="图片 17" descr="水中的倒影&#10;&#10;低可信度描述已自动生成"/>
            <p:cNvPicPr>
              <a:picLocks noChangeAspect="1"/>
            </p:cNvPicPr>
            <p:nvPr/>
          </p:nvPicPr>
          <p:blipFill>
            <a:blip r:embed="rId13" cstate="screen"/>
            <a:stretch>
              <a:fillRect/>
            </a:stretch>
          </p:blipFill>
          <p:spPr>
            <a:xfrm>
              <a:off x="7178522" y="3638551"/>
              <a:ext cx="612058" cy="3219449"/>
            </a:xfrm>
            <a:prstGeom prst="rect">
              <a:avLst/>
            </a:prstGeom>
          </p:spPr>
        </p:pic>
        <p:pic>
          <p:nvPicPr>
            <p:cNvPr id="9" name="图片 8" descr="建筑的设计&#10;&#10;中度可信度描述已自动生成"/>
            <p:cNvPicPr>
              <a:picLocks noChangeAspect="1"/>
            </p:cNvPicPr>
            <p:nvPr/>
          </p:nvPicPr>
          <p:blipFill>
            <a:blip r:embed="rId14" cstate="screen"/>
            <a:stretch>
              <a:fillRect/>
            </a:stretch>
          </p:blipFill>
          <p:spPr>
            <a:xfrm>
              <a:off x="5417892" y="4425950"/>
              <a:ext cx="2212443" cy="2432050"/>
            </a:xfrm>
            <a:prstGeom prst="rect">
              <a:avLst/>
            </a:prstGeom>
          </p:spPr>
        </p:pic>
        <p:pic>
          <p:nvPicPr>
            <p:cNvPr id="20" name="图片 19" descr="图片包含 建筑, 桌子, 黑暗, 小&#10;&#10;描述已自动生成"/>
            <p:cNvPicPr>
              <a:picLocks noChangeAspect="1"/>
            </p:cNvPicPr>
            <p:nvPr/>
          </p:nvPicPr>
          <p:blipFill>
            <a:blip r:embed="rId15" cstate="screen"/>
            <a:stretch>
              <a:fillRect/>
            </a:stretch>
          </p:blipFill>
          <p:spPr>
            <a:xfrm>
              <a:off x="8474134" y="3244850"/>
              <a:ext cx="676369" cy="3517900"/>
            </a:xfrm>
            <a:prstGeom prst="rect">
              <a:avLst/>
            </a:prstGeom>
          </p:spPr>
        </p:pic>
        <p:pic>
          <p:nvPicPr>
            <p:cNvPr id="22" name="图片 21" descr="飞机在飞行&#10;&#10;中度可信度描述已自动生成"/>
            <p:cNvPicPr>
              <a:picLocks noChangeAspect="1"/>
            </p:cNvPicPr>
            <p:nvPr/>
          </p:nvPicPr>
          <p:blipFill>
            <a:blip r:embed="rId16" cstate="screen"/>
            <a:stretch>
              <a:fillRect/>
            </a:stretch>
          </p:blipFill>
          <p:spPr>
            <a:xfrm>
              <a:off x="6072368" y="3864126"/>
              <a:ext cx="1461572" cy="671987"/>
            </a:xfrm>
            <a:prstGeom prst="rect">
              <a:avLst/>
            </a:prstGeom>
          </p:spPr>
        </p:pic>
        <p:pic>
          <p:nvPicPr>
            <p:cNvPr id="24" name="图片 23" descr="穿着蓝色领带的男子&#10;&#10;中度可信度描述已自动生成"/>
            <p:cNvPicPr>
              <a:picLocks noChangeAspect="1"/>
            </p:cNvPicPr>
            <p:nvPr/>
          </p:nvPicPr>
          <p:blipFill>
            <a:blip r:embed="rId17" cstate="screen"/>
            <a:stretch>
              <a:fillRect/>
            </a:stretch>
          </p:blipFill>
          <p:spPr>
            <a:xfrm>
              <a:off x="5371184" y="2979421"/>
              <a:ext cx="608659" cy="3878579"/>
            </a:xfrm>
            <a:prstGeom prst="rect">
              <a:avLst/>
            </a:prstGeom>
          </p:spPr>
        </p:pic>
      </p:grpSp>
      <p:sp>
        <p:nvSpPr>
          <p:cNvPr id="30" name="矩形 29"/>
          <p:cNvSpPr/>
          <p:nvPr/>
        </p:nvSpPr>
        <p:spPr>
          <a:xfrm>
            <a:off x="0" y="5740958"/>
            <a:ext cx="12192000" cy="1131554"/>
          </a:xfrm>
          <a:prstGeom prst="rect">
            <a:avLst/>
          </a:prstGeom>
          <a:gradFill>
            <a:gsLst>
              <a:gs pos="0">
                <a:schemeClr val="tx1">
                  <a:lumMod val="85000"/>
                  <a:lumOff val="15000"/>
                  <a:alpha val="0"/>
                </a:schemeClr>
              </a:gs>
              <a:gs pos="100000">
                <a:schemeClr val="tx1">
                  <a:lumMod val="85000"/>
                  <a:lumOff val="15000"/>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7553408" y="4968470"/>
            <a:ext cx="5609409" cy="1612174"/>
            <a:chOff x="8316138" y="4968470"/>
            <a:chExt cx="5609409" cy="1612174"/>
          </a:xfrm>
        </p:grpSpPr>
        <p:pic>
          <p:nvPicPr>
            <p:cNvPr id="33" name="图片 32"/>
            <p:cNvPicPr>
              <a:picLocks noChangeAspect="1"/>
            </p:cNvPicPr>
            <p:nvPr/>
          </p:nvPicPr>
          <p:blipFill>
            <a:blip r:embed="rId18" cstate="screen"/>
            <a:stretch>
              <a:fillRect/>
            </a:stretch>
          </p:blipFill>
          <p:spPr>
            <a:xfrm>
              <a:off x="8316138" y="5260338"/>
              <a:ext cx="4662555" cy="1320306"/>
            </a:xfrm>
            <a:prstGeom prst="rect">
              <a:avLst/>
            </a:prstGeom>
          </p:spPr>
        </p:pic>
        <p:pic>
          <p:nvPicPr>
            <p:cNvPr id="34" name="图片 33"/>
            <p:cNvPicPr>
              <a:picLocks noChangeAspect="1"/>
            </p:cNvPicPr>
            <p:nvPr/>
          </p:nvPicPr>
          <p:blipFill>
            <a:blip r:embed="rId18" cstate="screen"/>
            <a:stretch>
              <a:fillRect/>
            </a:stretch>
          </p:blipFill>
          <p:spPr>
            <a:xfrm>
              <a:off x="9262992" y="4968470"/>
              <a:ext cx="4662555" cy="1320306"/>
            </a:xfrm>
            <a:prstGeom prst="rect">
              <a:avLst/>
            </a:prstGeom>
          </p:spPr>
        </p:pic>
      </p:grpSp>
      <p:grpSp>
        <p:nvGrpSpPr>
          <p:cNvPr id="35" name="组合 34"/>
          <p:cNvGrpSpPr/>
          <p:nvPr/>
        </p:nvGrpSpPr>
        <p:grpSpPr>
          <a:xfrm flipH="1">
            <a:off x="-930414" y="4865649"/>
            <a:ext cx="5874879" cy="1612174"/>
            <a:chOff x="-2580694" y="4968470"/>
            <a:chExt cx="5874879" cy="1612174"/>
          </a:xfrm>
        </p:grpSpPr>
        <p:grpSp>
          <p:nvGrpSpPr>
            <p:cNvPr id="36" name="组合 35"/>
            <p:cNvGrpSpPr/>
            <p:nvPr/>
          </p:nvGrpSpPr>
          <p:grpSpPr>
            <a:xfrm>
              <a:off x="-2315224" y="4968470"/>
              <a:ext cx="5609409" cy="1612174"/>
              <a:chOff x="8316138" y="4968470"/>
              <a:chExt cx="5609409" cy="1612174"/>
            </a:xfrm>
          </p:grpSpPr>
          <p:pic>
            <p:nvPicPr>
              <p:cNvPr id="39" name="图片 38"/>
              <p:cNvPicPr>
                <a:picLocks noChangeAspect="1"/>
              </p:cNvPicPr>
              <p:nvPr/>
            </p:nvPicPr>
            <p:blipFill>
              <a:blip r:embed="rId18" cstate="screen"/>
              <a:stretch>
                <a:fillRect/>
              </a:stretch>
            </p:blipFill>
            <p:spPr>
              <a:xfrm>
                <a:off x="8316138" y="5260338"/>
                <a:ext cx="4662555" cy="1320306"/>
              </a:xfrm>
              <a:prstGeom prst="rect">
                <a:avLst/>
              </a:prstGeom>
            </p:spPr>
          </p:pic>
          <p:pic>
            <p:nvPicPr>
              <p:cNvPr id="40" name="图片 39"/>
              <p:cNvPicPr>
                <a:picLocks noChangeAspect="1"/>
              </p:cNvPicPr>
              <p:nvPr/>
            </p:nvPicPr>
            <p:blipFill>
              <a:blip r:embed="rId18" cstate="screen"/>
              <a:stretch>
                <a:fillRect/>
              </a:stretch>
            </p:blipFill>
            <p:spPr>
              <a:xfrm>
                <a:off x="9262992" y="4968470"/>
                <a:ext cx="4662555" cy="1320306"/>
              </a:xfrm>
              <a:prstGeom prst="rect">
                <a:avLst/>
              </a:prstGeom>
            </p:spPr>
          </p:pic>
        </p:grpSp>
        <p:pic>
          <p:nvPicPr>
            <p:cNvPr id="37" name="左云朵"/>
            <p:cNvPicPr>
              <a:picLocks noChangeAspect="1"/>
            </p:cNvPicPr>
            <p:nvPr/>
          </p:nvPicPr>
          <p:blipFill rotWithShape="1">
            <a:blip r:embed="rId19" cstate="screen"/>
            <a:srcRect r="8751"/>
            <a:stretch>
              <a:fillRect/>
            </a:stretch>
          </p:blipFill>
          <p:spPr>
            <a:xfrm rot="804019">
              <a:off x="-2042091" y="5728539"/>
              <a:ext cx="1354639" cy="583768"/>
            </a:xfrm>
            <a:prstGeom prst="rect">
              <a:avLst/>
            </a:prstGeom>
          </p:spPr>
        </p:pic>
        <p:pic>
          <p:nvPicPr>
            <p:cNvPr id="38" name="左云朵"/>
            <p:cNvPicPr>
              <a:picLocks noChangeAspect="1"/>
            </p:cNvPicPr>
            <p:nvPr/>
          </p:nvPicPr>
          <p:blipFill rotWithShape="1">
            <a:blip r:embed="rId20" cstate="screen"/>
            <a:srcRect r="8751"/>
            <a:stretch>
              <a:fillRect/>
            </a:stretch>
          </p:blipFill>
          <p:spPr>
            <a:xfrm rot="20795981" flipH="1">
              <a:off x="-2580694" y="5548732"/>
              <a:ext cx="2086397" cy="778290"/>
            </a:xfrm>
            <a:prstGeom prst="rect">
              <a:avLst/>
            </a:prstGeom>
          </p:spPr>
        </p:pic>
      </p:grpSp>
      <p:pic>
        <p:nvPicPr>
          <p:cNvPr id="41" name="图片 40"/>
          <p:cNvPicPr>
            <a:picLocks noChangeAspect="1"/>
          </p:cNvPicPr>
          <p:nvPr/>
        </p:nvPicPr>
        <p:blipFill>
          <a:blip r:embed="rId21" cstate="screen">
            <a:alphaModFix amt="85000"/>
          </a:blip>
          <a:stretch>
            <a:fillRect/>
          </a:stretch>
        </p:blipFill>
        <p:spPr>
          <a:xfrm>
            <a:off x="-257508" y="6211980"/>
            <a:ext cx="5221354" cy="1064504"/>
          </a:xfrm>
          <a:prstGeom prst="rect">
            <a:avLst/>
          </a:prstGeom>
        </p:spPr>
      </p:pic>
      <p:pic>
        <p:nvPicPr>
          <p:cNvPr id="48" name="图片 47"/>
          <p:cNvPicPr>
            <a:picLocks noChangeAspect="1"/>
          </p:cNvPicPr>
          <p:nvPr/>
        </p:nvPicPr>
        <p:blipFill>
          <a:blip r:embed="rId22" cstate="screen">
            <a:alphaModFix amt="85000"/>
          </a:blip>
          <a:stretch>
            <a:fillRect/>
          </a:stretch>
        </p:blipFill>
        <p:spPr>
          <a:xfrm>
            <a:off x="6718483" y="6173880"/>
            <a:ext cx="5221354" cy="1411802"/>
          </a:xfrm>
          <a:prstGeom prst="rect">
            <a:avLst/>
          </a:prstGeom>
        </p:spPr>
      </p:pic>
      <p:pic>
        <p:nvPicPr>
          <p:cNvPr id="29" name="图片 28" descr="形状&#10;&#10;中度可信度描述已自动生成"/>
          <p:cNvPicPr>
            <a:picLocks noChangeAspect="1"/>
          </p:cNvPicPr>
          <p:nvPr/>
        </p:nvPicPr>
        <p:blipFill>
          <a:blip r:embed="rId23" cstate="screen">
            <a:extLst>
              <a:ext uri="{BEBA8EAE-BF5A-486C-A8C5-ECC9F3942E4B}">
                <a14:imgProps xmlns:a14="http://schemas.microsoft.com/office/drawing/2010/main">
                  <a14:imgLayer r:embed="rId24">
                    <a14:imgEffect>
                      <a14:colorTemperature colorTemp="5300"/>
                    </a14:imgEffect>
                  </a14:imgLayer>
                </a14:imgProps>
              </a:ext>
            </a:extLst>
          </a:blip>
          <a:stretch>
            <a:fillRect/>
          </a:stretch>
        </p:blipFill>
        <p:spPr>
          <a:xfrm>
            <a:off x="0" y="5101908"/>
            <a:ext cx="12192000" cy="1756092"/>
          </a:xfrm>
          <a:prstGeom prst="rect">
            <a:avLst/>
          </a:prstGeom>
        </p:spPr>
      </p:pic>
      <p:pic>
        <p:nvPicPr>
          <p:cNvPr id="31" name="图片 30"/>
          <p:cNvPicPr>
            <a:picLocks noChangeAspect="1"/>
          </p:cNvPicPr>
          <p:nvPr/>
        </p:nvPicPr>
        <p:blipFill>
          <a:blip r:embed="rId25" cstate="screen">
            <a:alphaModFix amt="85000"/>
          </a:blip>
          <a:stretch>
            <a:fillRect/>
          </a:stretch>
        </p:blipFill>
        <p:spPr>
          <a:xfrm>
            <a:off x="10664993" y="6183147"/>
            <a:ext cx="4002973" cy="1328959"/>
          </a:xfrm>
          <a:prstGeom prst="rect">
            <a:avLst/>
          </a:prstGeom>
        </p:spPr>
      </p:pic>
      <p:pic>
        <p:nvPicPr>
          <p:cNvPr id="49" name="图片 48"/>
          <p:cNvPicPr>
            <a:picLocks noChangeAspect="1"/>
          </p:cNvPicPr>
          <p:nvPr/>
        </p:nvPicPr>
        <p:blipFill>
          <a:blip r:embed="rId25" cstate="screen">
            <a:alphaModFix amt="85000"/>
          </a:blip>
          <a:stretch>
            <a:fillRect/>
          </a:stretch>
        </p:blipFill>
        <p:spPr>
          <a:xfrm>
            <a:off x="-1888850" y="6183147"/>
            <a:ext cx="4002973" cy="1328959"/>
          </a:xfrm>
          <a:prstGeom prst="rect">
            <a:avLst/>
          </a:prstGeom>
        </p:spPr>
      </p:pic>
      <p:sp>
        <p:nvSpPr>
          <p:cNvPr id="56" name="文本框 55"/>
          <p:cNvSpPr txBox="1"/>
          <p:nvPr/>
        </p:nvSpPr>
        <p:spPr>
          <a:xfrm>
            <a:off x="4926064" y="2506702"/>
            <a:ext cx="2135558" cy="1200329"/>
          </a:xfrm>
          <a:prstGeom prst="rect">
            <a:avLst/>
          </a:prstGeom>
          <a:noFill/>
          <a:effectLst/>
        </p:spPr>
        <p:txBody>
          <a:bodyPr wrap="square" rtlCol="0">
            <a:spAutoFit/>
          </a:bodyPr>
          <a:lstStyle/>
          <a:p>
            <a:pPr algn="ctr"/>
            <a:r>
              <a:rPr lang="zh-CN" altLang="en-US" sz="7200" kern="0" dirty="0">
                <a:gradFill>
                  <a:gsLst>
                    <a:gs pos="100000">
                      <a:srgbClr val="AE002B">
                        <a:alpha val="0"/>
                      </a:srgbClr>
                    </a:gs>
                    <a:gs pos="45000">
                      <a:srgbClr val="AE002B"/>
                    </a:gs>
                  </a:gsLst>
                  <a:lin ang="5400000" scaled="1"/>
                </a:gradFill>
                <a:latin typeface="思源宋体 CN Heavy" panose="02020900000000000000" pitchFamily="18" charset="-122"/>
                <a:ea typeface="思源宋体 CN Heavy" panose="02020900000000000000" pitchFamily="18" charset="-122"/>
              </a:rPr>
              <a:t>汇</a:t>
            </a:r>
            <a:endParaRPr lang="en-US" altLang="zh-CN" sz="7200" kern="0" dirty="0">
              <a:gradFill>
                <a:gsLst>
                  <a:gs pos="100000">
                    <a:srgbClr val="AE002B">
                      <a:alpha val="0"/>
                    </a:srgbClr>
                  </a:gs>
                  <a:gs pos="45000">
                    <a:srgbClr val="AE002B"/>
                  </a:gs>
                </a:gsLst>
                <a:lin ang="5400000" scaled="1"/>
              </a:gradFill>
              <a:latin typeface="思源宋体 CN Heavy" panose="02020900000000000000" pitchFamily="18" charset="-122"/>
              <a:ea typeface="思源宋体 CN Heavy" panose="02020900000000000000" pitchFamily="18" charset="-122"/>
            </a:endParaRPr>
          </a:p>
        </p:txBody>
      </p:sp>
      <p:sp>
        <p:nvSpPr>
          <p:cNvPr id="44" name="文本框 43"/>
          <p:cNvSpPr txBox="1"/>
          <p:nvPr/>
        </p:nvSpPr>
        <p:spPr>
          <a:xfrm>
            <a:off x="2302634" y="-1723048"/>
            <a:ext cx="7182650" cy="360099"/>
          </a:xfrm>
          <a:prstGeom prst="rect">
            <a:avLst/>
          </a:prstGeom>
          <a:noFill/>
          <a:effectLst/>
        </p:spPr>
        <p:txBody>
          <a:bodyPr wrap="square" rtlCol="0">
            <a:spAutoFit/>
          </a:bodyPr>
          <a:lstStyle/>
          <a:p>
            <a:pPr algn="dist">
              <a:lnSpc>
                <a:spcPct val="120000"/>
              </a:lnSpc>
            </a:pPr>
            <a:r>
              <a:rPr lang="zh-CN" altLang="en-US" sz="1600" kern="0" dirty="0">
                <a:solidFill>
                  <a:schemeClr val="bg1">
                    <a:lumMod val="50000"/>
                  </a:schemeClr>
                </a:solidFill>
                <a:latin typeface="思源宋体 CN Heavy" panose="02020900000000000000" pitchFamily="18" charset="-122"/>
                <a:ea typeface="思源宋体 CN Heavy" panose="02020900000000000000" pitchFamily="18" charset="-122"/>
              </a:rPr>
              <a:t>企业介绍</a:t>
            </a:r>
            <a:r>
              <a:rPr lang="en-US" altLang="zh-CN" sz="1600" kern="0" dirty="0">
                <a:solidFill>
                  <a:schemeClr val="bg1">
                    <a:lumMod val="50000"/>
                  </a:schemeClr>
                </a:solidFill>
                <a:latin typeface="思源宋体 CN Heavy" panose="02020900000000000000" pitchFamily="18" charset="-122"/>
                <a:ea typeface="思源宋体 CN Heavy" panose="02020900000000000000" pitchFamily="18" charset="-122"/>
              </a:rPr>
              <a:t>PPT</a:t>
            </a:r>
            <a:r>
              <a:rPr lang="zh-CN" altLang="en-US" sz="1600" kern="0" dirty="0">
                <a:solidFill>
                  <a:schemeClr val="bg1">
                    <a:lumMod val="50000"/>
                  </a:schemeClr>
                </a:solidFill>
                <a:latin typeface="思源宋体 CN Heavy" panose="02020900000000000000" pitchFamily="18" charset="-122"/>
                <a:ea typeface="思源宋体 CN Heavy" panose="02020900000000000000" pitchFamily="18" charset="-122"/>
              </a:rPr>
              <a:t>模板</a:t>
            </a:r>
            <a:endParaRPr lang="en-US" altLang="zh-CN" sz="1600" kern="0" dirty="0">
              <a:solidFill>
                <a:schemeClr val="bg1">
                  <a:lumMod val="50000"/>
                </a:schemeClr>
              </a:solidFill>
              <a:latin typeface="思源宋体 CN Heavy" panose="02020900000000000000" pitchFamily="18" charset="-122"/>
              <a:ea typeface="思源宋体 CN Heavy" panose="02020900000000000000" pitchFamily="18" charset="-122"/>
            </a:endParaRPr>
          </a:p>
        </p:txBody>
      </p:sp>
      <p:sp>
        <p:nvSpPr>
          <p:cNvPr id="54" name="文本框 53"/>
          <p:cNvSpPr txBox="1"/>
          <p:nvPr/>
        </p:nvSpPr>
        <p:spPr>
          <a:xfrm>
            <a:off x="4603804" y="1003250"/>
            <a:ext cx="2580310" cy="1569660"/>
          </a:xfrm>
          <a:prstGeom prst="rect">
            <a:avLst/>
          </a:prstGeom>
          <a:noFill/>
          <a:effectLst/>
        </p:spPr>
        <p:txBody>
          <a:bodyPr wrap="square" rtlCol="0">
            <a:spAutoFit/>
          </a:bodyPr>
          <a:lstStyle/>
          <a:p>
            <a:pPr algn="ctr"/>
            <a:r>
              <a:rPr lang="zh-CN" altLang="en-US" sz="9600" kern="0" dirty="0">
                <a:gradFill>
                  <a:gsLst>
                    <a:gs pos="100000">
                      <a:srgbClr val="AE002B">
                        <a:alpha val="0"/>
                      </a:srgbClr>
                    </a:gs>
                    <a:gs pos="45000">
                      <a:srgbClr val="AE002B"/>
                    </a:gs>
                  </a:gsLst>
                  <a:lin ang="5400000" scaled="1"/>
                </a:gradFill>
                <a:latin typeface="思源宋体 CN Heavy" panose="02020900000000000000" pitchFamily="18" charset="-122"/>
                <a:ea typeface="思源宋体 CN Heavy" panose="02020900000000000000" pitchFamily="18" charset="-122"/>
              </a:rPr>
              <a:t>年</a:t>
            </a:r>
            <a:endParaRPr lang="en-US" altLang="zh-CN" sz="9600" kern="0" dirty="0">
              <a:gradFill>
                <a:gsLst>
                  <a:gs pos="100000">
                    <a:srgbClr val="AE002B">
                      <a:alpha val="0"/>
                    </a:srgbClr>
                  </a:gs>
                  <a:gs pos="45000">
                    <a:srgbClr val="AE002B"/>
                  </a:gs>
                </a:gsLst>
                <a:lin ang="5400000" scaled="1"/>
              </a:gradFill>
              <a:latin typeface="思源宋体 CN Heavy" panose="02020900000000000000" pitchFamily="18" charset="-122"/>
              <a:ea typeface="思源宋体 CN Heavy" panose="02020900000000000000" pitchFamily="18" charset="-122"/>
            </a:endParaRPr>
          </a:p>
        </p:txBody>
      </p:sp>
      <p:sp>
        <p:nvSpPr>
          <p:cNvPr id="57" name="文本框 56"/>
          <p:cNvSpPr txBox="1"/>
          <p:nvPr/>
        </p:nvSpPr>
        <p:spPr>
          <a:xfrm>
            <a:off x="5699046" y="1836639"/>
            <a:ext cx="1732584" cy="1107996"/>
          </a:xfrm>
          <a:prstGeom prst="rect">
            <a:avLst/>
          </a:prstGeom>
          <a:noFill/>
          <a:effectLst/>
        </p:spPr>
        <p:txBody>
          <a:bodyPr wrap="square" rtlCol="0">
            <a:spAutoFit/>
          </a:bodyPr>
          <a:lstStyle/>
          <a:p>
            <a:pPr algn="ctr"/>
            <a:r>
              <a:rPr lang="zh-CN" altLang="en-US" sz="6600" kern="0" dirty="0">
                <a:gradFill>
                  <a:gsLst>
                    <a:gs pos="100000">
                      <a:srgbClr val="AE002B">
                        <a:alpha val="0"/>
                      </a:srgbClr>
                    </a:gs>
                    <a:gs pos="45000">
                      <a:srgbClr val="AE002B"/>
                    </a:gs>
                  </a:gsLst>
                  <a:lin ang="5400000" scaled="1"/>
                </a:gradFill>
                <a:latin typeface="思源宋体 CN Heavy" panose="02020900000000000000" pitchFamily="18" charset="-122"/>
                <a:ea typeface="思源宋体 CN Heavy" panose="02020900000000000000" pitchFamily="18" charset="-122"/>
              </a:rPr>
              <a:t>终</a:t>
            </a:r>
            <a:endParaRPr lang="en-US" altLang="zh-CN" sz="6600" kern="0" dirty="0">
              <a:gradFill>
                <a:gsLst>
                  <a:gs pos="100000">
                    <a:srgbClr val="AE002B">
                      <a:alpha val="0"/>
                    </a:srgbClr>
                  </a:gs>
                  <a:gs pos="45000">
                    <a:srgbClr val="AE002B"/>
                  </a:gs>
                </a:gsLst>
                <a:lin ang="5400000" scaled="1"/>
              </a:gradFill>
              <a:latin typeface="思源宋体 CN Heavy" panose="02020900000000000000" pitchFamily="18" charset="-122"/>
              <a:ea typeface="思源宋体 CN Heavy" panose="02020900000000000000" pitchFamily="18" charset="-122"/>
            </a:endParaRPr>
          </a:p>
        </p:txBody>
      </p:sp>
      <p:sp>
        <p:nvSpPr>
          <p:cNvPr id="58" name="文本框 57"/>
          <p:cNvSpPr txBox="1"/>
          <p:nvPr/>
        </p:nvSpPr>
        <p:spPr>
          <a:xfrm>
            <a:off x="6320798" y="2778335"/>
            <a:ext cx="977004" cy="1446550"/>
          </a:xfrm>
          <a:prstGeom prst="rect">
            <a:avLst/>
          </a:prstGeom>
          <a:noFill/>
          <a:effectLst/>
        </p:spPr>
        <p:txBody>
          <a:bodyPr wrap="square" rtlCol="0">
            <a:spAutoFit/>
          </a:bodyPr>
          <a:lstStyle/>
          <a:p>
            <a:pPr algn="ctr"/>
            <a:r>
              <a:rPr lang="zh-CN" altLang="en-US" sz="8800" kern="0" dirty="0">
                <a:gradFill>
                  <a:gsLst>
                    <a:gs pos="100000">
                      <a:srgbClr val="AE002B">
                        <a:alpha val="0"/>
                      </a:srgbClr>
                    </a:gs>
                    <a:gs pos="45000">
                      <a:srgbClr val="AE002B"/>
                    </a:gs>
                  </a:gsLst>
                  <a:lin ang="5400000" scaled="1"/>
                </a:gradFill>
                <a:latin typeface="思源宋体 CN Heavy" panose="02020900000000000000" pitchFamily="18" charset="-122"/>
                <a:ea typeface="思源宋体 CN Heavy" panose="02020900000000000000" pitchFamily="18" charset="-122"/>
              </a:rPr>
              <a:t>报</a:t>
            </a:r>
            <a:endParaRPr lang="en-US" altLang="zh-CN" sz="8800" kern="0" dirty="0">
              <a:gradFill>
                <a:gsLst>
                  <a:gs pos="100000">
                    <a:srgbClr val="AE002B">
                      <a:alpha val="0"/>
                    </a:srgbClr>
                  </a:gs>
                  <a:gs pos="45000">
                    <a:srgbClr val="AE002B"/>
                  </a:gs>
                </a:gsLst>
                <a:lin ang="5400000" scaled="1"/>
              </a:gradFill>
              <a:latin typeface="思源宋体 CN Heavy" panose="02020900000000000000" pitchFamily="18" charset="-122"/>
              <a:ea typeface="思源宋体 CN Heavy" panose="02020900000000000000" pitchFamily="18" charset="-122"/>
            </a:endParaRPr>
          </a:p>
        </p:txBody>
      </p:sp>
      <p:sp>
        <p:nvSpPr>
          <p:cNvPr id="46" name="文本框 45"/>
          <p:cNvSpPr txBox="1"/>
          <p:nvPr/>
        </p:nvSpPr>
        <p:spPr>
          <a:xfrm>
            <a:off x="10261278" y="494837"/>
            <a:ext cx="1678559" cy="461665"/>
          </a:xfrm>
          <a:prstGeom prst="rect">
            <a:avLst/>
          </a:prstGeom>
          <a:noFill/>
        </p:spPr>
        <p:txBody>
          <a:bodyPr wrap="square" rtlCol="0">
            <a:spAutoFit/>
          </a:bodyPr>
          <a:lstStyle/>
          <a:p>
            <a:pPr algn="ctr"/>
            <a:r>
              <a:rPr lang="en-US" altLang="zh-CN" sz="24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4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nodeType="withEffect">
                                  <p:stCondLst>
                                    <p:cond delay="25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nodeType="withEffect">
                                  <p:stCondLst>
                                    <p:cond delay="25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nodeType="withEffect">
                                  <p:stCondLst>
                                    <p:cond delay="25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35" presetClass="path" presetSubtype="0" accel="50000" decel="50000" fill="hold" nodeType="withEffect">
                                  <p:stCondLst>
                                    <p:cond delay="250"/>
                                  </p:stCondLst>
                                  <p:childTnLst>
                                    <p:animMotion origin="layout" path="M -2.08333E-6 -3.33333E-6 L -0.14661 -3.33333E-6 " pathEditMode="relative" rAng="0" ptsTypes="AA">
                                      <p:cBhvr>
                                        <p:cTn id="24" dur="2000" fill="hold"/>
                                        <p:tgtEl>
                                          <p:spTgt spid="35"/>
                                        </p:tgtEl>
                                        <p:attrNameLst>
                                          <p:attrName>ppt_x</p:attrName>
                                          <p:attrName>ppt_y</p:attrName>
                                        </p:attrNameLst>
                                      </p:cBhvr>
                                      <p:rCtr x="-7331" y="0"/>
                                    </p:animMotion>
                                  </p:childTnLst>
                                </p:cTn>
                              </p:par>
                              <p:par>
                                <p:cTn id="25" presetID="10" presetClass="entr" presetSubtype="0" fill="hold" nodeType="withEffect">
                                  <p:stCondLst>
                                    <p:cond delay="25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63" presetClass="path" presetSubtype="0" accel="50000" decel="50000" fill="hold" nodeType="withEffect">
                                  <p:stCondLst>
                                    <p:cond delay="250"/>
                                  </p:stCondLst>
                                  <p:childTnLst>
                                    <p:animMotion origin="layout" path="M 2.5E-6 1.85185E-6 L 0.14987 1.85185E-6 " pathEditMode="relative" rAng="0" ptsTypes="AA">
                                      <p:cBhvr>
                                        <p:cTn id="29" dur="2000" fill="hold"/>
                                        <p:tgtEl>
                                          <p:spTgt spid="32"/>
                                        </p:tgtEl>
                                        <p:attrNameLst>
                                          <p:attrName>ppt_x</p:attrName>
                                          <p:attrName>ppt_y</p:attrName>
                                        </p:attrNameLst>
                                      </p:cBhvr>
                                      <p:rCtr x="7487" y="0"/>
                                    </p:animMotion>
                                  </p:childTnLst>
                                </p:cTn>
                              </p:par>
                              <p:par>
                                <p:cTn id="30" presetID="10" presetClass="entr" presetSubtype="0" fill="hold" nodeType="withEffect">
                                  <p:stCondLst>
                                    <p:cond delay="25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par>
                                <p:cTn id="33" presetID="10" presetClass="entr" presetSubtype="0" fill="hold" nodeType="withEffect">
                                  <p:stCondLst>
                                    <p:cond delay="25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par>
                                <p:cTn id="36" presetID="42" presetClass="entr" presetSubtype="0" fill="hold" nodeType="withEffect">
                                  <p:stCondLst>
                                    <p:cond delay="500"/>
                                  </p:stCondLst>
                                  <p:childTnLst>
                                    <p:set>
                                      <p:cBhvr>
                                        <p:cTn id="37" dur="1" fill="hold">
                                          <p:stCondLst>
                                            <p:cond delay="0"/>
                                          </p:stCondLst>
                                        </p:cTn>
                                        <p:tgtEl>
                                          <p:spTgt spid="52"/>
                                        </p:tgtEl>
                                        <p:attrNameLst>
                                          <p:attrName>style.visibility</p:attrName>
                                        </p:attrNameLst>
                                      </p:cBhvr>
                                      <p:to>
                                        <p:strVal val="visible"/>
                                      </p:to>
                                    </p:set>
                                    <p:animEffect transition="in" filter="fade">
                                      <p:cBhvr>
                                        <p:cTn id="38" dur="1000"/>
                                        <p:tgtEl>
                                          <p:spTgt spid="52"/>
                                        </p:tgtEl>
                                      </p:cBhvr>
                                    </p:animEffect>
                                    <p:anim calcmode="lin" valueType="num">
                                      <p:cBhvr>
                                        <p:cTn id="39" dur="1000" fill="hold"/>
                                        <p:tgtEl>
                                          <p:spTgt spid="52"/>
                                        </p:tgtEl>
                                        <p:attrNameLst>
                                          <p:attrName>ppt_x</p:attrName>
                                        </p:attrNameLst>
                                      </p:cBhvr>
                                      <p:tavLst>
                                        <p:tav tm="0">
                                          <p:val>
                                            <p:strVal val="#ppt_x"/>
                                          </p:val>
                                        </p:tav>
                                        <p:tav tm="100000">
                                          <p:val>
                                            <p:strVal val="#ppt_x"/>
                                          </p:val>
                                        </p:tav>
                                      </p:tavLst>
                                    </p:anim>
                                    <p:anim calcmode="lin" valueType="num">
                                      <p:cBhvr>
                                        <p:cTn id="40" dur="1000" fill="hold"/>
                                        <p:tgtEl>
                                          <p:spTgt spid="52"/>
                                        </p:tgtEl>
                                        <p:attrNameLst>
                                          <p:attrName>ppt_y</p:attrName>
                                        </p:attrNameLst>
                                      </p:cBhvr>
                                      <p:tavLst>
                                        <p:tav tm="0">
                                          <p:val>
                                            <p:strVal val="#ppt_y+.1"/>
                                          </p:val>
                                        </p:tav>
                                        <p:tav tm="100000">
                                          <p:val>
                                            <p:strVal val="#ppt_y"/>
                                          </p:val>
                                        </p:tav>
                                      </p:tavLst>
                                    </p:anim>
                                  </p:childTnLst>
                                </p:cTn>
                              </p:par>
                              <p:par>
                                <p:cTn id="41" presetID="10" presetClass="entr" presetSubtype="0" fill="hold" grpId="0" nodeType="withEffect">
                                  <p:stCondLst>
                                    <p:cond delay="100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000"/>
                                        <p:tgtEl>
                                          <p:spTgt spid="3"/>
                                        </p:tgtEl>
                                      </p:cBhvr>
                                    </p:animEffect>
                                  </p:childTnLst>
                                </p:cTn>
                              </p:par>
                              <p:par>
                                <p:cTn id="44" presetID="63" presetClass="path" presetSubtype="0" accel="50000" decel="50000" fill="hold" grpId="1" nodeType="withEffect">
                                  <p:stCondLst>
                                    <p:cond delay="1000"/>
                                  </p:stCondLst>
                                  <p:childTnLst>
                                    <p:animMotion origin="layout" path="M 1.875E-6 4.81481E-6 L 1.875E-6 0.00023 " pathEditMode="relative" rAng="0" ptsTypes="AA">
                                      <p:cBhvr>
                                        <p:cTn id="45" dur="1000" fill="hold"/>
                                        <p:tgtEl>
                                          <p:spTgt spid="3"/>
                                        </p:tgtEl>
                                        <p:attrNameLst>
                                          <p:attrName>ppt_x</p:attrName>
                                          <p:attrName>ppt_y</p:attrName>
                                        </p:attrNameLst>
                                      </p:cBhvr>
                                      <p:rCtr x="0" y="0"/>
                                    </p:animMotion>
                                  </p:childTnLst>
                                </p:cTn>
                              </p:par>
                              <p:par>
                                <p:cTn id="46" presetID="6" presetClass="emph" presetSubtype="0" accel="50000" decel="50000" fill="hold" grpId="2" nodeType="withEffect">
                                  <p:stCondLst>
                                    <p:cond delay="1000"/>
                                  </p:stCondLst>
                                  <p:childTnLst>
                                    <p:animScale>
                                      <p:cBhvr>
                                        <p:cTn id="47" dur="1000" fill="hold"/>
                                        <p:tgtEl>
                                          <p:spTgt spid="3"/>
                                        </p:tgtEl>
                                      </p:cBhvr>
                                      <p:by x="150000" y="150000"/>
                                      <p:from x="41443" y="41443"/>
                                      <p:to x="100000" y="100000"/>
                                    </p:animScale>
                                  </p:childTnLst>
                                </p:cTn>
                              </p:par>
                              <p:par>
                                <p:cTn id="48" presetID="10" presetClass="entr" presetSubtype="0" fill="hold" nodeType="with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42" presetClass="entr" presetSubtype="0" fill="hold" grpId="0" nodeType="withEffect">
                                  <p:stCondLst>
                                    <p:cond delay="100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1750"/>
                                        <p:tgtEl>
                                          <p:spTgt spid="44"/>
                                        </p:tgtEl>
                                      </p:cBhvr>
                                    </p:animEffect>
                                    <p:anim calcmode="lin" valueType="num">
                                      <p:cBhvr>
                                        <p:cTn id="54" dur="1750" fill="hold"/>
                                        <p:tgtEl>
                                          <p:spTgt spid="44"/>
                                        </p:tgtEl>
                                        <p:attrNameLst>
                                          <p:attrName>ppt_x</p:attrName>
                                        </p:attrNameLst>
                                      </p:cBhvr>
                                      <p:tavLst>
                                        <p:tav tm="0">
                                          <p:val>
                                            <p:strVal val="#ppt_x"/>
                                          </p:val>
                                        </p:tav>
                                        <p:tav tm="100000">
                                          <p:val>
                                            <p:strVal val="#ppt_x"/>
                                          </p:val>
                                        </p:tav>
                                      </p:tavLst>
                                    </p:anim>
                                    <p:anim calcmode="lin" valueType="num">
                                      <p:cBhvr>
                                        <p:cTn id="55" dur="1750" fill="hold"/>
                                        <p:tgtEl>
                                          <p:spTgt spid="44"/>
                                        </p:tgtEl>
                                        <p:attrNameLst>
                                          <p:attrName>ppt_y</p:attrName>
                                        </p:attrNameLst>
                                      </p:cBhvr>
                                      <p:tavLst>
                                        <p:tav tm="0">
                                          <p:val>
                                            <p:strVal val="#ppt_y+.1"/>
                                          </p:val>
                                        </p:tav>
                                        <p:tav tm="100000">
                                          <p:val>
                                            <p:strVal val="#ppt_y"/>
                                          </p:val>
                                        </p:tav>
                                      </p:tavLst>
                                    </p:anim>
                                  </p:childTnLst>
                                </p:cTn>
                              </p:par>
                              <p:par>
                                <p:cTn id="56" presetID="22" presetClass="entr" presetSubtype="8" fill="hold" nodeType="withEffect">
                                  <p:stCondLst>
                                    <p:cond delay="2250"/>
                                  </p:stCondLst>
                                  <p:childTnLst>
                                    <p:set>
                                      <p:cBhvr>
                                        <p:cTn id="57" dur="1" fill="hold">
                                          <p:stCondLst>
                                            <p:cond delay="0"/>
                                          </p:stCondLst>
                                        </p:cTn>
                                        <p:tgtEl>
                                          <p:spTgt spid="50"/>
                                        </p:tgtEl>
                                        <p:attrNameLst>
                                          <p:attrName>style.visibility</p:attrName>
                                        </p:attrNameLst>
                                      </p:cBhvr>
                                      <p:to>
                                        <p:strVal val="visible"/>
                                      </p:to>
                                    </p:set>
                                    <p:animEffect transition="in" filter="wipe(left)">
                                      <p:cBhvr>
                                        <p:cTn id="58" dur="1250"/>
                                        <p:tgtEl>
                                          <p:spTgt spid="50"/>
                                        </p:tgtEl>
                                      </p:cBhvr>
                                    </p:animEffect>
                                  </p:childTnLst>
                                </p:cTn>
                              </p:par>
                              <p:par>
                                <p:cTn id="59" presetID="22" presetClass="entr" presetSubtype="2" fill="hold" nodeType="withEffect">
                                  <p:stCondLst>
                                    <p:cond delay="2250"/>
                                  </p:stCondLst>
                                  <p:childTnLst>
                                    <p:set>
                                      <p:cBhvr>
                                        <p:cTn id="60" dur="1" fill="hold">
                                          <p:stCondLst>
                                            <p:cond delay="0"/>
                                          </p:stCondLst>
                                        </p:cTn>
                                        <p:tgtEl>
                                          <p:spTgt spid="43"/>
                                        </p:tgtEl>
                                        <p:attrNameLst>
                                          <p:attrName>style.visibility</p:attrName>
                                        </p:attrNameLst>
                                      </p:cBhvr>
                                      <p:to>
                                        <p:strVal val="visible"/>
                                      </p:to>
                                    </p:set>
                                    <p:animEffect transition="in" filter="wipe(right)">
                                      <p:cBhvr>
                                        <p:cTn id="61" dur="1250"/>
                                        <p:tgtEl>
                                          <p:spTgt spid="43"/>
                                        </p:tgtEl>
                                      </p:cBhvr>
                                    </p:animEffect>
                                  </p:childTnLst>
                                </p:cTn>
                              </p:par>
                              <p:par>
                                <p:cTn id="62" presetID="0" presetClass="entr" presetSubtype="0" fill="hold" grpId="0" nodeType="withEffect">
                                  <p:stCondLst>
                                    <p:cond delay="1000"/>
                                  </p:stCondLst>
                                  <p:iterate type="lt">
                                    <p:tmPct val="5000"/>
                                  </p:iterate>
                                  <p:childTnLst>
                                    <p:anim to="" calcmode="lin" valueType="num">
                                      <p:cBhvr>
                                        <p:cTn id="63" dur="1500" fill="hold">
                                          <p:stCondLst>
                                            <p:cond delay="0"/>
                                          </p:stCondLst>
                                        </p:cTn>
                                        <p:tgtEl>
                                          <p:spTgt spid="54"/>
                                        </p:tgtEl>
                                        <p:attrNameLst>
                                          <p:attrName>ppt_h</p:attrName>
                                        </p:attrNameLst>
                                      </p:cBhvr>
                                      <p:tavLst>
                                        <p:tav tm="0" fmla="#ppt_h-(#ppt_h-#ppt_h*8)*(1-$)^8">
                                          <p:val>
                                            <p:fltVal val="0"/>
                                          </p:val>
                                        </p:tav>
                                        <p:tav tm="100000">
                                          <p:val>
                                            <p:fltVal val="1"/>
                                          </p:val>
                                        </p:tav>
                                      </p:tavLst>
                                    </p:anim>
                                    <p:anim to="" calcmode="lin" valueType="num">
                                      <p:cBhvr>
                                        <p:cTn id="64" dur="1500" fill="hold">
                                          <p:stCondLst>
                                            <p:cond delay="0"/>
                                          </p:stCondLst>
                                        </p:cTn>
                                        <p:tgtEl>
                                          <p:spTgt spid="54"/>
                                        </p:tgtEl>
                                        <p:attrNameLst>
                                          <p:attrName>ppt_w</p:attrName>
                                        </p:attrNameLst>
                                      </p:cBhvr>
                                      <p:tavLst>
                                        <p:tav tm="0" fmla="#ppt_w-(#ppt_w-#ppt_w*8)*(1-$)^8">
                                          <p:val>
                                            <p:fltVal val="0"/>
                                          </p:val>
                                        </p:tav>
                                        <p:tav tm="100000">
                                          <p:val>
                                            <p:fltVal val="1"/>
                                          </p:val>
                                        </p:tav>
                                      </p:tavLst>
                                    </p:anim>
                                    <p:animEffect filter="fade">
                                      <p:cBhvr additive="base">
                                        <p:cTn id="65" dur="900" fill="hold">
                                          <p:stCondLst>
                                            <p:cond delay="0"/>
                                          </p:stCondLst>
                                        </p:cTn>
                                        <p:tgtEl>
                                          <p:spTgt spid="54"/>
                                        </p:tgtEl>
                                      </p:cBhvr>
                                    </p:animEffect>
                                    <p:set>
                                      <p:cBhvr additive="base">
                                        <p:cTn id="66" dur="1" fill="hold">
                                          <p:stCondLst>
                                            <p:cond delay="0"/>
                                          </p:stCondLst>
                                        </p:cTn>
                                        <p:tgtEl>
                                          <p:spTgt spid="54"/>
                                        </p:tgtEl>
                                        <p:attrNameLst>
                                          <p:attrName>style.visibility</p:attrName>
                                        </p:attrNameLst>
                                      </p:cBhvr>
                                      <p:to>
                                        <p:strVal val="visible"/>
                                      </p:to>
                                    </p:set>
                                  </p:childTnLst>
                                </p:cTn>
                              </p:par>
                              <p:par>
                                <p:cTn id="67" presetID="0" presetClass="entr" presetSubtype="0" fill="hold" grpId="0" nodeType="withEffect">
                                  <p:stCondLst>
                                    <p:cond delay="1000"/>
                                  </p:stCondLst>
                                  <p:iterate type="lt">
                                    <p:tmPct val="5000"/>
                                  </p:iterate>
                                  <p:childTnLst>
                                    <p:anim to="" calcmode="lin" valueType="num">
                                      <p:cBhvr>
                                        <p:cTn id="68" dur="1500" fill="hold">
                                          <p:stCondLst>
                                            <p:cond delay="0"/>
                                          </p:stCondLst>
                                        </p:cTn>
                                        <p:tgtEl>
                                          <p:spTgt spid="56"/>
                                        </p:tgtEl>
                                        <p:attrNameLst>
                                          <p:attrName>ppt_h</p:attrName>
                                        </p:attrNameLst>
                                      </p:cBhvr>
                                      <p:tavLst>
                                        <p:tav tm="0" fmla="#ppt_h-(#ppt_h-#ppt_h*8)*(1-$)^8">
                                          <p:val>
                                            <p:fltVal val="0"/>
                                          </p:val>
                                        </p:tav>
                                        <p:tav tm="100000">
                                          <p:val>
                                            <p:fltVal val="1"/>
                                          </p:val>
                                        </p:tav>
                                      </p:tavLst>
                                    </p:anim>
                                    <p:anim to="" calcmode="lin" valueType="num">
                                      <p:cBhvr>
                                        <p:cTn id="69" dur="1500" fill="hold">
                                          <p:stCondLst>
                                            <p:cond delay="0"/>
                                          </p:stCondLst>
                                        </p:cTn>
                                        <p:tgtEl>
                                          <p:spTgt spid="56"/>
                                        </p:tgtEl>
                                        <p:attrNameLst>
                                          <p:attrName>ppt_w</p:attrName>
                                        </p:attrNameLst>
                                      </p:cBhvr>
                                      <p:tavLst>
                                        <p:tav tm="0" fmla="#ppt_w-(#ppt_w-#ppt_w*8)*(1-$)^8">
                                          <p:val>
                                            <p:fltVal val="0"/>
                                          </p:val>
                                        </p:tav>
                                        <p:tav tm="100000">
                                          <p:val>
                                            <p:fltVal val="1"/>
                                          </p:val>
                                        </p:tav>
                                      </p:tavLst>
                                    </p:anim>
                                    <p:animEffect filter="fade">
                                      <p:cBhvr additive="base">
                                        <p:cTn id="70" dur="900" fill="hold">
                                          <p:stCondLst>
                                            <p:cond delay="0"/>
                                          </p:stCondLst>
                                        </p:cTn>
                                        <p:tgtEl>
                                          <p:spTgt spid="56"/>
                                        </p:tgtEl>
                                      </p:cBhvr>
                                    </p:animEffect>
                                    <p:set>
                                      <p:cBhvr additive="base">
                                        <p:cTn id="71" dur="1" fill="hold">
                                          <p:stCondLst>
                                            <p:cond delay="0"/>
                                          </p:stCondLst>
                                        </p:cTn>
                                        <p:tgtEl>
                                          <p:spTgt spid="56"/>
                                        </p:tgtEl>
                                        <p:attrNameLst>
                                          <p:attrName>style.visibility</p:attrName>
                                        </p:attrNameLst>
                                      </p:cBhvr>
                                      <p:to>
                                        <p:strVal val="visible"/>
                                      </p:to>
                                    </p:set>
                                  </p:childTnLst>
                                </p:cTn>
                              </p:par>
                              <p:par>
                                <p:cTn id="72" presetID="0" presetClass="entr" presetSubtype="0" fill="hold" grpId="0" nodeType="withEffect">
                                  <p:stCondLst>
                                    <p:cond delay="1000"/>
                                  </p:stCondLst>
                                  <p:iterate type="lt">
                                    <p:tmPct val="5000"/>
                                  </p:iterate>
                                  <p:childTnLst>
                                    <p:anim to="" calcmode="lin" valueType="num">
                                      <p:cBhvr>
                                        <p:cTn id="73" dur="1500" fill="hold">
                                          <p:stCondLst>
                                            <p:cond delay="0"/>
                                          </p:stCondLst>
                                        </p:cTn>
                                        <p:tgtEl>
                                          <p:spTgt spid="57"/>
                                        </p:tgtEl>
                                        <p:attrNameLst>
                                          <p:attrName>ppt_h</p:attrName>
                                        </p:attrNameLst>
                                      </p:cBhvr>
                                      <p:tavLst>
                                        <p:tav tm="0" fmla="#ppt_h-(#ppt_h-#ppt_h*8)*(1-$)^8">
                                          <p:val>
                                            <p:fltVal val="0"/>
                                          </p:val>
                                        </p:tav>
                                        <p:tav tm="100000">
                                          <p:val>
                                            <p:fltVal val="1"/>
                                          </p:val>
                                        </p:tav>
                                      </p:tavLst>
                                    </p:anim>
                                    <p:anim to="" calcmode="lin" valueType="num">
                                      <p:cBhvr>
                                        <p:cTn id="74" dur="1500" fill="hold">
                                          <p:stCondLst>
                                            <p:cond delay="0"/>
                                          </p:stCondLst>
                                        </p:cTn>
                                        <p:tgtEl>
                                          <p:spTgt spid="57"/>
                                        </p:tgtEl>
                                        <p:attrNameLst>
                                          <p:attrName>ppt_w</p:attrName>
                                        </p:attrNameLst>
                                      </p:cBhvr>
                                      <p:tavLst>
                                        <p:tav tm="0" fmla="#ppt_w-(#ppt_w-#ppt_w*8)*(1-$)^8">
                                          <p:val>
                                            <p:fltVal val="0"/>
                                          </p:val>
                                        </p:tav>
                                        <p:tav tm="100000">
                                          <p:val>
                                            <p:fltVal val="1"/>
                                          </p:val>
                                        </p:tav>
                                      </p:tavLst>
                                    </p:anim>
                                    <p:animEffect filter="fade">
                                      <p:cBhvr additive="base">
                                        <p:cTn id="75" dur="900" fill="hold">
                                          <p:stCondLst>
                                            <p:cond delay="0"/>
                                          </p:stCondLst>
                                        </p:cTn>
                                        <p:tgtEl>
                                          <p:spTgt spid="57"/>
                                        </p:tgtEl>
                                      </p:cBhvr>
                                    </p:animEffect>
                                    <p:set>
                                      <p:cBhvr additive="base">
                                        <p:cTn id="76" dur="1" fill="hold">
                                          <p:stCondLst>
                                            <p:cond delay="0"/>
                                          </p:stCondLst>
                                        </p:cTn>
                                        <p:tgtEl>
                                          <p:spTgt spid="57"/>
                                        </p:tgtEl>
                                        <p:attrNameLst>
                                          <p:attrName>style.visibility</p:attrName>
                                        </p:attrNameLst>
                                      </p:cBhvr>
                                      <p:to>
                                        <p:strVal val="visible"/>
                                      </p:to>
                                    </p:set>
                                  </p:childTnLst>
                                </p:cTn>
                              </p:par>
                              <p:par>
                                <p:cTn id="77" presetID="0" presetClass="entr" presetSubtype="0" fill="hold" grpId="0" nodeType="withEffect">
                                  <p:stCondLst>
                                    <p:cond delay="1000"/>
                                  </p:stCondLst>
                                  <p:iterate type="lt">
                                    <p:tmPct val="5000"/>
                                  </p:iterate>
                                  <p:childTnLst>
                                    <p:anim to="" calcmode="lin" valueType="num">
                                      <p:cBhvr>
                                        <p:cTn id="78" dur="1500" fill="hold">
                                          <p:stCondLst>
                                            <p:cond delay="0"/>
                                          </p:stCondLst>
                                        </p:cTn>
                                        <p:tgtEl>
                                          <p:spTgt spid="58"/>
                                        </p:tgtEl>
                                        <p:attrNameLst>
                                          <p:attrName>ppt_h</p:attrName>
                                        </p:attrNameLst>
                                      </p:cBhvr>
                                      <p:tavLst>
                                        <p:tav tm="0" fmla="#ppt_h-(#ppt_h-#ppt_h*8)*(1-$)^8">
                                          <p:val>
                                            <p:fltVal val="0"/>
                                          </p:val>
                                        </p:tav>
                                        <p:tav tm="100000">
                                          <p:val>
                                            <p:fltVal val="1"/>
                                          </p:val>
                                        </p:tav>
                                      </p:tavLst>
                                    </p:anim>
                                    <p:anim to="" calcmode="lin" valueType="num">
                                      <p:cBhvr>
                                        <p:cTn id="79" dur="1500" fill="hold">
                                          <p:stCondLst>
                                            <p:cond delay="0"/>
                                          </p:stCondLst>
                                        </p:cTn>
                                        <p:tgtEl>
                                          <p:spTgt spid="58"/>
                                        </p:tgtEl>
                                        <p:attrNameLst>
                                          <p:attrName>ppt_w</p:attrName>
                                        </p:attrNameLst>
                                      </p:cBhvr>
                                      <p:tavLst>
                                        <p:tav tm="0" fmla="#ppt_w-(#ppt_w-#ppt_w*8)*(1-$)^8">
                                          <p:val>
                                            <p:fltVal val="0"/>
                                          </p:val>
                                        </p:tav>
                                        <p:tav tm="100000">
                                          <p:val>
                                            <p:fltVal val="1"/>
                                          </p:val>
                                        </p:tav>
                                      </p:tavLst>
                                    </p:anim>
                                    <p:animEffect filter="fade">
                                      <p:cBhvr additive="base">
                                        <p:cTn id="80" dur="900" fill="hold">
                                          <p:stCondLst>
                                            <p:cond delay="0"/>
                                          </p:stCondLst>
                                        </p:cTn>
                                        <p:tgtEl>
                                          <p:spTgt spid="58"/>
                                        </p:tgtEl>
                                      </p:cBhvr>
                                    </p:animEffect>
                                    <p:set>
                                      <p:cBhvr additive="base">
                                        <p:cTn id="81" dur="1" fill="hold">
                                          <p:stCondLst>
                                            <p:cond delay="0"/>
                                          </p:stCondLst>
                                        </p:cTn>
                                        <p:tgtEl>
                                          <p:spTgt spid="58"/>
                                        </p:tgtEl>
                                        <p:attrNameLst>
                                          <p:attrName>style.visibility</p:attrName>
                                        </p:attrNameLst>
                                      </p:cBhvr>
                                      <p:to>
                                        <p:strVal val="visible"/>
                                      </p:to>
                                    </p:set>
                                  </p:childTnLst>
                                </p:cTn>
                              </p:par>
                              <p:par>
                                <p:cTn id="82" presetID="10" presetClass="entr" presetSubtype="0" fill="hold" grpId="0" nodeType="withEffect">
                                  <p:stCondLst>
                                    <p:cond delay="1000"/>
                                  </p:stCondLst>
                                  <p:childTnLst>
                                    <p:set>
                                      <p:cBhvr>
                                        <p:cTn id="83" dur="1" fill="hold">
                                          <p:stCondLst>
                                            <p:cond delay="0"/>
                                          </p:stCondLst>
                                        </p:cTn>
                                        <p:tgtEl>
                                          <p:spTgt spid="47"/>
                                        </p:tgtEl>
                                        <p:attrNameLst>
                                          <p:attrName>style.visibility</p:attrName>
                                        </p:attrNameLst>
                                      </p:cBhvr>
                                      <p:to>
                                        <p:strVal val="visible"/>
                                      </p:to>
                                    </p:set>
                                    <p:animEffect transition="in" filter="fade">
                                      <p:cBhvr>
                                        <p:cTn id="84" dur="1000"/>
                                        <p:tgtEl>
                                          <p:spTgt spid="47"/>
                                        </p:tgtEl>
                                      </p:cBhvr>
                                    </p:animEffect>
                                  </p:childTnLst>
                                </p:cTn>
                              </p:par>
                              <p:par>
                                <p:cTn id="85" presetID="63" presetClass="path" presetSubtype="0" accel="50000" decel="50000" fill="hold" grpId="1" nodeType="withEffect">
                                  <p:stCondLst>
                                    <p:cond delay="1000"/>
                                  </p:stCondLst>
                                  <p:childTnLst>
                                    <p:animMotion origin="layout" path="M -4.16667E-6 -2.59259E-6 L -4.16667E-6 0.00023 " pathEditMode="relative" rAng="0" ptsTypes="AA">
                                      <p:cBhvr>
                                        <p:cTn id="86" dur="1000" fill="hold"/>
                                        <p:tgtEl>
                                          <p:spTgt spid="47"/>
                                        </p:tgtEl>
                                        <p:attrNameLst>
                                          <p:attrName>ppt_x</p:attrName>
                                          <p:attrName>ppt_y</p:attrName>
                                        </p:attrNameLst>
                                      </p:cBhvr>
                                      <p:rCtr x="0" y="0"/>
                                    </p:animMotion>
                                  </p:childTnLst>
                                </p:cTn>
                              </p:par>
                              <p:par>
                                <p:cTn id="87" presetID="6" presetClass="emph" presetSubtype="0" accel="50000" decel="50000" fill="hold" grpId="2" nodeType="withEffect">
                                  <p:stCondLst>
                                    <p:cond delay="1000"/>
                                  </p:stCondLst>
                                  <p:childTnLst>
                                    <p:animScale>
                                      <p:cBhvr>
                                        <p:cTn id="88" dur="1000" fill="hold"/>
                                        <p:tgtEl>
                                          <p:spTgt spid="47"/>
                                        </p:tgtEl>
                                      </p:cBhvr>
                                      <p:by x="150000" y="150000"/>
                                      <p:from x="41443" y="41443"/>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P spid="47" grpId="2" animBg="1"/>
      <p:bldP spid="3" grpId="0" animBg="1"/>
      <p:bldP spid="3" grpId="1" animBg="1"/>
      <p:bldP spid="3" grpId="2" animBg="1"/>
      <p:bldP spid="30" grpId="0" animBg="1"/>
      <p:bldP spid="56" grpId="0"/>
      <p:bldP spid="44" grpId="0"/>
      <p:bldP spid="54" grpId="0"/>
      <p:bldP spid="57" grpId="0"/>
      <p:bldP spid="5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A-图片 2"/>
          <p:cNvPicPr>
            <a:picLocks noChangeAspect="1"/>
          </p:cNvPicPr>
          <p:nvPr>
            <p:custDataLst>
              <p:tags r:id="rId1"/>
            </p:custDataLst>
          </p:nvPr>
        </p:nvPicPr>
        <p:blipFill>
          <a:blip r:embed="rId2" cstate="email">
            <a:grayscl/>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228601" y="-1"/>
            <a:ext cx="22337281" cy="13189076"/>
          </a:xfrm>
          <a:prstGeom prst="rect">
            <a:avLst/>
          </a:prstGeom>
        </p:spPr>
      </p:pic>
      <p:pic>
        <p:nvPicPr>
          <p:cNvPr id="45" name="PA-图片 40"/>
          <p:cNvPicPr>
            <a:picLocks noChangeAspect="1"/>
          </p:cNvPicPr>
          <p:nvPr>
            <p:custDataLst>
              <p:tags r:id="rId4"/>
            </p:custDataLst>
          </p:nvPr>
        </p:nvPicPr>
        <p:blipFill>
          <a:blip r:embed="rId5" cstate="email"/>
          <a:stretch>
            <a:fillRect/>
          </a:stretch>
        </p:blipFill>
        <p:spPr>
          <a:xfrm>
            <a:off x="-3181830" y="2649169"/>
            <a:ext cx="16761453" cy="6926684"/>
          </a:xfrm>
          <a:prstGeom prst="rect">
            <a:avLst/>
          </a:prstGeom>
        </p:spPr>
      </p:pic>
      <p:pic>
        <p:nvPicPr>
          <p:cNvPr id="46" name="PA-图片 45"/>
          <p:cNvPicPr>
            <a:picLocks noChangeAspect="1"/>
          </p:cNvPicPr>
          <p:nvPr>
            <p:custDataLst>
              <p:tags r:id="rId6"/>
            </p:custDataLst>
          </p:nvPr>
        </p:nvPicPr>
        <p:blipFill rotWithShape="1">
          <a:blip r:embed="rId7" cstate="email">
            <a:extLst>
              <a:ext uri="{BEBA8EAE-BF5A-486C-A8C5-ECC9F3942E4B}">
                <a14:imgProps xmlns:a14="http://schemas.microsoft.com/office/drawing/2010/main">
                  <a14:imgLayer r:embed="rId8">
                    <a14:imgEffect>
                      <a14:colorTemperature colorTemp="7200"/>
                    </a14:imgEffect>
                  </a14:imgLayer>
                </a14:imgProps>
              </a:ext>
            </a:extLst>
          </a:blip>
          <a:srcRect t="27292" b="27292"/>
          <a:stretch>
            <a:fillRect/>
          </a:stretch>
        </p:blipFill>
        <p:spPr>
          <a:xfrm>
            <a:off x="8138922" y="4682798"/>
            <a:ext cx="8348387" cy="3043390"/>
          </a:xfrm>
          <a:prstGeom prst="rect">
            <a:avLst/>
          </a:prstGeom>
        </p:spPr>
      </p:pic>
      <p:sp>
        <p:nvSpPr>
          <p:cNvPr id="78" name="文本框 77"/>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116" name="Rectangle 34"/>
          <p:cNvSpPr/>
          <p:nvPr/>
        </p:nvSpPr>
        <p:spPr>
          <a:xfrm>
            <a:off x="9505778" y="2914329"/>
            <a:ext cx="2085867" cy="742254"/>
          </a:xfrm>
          <a:prstGeom prst="rect">
            <a:avLst/>
          </a:prstGeom>
        </p:spPr>
        <p:txBody>
          <a:bodyPr wrap="square">
            <a:spAutoFit/>
          </a:bodyPr>
          <a:lstStyle/>
          <a:p>
            <a:pPr>
              <a:lnSpc>
                <a:spcPct val="120000"/>
              </a:lnSpc>
            </a:pPr>
            <a:r>
              <a:rPr lang="zh-CN" altLang="en-US" sz="12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a:t>
            </a:r>
            <a:endParaRPr lang="en-US" altLang="zh-CN" sz="12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21" name="组合 20"/>
          <p:cNvGrpSpPr/>
          <p:nvPr/>
        </p:nvGrpSpPr>
        <p:grpSpPr>
          <a:xfrm>
            <a:off x="8419923" y="1912711"/>
            <a:ext cx="3031630" cy="3132352"/>
            <a:chOff x="8419923" y="2052066"/>
            <a:chExt cx="3031630" cy="3132352"/>
          </a:xfrm>
        </p:grpSpPr>
        <p:grpSp>
          <p:nvGrpSpPr>
            <p:cNvPr id="113" name="Group 31"/>
            <p:cNvGrpSpPr/>
            <p:nvPr/>
          </p:nvGrpSpPr>
          <p:grpSpPr>
            <a:xfrm>
              <a:off x="9490105" y="2052066"/>
              <a:ext cx="1961448" cy="940872"/>
              <a:chOff x="1385413" y="3597615"/>
              <a:chExt cx="1961448" cy="940872"/>
            </a:xfrm>
          </p:grpSpPr>
          <p:sp>
            <p:nvSpPr>
              <p:cNvPr id="114" name="Rectangle 32"/>
              <p:cNvSpPr/>
              <p:nvPr/>
            </p:nvSpPr>
            <p:spPr>
              <a:xfrm>
                <a:off x="1385413" y="4079515"/>
                <a:ext cx="1961448" cy="458972"/>
              </a:xfrm>
              <a:prstGeom prst="rect">
                <a:avLst/>
              </a:prstGeom>
            </p:spPr>
            <p:txBody>
              <a:bodyPr wrap="square">
                <a:spAutoFit/>
              </a:bodyPr>
              <a:lstStyle/>
              <a:p>
                <a:pPr>
                  <a:lnSpc>
                    <a:spcPct val="130000"/>
                  </a:lnSpc>
                </a:pPr>
                <a:r>
                  <a:rPr lang="zh-CN" altLang="en-US" sz="2000" b="1" dirty="0">
                    <a:solidFill>
                      <a:schemeClr val="accent1"/>
                    </a:solidFill>
                    <a:latin typeface="思源宋体 CN Heavy" panose="02020900000000000000" pitchFamily="18" charset="-122"/>
                    <a:ea typeface="思源宋体 CN Heavy" panose="02020900000000000000" pitchFamily="18" charset="-122"/>
                  </a:rPr>
                  <a:t>全球销量第三</a:t>
                </a:r>
                <a:endParaRPr lang="en-US" sz="20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115" name="Rectangle 33"/>
              <p:cNvSpPr/>
              <p:nvPr/>
            </p:nvSpPr>
            <p:spPr>
              <a:xfrm>
                <a:off x="1385413" y="3597615"/>
                <a:ext cx="1489588" cy="605615"/>
              </a:xfrm>
              <a:prstGeom prst="rect">
                <a:avLst/>
              </a:prstGeom>
            </p:spPr>
            <p:txBody>
              <a:bodyPr wrap="square">
                <a:spAutoFit/>
              </a:bodyPr>
              <a:lstStyle/>
              <a:p>
                <a:pPr>
                  <a:lnSpc>
                    <a:spcPct val="130000"/>
                  </a:lnSpc>
                </a:pPr>
                <a:r>
                  <a:rPr lang="en-US" altLang="zh-CN"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2021</a:t>
                </a:r>
                <a:r>
                  <a:rPr lang="zh-CN" alt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年</a:t>
                </a:r>
                <a:endPar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grpSp>
          <p:nvGrpSpPr>
            <p:cNvPr id="12" name="组合 11"/>
            <p:cNvGrpSpPr/>
            <p:nvPr/>
          </p:nvGrpSpPr>
          <p:grpSpPr>
            <a:xfrm>
              <a:off x="8865864" y="2705100"/>
              <a:ext cx="144127" cy="2479318"/>
              <a:chOff x="8424819" y="2406650"/>
              <a:chExt cx="144127" cy="2479318"/>
            </a:xfrm>
          </p:grpSpPr>
          <p:sp>
            <p:nvSpPr>
              <p:cNvPr id="109" name="圆: 空心 108"/>
              <p:cNvSpPr/>
              <p:nvPr/>
            </p:nvSpPr>
            <p:spPr>
              <a:xfrm>
                <a:off x="8424819" y="4741841"/>
                <a:ext cx="144127" cy="144127"/>
              </a:xfrm>
              <a:prstGeom prst="donut">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1" name="椭圆 110"/>
              <p:cNvSpPr/>
              <p:nvPr/>
            </p:nvSpPr>
            <p:spPr>
              <a:xfrm>
                <a:off x="8458352" y="4775375"/>
                <a:ext cx="77060" cy="770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a:stCxn id="109" idx="0"/>
              </p:cNvCxnSpPr>
              <p:nvPr/>
            </p:nvCxnSpPr>
            <p:spPr>
              <a:xfrm flipV="1">
                <a:off x="8496883" y="2406650"/>
                <a:ext cx="0" cy="2335191"/>
              </a:xfrm>
              <a:prstGeom prst="line">
                <a:avLst/>
              </a:prstGeom>
              <a:ln w="9525">
                <a:solidFill>
                  <a:srgbClr val="AE002B"/>
                </a:solidFill>
              </a:ln>
            </p:spPr>
            <p:style>
              <a:lnRef idx="1">
                <a:schemeClr val="accent1"/>
              </a:lnRef>
              <a:fillRef idx="0">
                <a:schemeClr val="accent1"/>
              </a:fillRef>
              <a:effectRef idx="0">
                <a:schemeClr val="accent1"/>
              </a:effectRef>
              <a:fontRef idx="minor">
                <a:schemeClr val="tx1"/>
              </a:fontRef>
            </p:style>
          </p:cxnSp>
        </p:grpSp>
        <p:pic>
          <p:nvPicPr>
            <p:cNvPr id="112" name="图片 111"/>
            <p:cNvPicPr>
              <a:picLocks noChangeAspect="1"/>
            </p:cNvPicPr>
            <p:nvPr/>
          </p:nvPicPr>
          <p:blipFill rotWithShape="1">
            <a:blip r:embed="rId9" cstate="screen"/>
            <a:srcRect/>
            <a:stretch>
              <a:fillRect/>
            </a:stretch>
          </p:blipFill>
          <p:spPr>
            <a:xfrm flipV="1">
              <a:off x="8419923" y="2197741"/>
              <a:ext cx="1036008" cy="1036008"/>
            </a:xfrm>
            <a:custGeom>
              <a:avLst/>
              <a:gdLst>
                <a:gd name="connsiteX0" fmla="*/ 340598 w 681196"/>
                <a:gd name="connsiteY0" fmla="*/ 0 h 681196"/>
                <a:gd name="connsiteX1" fmla="*/ 681196 w 681196"/>
                <a:gd name="connsiteY1" fmla="*/ 340598 h 681196"/>
                <a:gd name="connsiteX2" fmla="*/ 340598 w 681196"/>
                <a:gd name="connsiteY2" fmla="*/ 681196 h 681196"/>
                <a:gd name="connsiteX3" fmla="*/ 0 w 681196"/>
                <a:gd name="connsiteY3" fmla="*/ 340598 h 681196"/>
                <a:gd name="connsiteX4" fmla="*/ 340598 w 681196"/>
                <a:gd name="connsiteY4" fmla="*/ 0 h 68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96" h="681196">
                  <a:moveTo>
                    <a:pt x="340598" y="0"/>
                  </a:moveTo>
                  <a:cubicBezTo>
                    <a:pt x="528705" y="0"/>
                    <a:pt x="681196" y="152491"/>
                    <a:pt x="681196" y="340598"/>
                  </a:cubicBezTo>
                  <a:cubicBezTo>
                    <a:pt x="681196" y="528705"/>
                    <a:pt x="528705" y="681196"/>
                    <a:pt x="340598" y="681196"/>
                  </a:cubicBezTo>
                  <a:cubicBezTo>
                    <a:pt x="152491" y="681196"/>
                    <a:pt x="0" y="528705"/>
                    <a:pt x="0" y="340598"/>
                  </a:cubicBezTo>
                  <a:cubicBezTo>
                    <a:pt x="0" y="152491"/>
                    <a:pt x="152491" y="0"/>
                    <a:pt x="340598" y="0"/>
                  </a:cubicBezTo>
                  <a:close/>
                </a:path>
              </a:pathLst>
            </a:custGeom>
            <a:ln>
              <a:solidFill>
                <a:schemeClr val="accent1">
                  <a:shade val="50000"/>
                </a:schemeClr>
              </a:solidFill>
            </a:ln>
          </p:spPr>
        </p:pic>
      </p:grpSp>
      <p:grpSp>
        <p:nvGrpSpPr>
          <p:cNvPr id="20" name="组合 19"/>
          <p:cNvGrpSpPr/>
          <p:nvPr/>
        </p:nvGrpSpPr>
        <p:grpSpPr>
          <a:xfrm>
            <a:off x="4717640" y="1374496"/>
            <a:ext cx="3031630" cy="3559974"/>
            <a:chOff x="4717640" y="2039970"/>
            <a:chExt cx="3031630" cy="3559974"/>
          </a:xfrm>
        </p:grpSpPr>
        <p:grpSp>
          <p:nvGrpSpPr>
            <p:cNvPr id="105" name="Group 31"/>
            <p:cNvGrpSpPr/>
            <p:nvPr/>
          </p:nvGrpSpPr>
          <p:grpSpPr>
            <a:xfrm>
              <a:off x="5787822" y="2039970"/>
              <a:ext cx="1961448" cy="940872"/>
              <a:chOff x="1385413" y="3597615"/>
              <a:chExt cx="1961448" cy="940872"/>
            </a:xfrm>
          </p:grpSpPr>
          <p:sp>
            <p:nvSpPr>
              <p:cNvPr id="106" name="Rectangle 32"/>
              <p:cNvSpPr/>
              <p:nvPr/>
            </p:nvSpPr>
            <p:spPr>
              <a:xfrm>
                <a:off x="1385413" y="4079515"/>
                <a:ext cx="1961448" cy="458972"/>
              </a:xfrm>
              <a:prstGeom prst="rect">
                <a:avLst/>
              </a:prstGeom>
            </p:spPr>
            <p:txBody>
              <a:bodyPr wrap="square">
                <a:spAutoFit/>
              </a:bodyPr>
              <a:lstStyle/>
              <a:p>
                <a:pPr>
                  <a:lnSpc>
                    <a:spcPct val="130000"/>
                  </a:lnSpc>
                </a:pPr>
                <a:r>
                  <a:rPr lang="zh-CN" altLang="en-US" sz="2000" b="1" dirty="0">
                    <a:solidFill>
                      <a:schemeClr val="accent1"/>
                    </a:solidFill>
                    <a:latin typeface="思源宋体 CN Heavy" panose="02020900000000000000" pitchFamily="18" charset="-122"/>
                    <a:ea typeface="思源宋体 CN Heavy" panose="02020900000000000000" pitchFamily="18" charset="-122"/>
                  </a:rPr>
                  <a:t>开拓海外市场</a:t>
                </a:r>
                <a:endParaRPr lang="en-US" sz="20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107" name="Rectangle 33"/>
              <p:cNvSpPr/>
              <p:nvPr/>
            </p:nvSpPr>
            <p:spPr>
              <a:xfrm>
                <a:off x="1385413" y="3597615"/>
                <a:ext cx="1489588" cy="605615"/>
              </a:xfrm>
              <a:prstGeom prst="rect">
                <a:avLst/>
              </a:prstGeom>
            </p:spPr>
            <p:txBody>
              <a:bodyPr wrap="square">
                <a:spAutoFit/>
              </a:bodyPr>
              <a:lstStyle/>
              <a:p>
                <a:pPr>
                  <a:lnSpc>
                    <a:spcPct val="130000"/>
                  </a:lnSpc>
                </a:pPr>
                <a:r>
                  <a:rPr lang="en-US" altLang="zh-CN"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2018</a:t>
                </a:r>
                <a:r>
                  <a:rPr lang="zh-CN" alt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年</a:t>
                </a:r>
                <a:endPar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grpSp>
          <p:nvGrpSpPr>
            <p:cNvPr id="124" name="组合 123"/>
            <p:cNvGrpSpPr/>
            <p:nvPr/>
          </p:nvGrpSpPr>
          <p:grpSpPr>
            <a:xfrm>
              <a:off x="5165364" y="2290916"/>
              <a:ext cx="144127" cy="3309028"/>
              <a:chOff x="8424819" y="1576940"/>
              <a:chExt cx="144127" cy="3309028"/>
            </a:xfrm>
          </p:grpSpPr>
          <p:sp>
            <p:nvSpPr>
              <p:cNvPr id="126" name="圆: 空心 125"/>
              <p:cNvSpPr/>
              <p:nvPr/>
            </p:nvSpPr>
            <p:spPr>
              <a:xfrm>
                <a:off x="8424819" y="4741841"/>
                <a:ext cx="144127" cy="144127"/>
              </a:xfrm>
              <a:prstGeom prst="donut">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7" name="椭圆 126"/>
              <p:cNvSpPr/>
              <p:nvPr/>
            </p:nvSpPr>
            <p:spPr>
              <a:xfrm>
                <a:off x="8458352" y="4775375"/>
                <a:ext cx="77060" cy="770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8" name="直接连接符 127"/>
              <p:cNvCxnSpPr>
                <a:stCxn id="126" idx="0"/>
              </p:cNvCxnSpPr>
              <p:nvPr/>
            </p:nvCxnSpPr>
            <p:spPr>
              <a:xfrm flipV="1">
                <a:off x="8496883" y="1576940"/>
                <a:ext cx="0" cy="3164901"/>
              </a:xfrm>
              <a:prstGeom prst="line">
                <a:avLst/>
              </a:prstGeom>
              <a:ln w="9525">
                <a:solidFill>
                  <a:srgbClr val="AE002B"/>
                </a:solidFill>
              </a:ln>
            </p:spPr>
            <p:style>
              <a:lnRef idx="1">
                <a:schemeClr val="accent1"/>
              </a:lnRef>
              <a:fillRef idx="0">
                <a:schemeClr val="accent1"/>
              </a:fillRef>
              <a:effectRef idx="0">
                <a:schemeClr val="accent1"/>
              </a:effectRef>
              <a:fontRef idx="minor">
                <a:schemeClr val="tx1"/>
              </a:fontRef>
            </p:style>
          </p:cxnSp>
        </p:grpSp>
        <p:pic>
          <p:nvPicPr>
            <p:cNvPr id="104" name="图片 103"/>
            <p:cNvPicPr>
              <a:picLocks noChangeAspect="1"/>
            </p:cNvPicPr>
            <p:nvPr/>
          </p:nvPicPr>
          <p:blipFill rotWithShape="1">
            <a:blip r:embed="rId9" cstate="screen"/>
            <a:srcRect/>
            <a:stretch>
              <a:fillRect/>
            </a:stretch>
          </p:blipFill>
          <p:spPr>
            <a:xfrm flipV="1">
              <a:off x="4717640" y="2199235"/>
              <a:ext cx="1036008" cy="1036008"/>
            </a:xfrm>
            <a:custGeom>
              <a:avLst/>
              <a:gdLst>
                <a:gd name="connsiteX0" fmla="*/ 340598 w 681196"/>
                <a:gd name="connsiteY0" fmla="*/ 0 h 681196"/>
                <a:gd name="connsiteX1" fmla="*/ 681196 w 681196"/>
                <a:gd name="connsiteY1" fmla="*/ 340598 h 681196"/>
                <a:gd name="connsiteX2" fmla="*/ 340598 w 681196"/>
                <a:gd name="connsiteY2" fmla="*/ 681196 h 681196"/>
                <a:gd name="connsiteX3" fmla="*/ 0 w 681196"/>
                <a:gd name="connsiteY3" fmla="*/ 340598 h 681196"/>
                <a:gd name="connsiteX4" fmla="*/ 340598 w 681196"/>
                <a:gd name="connsiteY4" fmla="*/ 0 h 68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96" h="681196">
                  <a:moveTo>
                    <a:pt x="340598" y="0"/>
                  </a:moveTo>
                  <a:cubicBezTo>
                    <a:pt x="528705" y="0"/>
                    <a:pt x="681196" y="152491"/>
                    <a:pt x="681196" y="340598"/>
                  </a:cubicBezTo>
                  <a:cubicBezTo>
                    <a:pt x="681196" y="528705"/>
                    <a:pt x="528705" y="681196"/>
                    <a:pt x="340598" y="681196"/>
                  </a:cubicBezTo>
                  <a:cubicBezTo>
                    <a:pt x="152491" y="681196"/>
                    <a:pt x="0" y="528705"/>
                    <a:pt x="0" y="340598"/>
                  </a:cubicBezTo>
                  <a:cubicBezTo>
                    <a:pt x="0" y="152491"/>
                    <a:pt x="152491" y="0"/>
                    <a:pt x="340598" y="0"/>
                  </a:cubicBezTo>
                  <a:close/>
                </a:path>
              </a:pathLst>
            </a:custGeom>
            <a:ln>
              <a:solidFill>
                <a:schemeClr val="accent1">
                  <a:shade val="50000"/>
                </a:schemeClr>
              </a:solidFill>
            </a:ln>
          </p:spPr>
        </p:pic>
      </p:grpSp>
      <p:grpSp>
        <p:nvGrpSpPr>
          <p:cNvPr id="19" name="组合 18"/>
          <p:cNvGrpSpPr/>
          <p:nvPr/>
        </p:nvGrpSpPr>
        <p:grpSpPr>
          <a:xfrm>
            <a:off x="780104" y="2039970"/>
            <a:ext cx="3031630" cy="4106074"/>
            <a:chOff x="780104" y="2039970"/>
            <a:chExt cx="3031630" cy="4106074"/>
          </a:xfrm>
        </p:grpSpPr>
        <p:grpSp>
          <p:nvGrpSpPr>
            <p:cNvPr id="97" name="Group 31"/>
            <p:cNvGrpSpPr/>
            <p:nvPr/>
          </p:nvGrpSpPr>
          <p:grpSpPr>
            <a:xfrm>
              <a:off x="1850286" y="2039970"/>
              <a:ext cx="1961448" cy="940872"/>
              <a:chOff x="1385413" y="3597615"/>
              <a:chExt cx="1961448" cy="940872"/>
            </a:xfrm>
          </p:grpSpPr>
          <p:sp>
            <p:nvSpPr>
              <p:cNvPr id="98" name="Rectangle 32"/>
              <p:cNvSpPr/>
              <p:nvPr/>
            </p:nvSpPr>
            <p:spPr>
              <a:xfrm>
                <a:off x="1385413" y="4079515"/>
                <a:ext cx="1961448" cy="458972"/>
              </a:xfrm>
              <a:prstGeom prst="rect">
                <a:avLst/>
              </a:prstGeom>
            </p:spPr>
            <p:txBody>
              <a:bodyPr wrap="square">
                <a:spAutoFit/>
              </a:bodyPr>
              <a:lstStyle/>
              <a:p>
                <a:pPr>
                  <a:lnSpc>
                    <a:spcPct val="130000"/>
                  </a:lnSpc>
                </a:pPr>
                <a:r>
                  <a:rPr lang="zh-CN" altLang="en-US" sz="2000" b="1" dirty="0">
                    <a:solidFill>
                      <a:schemeClr val="accent1"/>
                    </a:solidFill>
                    <a:latin typeface="思源宋体 CN Heavy" panose="02020900000000000000" pitchFamily="18" charset="-122"/>
                    <a:ea typeface="思源宋体 CN Heavy" panose="02020900000000000000" pitchFamily="18" charset="-122"/>
                  </a:rPr>
                  <a:t>全国销量第一</a:t>
                </a:r>
                <a:endParaRPr lang="en-US" sz="20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99" name="Rectangle 33"/>
              <p:cNvSpPr/>
              <p:nvPr/>
            </p:nvSpPr>
            <p:spPr>
              <a:xfrm>
                <a:off x="1385413" y="3597615"/>
                <a:ext cx="1489588" cy="605615"/>
              </a:xfrm>
              <a:prstGeom prst="rect">
                <a:avLst/>
              </a:prstGeom>
            </p:spPr>
            <p:txBody>
              <a:bodyPr wrap="square">
                <a:spAutoFit/>
              </a:bodyPr>
              <a:lstStyle/>
              <a:p>
                <a:pPr>
                  <a:lnSpc>
                    <a:spcPct val="130000"/>
                  </a:lnSpc>
                </a:pPr>
                <a:r>
                  <a:rPr lang="en-US" altLang="zh-CN"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2012</a:t>
                </a:r>
                <a:r>
                  <a:rPr lang="zh-CN" alt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年</a:t>
                </a:r>
                <a:endPar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grpSp>
          <p:nvGrpSpPr>
            <p:cNvPr id="133" name="组合 132"/>
            <p:cNvGrpSpPr/>
            <p:nvPr/>
          </p:nvGrpSpPr>
          <p:grpSpPr>
            <a:xfrm>
              <a:off x="1228364" y="3247943"/>
              <a:ext cx="144127" cy="2898101"/>
              <a:chOff x="8424819" y="1987867"/>
              <a:chExt cx="144127" cy="2898101"/>
            </a:xfrm>
          </p:grpSpPr>
          <p:sp>
            <p:nvSpPr>
              <p:cNvPr id="134" name="圆: 空心 133"/>
              <p:cNvSpPr/>
              <p:nvPr/>
            </p:nvSpPr>
            <p:spPr>
              <a:xfrm>
                <a:off x="8424819" y="4741841"/>
                <a:ext cx="144127" cy="144127"/>
              </a:xfrm>
              <a:prstGeom prst="donut">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5" name="椭圆 134"/>
              <p:cNvSpPr/>
              <p:nvPr/>
            </p:nvSpPr>
            <p:spPr>
              <a:xfrm>
                <a:off x="8458352" y="4775375"/>
                <a:ext cx="77060" cy="770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6" name="直接连接符 135"/>
              <p:cNvCxnSpPr>
                <a:stCxn id="134" idx="0"/>
                <a:endCxn id="402" idx="0"/>
              </p:cNvCxnSpPr>
              <p:nvPr/>
            </p:nvCxnSpPr>
            <p:spPr>
              <a:xfrm flipH="1" flipV="1">
                <a:off x="8494563" y="1987867"/>
                <a:ext cx="2320" cy="2753974"/>
              </a:xfrm>
              <a:prstGeom prst="line">
                <a:avLst/>
              </a:prstGeom>
              <a:ln w="9525">
                <a:solidFill>
                  <a:srgbClr val="AE002B"/>
                </a:solidFill>
              </a:ln>
            </p:spPr>
            <p:style>
              <a:lnRef idx="1">
                <a:schemeClr val="accent1"/>
              </a:lnRef>
              <a:fillRef idx="0">
                <a:schemeClr val="accent1"/>
              </a:fillRef>
              <a:effectRef idx="0">
                <a:schemeClr val="accent1"/>
              </a:effectRef>
              <a:fontRef idx="minor">
                <a:schemeClr val="tx1"/>
              </a:fontRef>
            </p:style>
          </p:cxnSp>
        </p:grpSp>
        <p:pic>
          <p:nvPicPr>
            <p:cNvPr id="402" name="图片 401"/>
            <p:cNvPicPr>
              <a:picLocks noChangeAspect="1"/>
            </p:cNvPicPr>
            <p:nvPr/>
          </p:nvPicPr>
          <p:blipFill rotWithShape="1">
            <a:blip r:embed="rId9" cstate="screen"/>
            <a:srcRect/>
            <a:stretch>
              <a:fillRect/>
            </a:stretch>
          </p:blipFill>
          <p:spPr>
            <a:xfrm flipV="1">
              <a:off x="780104" y="2211935"/>
              <a:ext cx="1036008" cy="1036008"/>
            </a:xfrm>
            <a:custGeom>
              <a:avLst/>
              <a:gdLst>
                <a:gd name="connsiteX0" fmla="*/ 340598 w 681196"/>
                <a:gd name="connsiteY0" fmla="*/ 0 h 681196"/>
                <a:gd name="connsiteX1" fmla="*/ 681196 w 681196"/>
                <a:gd name="connsiteY1" fmla="*/ 340598 h 681196"/>
                <a:gd name="connsiteX2" fmla="*/ 340598 w 681196"/>
                <a:gd name="connsiteY2" fmla="*/ 681196 h 681196"/>
                <a:gd name="connsiteX3" fmla="*/ 0 w 681196"/>
                <a:gd name="connsiteY3" fmla="*/ 340598 h 681196"/>
                <a:gd name="connsiteX4" fmla="*/ 340598 w 681196"/>
                <a:gd name="connsiteY4" fmla="*/ 0 h 68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96" h="681196">
                  <a:moveTo>
                    <a:pt x="340598" y="0"/>
                  </a:moveTo>
                  <a:cubicBezTo>
                    <a:pt x="528705" y="0"/>
                    <a:pt x="681196" y="152491"/>
                    <a:pt x="681196" y="340598"/>
                  </a:cubicBezTo>
                  <a:cubicBezTo>
                    <a:pt x="681196" y="528705"/>
                    <a:pt x="528705" y="681196"/>
                    <a:pt x="340598" y="681196"/>
                  </a:cubicBezTo>
                  <a:cubicBezTo>
                    <a:pt x="152491" y="681196"/>
                    <a:pt x="0" y="528705"/>
                    <a:pt x="0" y="340598"/>
                  </a:cubicBezTo>
                  <a:cubicBezTo>
                    <a:pt x="0" y="152491"/>
                    <a:pt x="152491" y="0"/>
                    <a:pt x="340598" y="0"/>
                  </a:cubicBezTo>
                  <a:close/>
                </a:path>
              </a:pathLst>
            </a:custGeom>
            <a:ln>
              <a:solidFill>
                <a:schemeClr val="accent1">
                  <a:shade val="50000"/>
                </a:schemeClr>
              </a:solidFill>
            </a:ln>
          </p:spPr>
        </p:pic>
      </p:grpSp>
      <p:sp>
        <p:nvSpPr>
          <p:cNvPr id="41"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2"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43"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工作概述</a:t>
            </a:r>
            <a:endParaRPr lang="en-US"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100" name="Rectangle 34"/>
          <p:cNvSpPr/>
          <p:nvPr/>
        </p:nvSpPr>
        <p:spPr>
          <a:xfrm>
            <a:off x="1865959" y="3041588"/>
            <a:ext cx="2096441" cy="742254"/>
          </a:xfrm>
          <a:prstGeom prst="rect">
            <a:avLst/>
          </a:prstGeom>
        </p:spPr>
        <p:txBody>
          <a:bodyPr wrap="square">
            <a:spAutoFit/>
          </a:bodyPr>
          <a:lstStyle/>
          <a:p>
            <a:pPr>
              <a:lnSpc>
                <a:spcPct val="120000"/>
              </a:lnSpc>
            </a:pPr>
            <a:r>
              <a:rPr lang="zh-CN" altLang="en-US" sz="12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a:t>
            </a:r>
            <a:endParaRPr lang="en-US" altLang="zh-CN" sz="12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108" name="Rectangle 34"/>
          <p:cNvSpPr/>
          <p:nvPr/>
        </p:nvSpPr>
        <p:spPr>
          <a:xfrm>
            <a:off x="5803495" y="2376114"/>
            <a:ext cx="2150802" cy="742254"/>
          </a:xfrm>
          <a:prstGeom prst="rect">
            <a:avLst/>
          </a:prstGeom>
        </p:spPr>
        <p:txBody>
          <a:bodyPr wrap="square">
            <a:spAutoFit/>
          </a:bodyPr>
          <a:lstStyle/>
          <a:p>
            <a:pPr>
              <a:lnSpc>
                <a:spcPct val="120000"/>
              </a:lnSpc>
            </a:pPr>
            <a:r>
              <a:rPr lang="zh-CN" altLang="en-US" sz="120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a:t>
            </a:r>
            <a:endParaRPr lang="en-US" altLang="zh-CN" sz="120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文本框 244"/>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27" name="PA-组合 5"/>
          <p:cNvGrpSpPr/>
          <p:nvPr>
            <p:custDataLst>
              <p:tags r:id="rId1"/>
            </p:custDataLst>
          </p:nvPr>
        </p:nvGrpSpPr>
        <p:grpSpPr>
          <a:xfrm>
            <a:off x="372236" y="568625"/>
            <a:ext cx="11111308" cy="5861660"/>
            <a:chOff x="713981" y="2317766"/>
            <a:chExt cx="5500877" cy="2901970"/>
          </a:xfrm>
          <a:solidFill>
            <a:schemeClr val="tx1">
              <a:lumMod val="85000"/>
              <a:lumOff val="15000"/>
              <a:alpha val="10000"/>
            </a:schemeClr>
          </a:solidFill>
        </p:grpSpPr>
        <p:sp>
          <p:nvSpPr>
            <p:cNvPr id="28" name="PA-任意多边形 219"/>
            <p:cNvSpPr/>
            <p:nvPr>
              <p:custDataLst>
                <p:tags r:id="rId2"/>
              </p:custDataLst>
            </p:nvPr>
          </p:nvSpPr>
          <p:spPr bwMode="auto">
            <a:xfrm>
              <a:off x="1601603" y="2491950"/>
              <a:ext cx="55476" cy="35946"/>
            </a:xfrm>
            <a:custGeom>
              <a:avLst/>
              <a:gdLst/>
              <a:ahLst/>
              <a:cxnLst>
                <a:cxn ang="0">
                  <a:pos x="10" y="2"/>
                </a:cxn>
                <a:cxn ang="0">
                  <a:pos x="7" y="2"/>
                </a:cxn>
                <a:cxn ang="0">
                  <a:pos x="7" y="3"/>
                </a:cxn>
                <a:cxn ang="0">
                  <a:pos x="6" y="3"/>
                </a:cxn>
                <a:cxn ang="0">
                  <a:pos x="6" y="3"/>
                </a:cxn>
                <a:cxn ang="0">
                  <a:pos x="5" y="3"/>
                </a:cxn>
                <a:cxn ang="0">
                  <a:pos x="1" y="5"/>
                </a:cxn>
                <a:cxn ang="0">
                  <a:pos x="1" y="11"/>
                </a:cxn>
                <a:cxn ang="0">
                  <a:pos x="3" y="12"/>
                </a:cxn>
                <a:cxn ang="0">
                  <a:pos x="3" y="12"/>
                </a:cxn>
                <a:cxn ang="0">
                  <a:pos x="5" y="13"/>
                </a:cxn>
                <a:cxn ang="0">
                  <a:pos x="5" y="13"/>
                </a:cxn>
                <a:cxn ang="0">
                  <a:pos x="6" y="13"/>
                </a:cxn>
                <a:cxn ang="0">
                  <a:pos x="6" y="13"/>
                </a:cxn>
                <a:cxn ang="0">
                  <a:pos x="10" y="12"/>
                </a:cxn>
                <a:cxn ang="0">
                  <a:pos x="11" y="11"/>
                </a:cxn>
                <a:cxn ang="0">
                  <a:pos x="14" y="11"/>
                </a:cxn>
                <a:cxn ang="0">
                  <a:pos x="14" y="10"/>
                </a:cxn>
                <a:cxn ang="0">
                  <a:pos x="16" y="9"/>
                </a:cxn>
                <a:cxn ang="0">
                  <a:pos x="15" y="6"/>
                </a:cxn>
                <a:cxn ang="0">
                  <a:pos x="14" y="5"/>
                </a:cxn>
                <a:cxn ang="0">
                  <a:pos x="18" y="5"/>
                </a:cxn>
                <a:cxn ang="0">
                  <a:pos x="19" y="1"/>
                </a:cxn>
                <a:cxn ang="0">
                  <a:pos x="17" y="1"/>
                </a:cxn>
                <a:cxn ang="0">
                  <a:pos x="15" y="0"/>
                </a:cxn>
                <a:cxn ang="0">
                  <a:pos x="15" y="1"/>
                </a:cxn>
                <a:cxn ang="0">
                  <a:pos x="14" y="1"/>
                </a:cxn>
                <a:cxn ang="0">
                  <a:pos x="13" y="1"/>
                </a:cxn>
                <a:cxn ang="0">
                  <a:pos x="11" y="1"/>
                </a:cxn>
                <a:cxn ang="0">
                  <a:pos x="11" y="1"/>
                </a:cxn>
                <a:cxn ang="0">
                  <a:pos x="10" y="1"/>
                </a:cxn>
                <a:cxn ang="0">
                  <a:pos x="10" y="2"/>
                </a:cxn>
              </a:cxnLst>
              <a:rect l="0" t="0" r="r" b="b"/>
              <a:pathLst>
                <a:path w="19" h="13">
                  <a:moveTo>
                    <a:pt x="10" y="2"/>
                  </a:moveTo>
                  <a:cubicBezTo>
                    <a:pt x="9" y="2"/>
                    <a:pt x="8" y="2"/>
                    <a:pt x="7" y="2"/>
                  </a:cubicBezTo>
                  <a:cubicBezTo>
                    <a:pt x="7" y="3"/>
                    <a:pt x="7" y="3"/>
                    <a:pt x="7" y="3"/>
                  </a:cubicBezTo>
                  <a:cubicBezTo>
                    <a:pt x="6" y="3"/>
                    <a:pt x="6" y="3"/>
                    <a:pt x="6" y="3"/>
                  </a:cubicBezTo>
                  <a:cubicBezTo>
                    <a:pt x="6" y="3"/>
                    <a:pt x="6" y="3"/>
                    <a:pt x="6" y="3"/>
                  </a:cubicBezTo>
                  <a:cubicBezTo>
                    <a:pt x="5" y="3"/>
                    <a:pt x="5" y="3"/>
                    <a:pt x="5" y="3"/>
                  </a:cubicBezTo>
                  <a:cubicBezTo>
                    <a:pt x="4" y="4"/>
                    <a:pt x="3" y="5"/>
                    <a:pt x="1" y="5"/>
                  </a:cubicBezTo>
                  <a:cubicBezTo>
                    <a:pt x="0" y="7"/>
                    <a:pt x="1" y="8"/>
                    <a:pt x="1" y="11"/>
                  </a:cubicBezTo>
                  <a:cubicBezTo>
                    <a:pt x="2" y="11"/>
                    <a:pt x="2" y="11"/>
                    <a:pt x="3" y="12"/>
                  </a:cubicBezTo>
                  <a:cubicBezTo>
                    <a:pt x="3" y="12"/>
                    <a:pt x="3" y="12"/>
                    <a:pt x="3" y="12"/>
                  </a:cubicBezTo>
                  <a:cubicBezTo>
                    <a:pt x="4" y="12"/>
                    <a:pt x="5" y="12"/>
                    <a:pt x="5" y="13"/>
                  </a:cubicBezTo>
                  <a:cubicBezTo>
                    <a:pt x="5" y="13"/>
                    <a:pt x="5" y="13"/>
                    <a:pt x="5" y="13"/>
                  </a:cubicBezTo>
                  <a:cubicBezTo>
                    <a:pt x="6" y="13"/>
                    <a:pt x="6" y="13"/>
                    <a:pt x="6" y="13"/>
                  </a:cubicBezTo>
                  <a:cubicBezTo>
                    <a:pt x="6" y="13"/>
                    <a:pt x="6" y="13"/>
                    <a:pt x="6" y="13"/>
                  </a:cubicBezTo>
                  <a:cubicBezTo>
                    <a:pt x="8" y="13"/>
                    <a:pt x="9" y="13"/>
                    <a:pt x="10" y="12"/>
                  </a:cubicBezTo>
                  <a:cubicBezTo>
                    <a:pt x="11" y="11"/>
                    <a:pt x="11" y="11"/>
                    <a:pt x="11" y="11"/>
                  </a:cubicBezTo>
                  <a:cubicBezTo>
                    <a:pt x="12" y="11"/>
                    <a:pt x="13" y="11"/>
                    <a:pt x="14" y="11"/>
                  </a:cubicBezTo>
                  <a:cubicBezTo>
                    <a:pt x="14" y="10"/>
                    <a:pt x="14" y="10"/>
                    <a:pt x="14" y="10"/>
                  </a:cubicBezTo>
                  <a:cubicBezTo>
                    <a:pt x="15" y="10"/>
                    <a:pt x="16" y="9"/>
                    <a:pt x="16" y="9"/>
                  </a:cubicBezTo>
                  <a:cubicBezTo>
                    <a:pt x="16" y="6"/>
                    <a:pt x="16" y="7"/>
                    <a:pt x="15" y="6"/>
                  </a:cubicBezTo>
                  <a:cubicBezTo>
                    <a:pt x="14" y="5"/>
                    <a:pt x="14" y="6"/>
                    <a:pt x="14" y="5"/>
                  </a:cubicBezTo>
                  <a:cubicBezTo>
                    <a:pt x="15" y="5"/>
                    <a:pt x="16" y="5"/>
                    <a:pt x="18" y="5"/>
                  </a:cubicBezTo>
                  <a:cubicBezTo>
                    <a:pt x="18" y="3"/>
                    <a:pt x="19" y="3"/>
                    <a:pt x="19" y="1"/>
                  </a:cubicBezTo>
                  <a:cubicBezTo>
                    <a:pt x="17" y="1"/>
                    <a:pt x="17" y="1"/>
                    <a:pt x="17" y="1"/>
                  </a:cubicBezTo>
                  <a:cubicBezTo>
                    <a:pt x="17" y="1"/>
                    <a:pt x="17" y="0"/>
                    <a:pt x="15" y="0"/>
                  </a:cubicBezTo>
                  <a:cubicBezTo>
                    <a:pt x="15" y="1"/>
                    <a:pt x="15" y="1"/>
                    <a:pt x="15" y="1"/>
                  </a:cubicBezTo>
                  <a:cubicBezTo>
                    <a:pt x="14" y="1"/>
                    <a:pt x="14" y="1"/>
                    <a:pt x="14" y="1"/>
                  </a:cubicBezTo>
                  <a:cubicBezTo>
                    <a:pt x="13" y="1"/>
                    <a:pt x="13" y="1"/>
                    <a:pt x="13" y="1"/>
                  </a:cubicBezTo>
                  <a:cubicBezTo>
                    <a:pt x="13" y="1"/>
                    <a:pt x="12" y="1"/>
                    <a:pt x="11" y="1"/>
                  </a:cubicBezTo>
                  <a:cubicBezTo>
                    <a:pt x="11" y="1"/>
                    <a:pt x="11" y="1"/>
                    <a:pt x="11" y="1"/>
                  </a:cubicBezTo>
                  <a:cubicBezTo>
                    <a:pt x="10" y="1"/>
                    <a:pt x="10" y="1"/>
                    <a:pt x="10" y="1"/>
                  </a:cubicBezTo>
                  <a:lnTo>
                    <a:pt x="10" y="2"/>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9" name="PA-任意多边形 220"/>
            <p:cNvSpPr/>
            <p:nvPr>
              <p:custDataLst>
                <p:tags r:id="rId3"/>
              </p:custDataLst>
            </p:nvPr>
          </p:nvSpPr>
          <p:spPr bwMode="auto">
            <a:xfrm>
              <a:off x="1864384" y="2503010"/>
              <a:ext cx="52557" cy="16591"/>
            </a:xfrm>
            <a:custGeom>
              <a:avLst/>
              <a:gdLst/>
              <a:ahLst/>
              <a:cxnLst>
                <a:cxn ang="0">
                  <a:pos x="10" y="0"/>
                </a:cxn>
                <a:cxn ang="0">
                  <a:pos x="10" y="1"/>
                </a:cxn>
                <a:cxn ang="0">
                  <a:pos x="8" y="1"/>
                </a:cxn>
                <a:cxn ang="0">
                  <a:pos x="8" y="1"/>
                </a:cxn>
                <a:cxn ang="0">
                  <a:pos x="6" y="2"/>
                </a:cxn>
                <a:cxn ang="0">
                  <a:pos x="6" y="2"/>
                </a:cxn>
                <a:cxn ang="0">
                  <a:pos x="1" y="2"/>
                </a:cxn>
                <a:cxn ang="0">
                  <a:pos x="1" y="2"/>
                </a:cxn>
                <a:cxn ang="0">
                  <a:pos x="0" y="3"/>
                </a:cxn>
                <a:cxn ang="0">
                  <a:pos x="0" y="4"/>
                </a:cxn>
                <a:cxn ang="0">
                  <a:pos x="3" y="4"/>
                </a:cxn>
                <a:cxn ang="0">
                  <a:pos x="3" y="4"/>
                </a:cxn>
                <a:cxn ang="0">
                  <a:pos x="4" y="4"/>
                </a:cxn>
                <a:cxn ang="0">
                  <a:pos x="4" y="5"/>
                </a:cxn>
                <a:cxn ang="0">
                  <a:pos x="6" y="5"/>
                </a:cxn>
                <a:cxn ang="0">
                  <a:pos x="6" y="5"/>
                </a:cxn>
                <a:cxn ang="0">
                  <a:pos x="9" y="5"/>
                </a:cxn>
                <a:cxn ang="0">
                  <a:pos x="9" y="5"/>
                </a:cxn>
                <a:cxn ang="0">
                  <a:pos x="10" y="6"/>
                </a:cxn>
                <a:cxn ang="0">
                  <a:pos x="10" y="5"/>
                </a:cxn>
                <a:cxn ang="0">
                  <a:pos x="11" y="5"/>
                </a:cxn>
                <a:cxn ang="0">
                  <a:pos x="11" y="5"/>
                </a:cxn>
                <a:cxn ang="0">
                  <a:pos x="15" y="5"/>
                </a:cxn>
                <a:cxn ang="0">
                  <a:pos x="15" y="5"/>
                </a:cxn>
                <a:cxn ang="0">
                  <a:pos x="17" y="4"/>
                </a:cxn>
                <a:cxn ang="0">
                  <a:pos x="18" y="1"/>
                </a:cxn>
                <a:cxn ang="0">
                  <a:pos x="15" y="1"/>
                </a:cxn>
                <a:cxn ang="0">
                  <a:pos x="15" y="0"/>
                </a:cxn>
                <a:cxn ang="0">
                  <a:pos x="12" y="1"/>
                </a:cxn>
                <a:cxn ang="0">
                  <a:pos x="12" y="1"/>
                </a:cxn>
                <a:cxn ang="0">
                  <a:pos x="10" y="0"/>
                </a:cxn>
              </a:cxnLst>
              <a:rect l="0" t="0" r="r" b="b"/>
              <a:pathLst>
                <a:path w="18" h="6">
                  <a:moveTo>
                    <a:pt x="10" y="0"/>
                  </a:moveTo>
                  <a:cubicBezTo>
                    <a:pt x="10" y="1"/>
                    <a:pt x="10" y="1"/>
                    <a:pt x="10" y="1"/>
                  </a:cubicBezTo>
                  <a:cubicBezTo>
                    <a:pt x="8" y="1"/>
                    <a:pt x="8" y="1"/>
                    <a:pt x="8" y="1"/>
                  </a:cubicBezTo>
                  <a:cubicBezTo>
                    <a:pt x="8" y="1"/>
                    <a:pt x="8" y="1"/>
                    <a:pt x="8" y="1"/>
                  </a:cubicBezTo>
                  <a:cubicBezTo>
                    <a:pt x="7" y="1"/>
                    <a:pt x="7" y="2"/>
                    <a:pt x="6" y="2"/>
                  </a:cubicBezTo>
                  <a:cubicBezTo>
                    <a:pt x="6" y="2"/>
                    <a:pt x="6" y="2"/>
                    <a:pt x="6" y="2"/>
                  </a:cubicBezTo>
                  <a:cubicBezTo>
                    <a:pt x="5" y="3"/>
                    <a:pt x="2" y="2"/>
                    <a:pt x="1" y="2"/>
                  </a:cubicBezTo>
                  <a:cubicBezTo>
                    <a:pt x="1" y="2"/>
                    <a:pt x="1" y="2"/>
                    <a:pt x="1" y="2"/>
                  </a:cubicBezTo>
                  <a:cubicBezTo>
                    <a:pt x="1" y="3"/>
                    <a:pt x="0" y="3"/>
                    <a:pt x="0" y="3"/>
                  </a:cubicBezTo>
                  <a:cubicBezTo>
                    <a:pt x="0" y="4"/>
                    <a:pt x="0" y="4"/>
                    <a:pt x="0" y="4"/>
                  </a:cubicBezTo>
                  <a:cubicBezTo>
                    <a:pt x="1" y="4"/>
                    <a:pt x="2" y="4"/>
                    <a:pt x="3" y="4"/>
                  </a:cubicBezTo>
                  <a:cubicBezTo>
                    <a:pt x="3" y="4"/>
                    <a:pt x="3" y="4"/>
                    <a:pt x="3" y="4"/>
                  </a:cubicBezTo>
                  <a:cubicBezTo>
                    <a:pt x="4" y="4"/>
                    <a:pt x="4" y="4"/>
                    <a:pt x="4" y="4"/>
                  </a:cubicBezTo>
                  <a:cubicBezTo>
                    <a:pt x="4" y="5"/>
                    <a:pt x="4" y="5"/>
                    <a:pt x="4" y="5"/>
                  </a:cubicBezTo>
                  <a:cubicBezTo>
                    <a:pt x="6" y="5"/>
                    <a:pt x="6" y="5"/>
                    <a:pt x="6" y="5"/>
                  </a:cubicBezTo>
                  <a:cubicBezTo>
                    <a:pt x="6" y="5"/>
                    <a:pt x="6" y="5"/>
                    <a:pt x="6" y="5"/>
                  </a:cubicBezTo>
                  <a:cubicBezTo>
                    <a:pt x="9" y="5"/>
                    <a:pt x="9" y="5"/>
                    <a:pt x="9" y="5"/>
                  </a:cubicBezTo>
                  <a:cubicBezTo>
                    <a:pt x="9" y="5"/>
                    <a:pt x="9" y="5"/>
                    <a:pt x="9" y="5"/>
                  </a:cubicBezTo>
                  <a:cubicBezTo>
                    <a:pt x="9" y="5"/>
                    <a:pt x="10" y="6"/>
                    <a:pt x="10" y="6"/>
                  </a:cubicBezTo>
                  <a:cubicBezTo>
                    <a:pt x="10" y="5"/>
                    <a:pt x="10" y="5"/>
                    <a:pt x="10" y="5"/>
                  </a:cubicBezTo>
                  <a:cubicBezTo>
                    <a:pt x="11" y="5"/>
                    <a:pt x="11" y="5"/>
                    <a:pt x="11" y="5"/>
                  </a:cubicBezTo>
                  <a:cubicBezTo>
                    <a:pt x="11" y="5"/>
                    <a:pt x="11" y="5"/>
                    <a:pt x="11" y="5"/>
                  </a:cubicBezTo>
                  <a:cubicBezTo>
                    <a:pt x="12" y="5"/>
                    <a:pt x="13" y="5"/>
                    <a:pt x="15" y="5"/>
                  </a:cubicBezTo>
                  <a:cubicBezTo>
                    <a:pt x="15" y="5"/>
                    <a:pt x="15" y="5"/>
                    <a:pt x="15" y="5"/>
                  </a:cubicBezTo>
                  <a:cubicBezTo>
                    <a:pt x="16" y="4"/>
                    <a:pt x="16" y="4"/>
                    <a:pt x="17" y="4"/>
                  </a:cubicBezTo>
                  <a:cubicBezTo>
                    <a:pt x="18" y="3"/>
                    <a:pt x="18" y="2"/>
                    <a:pt x="18" y="1"/>
                  </a:cubicBezTo>
                  <a:cubicBezTo>
                    <a:pt x="15" y="1"/>
                    <a:pt x="15" y="1"/>
                    <a:pt x="15" y="1"/>
                  </a:cubicBezTo>
                  <a:cubicBezTo>
                    <a:pt x="15" y="0"/>
                    <a:pt x="15" y="0"/>
                    <a:pt x="15" y="0"/>
                  </a:cubicBezTo>
                  <a:cubicBezTo>
                    <a:pt x="14" y="0"/>
                    <a:pt x="13" y="1"/>
                    <a:pt x="12" y="1"/>
                  </a:cubicBezTo>
                  <a:cubicBezTo>
                    <a:pt x="12" y="1"/>
                    <a:pt x="12" y="1"/>
                    <a:pt x="12" y="1"/>
                  </a:cubicBezTo>
                  <a:cubicBezTo>
                    <a:pt x="11" y="0"/>
                    <a:pt x="11" y="0"/>
                    <a:pt x="1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30" name="PA-任意多边形 221"/>
            <p:cNvSpPr/>
            <p:nvPr>
              <p:custDataLst>
                <p:tags r:id="rId4"/>
              </p:custDataLst>
            </p:nvPr>
          </p:nvSpPr>
          <p:spPr bwMode="auto">
            <a:xfrm>
              <a:off x="2087749" y="2608083"/>
              <a:ext cx="67156" cy="41476"/>
            </a:xfrm>
            <a:custGeom>
              <a:avLst/>
              <a:gdLst/>
              <a:ahLst/>
              <a:cxnLst>
                <a:cxn ang="0">
                  <a:pos x="22" y="6"/>
                </a:cxn>
                <a:cxn ang="0">
                  <a:pos x="21" y="3"/>
                </a:cxn>
                <a:cxn ang="0">
                  <a:pos x="21" y="3"/>
                </a:cxn>
                <a:cxn ang="0">
                  <a:pos x="20" y="1"/>
                </a:cxn>
                <a:cxn ang="0">
                  <a:pos x="19" y="1"/>
                </a:cxn>
                <a:cxn ang="0">
                  <a:pos x="19" y="2"/>
                </a:cxn>
                <a:cxn ang="0">
                  <a:pos x="18" y="2"/>
                </a:cxn>
                <a:cxn ang="0">
                  <a:pos x="17" y="0"/>
                </a:cxn>
                <a:cxn ang="0">
                  <a:pos x="17" y="1"/>
                </a:cxn>
                <a:cxn ang="0">
                  <a:pos x="15" y="1"/>
                </a:cxn>
                <a:cxn ang="0">
                  <a:pos x="15" y="1"/>
                </a:cxn>
                <a:cxn ang="0">
                  <a:pos x="14" y="1"/>
                </a:cxn>
                <a:cxn ang="0">
                  <a:pos x="14" y="2"/>
                </a:cxn>
                <a:cxn ang="0">
                  <a:pos x="13" y="2"/>
                </a:cxn>
                <a:cxn ang="0">
                  <a:pos x="11" y="2"/>
                </a:cxn>
                <a:cxn ang="0">
                  <a:pos x="11" y="2"/>
                </a:cxn>
                <a:cxn ang="0">
                  <a:pos x="10" y="2"/>
                </a:cxn>
                <a:cxn ang="0">
                  <a:pos x="10" y="2"/>
                </a:cxn>
                <a:cxn ang="0">
                  <a:pos x="10" y="2"/>
                </a:cxn>
                <a:cxn ang="0">
                  <a:pos x="10" y="1"/>
                </a:cxn>
                <a:cxn ang="0">
                  <a:pos x="8" y="1"/>
                </a:cxn>
                <a:cxn ang="0">
                  <a:pos x="8" y="1"/>
                </a:cxn>
                <a:cxn ang="0">
                  <a:pos x="6" y="1"/>
                </a:cxn>
                <a:cxn ang="0">
                  <a:pos x="6" y="2"/>
                </a:cxn>
                <a:cxn ang="0">
                  <a:pos x="4" y="2"/>
                </a:cxn>
                <a:cxn ang="0">
                  <a:pos x="4" y="2"/>
                </a:cxn>
                <a:cxn ang="0">
                  <a:pos x="4" y="2"/>
                </a:cxn>
                <a:cxn ang="0">
                  <a:pos x="3" y="3"/>
                </a:cxn>
                <a:cxn ang="0">
                  <a:pos x="1" y="5"/>
                </a:cxn>
                <a:cxn ang="0">
                  <a:pos x="1" y="6"/>
                </a:cxn>
                <a:cxn ang="0">
                  <a:pos x="1" y="6"/>
                </a:cxn>
                <a:cxn ang="0">
                  <a:pos x="1" y="7"/>
                </a:cxn>
                <a:cxn ang="0">
                  <a:pos x="1" y="10"/>
                </a:cxn>
                <a:cxn ang="0">
                  <a:pos x="0" y="10"/>
                </a:cxn>
                <a:cxn ang="0">
                  <a:pos x="5" y="14"/>
                </a:cxn>
                <a:cxn ang="0">
                  <a:pos x="8" y="13"/>
                </a:cxn>
                <a:cxn ang="0">
                  <a:pos x="8" y="14"/>
                </a:cxn>
                <a:cxn ang="0">
                  <a:pos x="13" y="14"/>
                </a:cxn>
                <a:cxn ang="0">
                  <a:pos x="13" y="13"/>
                </a:cxn>
                <a:cxn ang="0">
                  <a:pos x="14" y="13"/>
                </a:cxn>
                <a:cxn ang="0">
                  <a:pos x="14" y="13"/>
                </a:cxn>
                <a:cxn ang="0">
                  <a:pos x="14" y="13"/>
                </a:cxn>
                <a:cxn ang="0">
                  <a:pos x="16" y="11"/>
                </a:cxn>
                <a:cxn ang="0">
                  <a:pos x="18" y="11"/>
                </a:cxn>
                <a:cxn ang="0">
                  <a:pos x="19" y="10"/>
                </a:cxn>
                <a:cxn ang="0">
                  <a:pos x="22" y="10"/>
                </a:cxn>
                <a:cxn ang="0">
                  <a:pos x="23" y="9"/>
                </a:cxn>
                <a:cxn ang="0">
                  <a:pos x="23" y="7"/>
                </a:cxn>
                <a:cxn ang="0">
                  <a:pos x="22" y="7"/>
                </a:cxn>
                <a:cxn ang="0">
                  <a:pos x="22" y="6"/>
                </a:cxn>
                <a:cxn ang="0">
                  <a:pos x="22" y="6"/>
                </a:cxn>
                <a:cxn ang="0">
                  <a:pos x="22" y="6"/>
                </a:cxn>
              </a:cxnLst>
              <a:rect l="0" t="0" r="r" b="b"/>
              <a:pathLst>
                <a:path w="23" h="15">
                  <a:moveTo>
                    <a:pt x="22" y="6"/>
                  </a:moveTo>
                  <a:cubicBezTo>
                    <a:pt x="21" y="5"/>
                    <a:pt x="21" y="4"/>
                    <a:pt x="21" y="3"/>
                  </a:cubicBezTo>
                  <a:cubicBezTo>
                    <a:pt x="21" y="3"/>
                    <a:pt x="21" y="3"/>
                    <a:pt x="21" y="3"/>
                  </a:cubicBezTo>
                  <a:cubicBezTo>
                    <a:pt x="20" y="3"/>
                    <a:pt x="20" y="2"/>
                    <a:pt x="20" y="1"/>
                  </a:cubicBezTo>
                  <a:cubicBezTo>
                    <a:pt x="19" y="1"/>
                    <a:pt x="19" y="1"/>
                    <a:pt x="19" y="1"/>
                  </a:cubicBezTo>
                  <a:cubicBezTo>
                    <a:pt x="19" y="2"/>
                    <a:pt x="19" y="2"/>
                    <a:pt x="19" y="2"/>
                  </a:cubicBezTo>
                  <a:cubicBezTo>
                    <a:pt x="18" y="2"/>
                    <a:pt x="18" y="2"/>
                    <a:pt x="18" y="2"/>
                  </a:cubicBezTo>
                  <a:cubicBezTo>
                    <a:pt x="18" y="1"/>
                    <a:pt x="18" y="1"/>
                    <a:pt x="17" y="0"/>
                  </a:cubicBezTo>
                  <a:cubicBezTo>
                    <a:pt x="17" y="1"/>
                    <a:pt x="17" y="1"/>
                    <a:pt x="17" y="1"/>
                  </a:cubicBezTo>
                  <a:cubicBezTo>
                    <a:pt x="15" y="1"/>
                    <a:pt x="15" y="1"/>
                    <a:pt x="15" y="1"/>
                  </a:cubicBezTo>
                  <a:cubicBezTo>
                    <a:pt x="15" y="1"/>
                    <a:pt x="15" y="1"/>
                    <a:pt x="15" y="1"/>
                  </a:cubicBezTo>
                  <a:cubicBezTo>
                    <a:pt x="14" y="1"/>
                    <a:pt x="14" y="1"/>
                    <a:pt x="14" y="1"/>
                  </a:cubicBezTo>
                  <a:cubicBezTo>
                    <a:pt x="14" y="2"/>
                    <a:pt x="14" y="2"/>
                    <a:pt x="14" y="2"/>
                  </a:cubicBezTo>
                  <a:cubicBezTo>
                    <a:pt x="13" y="2"/>
                    <a:pt x="13" y="2"/>
                    <a:pt x="13" y="2"/>
                  </a:cubicBezTo>
                  <a:cubicBezTo>
                    <a:pt x="12" y="2"/>
                    <a:pt x="13" y="3"/>
                    <a:pt x="11" y="2"/>
                  </a:cubicBezTo>
                  <a:cubicBezTo>
                    <a:pt x="11" y="2"/>
                    <a:pt x="11" y="2"/>
                    <a:pt x="11" y="2"/>
                  </a:cubicBezTo>
                  <a:cubicBezTo>
                    <a:pt x="10" y="2"/>
                    <a:pt x="10" y="2"/>
                    <a:pt x="10" y="2"/>
                  </a:cubicBezTo>
                  <a:cubicBezTo>
                    <a:pt x="10" y="2"/>
                    <a:pt x="10" y="2"/>
                    <a:pt x="10" y="2"/>
                  </a:cubicBezTo>
                  <a:cubicBezTo>
                    <a:pt x="10" y="2"/>
                    <a:pt x="10" y="2"/>
                    <a:pt x="10" y="2"/>
                  </a:cubicBezTo>
                  <a:cubicBezTo>
                    <a:pt x="10" y="1"/>
                    <a:pt x="10" y="1"/>
                    <a:pt x="10" y="1"/>
                  </a:cubicBezTo>
                  <a:cubicBezTo>
                    <a:pt x="8" y="1"/>
                    <a:pt x="8" y="1"/>
                    <a:pt x="8" y="1"/>
                  </a:cubicBezTo>
                  <a:cubicBezTo>
                    <a:pt x="8" y="1"/>
                    <a:pt x="8" y="1"/>
                    <a:pt x="8" y="1"/>
                  </a:cubicBezTo>
                  <a:cubicBezTo>
                    <a:pt x="8" y="1"/>
                    <a:pt x="7" y="1"/>
                    <a:pt x="6" y="1"/>
                  </a:cubicBezTo>
                  <a:cubicBezTo>
                    <a:pt x="6" y="2"/>
                    <a:pt x="6" y="2"/>
                    <a:pt x="6" y="2"/>
                  </a:cubicBezTo>
                  <a:cubicBezTo>
                    <a:pt x="4" y="2"/>
                    <a:pt x="4" y="2"/>
                    <a:pt x="4" y="2"/>
                  </a:cubicBezTo>
                  <a:cubicBezTo>
                    <a:pt x="4" y="2"/>
                    <a:pt x="4" y="2"/>
                    <a:pt x="4" y="2"/>
                  </a:cubicBezTo>
                  <a:cubicBezTo>
                    <a:pt x="4" y="2"/>
                    <a:pt x="4" y="2"/>
                    <a:pt x="4" y="2"/>
                  </a:cubicBezTo>
                  <a:cubicBezTo>
                    <a:pt x="3" y="3"/>
                    <a:pt x="3" y="3"/>
                    <a:pt x="3" y="3"/>
                  </a:cubicBezTo>
                  <a:cubicBezTo>
                    <a:pt x="3" y="4"/>
                    <a:pt x="2" y="4"/>
                    <a:pt x="1" y="5"/>
                  </a:cubicBezTo>
                  <a:cubicBezTo>
                    <a:pt x="1" y="6"/>
                    <a:pt x="1" y="6"/>
                    <a:pt x="1" y="6"/>
                  </a:cubicBezTo>
                  <a:cubicBezTo>
                    <a:pt x="1" y="6"/>
                    <a:pt x="1" y="6"/>
                    <a:pt x="1" y="6"/>
                  </a:cubicBezTo>
                  <a:cubicBezTo>
                    <a:pt x="1" y="7"/>
                    <a:pt x="1" y="7"/>
                    <a:pt x="1" y="7"/>
                  </a:cubicBezTo>
                  <a:cubicBezTo>
                    <a:pt x="1" y="8"/>
                    <a:pt x="1" y="9"/>
                    <a:pt x="1" y="10"/>
                  </a:cubicBezTo>
                  <a:cubicBezTo>
                    <a:pt x="0" y="10"/>
                    <a:pt x="0" y="10"/>
                    <a:pt x="0" y="10"/>
                  </a:cubicBezTo>
                  <a:cubicBezTo>
                    <a:pt x="0" y="12"/>
                    <a:pt x="2" y="15"/>
                    <a:pt x="5" y="14"/>
                  </a:cubicBezTo>
                  <a:cubicBezTo>
                    <a:pt x="6" y="14"/>
                    <a:pt x="6" y="13"/>
                    <a:pt x="8" y="13"/>
                  </a:cubicBezTo>
                  <a:cubicBezTo>
                    <a:pt x="8" y="14"/>
                    <a:pt x="8" y="14"/>
                    <a:pt x="8" y="14"/>
                  </a:cubicBezTo>
                  <a:cubicBezTo>
                    <a:pt x="9" y="14"/>
                    <a:pt x="12" y="14"/>
                    <a:pt x="13" y="14"/>
                  </a:cubicBezTo>
                  <a:cubicBezTo>
                    <a:pt x="13" y="13"/>
                    <a:pt x="13" y="13"/>
                    <a:pt x="13" y="13"/>
                  </a:cubicBezTo>
                  <a:cubicBezTo>
                    <a:pt x="14" y="13"/>
                    <a:pt x="14" y="13"/>
                    <a:pt x="14" y="13"/>
                  </a:cubicBezTo>
                  <a:cubicBezTo>
                    <a:pt x="14" y="13"/>
                    <a:pt x="14" y="13"/>
                    <a:pt x="14" y="13"/>
                  </a:cubicBezTo>
                  <a:cubicBezTo>
                    <a:pt x="14" y="13"/>
                    <a:pt x="14" y="13"/>
                    <a:pt x="14" y="13"/>
                  </a:cubicBezTo>
                  <a:cubicBezTo>
                    <a:pt x="15" y="12"/>
                    <a:pt x="15" y="11"/>
                    <a:pt x="16" y="11"/>
                  </a:cubicBezTo>
                  <a:cubicBezTo>
                    <a:pt x="18" y="11"/>
                    <a:pt x="18" y="11"/>
                    <a:pt x="18" y="11"/>
                  </a:cubicBezTo>
                  <a:cubicBezTo>
                    <a:pt x="19" y="10"/>
                    <a:pt x="19" y="10"/>
                    <a:pt x="19" y="10"/>
                  </a:cubicBezTo>
                  <a:cubicBezTo>
                    <a:pt x="20" y="9"/>
                    <a:pt x="21" y="10"/>
                    <a:pt x="22" y="10"/>
                  </a:cubicBezTo>
                  <a:cubicBezTo>
                    <a:pt x="23" y="9"/>
                    <a:pt x="23" y="9"/>
                    <a:pt x="23" y="9"/>
                  </a:cubicBezTo>
                  <a:cubicBezTo>
                    <a:pt x="23" y="8"/>
                    <a:pt x="23" y="8"/>
                    <a:pt x="23" y="7"/>
                  </a:cubicBezTo>
                  <a:cubicBezTo>
                    <a:pt x="22" y="7"/>
                    <a:pt x="22" y="7"/>
                    <a:pt x="22" y="7"/>
                  </a:cubicBezTo>
                  <a:cubicBezTo>
                    <a:pt x="22" y="6"/>
                    <a:pt x="22" y="6"/>
                    <a:pt x="22" y="6"/>
                  </a:cubicBezTo>
                  <a:cubicBezTo>
                    <a:pt x="22" y="6"/>
                    <a:pt x="22" y="6"/>
                    <a:pt x="22" y="6"/>
                  </a:cubicBezTo>
                  <a:cubicBezTo>
                    <a:pt x="22" y="6"/>
                    <a:pt x="22" y="6"/>
                    <a:pt x="22" y="6"/>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31" name="PA-任意多边形 222"/>
            <p:cNvSpPr/>
            <p:nvPr>
              <p:custDataLst>
                <p:tags r:id="rId5"/>
              </p:custDataLst>
            </p:nvPr>
          </p:nvSpPr>
          <p:spPr bwMode="auto">
            <a:xfrm>
              <a:off x="1829346" y="2469828"/>
              <a:ext cx="52557" cy="41476"/>
            </a:xfrm>
            <a:custGeom>
              <a:avLst/>
              <a:gdLst/>
              <a:ahLst/>
              <a:cxnLst>
                <a:cxn ang="0">
                  <a:pos x="2" y="7"/>
                </a:cxn>
                <a:cxn ang="0">
                  <a:pos x="2" y="7"/>
                </a:cxn>
                <a:cxn ang="0">
                  <a:pos x="2" y="8"/>
                </a:cxn>
                <a:cxn ang="0">
                  <a:pos x="6" y="8"/>
                </a:cxn>
                <a:cxn ang="0">
                  <a:pos x="7" y="9"/>
                </a:cxn>
                <a:cxn ang="0">
                  <a:pos x="7" y="9"/>
                </a:cxn>
                <a:cxn ang="0">
                  <a:pos x="5" y="9"/>
                </a:cxn>
                <a:cxn ang="0">
                  <a:pos x="5" y="9"/>
                </a:cxn>
                <a:cxn ang="0">
                  <a:pos x="4" y="9"/>
                </a:cxn>
                <a:cxn ang="0">
                  <a:pos x="4" y="10"/>
                </a:cxn>
                <a:cxn ang="0">
                  <a:pos x="5" y="10"/>
                </a:cxn>
                <a:cxn ang="0">
                  <a:pos x="7" y="13"/>
                </a:cxn>
                <a:cxn ang="0">
                  <a:pos x="8" y="13"/>
                </a:cxn>
                <a:cxn ang="0">
                  <a:pos x="8" y="14"/>
                </a:cxn>
                <a:cxn ang="0">
                  <a:pos x="8" y="15"/>
                </a:cxn>
                <a:cxn ang="0">
                  <a:pos x="11" y="14"/>
                </a:cxn>
                <a:cxn ang="0">
                  <a:pos x="11" y="13"/>
                </a:cxn>
                <a:cxn ang="0">
                  <a:pos x="13" y="13"/>
                </a:cxn>
                <a:cxn ang="0">
                  <a:pos x="13" y="13"/>
                </a:cxn>
                <a:cxn ang="0">
                  <a:pos x="14" y="13"/>
                </a:cxn>
                <a:cxn ang="0">
                  <a:pos x="14" y="12"/>
                </a:cxn>
                <a:cxn ang="0">
                  <a:pos x="18" y="13"/>
                </a:cxn>
                <a:cxn ang="0">
                  <a:pos x="18" y="12"/>
                </a:cxn>
                <a:cxn ang="0">
                  <a:pos x="18" y="12"/>
                </a:cxn>
                <a:cxn ang="0">
                  <a:pos x="18" y="11"/>
                </a:cxn>
                <a:cxn ang="0">
                  <a:pos x="18" y="11"/>
                </a:cxn>
                <a:cxn ang="0">
                  <a:pos x="18" y="10"/>
                </a:cxn>
                <a:cxn ang="0">
                  <a:pos x="17" y="9"/>
                </a:cxn>
                <a:cxn ang="0">
                  <a:pos x="17" y="9"/>
                </a:cxn>
                <a:cxn ang="0">
                  <a:pos x="14" y="5"/>
                </a:cxn>
                <a:cxn ang="0">
                  <a:pos x="12" y="6"/>
                </a:cxn>
                <a:cxn ang="0">
                  <a:pos x="12" y="5"/>
                </a:cxn>
                <a:cxn ang="0">
                  <a:pos x="9" y="3"/>
                </a:cxn>
                <a:cxn ang="0">
                  <a:pos x="8" y="3"/>
                </a:cxn>
                <a:cxn ang="0">
                  <a:pos x="2" y="0"/>
                </a:cxn>
                <a:cxn ang="0">
                  <a:pos x="1" y="1"/>
                </a:cxn>
                <a:cxn ang="0">
                  <a:pos x="0" y="5"/>
                </a:cxn>
                <a:cxn ang="0">
                  <a:pos x="1" y="5"/>
                </a:cxn>
                <a:cxn ang="0">
                  <a:pos x="0" y="5"/>
                </a:cxn>
                <a:cxn ang="0">
                  <a:pos x="0" y="7"/>
                </a:cxn>
                <a:cxn ang="0">
                  <a:pos x="2" y="7"/>
                </a:cxn>
              </a:cxnLst>
              <a:rect l="0" t="0" r="r" b="b"/>
              <a:pathLst>
                <a:path w="18" h="15">
                  <a:moveTo>
                    <a:pt x="2" y="7"/>
                  </a:moveTo>
                  <a:cubicBezTo>
                    <a:pt x="2" y="7"/>
                    <a:pt x="2" y="7"/>
                    <a:pt x="2" y="7"/>
                  </a:cubicBezTo>
                  <a:cubicBezTo>
                    <a:pt x="2" y="8"/>
                    <a:pt x="2" y="8"/>
                    <a:pt x="2" y="8"/>
                  </a:cubicBezTo>
                  <a:cubicBezTo>
                    <a:pt x="4" y="8"/>
                    <a:pt x="5" y="7"/>
                    <a:pt x="6" y="8"/>
                  </a:cubicBezTo>
                  <a:cubicBezTo>
                    <a:pt x="7" y="9"/>
                    <a:pt x="7" y="9"/>
                    <a:pt x="7" y="9"/>
                  </a:cubicBezTo>
                  <a:cubicBezTo>
                    <a:pt x="7" y="9"/>
                    <a:pt x="7" y="9"/>
                    <a:pt x="7" y="9"/>
                  </a:cubicBezTo>
                  <a:cubicBezTo>
                    <a:pt x="5" y="9"/>
                    <a:pt x="5" y="9"/>
                    <a:pt x="5" y="9"/>
                  </a:cubicBezTo>
                  <a:cubicBezTo>
                    <a:pt x="5" y="9"/>
                    <a:pt x="5" y="9"/>
                    <a:pt x="5" y="9"/>
                  </a:cubicBezTo>
                  <a:cubicBezTo>
                    <a:pt x="4" y="9"/>
                    <a:pt x="4" y="9"/>
                    <a:pt x="4" y="9"/>
                  </a:cubicBezTo>
                  <a:cubicBezTo>
                    <a:pt x="4" y="10"/>
                    <a:pt x="4" y="10"/>
                    <a:pt x="4" y="10"/>
                  </a:cubicBezTo>
                  <a:cubicBezTo>
                    <a:pt x="5" y="10"/>
                    <a:pt x="5" y="10"/>
                    <a:pt x="5" y="10"/>
                  </a:cubicBezTo>
                  <a:cubicBezTo>
                    <a:pt x="6" y="11"/>
                    <a:pt x="6" y="12"/>
                    <a:pt x="7" y="13"/>
                  </a:cubicBezTo>
                  <a:cubicBezTo>
                    <a:pt x="8" y="13"/>
                    <a:pt x="8" y="13"/>
                    <a:pt x="8" y="13"/>
                  </a:cubicBezTo>
                  <a:cubicBezTo>
                    <a:pt x="8" y="14"/>
                    <a:pt x="8" y="14"/>
                    <a:pt x="8" y="14"/>
                  </a:cubicBezTo>
                  <a:cubicBezTo>
                    <a:pt x="8" y="14"/>
                    <a:pt x="8" y="14"/>
                    <a:pt x="8" y="15"/>
                  </a:cubicBezTo>
                  <a:cubicBezTo>
                    <a:pt x="9" y="14"/>
                    <a:pt x="10" y="15"/>
                    <a:pt x="11" y="14"/>
                  </a:cubicBezTo>
                  <a:cubicBezTo>
                    <a:pt x="11" y="14"/>
                    <a:pt x="11" y="13"/>
                    <a:pt x="11" y="13"/>
                  </a:cubicBezTo>
                  <a:cubicBezTo>
                    <a:pt x="13" y="13"/>
                    <a:pt x="13" y="13"/>
                    <a:pt x="13" y="13"/>
                  </a:cubicBezTo>
                  <a:cubicBezTo>
                    <a:pt x="13" y="13"/>
                    <a:pt x="13" y="13"/>
                    <a:pt x="13" y="13"/>
                  </a:cubicBezTo>
                  <a:cubicBezTo>
                    <a:pt x="14" y="13"/>
                    <a:pt x="14" y="13"/>
                    <a:pt x="14" y="13"/>
                  </a:cubicBezTo>
                  <a:cubicBezTo>
                    <a:pt x="14" y="12"/>
                    <a:pt x="14" y="12"/>
                    <a:pt x="14" y="12"/>
                  </a:cubicBezTo>
                  <a:cubicBezTo>
                    <a:pt x="15" y="12"/>
                    <a:pt x="17" y="12"/>
                    <a:pt x="18" y="13"/>
                  </a:cubicBezTo>
                  <a:cubicBezTo>
                    <a:pt x="18" y="12"/>
                    <a:pt x="18" y="12"/>
                    <a:pt x="18" y="12"/>
                  </a:cubicBezTo>
                  <a:cubicBezTo>
                    <a:pt x="18" y="12"/>
                    <a:pt x="18" y="12"/>
                    <a:pt x="18" y="12"/>
                  </a:cubicBezTo>
                  <a:cubicBezTo>
                    <a:pt x="18" y="11"/>
                    <a:pt x="18" y="11"/>
                    <a:pt x="18" y="11"/>
                  </a:cubicBezTo>
                  <a:cubicBezTo>
                    <a:pt x="18" y="11"/>
                    <a:pt x="18" y="11"/>
                    <a:pt x="18" y="11"/>
                  </a:cubicBezTo>
                  <a:cubicBezTo>
                    <a:pt x="18" y="10"/>
                    <a:pt x="18" y="10"/>
                    <a:pt x="18" y="10"/>
                  </a:cubicBezTo>
                  <a:cubicBezTo>
                    <a:pt x="17" y="9"/>
                    <a:pt x="16" y="9"/>
                    <a:pt x="17" y="9"/>
                  </a:cubicBezTo>
                  <a:cubicBezTo>
                    <a:pt x="17" y="9"/>
                    <a:pt x="17" y="9"/>
                    <a:pt x="17" y="9"/>
                  </a:cubicBezTo>
                  <a:cubicBezTo>
                    <a:pt x="17" y="6"/>
                    <a:pt x="15" y="7"/>
                    <a:pt x="14" y="5"/>
                  </a:cubicBezTo>
                  <a:cubicBezTo>
                    <a:pt x="13" y="6"/>
                    <a:pt x="13" y="6"/>
                    <a:pt x="12" y="6"/>
                  </a:cubicBezTo>
                  <a:cubicBezTo>
                    <a:pt x="12" y="5"/>
                    <a:pt x="12" y="5"/>
                    <a:pt x="12" y="5"/>
                  </a:cubicBezTo>
                  <a:cubicBezTo>
                    <a:pt x="10" y="4"/>
                    <a:pt x="10" y="4"/>
                    <a:pt x="9" y="3"/>
                  </a:cubicBezTo>
                  <a:cubicBezTo>
                    <a:pt x="8" y="3"/>
                    <a:pt x="8" y="3"/>
                    <a:pt x="8" y="3"/>
                  </a:cubicBezTo>
                  <a:cubicBezTo>
                    <a:pt x="6" y="3"/>
                    <a:pt x="3" y="2"/>
                    <a:pt x="2" y="0"/>
                  </a:cubicBezTo>
                  <a:cubicBezTo>
                    <a:pt x="1" y="0"/>
                    <a:pt x="1" y="1"/>
                    <a:pt x="1" y="1"/>
                  </a:cubicBezTo>
                  <a:cubicBezTo>
                    <a:pt x="1" y="2"/>
                    <a:pt x="1" y="4"/>
                    <a:pt x="0" y="5"/>
                  </a:cubicBezTo>
                  <a:cubicBezTo>
                    <a:pt x="1" y="6"/>
                    <a:pt x="1" y="5"/>
                    <a:pt x="1" y="5"/>
                  </a:cubicBezTo>
                  <a:cubicBezTo>
                    <a:pt x="0" y="5"/>
                    <a:pt x="0" y="5"/>
                    <a:pt x="0" y="5"/>
                  </a:cubicBezTo>
                  <a:cubicBezTo>
                    <a:pt x="0" y="7"/>
                    <a:pt x="0" y="7"/>
                    <a:pt x="0" y="7"/>
                  </a:cubicBezTo>
                  <a:cubicBezTo>
                    <a:pt x="1" y="7"/>
                    <a:pt x="1" y="7"/>
                    <a:pt x="2" y="7"/>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32" name="PA-任意多边形 223"/>
            <p:cNvSpPr/>
            <p:nvPr>
              <p:custDataLst>
                <p:tags r:id="rId6"/>
              </p:custDataLst>
            </p:nvPr>
          </p:nvSpPr>
          <p:spPr bwMode="auto">
            <a:xfrm>
              <a:off x="1712554" y="2458769"/>
              <a:ext cx="108033" cy="52536"/>
            </a:xfrm>
            <a:custGeom>
              <a:avLst/>
              <a:gdLst/>
              <a:ahLst/>
              <a:cxnLst>
                <a:cxn ang="0">
                  <a:pos x="2" y="5"/>
                </a:cxn>
                <a:cxn ang="0">
                  <a:pos x="3" y="7"/>
                </a:cxn>
                <a:cxn ang="0">
                  <a:pos x="4" y="6"/>
                </a:cxn>
                <a:cxn ang="0">
                  <a:pos x="5" y="6"/>
                </a:cxn>
                <a:cxn ang="0">
                  <a:pos x="5" y="9"/>
                </a:cxn>
                <a:cxn ang="0">
                  <a:pos x="6" y="8"/>
                </a:cxn>
                <a:cxn ang="0">
                  <a:pos x="7" y="8"/>
                </a:cxn>
                <a:cxn ang="0">
                  <a:pos x="8" y="9"/>
                </a:cxn>
                <a:cxn ang="0">
                  <a:pos x="6" y="10"/>
                </a:cxn>
                <a:cxn ang="0">
                  <a:pos x="8" y="10"/>
                </a:cxn>
                <a:cxn ang="0">
                  <a:pos x="8" y="11"/>
                </a:cxn>
                <a:cxn ang="0">
                  <a:pos x="5" y="12"/>
                </a:cxn>
                <a:cxn ang="0">
                  <a:pos x="9" y="11"/>
                </a:cxn>
                <a:cxn ang="0">
                  <a:pos x="15" y="11"/>
                </a:cxn>
                <a:cxn ang="0">
                  <a:pos x="16" y="11"/>
                </a:cxn>
                <a:cxn ang="0">
                  <a:pos x="17" y="9"/>
                </a:cxn>
                <a:cxn ang="0">
                  <a:pos x="20" y="10"/>
                </a:cxn>
                <a:cxn ang="0">
                  <a:pos x="21" y="11"/>
                </a:cxn>
                <a:cxn ang="0">
                  <a:pos x="23" y="12"/>
                </a:cxn>
                <a:cxn ang="0">
                  <a:pos x="24" y="12"/>
                </a:cxn>
                <a:cxn ang="0">
                  <a:pos x="25" y="13"/>
                </a:cxn>
                <a:cxn ang="0">
                  <a:pos x="26" y="14"/>
                </a:cxn>
                <a:cxn ang="0">
                  <a:pos x="30" y="16"/>
                </a:cxn>
                <a:cxn ang="0">
                  <a:pos x="35" y="19"/>
                </a:cxn>
                <a:cxn ang="0">
                  <a:pos x="36" y="18"/>
                </a:cxn>
                <a:cxn ang="0">
                  <a:pos x="36" y="14"/>
                </a:cxn>
                <a:cxn ang="0">
                  <a:pos x="35" y="13"/>
                </a:cxn>
                <a:cxn ang="0">
                  <a:pos x="34" y="9"/>
                </a:cxn>
                <a:cxn ang="0">
                  <a:pos x="28" y="9"/>
                </a:cxn>
                <a:cxn ang="0">
                  <a:pos x="24" y="5"/>
                </a:cxn>
                <a:cxn ang="0">
                  <a:pos x="22" y="5"/>
                </a:cxn>
                <a:cxn ang="0">
                  <a:pos x="18" y="5"/>
                </a:cxn>
                <a:cxn ang="0">
                  <a:pos x="16" y="5"/>
                </a:cxn>
                <a:cxn ang="0">
                  <a:pos x="12" y="2"/>
                </a:cxn>
                <a:cxn ang="0">
                  <a:pos x="10" y="5"/>
                </a:cxn>
                <a:cxn ang="0">
                  <a:pos x="9" y="4"/>
                </a:cxn>
                <a:cxn ang="0">
                  <a:pos x="8" y="3"/>
                </a:cxn>
                <a:cxn ang="0">
                  <a:pos x="7" y="2"/>
                </a:cxn>
                <a:cxn ang="0">
                  <a:pos x="5" y="1"/>
                </a:cxn>
                <a:cxn ang="0">
                  <a:pos x="2" y="1"/>
                </a:cxn>
                <a:cxn ang="0">
                  <a:pos x="0" y="2"/>
                </a:cxn>
                <a:cxn ang="0">
                  <a:pos x="1" y="5"/>
                </a:cxn>
              </a:cxnLst>
              <a:rect l="0" t="0" r="r" b="b"/>
              <a:pathLst>
                <a:path w="37" h="19">
                  <a:moveTo>
                    <a:pt x="1" y="5"/>
                  </a:moveTo>
                  <a:cubicBezTo>
                    <a:pt x="1" y="6"/>
                    <a:pt x="2" y="5"/>
                    <a:pt x="2" y="5"/>
                  </a:cubicBezTo>
                  <a:cubicBezTo>
                    <a:pt x="3" y="5"/>
                    <a:pt x="3" y="5"/>
                    <a:pt x="3" y="5"/>
                  </a:cubicBezTo>
                  <a:cubicBezTo>
                    <a:pt x="3" y="7"/>
                    <a:pt x="3" y="7"/>
                    <a:pt x="3" y="7"/>
                  </a:cubicBezTo>
                  <a:cubicBezTo>
                    <a:pt x="3" y="7"/>
                    <a:pt x="3" y="7"/>
                    <a:pt x="3" y="7"/>
                  </a:cubicBezTo>
                  <a:cubicBezTo>
                    <a:pt x="4" y="6"/>
                    <a:pt x="3" y="7"/>
                    <a:pt x="4" y="6"/>
                  </a:cubicBezTo>
                  <a:cubicBezTo>
                    <a:pt x="4" y="6"/>
                    <a:pt x="4" y="6"/>
                    <a:pt x="5" y="6"/>
                  </a:cubicBezTo>
                  <a:cubicBezTo>
                    <a:pt x="5" y="6"/>
                    <a:pt x="5" y="6"/>
                    <a:pt x="5" y="6"/>
                  </a:cubicBezTo>
                  <a:cubicBezTo>
                    <a:pt x="5" y="6"/>
                    <a:pt x="5" y="6"/>
                    <a:pt x="5" y="6"/>
                  </a:cubicBezTo>
                  <a:cubicBezTo>
                    <a:pt x="5" y="7"/>
                    <a:pt x="5" y="8"/>
                    <a:pt x="5" y="9"/>
                  </a:cubicBezTo>
                  <a:cubicBezTo>
                    <a:pt x="6" y="9"/>
                    <a:pt x="6" y="9"/>
                    <a:pt x="6" y="9"/>
                  </a:cubicBezTo>
                  <a:cubicBezTo>
                    <a:pt x="6" y="8"/>
                    <a:pt x="6" y="8"/>
                    <a:pt x="6" y="8"/>
                  </a:cubicBezTo>
                  <a:cubicBezTo>
                    <a:pt x="7" y="8"/>
                    <a:pt x="7" y="8"/>
                    <a:pt x="7" y="8"/>
                  </a:cubicBezTo>
                  <a:cubicBezTo>
                    <a:pt x="7" y="8"/>
                    <a:pt x="7" y="8"/>
                    <a:pt x="7" y="8"/>
                  </a:cubicBezTo>
                  <a:cubicBezTo>
                    <a:pt x="8" y="8"/>
                    <a:pt x="8" y="8"/>
                    <a:pt x="8" y="8"/>
                  </a:cubicBezTo>
                  <a:cubicBezTo>
                    <a:pt x="8" y="9"/>
                    <a:pt x="8" y="9"/>
                    <a:pt x="8" y="9"/>
                  </a:cubicBezTo>
                  <a:cubicBezTo>
                    <a:pt x="7" y="9"/>
                    <a:pt x="7" y="9"/>
                    <a:pt x="6" y="9"/>
                  </a:cubicBezTo>
                  <a:cubicBezTo>
                    <a:pt x="6" y="10"/>
                    <a:pt x="6" y="10"/>
                    <a:pt x="6" y="10"/>
                  </a:cubicBezTo>
                  <a:cubicBezTo>
                    <a:pt x="8" y="10"/>
                    <a:pt x="8" y="10"/>
                    <a:pt x="8" y="10"/>
                  </a:cubicBezTo>
                  <a:cubicBezTo>
                    <a:pt x="8" y="10"/>
                    <a:pt x="8" y="10"/>
                    <a:pt x="8" y="10"/>
                  </a:cubicBezTo>
                  <a:cubicBezTo>
                    <a:pt x="8" y="10"/>
                    <a:pt x="8" y="10"/>
                    <a:pt x="8" y="10"/>
                  </a:cubicBezTo>
                  <a:cubicBezTo>
                    <a:pt x="8" y="11"/>
                    <a:pt x="8" y="11"/>
                    <a:pt x="8" y="11"/>
                  </a:cubicBezTo>
                  <a:cubicBezTo>
                    <a:pt x="7" y="11"/>
                    <a:pt x="6" y="11"/>
                    <a:pt x="5" y="11"/>
                  </a:cubicBezTo>
                  <a:cubicBezTo>
                    <a:pt x="5" y="11"/>
                    <a:pt x="5" y="12"/>
                    <a:pt x="5" y="12"/>
                  </a:cubicBezTo>
                  <a:cubicBezTo>
                    <a:pt x="6" y="12"/>
                    <a:pt x="7" y="13"/>
                    <a:pt x="8" y="12"/>
                  </a:cubicBezTo>
                  <a:cubicBezTo>
                    <a:pt x="8" y="12"/>
                    <a:pt x="9" y="11"/>
                    <a:pt x="9" y="11"/>
                  </a:cubicBezTo>
                  <a:cubicBezTo>
                    <a:pt x="11" y="11"/>
                    <a:pt x="12" y="10"/>
                    <a:pt x="14" y="10"/>
                  </a:cubicBezTo>
                  <a:cubicBezTo>
                    <a:pt x="14" y="11"/>
                    <a:pt x="14" y="10"/>
                    <a:pt x="15" y="11"/>
                  </a:cubicBezTo>
                  <a:cubicBezTo>
                    <a:pt x="15" y="11"/>
                    <a:pt x="15" y="11"/>
                    <a:pt x="15" y="11"/>
                  </a:cubicBezTo>
                  <a:cubicBezTo>
                    <a:pt x="16" y="11"/>
                    <a:pt x="16" y="11"/>
                    <a:pt x="16" y="11"/>
                  </a:cubicBezTo>
                  <a:cubicBezTo>
                    <a:pt x="16" y="10"/>
                    <a:pt x="16" y="10"/>
                    <a:pt x="16" y="9"/>
                  </a:cubicBezTo>
                  <a:cubicBezTo>
                    <a:pt x="17" y="9"/>
                    <a:pt x="17" y="9"/>
                    <a:pt x="17" y="9"/>
                  </a:cubicBezTo>
                  <a:cubicBezTo>
                    <a:pt x="17" y="10"/>
                    <a:pt x="17" y="10"/>
                    <a:pt x="17" y="10"/>
                  </a:cubicBezTo>
                  <a:cubicBezTo>
                    <a:pt x="20" y="10"/>
                    <a:pt x="20" y="10"/>
                    <a:pt x="20" y="10"/>
                  </a:cubicBezTo>
                  <a:cubicBezTo>
                    <a:pt x="20" y="11"/>
                    <a:pt x="20" y="11"/>
                    <a:pt x="20" y="11"/>
                  </a:cubicBezTo>
                  <a:cubicBezTo>
                    <a:pt x="21" y="11"/>
                    <a:pt x="21" y="11"/>
                    <a:pt x="21" y="11"/>
                  </a:cubicBezTo>
                  <a:cubicBezTo>
                    <a:pt x="22" y="11"/>
                    <a:pt x="22" y="11"/>
                    <a:pt x="22" y="12"/>
                  </a:cubicBezTo>
                  <a:cubicBezTo>
                    <a:pt x="23" y="12"/>
                    <a:pt x="23" y="12"/>
                    <a:pt x="23" y="12"/>
                  </a:cubicBezTo>
                  <a:cubicBezTo>
                    <a:pt x="23" y="12"/>
                    <a:pt x="23" y="12"/>
                    <a:pt x="23" y="12"/>
                  </a:cubicBezTo>
                  <a:cubicBezTo>
                    <a:pt x="24" y="12"/>
                    <a:pt x="24" y="12"/>
                    <a:pt x="24" y="12"/>
                  </a:cubicBezTo>
                  <a:cubicBezTo>
                    <a:pt x="24" y="13"/>
                    <a:pt x="24" y="13"/>
                    <a:pt x="24" y="13"/>
                  </a:cubicBezTo>
                  <a:cubicBezTo>
                    <a:pt x="25" y="13"/>
                    <a:pt x="25" y="13"/>
                    <a:pt x="25" y="13"/>
                  </a:cubicBezTo>
                  <a:cubicBezTo>
                    <a:pt x="25" y="13"/>
                    <a:pt x="25" y="13"/>
                    <a:pt x="26" y="14"/>
                  </a:cubicBezTo>
                  <a:cubicBezTo>
                    <a:pt x="26" y="14"/>
                    <a:pt x="26" y="14"/>
                    <a:pt x="26" y="14"/>
                  </a:cubicBezTo>
                  <a:cubicBezTo>
                    <a:pt x="27" y="14"/>
                    <a:pt x="27" y="15"/>
                    <a:pt x="27" y="15"/>
                  </a:cubicBezTo>
                  <a:cubicBezTo>
                    <a:pt x="28" y="15"/>
                    <a:pt x="30" y="16"/>
                    <a:pt x="30" y="16"/>
                  </a:cubicBezTo>
                  <a:cubicBezTo>
                    <a:pt x="31" y="17"/>
                    <a:pt x="31" y="18"/>
                    <a:pt x="32" y="19"/>
                  </a:cubicBezTo>
                  <a:cubicBezTo>
                    <a:pt x="33" y="19"/>
                    <a:pt x="34" y="19"/>
                    <a:pt x="35" y="19"/>
                  </a:cubicBezTo>
                  <a:cubicBezTo>
                    <a:pt x="35" y="18"/>
                    <a:pt x="35" y="18"/>
                    <a:pt x="35" y="18"/>
                  </a:cubicBezTo>
                  <a:cubicBezTo>
                    <a:pt x="36" y="18"/>
                    <a:pt x="36" y="18"/>
                    <a:pt x="36" y="18"/>
                  </a:cubicBezTo>
                  <a:cubicBezTo>
                    <a:pt x="36" y="17"/>
                    <a:pt x="37" y="16"/>
                    <a:pt x="36" y="14"/>
                  </a:cubicBezTo>
                  <a:cubicBezTo>
                    <a:pt x="36" y="14"/>
                    <a:pt x="36" y="14"/>
                    <a:pt x="36" y="14"/>
                  </a:cubicBezTo>
                  <a:cubicBezTo>
                    <a:pt x="36" y="13"/>
                    <a:pt x="36" y="13"/>
                    <a:pt x="36" y="13"/>
                  </a:cubicBezTo>
                  <a:cubicBezTo>
                    <a:pt x="35" y="13"/>
                    <a:pt x="35" y="13"/>
                    <a:pt x="35" y="13"/>
                  </a:cubicBezTo>
                  <a:cubicBezTo>
                    <a:pt x="35" y="11"/>
                    <a:pt x="36" y="12"/>
                    <a:pt x="34" y="11"/>
                  </a:cubicBezTo>
                  <a:cubicBezTo>
                    <a:pt x="34" y="10"/>
                    <a:pt x="34" y="10"/>
                    <a:pt x="34" y="9"/>
                  </a:cubicBezTo>
                  <a:cubicBezTo>
                    <a:pt x="32" y="9"/>
                    <a:pt x="30" y="9"/>
                    <a:pt x="28" y="9"/>
                  </a:cubicBezTo>
                  <a:cubicBezTo>
                    <a:pt x="28" y="9"/>
                    <a:pt x="28" y="9"/>
                    <a:pt x="28" y="9"/>
                  </a:cubicBezTo>
                  <a:cubicBezTo>
                    <a:pt x="27" y="9"/>
                    <a:pt x="27" y="9"/>
                    <a:pt x="27" y="9"/>
                  </a:cubicBezTo>
                  <a:cubicBezTo>
                    <a:pt x="27" y="6"/>
                    <a:pt x="25" y="7"/>
                    <a:pt x="24" y="5"/>
                  </a:cubicBezTo>
                  <a:cubicBezTo>
                    <a:pt x="23" y="6"/>
                    <a:pt x="23" y="6"/>
                    <a:pt x="22" y="6"/>
                  </a:cubicBezTo>
                  <a:cubicBezTo>
                    <a:pt x="22" y="5"/>
                    <a:pt x="22" y="5"/>
                    <a:pt x="22" y="5"/>
                  </a:cubicBezTo>
                  <a:cubicBezTo>
                    <a:pt x="21" y="4"/>
                    <a:pt x="19" y="3"/>
                    <a:pt x="18" y="4"/>
                  </a:cubicBezTo>
                  <a:cubicBezTo>
                    <a:pt x="18" y="5"/>
                    <a:pt x="18" y="5"/>
                    <a:pt x="18" y="5"/>
                  </a:cubicBezTo>
                  <a:cubicBezTo>
                    <a:pt x="17" y="5"/>
                    <a:pt x="17" y="5"/>
                    <a:pt x="16" y="5"/>
                  </a:cubicBezTo>
                  <a:cubicBezTo>
                    <a:pt x="16" y="5"/>
                    <a:pt x="16" y="5"/>
                    <a:pt x="16" y="5"/>
                  </a:cubicBezTo>
                  <a:cubicBezTo>
                    <a:pt x="16" y="4"/>
                    <a:pt x="16" y="4"/>
                    <a:pt x="16" y="4"/>
                  </a:cubicBezTo>
                  <a:cubicBezTo>
                    <a:pt x="15" y="3"/>
                    <a:pt x="14" y="3"/>
                    <a:pt x="12" y="2"/>
                  </a:cubicBezTo>
                  <a:cubicBezTo>
                    <a:pt x="11" y="1"/>
                    <a:pt x="11" y="3"/>
                    <a:pt x="11" y="5"/>
                  </a:cubicBezTo>
                  <a:cubicBezTo>
                    <a:pt x="10" y="5"/>
                    <a:pt x="11" y="5"/>
                    <a:pt x="10" y="5"/>
                  </a:cubicBezTo>
                  <a:cubicBezTo>
                    <a:pt x="9" y="5"/>
                    <a:pt x="9" y="5"/>
                    <a:pt x="9" y="5"/>
                  </a:cubicBezTo>
                  <a:cubicBezTo>
                    <a:pt x="9" y="4"/>
                    <a:pt x="9" y="4"/>
                    <a:pt x="9" y="4"/>
                  </a:cubicBezTo>
                  <a:cubicBezTo>
                    <a:pt x="8" y="4"/>
                    <a:pt x="8" y="3"/>
                    <a:pt x="8" y="3"/>
                  </a:cubicBezTo>
                  <a:cubicBezTo>
                    <a:pt x="8" y="3"/>
                    <a:pt x="8" y="3"/>
                    <a:pt x="8" y="3"/>
                  </a:cubicBezTo>
                  <a:cubicBezTo>
                    <a:pt x="7" y="2"/>
                    <a:pt x="8" y="3"/>
                    <a:pt x="7" y="2"/>
                  </a:cubicBezTo>
                  <a:cubicBezTo>
                    <a:pt x="7" y="2"/>
                    <a:pt x="7" y="2"/>
                    <a:pt x="7" y="2"/>
                  </a:cubicBezTo>
                  <a:cubicBezTo>
                    <a:pt x="5" y="2"/>
                    <a:pt x="5" y="2"/>
                    <a:pt x="5" y="2"/>
                  </a:cubicBezTo>
                  <a:cubicBezTo>
                    <a:pt x="5" y="1"/>
                    <a:pt x="5" y="1"/>
                    <a:pt x="5" y="1"/>
                  </a:cubicBezTo>
                  <a:cubicBezTo>
                    <a:pt x="3" y="1"/>
                    <a:pt x="3" y="1"/>
                    <a:pt x="3" y="1"/>
                  </a:cubicBezTo>
                  <a:cubicBezTo>
                    <a:pt x="3" y="1"/>
                    <a:pt x="3" y="0"/>
                    <a:pt x="2" y="1"/>
                  </a:cubicBezTo>
                  <a:cubicBezTo>
                    <a:pt x="1" y="1"/>
                    <a:pt x="1" y="1"/>
                    <a:pt x="1" y="2"/>
                  </a:cubicBezTo>
                  <a:cubicBezTo>
                    <a:pt x="0" y="2"/>
                    <a:pt x="0" y="2"/>
                    <a:pt x="0" y="2"/>
                  </a:cubicBezTo>
                  <a:cubicBezTo>
                    <a:pt x="0" y="3"/>
                    <a:pt x="0" y="2"/>
                    <a:pt x="0" y="3"/>
                  </a:cubicBezTo>
                  <a:cubicBezTo>
                    <a:pt x="0" y="4"/>
                    <a:pt x="0" y="4"/>
                    <a:pt x="1" y="5"/>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33" name="PA-任意多边形 224"/>
            <p:cNvSpPr/>
            <p:nvPr>
              <p:custDataLst>
                <p:tags r:id="rId7"/>
              </p:custDataLst>
            </p:nvPr>
          </p:nvSpPr>
          <p:spPr bwMode="auto">
            <a:xfrm>
              <a:off x="1765110" y="2525131"/>
              <a:ext cx="84674" cy="63596"/>
            </a:xfrm>
            <a:custGeom>
              <a:avLst/>
              <a:gdLst/>
              <a:ahLst/>
              <a:cxnLst>
                <a:cxn ang="0">
                  <a:pos x="19" y="1"/>
                </a:cxn>
                <a:cxn ang="0">
                  <a:pos x="18" y="3"/>
                </a:cxn>
                <a:cxn ang="0">
                  <a:pos x="19" y="4"/>
                </a:cxn>
                <a:cxn ang="0">
                  <a:pos x="16" y="4"/>
                </a:cxn>
                <a:cxn ang="0">
                  <a:pos x="16" y="3"/>
                </a:cxn>
                <a:cxn ang="0">
                  <a:pos x="15" y="2"/>
                </a:cxn>
                <a:cxn ang="0">
                  <a:pos x="12" y="1"/>
                </a:cxn>
                <a:cxn ang="0">
                  <a:pos x="12" y="3"/>
                </a:cxn>
                <a:cxn ang="0">
                  <a:pos x="15" y="5"/>
                </a:cxn>
                <a:cxn ang="0">
                  <a:pos x="11" y="6"/>
                </a:cxn>
                <a:cxn ang="0">
                  <a:pos x="14" y="8"/>
                </a:cxn>
                <a:cxn ang="0">
                  <a:pos x="14" y="11"/>
                </a:cxn>
                <a:cxn ang="0">
                  <a:pos x="14" y="13"/>
                </a:cxn>
                <a:cxn ang="0">
                  <a:pos x="12" y="13"/>
                </a:cxn>
                <a:cxn ang="0">
                  <a:pos x="7" y="6"/>
                </a:cxn>
                <a:cxn ang="0">
                  <a:pos x="6" y="4"/>
                </a:cxn>
                <a:cxn ang="0">
                  <a:pos x="4" y="6"/>
                </a:cxn>
                <a:cxn ang="0">
                  <a:pos x="4" y="9"/>
                </a:cxn>
                <a:cxn ang="0">
                  <a:pos x="5" y="11"/>
                </a:cxn>
                <a:cxn ang="0">
                  <a:pos x="7" y="14"/>
                </a:cxn>
                <a:cxn ang="0">
                  <a:pos x="5" y="14"/>
                </a:cxn>
                <a:cxn ang="0">
                  <a:pos x="2" y="14"/>
                </a:cxn>
                <a:cxn ang="0">
                  <a:pos x="2" y="15"/>
                </a:cxn>
                <a:cxn ang="0">
                  <a:pos x="0" y="16"/>
                </a:cxn>
                <a:cxn ang="0">
                  <a:pos x="1" y="18"/>
                </a:cxn>
                <a:cxn ang="0">
                  <a:pos x="5" y="18"/>
                </a:cxn>
                <a:cxn ang="0">
                  <a:pos x="8" y="16"/>
                </a:cxn>
                <a:cxn ang="0">
                  <a:pos x="12" y="16"/>
                </a:cxn>
                <a:cxn ang="0">
                  <a:pos x="14" y="16"/>
                </a:cxn>
                <a:cxn ang="0">
                  <a:pos x="10" y="19"/>
                </a:cxn>
                <a:cxn ang="0">
                  <a:pos x="16" y="22"/>
                </a:cxn>
                <a:cxn ang="0">
                  <a:pos x="20" y="22"/>
                </a:cxn>
                <a:cxn ang="0">
                  <a:pos x="23" y="22"/>
                </a:cxn>
                <a:cxn ang="0">
                  <a:pos x="27" y="20"/>
                </a:cxn>
                <a:cxn ang="0">
                  <a:pos x="28" y="20"/>
                </a:cxn>
                <a:cxn ang="0">
                  <a:pos x="29" y="19"/>
                </a:cxn>
                <a:cxn ang="0">
                  <a:pos x="27" y="17"/>
                </a:cxn>
                <a:cxn ang="0">
                  <a:pos x="28" y="15"/>
                </a:cxn>
                <a:cxn ang="0">
                  <a:pos x="27" y="14"/>
                </a:cxn>
                <a:cxn ang="0">
                  <a:pos x="26" y="14"/>
                </a:cxn>
                <a:cxn ang="0">
                  <a:pos x="26" y="10"/>
                </a:cxn>
                <a:cxn ang="0">
                  <a:pos x="25" y="9"/>
                </a:cxn>
                <a:cxn ang="0">
                  <a:pos x="24" y="6"/>
                </a:cxn>
                <a:cxn ang="0">
                  <a:pos x="23" y="5"/>
                </a:cxn>
                <a:cxn ang="0">
                  <a:pos x="21" y="4"/>
                </a:cxn>
                <a:cxn ang="0">
                  <a:pos x="20" y="1"/>
                </a:cxn>
              </a:cxnLst>
              <a:rect l="0" t="0" r="r" b="b"/>
              <a:pathLst>
                <a:path w="29" h="23">
                  <a:moveTo>
                    <a:pt x="19" y="1"/>
                  </a:moveTo>
                  <a:cubicBezTo>
                    <a:pt x="19" y="1"/>
                    <a:pt x="19" y="1"/>
                    <a:pt x="19" y="1"/>
                  </a:cubicBezTo>
                  <a:cubicBezTo>
                    <a:pt x="18" y="1"/>
                    <a:pt x="18" y="1"/>
                    <a:pt x="18" y="1"/>
                  </a:cubicBezTo>
                  <a:cubicBezTo>
                    <a:pt x="18" y="3"/>
                    <a:pt x="18" y="3"/>
                    <a:pt x="18" y="3"/>
                  </a:cubicBezTo>
                  <a:cubicBezTo>
                    <a:pt x="18" y="3"/>
                    <a:pt x="18" y="3"/>
                    <a:pt x="18" y="3"/>
                  </a:cubicBezTo>
                  <a:cubicBezTo>
                    <a:pt x="18" y="4"/>
                    <a:pt x="18" y="4"/>
                    <a:pt x="19" y="4"/>
                  </a:cubicBezTo>
                  <a:cubicBezTo>
                    <a:pt x="19" y="5"/>
                    <a:pt x="17" y="5"/>
                    <a:pt x="16" y="5"/>
                  </a:cubicBezTo>
                  <a:cubicBezTo>
                    <a:pt x="16" y="5"/>
                    <a:pt x="16" y="4"/>
                    <a:pt x="16" y="4"/>
                  </a:cubicBezTo>
                  <a:cubicBezTo>
                    <a:pt x="16" y="4"/>
                    <a:pt x="17" y="4"/>
                    <a:pt x="16" y="3"/>
                  </a:cubicBezTo>
                  <a:cubicBezTo>
                    <a:pt x="16" y="3"/>
                    <a:pt x="16" y="3"/>
                    <a:pt x="16" y="3"/>
                  </a:cubicBezTo>
                  <a:cubicBezTo>
                    <a:pt x="16" y="3"/>
                    <a:pt x="16" y="3"/>
                    <a:pt x="16" y="3"/>
                  </a:cubicBezTo>
                  <a:cubicBezTo>
                    <a:pt x="15" y="2"/>
                    <a:pt x="15" y="2"/>
                    <a:pt x="15" y="2"/>
                  </a:cubicBezTo>
                  <a:cubicBezTo>
                    <a:pt x="15" y="1"/>
                    <a:pt x="15" y="1"/>
                    <a:pt x="15" y="0"/>
                  </a:cubicBezTo>
                  <a:cubicBezTo>
                    <a:pt x="14" y="1"/>
                    <a:pt x="13" y="1"/>
                    <a:pt x="12" y="1"/>
                  </a:cubicBezTo>
                  <a:cubicBezTo>
                    <a:pt x="11" y="2"/>
                    <a:pt x="12" y="2"/>
                    <a:pt x="11" y="2"/>
                  </a:cubicBezTo>
                  <a:cubicBezTo>
                    <a:pt x="11" y="3"/>
                    <a:pt x="11" y="2"/>
                    <a:pt x="12" y="3"/>
                  </a:cubicBezTo>
                  <a:cubicBezTo>
                    <a:pt x="12" y="3"/>
                    <a:pt x="14" y="4"/>
                    <a:pt x="15" y="4"/>
                  </a:cubicBezTo>
                  <a:cubicBezTo>
                    <a:pt x="15" y="4"/>
                    <a:pt x="15" y="4"/>
                    <a:pt x="15" y="5"/>
                  </a:cubicBezTo>
                  <a:cubicBezTo>
                    <a:pt x="13" y="5"/>
                    <a:pt x="12" y="5"/>
                    <a:pt x="11" y="5"/>
                  </a:cubicBezTo>
                  <a:cubicBezTo>
                    <a:pt x="11" y="6"/>
                    <a:pt x="11" y="6"/>
                    <a:pt x="11" y="6"/>
                  </a:cubicBezTo>
                  <a:cubicBezTo>
                    <a:pt x="11" y="6"/>
                    <a:pt x="11" y="6"/>
                    <a:pt x="11" y="6"/>
                  </a:cubicBezTo>
                  <a:cubicBezTo>
                    <a:pt x="12" y="7"/>
                    <a:pt x="13" y="8"/>
                    <a:pt x="14" y="8"/>
                  </a:cubicBezTo>
                  <a:cubicBezTo>
                    <a:pt x="13" y="9"/>
                    <a:pt x="13" y="10"/>
                    <a:pt x="13" y="11"/>
                  </a:cubicBezTo>
                  <a:cubicBezTo>
                    <a:pt x="14" y="11"/>
                    <a:pt x="14" y="11"/>
                    <a:pt x="14" y="11"/>
                  </a:cubicBezTo>
                  <a:cubicBezTo>
                    <a:pt x="14" y="12"/>
                    <a:pt x="14" y="12"/>
                    <a:pt x="14" y="12"/>
                  </a:cubicBezTo>
                  <a:cubicBezTo>
                    <a:pt x="14" y="13"/>
                    <a:pt x="14" y="13"/>
                    <a:pt x="14" y="13"/>
                  </a:cubicBezTo>
                  <a:cubicBezTo>
                    <a:pt x="14" y="13"/>
                    <a:pt x="14" y="13"/>
                    <a:pt x="14" y="13"/>
                  </a:cubicBezTo>
                  <a:cubicBezTo>
                    <a:pt x="13" y="13"/>
                    <a:pt x="13" y="13"/>
                    <a:pt x="12" y="13"/>
                  </a:cubicBezTo>
                  <a:cubicBezTo>
                    <a:pt x="12" y="12"/>
                    <a:pt x="12" y="11"/>
                    <a:pt x="12" y="10"/>
                  </a:cubicBezTo>
                  <a:cubicBezTo>
                    <a:pt x="10" y="10"/>
                    <a:pt x="8" y="8"/>
                    <a:pt x="7" y="6"/>
                  </a:cubicBezTo>
                  <a:cubicBezTo>
                    <a:pt x="7" y="5"/>
                    <a:pt x="7" y="5"/>
                    <a:pt x="7" y="5"/>
                  </a:cubicBezTo>
                  <a:cubicBezTo>
                    <a:pt x="7" y="5"/>
                    <a:pt x="7" y="5"/>
                    <a:pt x="6" y="4"/>
                  </a:cubicBezTo>
                  <a:cubicBezTo>
                    <a:pt x="5" y="4"/>
                    <a:pt x="5" y="4"/>
                    <a:pt x="4" y="4"/>
                  </a:cubicBezTo>
                  <a:cubicBezTo>
                    <a:pt x="4" y="5"/>
                    <a:pt x="4" y="6"/>
                    <a:pt x="4" y="6"/>
                  </a:cubicBezTo>
                  <a:cubicBezTo>
                    <a:pt x="5" y="6"/>
                    <a:pt x="5" y="6"/>
                    <a:pt x="5" y="6"/>
                  </a:cubicBezTo>
                  <a:cubicBezTo>
                    <a:pt x="5" y="8"/>
                    <a:pt x="5" y="8"/>
                    <a:pt x="4" y="9"/>
                  </a:cubicBezTo>
                  <a:cubicBezTo>
                    <a:pt x="5" y="9"/>
                    <a:pt x="5" y="10"/>
                    <a:pt x="5" y="10"/>
                  </a:cubicBezTo>
                  <a:cubicBezTo>
                    <a:pt x="5" y="11"/>
                    <a:pt x="5" y="11"/>
                    <a:pt x="5" y="11"/>
                  </a:cubicBezTo>
                  <a:cubicBezTo>
                    <a:pt x="6" y="11"/>
                    <a:pt x="6" y="11"/>
                    <a:pt x="6" y="11"/>
                  </a:cubicBezTo>
                  <a:cubicBezTo>
                    <a:pt x="7" y="12"/>
                    <a:pt x="7" y="13"/>
                    <a:pt x="7" y="14"/>
                  </a:cubicBezTo>
                  <a:cubicBezTo>
                    <a:pt x="7" y="14"/>
                    <a:pt x="7" y="14"/>
                    <a:pt x="7" y="14"/>
                  </a:cubicBezTo>
                  <a:cubicBezTo>
                    <a:pt x="6" y="14"/>
                    <a:pt x="6" y="14"/>
                    <a:pt x="5" y="14"/>
                  </a:cubicBezTo>
                  <a:cubicBezTo>
                    <a:pt x="5" y="13"/>
                    <a:pt x="5" y="13"/>
                    <a:pt x="5" y="13"/>
                  </a:cubicBezTo>
                  <a:cubicBezTo>
                    <a:pt x="4" y="13"/>
                    <a:pt x="3" y="14"/>
                    <a:pt x="2" y="14"/>
                  </a:cubicBezTo>
                  <a:cubicBezTo>
                    <a:pt x="2" y="14"/>
                    <a:pt x="1" y="14"/>
                    <a:pt x="1" y="15"/>
                  </a:cubicBezTo>
                  <a:cubicBezTo>
                    <a:pt x="2" y="15"/>
                    <a:pt x="2" y="15"/>
                    <a:pt x="2" y="15"/>
                  </a:cubicBezTo>
                  <a:cubicBezTo>
                    <a:pt x="2" y="15"/>
                    <a:pt x="2" y="16"/>
                    <a:pt x="2" y="16"/>
                  </a:cubicBezTo>
                  <a:cubicBezTo>
                    <a:pt x="0" y="16"/>
                    <a:pt x="0" y="16"/>
                    <a:pt x="0" y="16"/>
                  </a:cubicBezTo>
                  <a:cubicBezTo>
                    <a:pt x="0" y="18"/>
                    <a:pt x="0" y="18"/>
                    <a:pt x="0" y="18"/>
                  </a:cubicBezTo>
                  <a:cubicBezTo>
                    <a:pt x="1" y="18"/>
                    <a:pt x="1" y="18"/>
                    <a:pt x="1" y="18"/>
                  </a:cubicBezTo>
                  <a:cubicBezTo>
                    <a:pt x="1" y="19"/>
                    <a:pt x="1" y="19"/>
                    <a:pt x="1" y="19"/>
                  </a:cubicBezTo>
                  <a:cubicBezTo>
                    <a:pt x="5" y="18"/>
                    <a:pt x="5" y="18"/>
                    <a:pt x="5" y="18"/>
                  </a:cubicBezTo>
                  <a:cubicBezTo>
                    <a:pt x="5" y="18"/>
                    <a:pt x="5" y="17"/>
                    <a:pt x="6" y="17"/>
                  </a:cubicBezTo>
                  <a:cubicBezTo>
                    <a:pt x="6" y="17"/>
                    <a:pt x="7" y="17"/>
                    <a:pt x="8" y="16"/>
                  </a:cubicBezTo>
                  <a:cubicBezTo>
                    <a:pt x="8" y="16"/>
                    <a:pt x="8" y="16"/>
                    <a:pt x="8" y="16"/>
                  </a:cubicBezTo>
                  <a:cubicBezTo>
                    <a:pt x="9" y="16"/>
                    <a:pt x="10" y="16"/>
                    <a:pt x="12" y="16"/>
                  </a:cubicBezTo>
                  <a:cubicBezTo>
                    <a:pt x="13" y="16"/>
                    <a:pt x="13" y="15"/>
                    <a:pt x="14" y="15"/>
                  </a:cubicBezTo>
                  <a:cubicBezTo>
                    <a:pt x="14" y="16"/>
                    <a:pt x="14" y="16"/>
                    <a:pt x="14" y="16"/>
                  </a:cubicBezTo>
                  <a:cubicBezTo>
                    <a:pt x="14" y="17"/>
                    <a:pt x="13" y="17"/>
                    <a:pt x="13" y="17"/>
                  </a:cubicBezTo>
                  <a:cubicBezTo>
                    <a:pt x="12" y="18"/>
                    <a:pt x="12" y="18"/>
                    <a:pt x="10" y="19"/>
                  </a:cubicBezTo>
                  <a:cubicBezTo>
                    <a:pt x="11" y="20"/>
                    <a:pt x="11" y="20"/>
                    <a:pt x="10" y="22"/>
                  </a:cubicBezTo>
                  <a:cubicBezTo>
                    <a:pt x="12" y="22"/>
                    <a:pt x="14" y="23"/>
                    <a:pt x="16" y="22"/>
                  </a:cubicBezTo>
                  <a:cubicBezTo>
                    <a:pt x="16" y="22"/>
                    <a:pt x="16" y="22"/>
                    <a:pt x="17" y="22"/>
                  </a:cubicBezTo>
                  <a:cubicBezTo>
                    <a:pt x="18" y="22"/>
                    <a:pt x="19" y="22"/>
                    <a:pt x="20" y="22"/>
                  </a:cubicBezTo>
                  <a:cubicBezTo>
                    <a:pt x="20" y="22"/>
                    <a:pt x="20" y="22"/>
                    <a:pt x="20" y="22"/>
                  </a:cubicBezTo>
                  <a:cubicBezTo>
                    <a:pt x="21" y="22"/>
                    <a:pt x="23" y="22"/>
                    <a:pt x="23" y="22"/>
                  </a:cubicBezTo>
                  <a:cubicBezTo>
                    <a:pt x="26" y="22"/>
                    <a:pt x="27" y="22"/>
                    <a:pt x="28" y="21"/>
                  </a:cubicBezTo>
                  <a:cubicBezTo>
                    <a:pt x="28" y="20"/>
                    <a:pt x="28" y="20"/>
                    <a:pt x="27" y="20"/>
                  </a:cubicBezTo>
                  <a:cubicBezTo>
                    <a:pt x="27" y="20"/>
                    <a:pt x="27" y="20"/>
                    <a:pt x="27" y="20"/>
                  </a:cubicBezTo>
                  <a:cubicBezTo>
                    <a:pt x="28" y="20"/>
                    <a:pt x="28" y="20"/>
                    <a:pt x="28" y="20"/>
                  </a:cubicBezTo>
                  <a:cubicBezTo>
                    <a:pt x="28" y="19"/>
                    <a:pt x="28" y="19"/>
                    <a:pt x="28" y="19"/>
                  </a:cubicBezTo>
                  <a:cubicBezTo>
                    <a:pt x="29" y="19"/>
                    <a:pt x="29" y="19"/>
                    <a:pt x="29" y="19"/>
                  </a:cubicBezTo>
                  <a:cubicBezTo>
                    <a:pt x="29" y="19"/>
                    <a:pt x="28" y="18"/>
                    <a:pt x="28" y="18"/>
                  </a:cubicBezTo>
                  <a:cubicBezTo>
                    <a:pt x="27" y="18"/>
                    <a:pt x="27" y="18"/>
                    <a:pt x="27" y="17"/>
                  </a:cubicBezTo>
                  <a:cubicBezTo>
                    <a:pt x="27" y="15"/>
                    <a:pt x="27" y="15"/>
                    <a:pt x="27" y="15"/>
                  </a:cubicBezTo>
                  <a:cubicBezTo>
                    <a:pt x="28" y="15"/>
                    <a:pt x="28" y="15"/>
                    <a:pt x="28" y="15"/>
                  </a:cubicBezTo>
                  <a:cubicBezTo>
                    <a:pt x="28" y="14"/>
                    <a:pt x="28" y="14"/>
                    <a:pt x="28" y="14"/>
                  </a:cubicBezTo>
                  <a:cubicBezTo>
                    <a:pt x="27" y="14"/>
                    <a:pt x="27" y="14"/>
                    <a:pt x="27" y="14"/>
                  </a:cubicBezTo>
                  <a:cubicBezTo>
                    <a:pt x="27" y="14"/>
                    <a:pt x="27" y="14"/>
                    <a:pt x="27" y="14"/>
                  </a:cubicBezTo>
                  <a:cubicBezTo>
                    <a:pt x="26" y="14"/>
                    <a:pt x="26" y="14"/>
                    <a:pt x="26" y="14"/>
                  </a:cubicBezTo>
                  <a:cubicBezTo>
                    <a:pt x="26" y="13"/>
                    <a:pt x="26" y="13"/>
                    <a:pt x="26" y="13"/>
                  </a:cubicBezTo>
                  <a:cubicBezTo>
                    <a:pt x="25" y="12"/>
                    <a:pt x="26" y="12"/>
                    <a:pt x="26" y="10"/>
                  </a:cubicBezTo>
                  <a:cubicBezTo>
                    <a:pt x="25" y="10"/>
                    <a:pt x="25" y="10"/>
                    <a:pt x="25" y="10"/>
                  </a:cubicBezTo>
                  <a:cubicBezTo>
                    <a:pt x="25" y="9"/>
                    <a:pt x="25" y="9"/>
                    <a:pt x="25" y="9"/>
                  </a:cubicBezTo>
                  <a:cubicBezTo>
                    <a:pt x="25" y="9"/>
                    <a:pt x="25" y="9"/>
                    <a:pt x="25" y="9"/>
                  </a:cubicBezTo>
                  <a:cubicBezTo>
                    <a:pt x="25" y="8"/>
                    <a:pt x="25" y="7"/>
                    <a:pt x="24" y="6"/>
                  </a:cubicBezTo>
                  <a:cubicBezTo>
                    <a:pt x="25" y="6"/>
                    <a:pt x="25" y="6"/>
                    <a:pt x="25" y="6"/>
                  </a:cubicBezTo>
                  <a:cubicBezTo>
                    <a:pt x="25" y="4"/>
                    <a:pt x="24" y="6"/>
                    <a:pt x="23" y="5"/>
                  </a:cubicBezTo>
                  <a:cubicBezTo>
                    <a:pt x="23" y="4"/>
                    <a:pt x="23" y="4"/>
                    <a:pt x="23" y="4"/>
                  </a:cubicBezTo>
                  <a:cubicBezTo>
                    <a:pt x="22" y="4"/>
                    <a:pt x="22" y="4"/>
                    <a:pt x="21" y="4"/>
                  </a:cubicBezTo>
                  <a:cubicBezTo>
                    <a:pt x="21" y="4"/>
                    <a:pt x="22" y="3"/>
                    <a:pt x="22" y="3"/>
                  </a:cubicBezTo>
                  <a:cubicBezTo>
                    <a:pt x="21" y="2"/>
                    <a:pt x="20" y="2"/>
                    <a:pt x="20" y="1"/>
                  </a:cubicBezTo>
                  <a:lnTo>
                    <a:pt x="19"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34" name="PA-任意多边形 225"/>
            <p:cNvSpPr/>
            <p:nvPr>
              <p:custDataLst>
                <p:tags r:id="rId8"/>
              </p:custDataLst>
            </p:nvPr>
          </p:nvSpPr>
          <p:spPr bwMode="auto">
            <a:xfrm>
              <a:off x="2169503" y="5062091"/>
              <a:ext cx="20439" cy="44242"/>
            </a:xfrm>
            <a:custGeom>
              <a:avLst/>
              <a:gdLst/>
              <a:ahLst/>
              <a:cxnLst>
                <a:cxn ang="0">
                  <a:pos x="1" y="12"/>
                </a:cxn>
                <a:cxn ang="0">
                  <a:pos x="2" y="15"/>
                </a:cxn>
                <a:cxn ang="0">
                  <a:pos x="2" y="16"/>
                </a:cxn>
                <a:cxn ang="0">
                  <a:pos x="4" y="15"/>
                </a:cxn>
                <a:cxn ang="0">
                  <a:pos x="5" y="16"/>
                </a:cxn>
                <a:cxn ang="0">
                  <a:pos x="6" y="16"/>
                </a:cxn>
                <a:cxn ang="0">
                  <a:pos x="6" y="14"/>
                </a:cxn>
                <a:cxn ang="0">
                  <a:pos x="6" y="14"/>
                </a:cxn>
                <a:cxn ang="0">
                  <a:pos x="6" y="12"/>
                </a:cxn>
                <a:cxn ang="0">
                  <a:pos x="7" y="12"/>
                </a:cxn>
                <a:cxn ang="0">
                  <a:pos x="7" y="10"/>
                </a:cxn>
                <a:cxn ang="0">
                  <a:pos x="7" y="10"/>
                </a:cxn>
                <a:cxn ang="0">
                  <a:pos x="7" y="10"/>
                </a:cxn>
                <a:cxn ang="0">
                  <a:pos x="7" y="10"/>
                </a:cxn>
                <a:cxn ang="0">
                  <a:pos x="7" y="6"/>
                </a:cxn>
                <a:cxn ang="0">
                  <a:pos x="6" y="6"/>
                </a:cxn>
                <a:cxn ang="0">
                  <a:pos x="7" y="5"/>
                </a:cxn>
                <a:cxn ang="0">
                  <a:pos x="6" y="0"/>
                </a:cxn>
                <a:cxn ang="0">
                  <a:pos x="3" y="0"/>
                </a:cxn>
                <a:cxn ang="0">
                  <a:pos x="3" y="0"/>
                </a:cxn>
                <a:cxn ang="0">
                  <a:pos x="2" y="0"/>
                </a:cxn>
                <a:cxn ang="0">
                  <a:pos x="3" y="2"/>
                </a:cxn>
                <a:cxn ang="0">
                  <a:pos x="2" y="2"/>
                </a:cxn>
                <a:cxn ang="0">
                  <a:pos x="2" y="3"/>
                </a:cxn>
                <a:cxn ang="0">
                  <a:pos x="2" y="2"/>
                </a:cxn>
                <a:cxn ang="0">
                  <a:pos x="1" y="2"/>
                </a:cxn>
                <a:cxn ang="0">
                  <a:pos x="1" y="3"/>
                </a:cxn>
                <a:cxn ang="0">
                  <a:pos x="1" y="5"/>
                </a:cxn>
                <a:cxn ang="0">
                  <a:pos x="0" y="5"/>
                </a:cxn>
                <a:cxn ang="0">
                  <a:pos x="1" y="7"/>
                </a:cxn>
                <a:cxn ang="0">
                  <a:pos x="2" y="7"/>
                </a:cxn>
                <a:cxn ang="0">
                  <a:pos x="1" y="9"/>
                </a:cxn>
                <a:cxn ang="0">
                  <a:pos x="2" y="10"/>
                </a:cxn>
                <a:cxn ang="0">
                  <a:pos x="2" y="10"/>
                </a:cxn>
                <a:cxn ang="0">
                  <a:pos x="2" y="11"/>
                </a:cxn>
                <a:cxn ang="0">
                  <a:pos x="1" y="12"/>
                </a:cxn>
              </a:cxnLst>
              <a:rect l="0" t="0" r="r" b="b"/>
              <a:pathLst>
                <a:path w="7" h="16">
                  <a:moveTo>
                    <a:pt x="1" y="12"/>
                  </a:moveTo>
                  <a:cubicBezTo>
                    <a:pt x="1" y="13"/>
                    <a:pt x="1" y="14"/>
                    <a:pt x="2" y="15"/>
                  </a:cubicBezTo>
                  <a:cubicBezTo>
                    <a:pt x="2" y="16"/>
                    <a:pt x="2" y="16"/>
                    <a:pt x="2" y="16"/>
                  </a:cubicBezTo>
                  <a:cubicBezTo>
                    <a:pt x="3" y="15"/>
                    <a:pt x="3" y="14"/>
                    <a:pt x="4" y="15"/>
                  </a:cubicBezTo>
                  <a:cubicBezTo>
                    <a:pt x="4" y="15"/>
                    <a:pt x="4" y="16"/>
                    <a:pt x="5" y="16"/>
                  </a:cubicBezTo>
                  <a:cubicBezTo>
                    <a:pt x="6" y="16"/>
                    <a:pt x="6" y="16"/>
                    <a:pt x="6" y="16"/>
                  </a:cubicBezTo>
                  <a:cubicBezTo>
                    <a:pt x="6" y="15"/>
                    <a:pt x="6" y="15"/>
                    <a:pt x="6" y="14"/>
                  </a:cubicBezTo>
                  <a:cubicBezTo>
                    <a:pt x="6" y="14"/>
                    <a:pt x="6" y="14"/>
                    <a:pt x="6" y="14"/>
                  </a:cubicBezTo>
                  <a:cubicBezTo>
                    <a:pt x="6" y="12"/>
                    <a:pt x="6" y="12"/>
                    <a:pt x="6" y="12"/>
                  </a:cubicBezTo>
                  <a:cubicBezTo>
                    <a:pt x="7" y="12"/>
                    <a:pt x="7" y="12"/>
                    <a:pt x="7" y="12"/>
                  </a:cubicBezTo>
                  <a:cubicBezTo>
                    <a:pt x="7" y="10"/>
                    <a:pt x="7" y="10"/>
                    <a:pt x="7" y="10"/>
                  </a:cubicBezTo>
                  <a:cubicBezTo>
                    <a:pt x="7" y="10"/>
                    <a:pt x="7" y="10"/>
                    <a:pt x="7" y="10"/>
                  </a:cubicBezTo>
                  <a:cubicBezTo>
                    <a:pt x="7" y="10"/>
                    <a:pt x="7" y="10"/>
                    <a:pt x="7" y="10"/>
                  </a:cubicBezTo>
                  <a:cubicBezTo>
                    <a:pt x="7" y="10"/>
                    <a:pt x="7" y="10"/>
                    <a:pt x="7" y="10"/>
                  </a:cubicBezTo>
                  <a:cubicBezTo>
                    <a:pt x="7" y="6"/>
                    <a:pt x="7" y="6"/>
                    <a:pt x="7" y="6"/>
                  </a:cubicBezTo>
                  <a:cubicBezTo>
                    <a:pt x="6" y="6"/>
                    <a:pt x="6" y="6"/>
                    <a:pt x="6" y="6"/>
                  </a:cubicBezTo>
                  <a:cubicBezTo>
                    <a:pt x="6" y="6"/>
                    <a:pt x="7" y="5"/>
                    <a:pt x="7" y="5"/>
                  </a:cubicBezTo>
                  <a:cubicBezTo>
                    <a:pt x="6" y="3"/>
                    <a:pt x="6" y="2"/>
                    <a:pt x="6" y="0"/>
                  </a:cubicBezTo>
                  <a:cubicBezTo>
                    <a:pt x="3" y="0"/>
                    <a:pt x="3" y="0"/>
                    <a:pt x="3" y="0"/>
                  </a:cubicBezTo>
                  <a:cubicBezTo>
                    <a:pt x="3" y="0"/>
                    <a:pt x="3" y="0"/>
                    <a:pt x="3" y="0"/>
                  </a:cubicBezTo>
                  <a:cubicBezTo>
                    <a:pt x="2" y="0"/>
                    <a:pt x="2" y="0"/>
                    <a:pt x="2" y="0"/>
                  </a:cubicBezTo>
                  <a:cubicBezTo>
                    <a:pt x="2" y="1"/>
                    <a:pt x="3" y="1"/>
                    <a:pt x="3" y="2"/>
                  </a:cubicBezTo>
                  <a:cubicBezTo>
                    <a:pt x="2" y="2"/>
                    <a:pt x="2" y="2"/>
                    <a:pt x="2" y="2"/>
                  </a:cubicBezTo>
                  <a:cubicBezTo>
                    <a:pt x="2" y="3"/>
                    <a:pt x="2" y="2"/>
                    <a:pt x="2" y="3"/>
                  </a:cubicBezTo>
                  <a:cubicBezTo>
                    <a:pt x="2" y="2"/>
                    <a:pt x="2" y="2"/>
                    <a:pt x="2" y="2"/>
                  </a:cubicBezTo>
                  <a:cubicBezTo>
                    <a:pt x="1" y="2"/>
                    <a:pt x="1" y="2"/>
                    <a:pt x="1" y="2"/>
                  </a:cubicBezTo>
                  <a:cubicBezTo>
                    <a:pt x="1" y="3"/>
                    <a:pt x="1" y="3"/>
                    <a:pt x="1" y="3"/>
                  </a:cubicBezTo>
                  <a:cubicBezTo>
                    <a:pt x="1" y="5"/>
                    <a:pt x="1" y="5"/>
                    <a:pt x="1" y="5"/>
                  </a:cubicBezTo>
                  <a:cubicBezTo>
                    <a:pt x="0" y="5"/>
                    <a:pt x="0" y="5"/>
                    <a:pt x="0" y="5"/>
                  </a:cubicBezTo>
                  <a:cubicBezTo>
                    <a:pt x="0" y="6"/>
                    <a:pt x="1" y="6"/>
                    <a:pt x="1" y="7"/>
                  </a:cubicBezTo>
                  <a:cubicBezTo>
                    <a:pt x="2" y="7"/>
                    <a:pt x="2" y="7"/>
                    <a:pt x="2" y="7"/>
                  </a:cubicBezTo>
                  <a:cubicBezTo>
                    <a:pt x="1" y="8"/>
                    <a:pt x="1" y="8"/>
                    <a:pt x="1" y="9"/>
                  </a:cubicBezTo>
                  <a:cubicBezTo>
                    <a:pt x="2" y="9"/>
                    <a:pt x="2" y="9"/>
                    <a:pt x="2" y="10"/>
                  </a:cubicBezTo>
                  <a:cubicBezTo>
                    <a:pt x="2" y="10"/>
                    <a:pt x="2" y="10"/>
                    <a:pt x="2" y="10"/>
                  </a:cubicBezTo>
                  <a:cubicBezTo>
                    <a:pt x="2" y="10"/>
                    <a:pt x="2" y="10"/>
                    <a:pt x="2" y="11"/>
                  </a:cubicBezTo>
                  <a:cubicBezTo>
                    <a:pt x="2" y="11"/>
                    <a:pt x="1" y="11"/>
                    <a:pt x="1" y="12"/>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35" name="PA-任意多边形 226"/>
            <p:cNvSpPr/>
            <p:nvPr>
              <p:custDataLst>
                <p:tags r:id="rId9"/>
              </p:custDataLst>
            </p:nvPr>
          </p:nvSpPr>
          <p:spPr bwMode="auto">
            <a:xfrm>
              <a:off x="1549047" y="2522366"/>
              <a:ext cx="166428" cy="80187"/>
            </a:xfrm>
            <a:custGeom>
              <a:avLst/>
              <a:gdLst/>
              <a:ahLst/>
              <a:cxnLst>
                <a:cxn ang="0">
                  <a:pos x="12" y="9"/>
                </a:cxn>
                <a:cxn ang="0">
                  <a:pos x="6" y="9"/>
                </a:cxn>
                <a:cxn ang="0">
                  <a:pos x="4" y="13"/>
                </a:cxn>
                <a:cxn ang="0">
                  <a:pos x="4" y="15"/>
                </a:cxn>
                <a:cxn ang="0">
                  <a:pos x="1" y="15"/>
                </a:cxn>
                <a:cxn ang="0">
                  <a:pos x="6" y="16"/>
                </a:cxn>
                <a:cxn ang="0">
                  <a:pos x="2" y="21"/>
                </a:cxn>
                <a:cxn ang="0">
                  <a:pos x="4" y="21"/>
                </a:cxn>
                <a:cxn ang="0">
                  <a:pos x="5" y="20"/>
                </a:cxn>
                <a:cxn ang="0">
                  <a:pos x="8" y="22"/>
                </a:cxn>
                <a:cxn ang="0">
                  <a:pos x="9" y="20"/>
                </a:cxn>
                <a:cxn ang="0">
                  <a:pos x="9" y="22"/>
                </a:cxn>
                <a:cxn ang="0">
                  <a:pos x="12" y="18"/>
                </a:cxn>
                <a:cxn ang="0">
                  <a:pos x="14" y="15"/>
                </a:cxn>
                <a:cxn ang="0">
                  <a:pos x="18" y="20"/>
                </a:cxn>
                <a:cxn ang="0">
                  <a:pos x="23" y="18"/>
                </a:cxn>
                <a:cxn ang="0">
                  <a:pos x="27" y="19"/>
                </a:cxn>
                <a:cxn ang="0">
                  <a:pos x="29" y="19"/>
                </a:cxn>
                <a:cxn ang="0">
                  <a:pos x="31" y="18"/>
                </a:cxn>
                <a:cxn ang="0">
                  <a:pos x="31" y="17"/>
                </a:cxn>
                <a:cxn ang="0">
                  <a:pos x="31" y="18"/>
                </a:cxn>
                <a:cxn ang="0">
                  <a:pos x="25" y="22"/>
                </a:cxn>
                <a:cxn ang="0">
                  <a:pos x="22" y="23"/>
                </a:cxn>
                <a:cxn ang="0">
                  <a:pos x="19" y="23"/>
                </a:cxn>
                <a:cxn ang="0">
                  <a:pos x="16" y="25"/>
                </a:cxn>
                <a:cxn ang="0">
                  <a:pos x="17" y="29"/>
                </a:cxn>
                <a:cxn ang="0">
                  <a:pos x="19" y="29"/>
                </a:cxn>
                <a:cxn ang="0">
                  <a:pos x="23" y="29"/>
                </a:cxn>
                <a:cxn ang="0">
                  <a:pos x="26" y="27"/>
                </a:cxn>
                <a:cxn ang="0">
                  <a:pos x="28" y="25"/>
                </a:cxn>
                <a:cxn ang="0">
                  <a:pos x="30" y="23"/>
                </a:cxn>
                <a:cxn ang="0">
                  <a:pos x="35" y="23"/>
                </a:cxn>
                <a:cxn ang="0">
                  <a:pos x="42" y="21"/>
                </a:cxn>
                <a:cxn ang="0">
                  <a:pos x="47" y="20"/>
                </a:cxn>
                <a:cxn ang="0">
                  <a:pos x="51" y="21"/>
                </a:cxn>
                <a:cxn ang="0">
                  <a:pos x="53" y="21"/>
                </a:cxn>
                <a:cxn ang="0">
                  <a:pos x="57" y="19"/>
                </a:cxn>
                <a:cxn ang="0">
                  <a:pos x="56" y="11"/>
                </a:cxn>
                <a:cxn ang="0">
                  <a:pos x="54" y="8"/>
                </a:cxn>
                <a:cxn ang="0">
                  <a:pos x="52" y="8"/>
                </a:cxn>
                <a:cxn ang="0">
                  <a:pos x="52" y="13"/>
                </a:cxn>
                <a:cxn ang="0">
                  <a:pos x="51" y="15"/>
                </a:cxn>
                <a:cxn ang="0">
                  <a:pos x="49" y="12"/>
                </a:cxn>
                <a:cxn ang="0">
                  <a:pos x="48" y="13"/>
                </a:cxn>
                <a:cxn ang="0">
                  <a:pos x="48" y="12"/>
                </a:cxn>
                <a:cxn ang="0">
                  <a:pos x="48" y="7"/>
                </a:cxn>
                <a:cxn ang="0">
                  <a:pos x="44" y="9"/>
                </a:cxn>
                <a:cxn ang="0">
                  <a:pos x="42" y="6"/>
                </a:cxn>
                <a:cxn ang="0">
                  <a:pos x="39" y="2"/>
                </a:cxn>
                <a:cxn ang="0">
                  <a:pos x="37" y="1"/>
                </a:cxn>
                <a:cxn ang="0">
                  <a:pos x="35" y="4"/>
                </a:cxn>
                <a:cxn ang="0">
                  <a:pos x="39" y="11"/>
                </a:cxn>
                <a:cxn ang="0">
                  <a:pos x="40" y="16"/>
                </a:cxn>
                <a:cxn ang="0">
                  <a:pos x="25" y="13"/>
                </a:cxn>
                <a:cxn ang="0">
                  <a:pos x="23" y="11"/>
                </a:cxn>
                <a:cxn ang="0">
                  <a:pos x="18" y="11"/>
                </a:cxn>
                <a:cxn ang="0">
                  <a:pos x="15" y="9"/>
                </a:cxn>
              </a:cxnLst>
              <a:rect l="0" t="0" r="r" b="b"/>
              <a:pathLst>
                <a:path w="57" h="29">
                  <a:moveTo>
                    <a:pt x="12" y="9"/>
                  </a:moveTo>
                  <a:cubicBezTo>
                    <a:pt x="12" y="9"/>
                    <a:pt x="12" y="9"/>
                    <a:pt x="12" y="9"/>
                  </a:cubicBezTo>
                  <a:cubicBezTo>
                    <a:pt x="12" y="9"/>
                    <a:pt x="12" y="9"/>
                    <a:pt x="12" y="9"/>
                  </a:cubicBezTo>
                  <a:cubicBezTo>
                    <a:pt x="12" y="9"/>
                    <a:pt x="11" y="9"/>
                    <a:pt x="11" y="8"/>
                  </a:cubicBezTo>
                  <a:cubicBezTo>
                    <a:pt x="9" y="8"/>
                    <a:pt x="8" y="8"/>
                    <a:pt x="8" y="9"/>
                  </a:cubicBezTo>
                  <a:cubicBezTo>
                    <a:pt x="6" y="9"/>
                    <a:pt x="6" y="9"/>
                    <a:pt x="6" y="9"/>
                  </a:cubicBezTo>
                  <a:cubicBezTo>
                    <a:pt x="6" y="9"/>
                    <a:pt x="6" y="9"/>
                    <a:pt x="6" y="9"/>
                  </a:cubicBezTo>
                  <a:cubicBezTo>
                    <a:pt x="5" y="9"/>
                    <a:pt x="4" y="9"/>
                    <a:pt x="4" y="9"/>
                  </a:cubicBezTo>
                  <a:cubicBezTo>
                    <a:pt x="4" y="13"/>
                    <a:pt x="4" y="13"/>
                    <a:pt x="4" y="13"/>
                  </a:cubicBezTo>
                  <a:cubicBezTo>
                    <a:pt x="6" y="13"/>
                    <a:pt x="6" y="13"/>
                    <a:pt x="6" y="13"/>
                  </a:cubicBezTo>
                  <a:cubicBezTo>
                    <a:pt x="6" y="13"/>
                    <a:pt x="6" y="13"/>
                    <a:pt x="6" y="13"/>
                  </a:cubicBezTo>
                  <a:cubicBezTo>
                    <a:pt x="6" y="14"/>
                    <a:pt x="4" y="14"/>
                    <a:pt x="4" y="15"/>
                  </a:cubicBezTo>
                  <a:cubicBezTo>
                    <a:pt x="3" y="15"/>
                    <a:pt x="2" y="14"/>
                    <a:pt x="2" y="14"/>
                  </a:cubicBezTo>
                  <a:cubicBezTo>
                    <a:pt x="2" y="15"/>
                    <a:pt x="2" y="15"/>
                    <a:pt x="2" y="15"/>
                  </a:cubicBezTo>
                  <a:cubicBezTo>
                    <a:pt x="1" y="15"/>
                    <a:pt x="1" y="15"/>
                    <a:pt x="1" y="15"/>
                  </a:cubicBezTo>
                  <a:cubicBezTo>
                    <a:pt x="1" y="16"/>
                    <a:pt x="1" y="16"/>
                    <a:pt x="1" y="17"/>
                  </a:cubicBezTo>
                  <a:cubicBezTo>
                    <a:pt x="3" y="17"/>
                    <a:pt x="5" y="17"/>
                    <a:pt x="6" y="16"/>
                  </a:cubicBezTo>
                  <a:cubicBezTo>
                    <a:pt x="6" y="16"/>
                    <a:pt x="6" y="16"/>
                    <a:pt x="6" y="16"/>
                  </a:cubicBezTo>
                  <a:cubicBezTo>
                    <a:pt x="5" y="18"/>
                    <a:pt x="2" y="18"/>
                    <a:pt x="0" y="18"/>
                  </a:cubicBezTo>
                  <a:cubicBezTo>
                    <a:pt x="0" y="19"/>
                    <a:pt x="0" y="19"/>
                    <a:pt x="0" y="19"/>
                  </a:cubicBezTo>
                  <a:cubicBezTo>
                    <a:pt x="0" y="20"/>
                    <a:pt x="0" y="20"/>
                    <a:pt x="2" y="21"/>
                  </a:cubicBezTo>
                  <a:cubicBezTo>
                    <a:pt x="2" y="21"/>
                    <a:pt x="2" y="21"/>
                    <a:pt x="2" y="21"/>
                  </a:cubicBezTo>
                  <a:cubicBezTo>
                    <a:pt x="2" y="21"/>
                    <a:pt x="2" y="21"/>
                    <a:pt x="2" y="21"/>
                  </a:cubicBezTo>
                  <a:cubicBezTo>
                    <a:pt x="4" y="21"/>
                    <a:pt x="4" y="21"/>
                    <a:pt x="4" y="21"/>
                  </a:cubicBezTo>
                  <a:cubicBezTo>
                    <a:pt x="4" y="20"/>
                    <a:pt x="4" y="20"/>
                    <a:pt x="4" y="20"/>
                  </a:cubicBezTo>
                  <a:cubicBezTo>
                    <a:pt x="5" y="20"/>
                    <a:pt x="5" y="20"/>
                    <a:pt x="5" y="20"/>
                  </a:cubicBezTo>
                  <a:cubicBezTo>
                    <a:pt x="5" y="20"/>
                    <a:pt x="5" y="20"/>
                    <a:pt x="5" y="20"/>
                  </a:cubicBezTo>
                  <a:cubicBezTo>
                    <a:pt x="6" y="20"/>
                    <a:pt x="6" y="20"/>
                    <a:pt x="7" y="20"/>
                  </a:cubicBezTo>
                  <a:cubicBezTo>
                    <a:pt x="7" y="22"/>
                    <a:pt x="7" y="22"/>
                    <a:pt x="7" y="22"/>
                  </a:cubicBezTo>
                  <a:cubicBezTo>
                    <a:pt x="8" y="22"/>
                    <a:pt x="8" y="22"/>
                    <a:pt x="8" y="22"/>
                  </a:cubicBezTo>
                  <a:cubicBezTo>
                    <a:pt x="8" y="19"/>
                    <a:pt x="8" y="19"/>
                    <a:pt x="8" y="19"/>
                  </a:cubicBezTo>
                  <a:cubicBezTo>
                    <a:pt x="9" y="19"/>
                    <a:pt x="9" y="19"/>
                    <a:pt x="9" y="19"/>
                  </a:cubicBezTo>
                  <a:cubicBezTo>
                    <a:pt x="9" y="20"/>
                    <a:pt x="10" y="20"/>
                    <a:pt x="9" y="20"/>
                  </a:cubicBezTo>
                  <a:cubicBezTo>
                    <a:pt x="9" y="22"/>
                    <a:pt x="9" y="22"/>
                    <a:pt x="9" y="22"/>
                  </a:cubicBezTo>
                  <a:cubicBezTo>
                    <a:pt x="9" y="22"/>
                    <a:pt x="9" y="22"/>
                    <a:pt x="9" y="22"/>
                  </a:cubicBezTo>
                  <a:cubicBezTo>
                    <a:pt x="9" y="22"/>
                    <a:pt x="9" y="22"/>
                    <a:pt x="9" y="22"/>
                  </a:cubicBezTo>
                  <a:cubicBezTo>
                    <a:pt x="11" y="22"/>
                    <a:pt x="11" y="22"/>
                    <a:pt x="11" y="22"/>
                  </a:cubicBezTo>
                  <a:cubicBezTo>
                    <a:pt x="11" y="21"/>
                    <a:pt x="11" y="21"/>
                    <a:pt x="12" y="21"/>
                  </a:cubicBezTo>
                  <a:cubicBezTo>
                    <a:pt x="12" y="20"/>
                    <a:pt x="12" y="19"/>
                    <a:pt x="12" y="18"/>
                  </a:cubicBezTo>
                  <a:cubicBezTo>
                    <a:pt x="13" y="17"/>
                    <a:pt x="13" y="17"/>
                    <a:pt x="13" y="17"/>
                  </a:cubicBezTo>
                  <a:cubicBezTo>
                    <a:pt x="13" y="17"/>
                    <a:pt x="12" y="16"/>
                    <a:pt x="12" y="15"/>
                  </a:cubicBezTo>
                  <a:cubicBezTo>
                    <a:pt x="13" y="15"/>
                    <a:pt x="14" y="15"/>
                    <a:pt x="14" y="15"/>
                  </a:cubicBezTo>
                  <a:cubicBezTo>
                    <a:pt x="14" y="16"/>
                    <a:pt x="14" y="18"/>
                    <a:pt x="14" y="20"/>
                  </a:cubicBezTo>
                  <a:cubicBezTo>
                    <a:pt x="15" y="20"/>
                    <a:pt x="17" y="19"/>
                    <a:pt x="17" y="19"/>
                  </a:cubicBezTo>
                  <a:cubicBezTo>
                    <a:pt x="18" y="20"/>
                    <a:pt x="18" y="20"/>
                    <a:pt x="18" y="20"/>
                  </a:cubicBezTo>
                  <a:cubicBezTo>
                    <a:pt x="19" y="20"/>
                    <a:pt x="20" y="20"/>
                    <a:pt x="21" y="19"/>
                  </a:cubicBezTo>
                  <a:cubicBezTo>
                    <a:pt x="21" y="19"/>
                    <a:pt x="22" y="18"/>
                    <a:pt x="22" y="18"/>
                  </a:cubicBezTo>
                  <a:cubicBezTo>
                    <a:pt x="23" y="18"/>
                    <a:pt x="23" y="18"/>
                    <a:pt x="23" y="18"/>
                  </a:cubicBezTo>
                  <a:cubicBezTo>
                    <a:pt x="24" y="18"/>
                    <a:pt x="24" y="18"/>
                    <a:pt x="24" y="18"/>
                  </a:cubicBezTo>
                  <a:cubicBezTo>
                    <a:pt x="24" y="18"/>
                    <a:pt x="25" y="19"/>
                    <a:pt x="25" y="19"/>
                  </a:cubicBezTo>
                  <a:cubicBezTo>
                    <a:pt x="26" y="19"/>
                    <a:pt x="27" y="19"/>
                    <a:pt x="27" y="19"/>
                  </a:cubicBezTo>
                  <a:cubicBezTo>
                    <a:pt x="27" y="19"/>
                    <a:pt x="27" y="19"/>
                    <a:pt x="27" y="19"/>
                  </a:cubicBezTo>
                  <a:cubicBezTo>
                    <a:pt x="28" y="19"/>
                    <a:pt x="28" y="19"/>
                    <a:pt x="29" y="19"/>
                  </a:cubicBezTo>
                  <a:cubicBezTo>
                    <a:pt x="29" y="19"/>
                    <a:pt x="29" y="19"/>
                    <a:pt x="29" y="19"/>
                  </a:cubicBezTo>
                  <a:cubicBezTo>
                    <a:pt x="30" y="19"/>
                    <a:pt x="30" y="19"/>
                    <a:pt x="30" y="19"/>
                  </a:cubicBezTo>
                  <a:cubicBezTo>
                    <a:pt x="30" y="18"/>
                    <a:pt x="30" y="18"/>
                    <a:pt x="30" y="18"/>
                  </a:cubicBezTo>
                  <a:cubicBezTo>
                    <a:pt x="31" y="18"/>
                    <a:pt x="31" y="18"/>
                    <a:pt x="31" y="18"/>
                  </a:cubicBezTo>
                  <a:cubicBezTo>
                    <a:pt x="31" y="17"/>
                    <a:pt x="31" y="17"/>
                    <a:pt x="31" y="17"/>
                  </a:cubicBezTo>
                  <a:cubicBezTo>
                    <a:pt x="31" y="17"/>
                    <a:pt x="31" y="17"/>
                    <a:pt x="31" y="17"/>
                  </a:cubicBezTo>
                  <a:cubicBezTo>
                    <a:pt x="31" y="17"/>
                    <a:pt x="31" y="17"/>
                    <a:pt x="31" y="17"/>
                  </a:cubicBezTo>
                  <a:cubicBezTo>
                    <a:pt x="32" y="17"/>
                    <a:pt x="32" y="17"/>
                    <a:pt x="32" y="17"/>
                  </a:cubicBezTo>
                  <a:cubicBezTo>
                    <a:pt x="32" y="18"/>
                    <a:pt x="32" y="18"/>
                    <a:pt x="32" y="18"/>
                  </a:cubicBezTo>
                  <a:cubicBezTo>
                    <a:pt x="31" y="18"/>
                    <a:pt x="31" y="18"/>
                    <a:pt x="31" y="18"/>
                  </a:cubicBezTo>
                  <a:cubicBezTo>
                    <a:pt x="31" y="20"/>
                    <a:pt x="29" y="21"/>
                    <a:pt x="27" y="22"/>
                  </a:cubicBezTo>
                  <a:cubicBezTo>
                    <a:pt x="27" y="22"/>
                    <a:pt x="27" y="22"/>
                    <a:pt x="27" y="22"/>
                  </a:cubicBezTo>
                  <a:cubicBezTo>
                    <a:pt x="25" y="22"/>
                    <a:pt x="25" y="22"/>
                    <a:pt x="25" y="22"/>
                  </a:cubicBezTo>
                  <a:cubicBezTo>
                    <a:pt x="25" y="22"/>
                    <a:pt x="25" y="22"/>
                    <a:pt x="25" y="22"/>
                  </a:cubicBezTo>
                  <a:cubicBezTo>
                    <a:pt x="22" y="22"/>
                    <a:pt x="22" y="22"/>
                    <a:pt x="22" y="22"/>
                  </a:cubicBezTo>
                  <a:cubicBezTo>
                    <a:pt x="22" y="23"/>
                    <a:pt x="22" y="23"/>
                    <a:pt x="22" y="23"/>
                  </a:cubicBezTo>
                  <a:cubicBezTo>
                    <a:pt x="21" y="23"/>
                    <a:pt x="21" y="23"/>
                    <a:pt x="21" y="23"/>
                  </a:cubicBezTo>
                  <a:cubicBezTo>
                    <a:pt x="21" y="23"/>
                    <a:pt x="21" y="23"/>
                    <a:pt x="21" y="23"/>
                  </a:cubicBezTo>
                  <a:cubicBezTo>
                    <a:pt x="19" y="23"/>
                    <a:pt x="19" y="23"/>
                    <a:pt x="19" y="23"/>
                  </a:cubicBezTo>
                  <a:cubicBezTo>
                    <a:pt x="19" y="23"/>
                    <a:pt x="19" y="24"/>
                    <a:pt x="19" y="24"/>
                  </a:cubicBezTo>
                  <a:cubicBezTo>
                    <a:pt x="18" y="25"/>
                    <a:pt x="17" y="24"/>
                    <a:pt x="16" y="25"/>
                  </a:cubicBezTo>
                  <a:cubicBezTo>
                    <a:pt x="16" y="25"/>
                    <a:pt x="16" y="25"/>
                    <a:pt x="16" y="25"/>
                  </a:cubicBezTo>
                  <a:cubicBezTo>
                    <a:pt x="15" y="25"/>
                    <a:pt x="15" y="26"/>
                    <a:pt x="14" y="26"/>
                  </a:cubicBezTo>
                  <a:cubicBezTo>
                    <a:pt x="15" y="27"/>
                    <a:pt x="15" y="28"/>
                    <a:pt x="16" y="29"/>
                  </a:cubicBezTo>
                  <a:cubicBezTo>
                    <a:pt x="16" y="29"/>
                    <a:pt x="17" y="29"/>
                    <a:pt x="17" y="29"/>
                  </a:cubicBezTo>
                  <a:cubicBezTo>
                    <a:pt x="17" y="29"/>
                    <a:pt x="17" y="29"/>
                    <a:pt x="17" y="29"/>
                  </a:cubicBezTo>
                  <a:cubicBezTo>
                    <a:pt x="19" y="29"/>
                    <a:pt x="19" y="29"/>
                    <a:pt x="19" y="29"/>
                  </a:cubicBezTo>
                  <a:cubicBezTo>
                    <a:pt x="19" y="29"/>
                    <a:pt x="19" y="29"/>
                    <a:pt x="19" y="29"/>
                  </a:cubicBezTo>
                  <a:cubicBezTo>
                    <a:pt x="21" y="29"/>
                    <a:pt x="21" y="29"/>
                    <a:pt x="21" y="29"/>
                  </a:cubicBezTo>
                  <a:cubicBezTo>
                    <a:pt x="21" y="29"/>
                    <a:pt x="21" y="29"/>
                    <a:pt x="21" y="29"/>
                  </a:cubicBezTo>
                  <a:cubicBezTo>
                    <a:pt x="22" y="29"/>
                    <a:pt x="23" y="29"/>
                    <a:pt x="23" y="29"/>
                  </a:cubicBezTo>
                  <a:cubicBezTo>
                    <a:pt x="24" y="28"/>
                    <a:pt x="24" y="28"/>
                    <a:pt x="25" y="27"/>
                  </a:cubicBezTo>
                  <a:cubicBezTo>
                    <a:pt x="26" y="27"/>
                    <a:pt x="26" y="27"/>
                    <a:pt x="26" y="27"/>
                  </a:cubicBezTo>
                  <a:cubicBezTo>
                    <a:pt x="26" y="27"/>
                    <a:pt x="26" y="27"/>
                    <a:pt x="26" y="27"/>
                  </a:cubicBezTo>
                  <a:cubicBezTo>
                    <a:pt x="27" y="26"/>
                    <a:pt x="27" y="26"/>
                    <a:pt x="27" y="26"/>
                  </a:cubicBezTo>
                  <a:cubicBezTo>
                    <a:pt x="27" y="25"/>
                    <a:pt x="27" y="25"/>
                    <a:pt x="27" y="25"/>
                  </a:cubicBezTo>
                  <a:cubicBezTo>
                    <a:pt x="28" y="25"/>
                    <a:pt x="28" y="25"/>
                    <a:pt x="28" y="25"/>
                  </a:cubicBezTo>
                  <a:cubicBezTo>
                    <a:pt x="28" y="25"/>
                    <a:pt x="28" y="24"/>
                    <a:pt x="29" y="24"/>
                  </a:cubicBezTo>
                  <a:cubicBezTo>
                    <a:pt x="29" y="24"/>
                    <a:pt x="29" y="24"/>
                    <a:pt x="29" y="24"/>
                  </a:cubicBezTo>
                  <a:cubicBezTo>
                    <a:pt x="30" y="23"/>
                    <a:pt x="30" y="23"/>
                    <a:pt x="30" y="23"/>
                  </a:cubicBezTo>
                  <a:cubicBezTo>
                    <a:pt x="31" y="23"/>
                    <a:pt x="32" y="23"/>
                    <a:pt x="33" y="23"/>
                  </a:cubicBezTo>
                  <a:cubicBezTo>
                    <a:pt x="33" y="23"/>
                    <a:pt x="33" y="23"/>
                    <a:pt x="33" y="23"/>
                  </a:cubicBezTo>
                  <a:cubicBezTo>
                    <a:pt x="34" y="23"/>
                    <a:pt x="34" y="23"/>
                    <a:pt x="35" y="23"/>
                  </a:cubicBezTo>
                  <a:cubicBezTo>
                    <a:pt x="35" y="22"/>
                    <a:pt x="35" y="22"/>
                    <a:pt x="35" y="22"/>
                  </a:cubicBezTo>
                  <a:cubicBezTo>
                    <a:pt x="37" y="21"/>
                    <a:pt x="38" y="23"/>
                    <a:pt x="40" y="21"/>
                  </a:cubicBezTo>
                  <a:cubicBezTo>
                    <a:pt x="41" y="21"/>
                    <a:pt x="41" y="21"/>
                    <a:pt x="42" y="21"/>
                  </a:cubicBezTo>
                  <a:cubicBezTo>
                    <a:pt x="42" y="23"/>
                    <a:pt x="42" y="23"/>
                    <a:pt x="42" y="23"/>
                  </a:cubicBezTo>
                  <a:cubicBezTo>
                    <a:pt x="43" y="23"/>
                    <a:pt x="45" y="22"/>
                    <a:pt x="46" y="22"/>
                  </a:cubicBezTo>
                  <a:cubicBezTo>
                    <a:pt x="46" y="21"/>
                    <a:pt x="47" y="21"/>
                    <a:pt x="47" y="20"/>
                  </a:cubicBezTo>
                  <a:cubicBezTo>
                    <a:pt x="48" y="20"/>
                    <a:pt x="48" y="20"/>
                    <a:pt x="49" y="21"/>
                  </a:cubicBezTo>
                  <a:cubicBezTo>
                    <a:pt x="49" y="21"/>
                    <a:pt x="49" y="21"/>
                    <a:pt x="49" y="21"/>
                  </a:cubicBezTo>
                  <a:cubicBezTo>
                    <a:pt x="51" y="21"/>
                    <a:pt x="51" y="21"/>
                    <a:pt x="51" y="21"/>
                  </a:cubicBezTo>
                  <a:cubicBezTo>
                    <a:pt x="51" y="21"/>
                    <a:pt x="51" y="21"/>
                    <a:pt x="51" y="21"/>
                  </a:cubicBezTo>
                  <a:cubicBezTo>
                    <a:pt x="53" y="21"/>
                    <a:pt x="53" y="21"/>
                    <a:pt x="53" y="21"/>
                  </a:cubicBezTo>
                  <a:cubicBezTo>
                    <a:pt x="53" y="21"/>
                    <a:pt x="53" y="21"/>
                    <a:pt x="53" y="21"/>
                  </a:cubicBezTo>
                  <a:cubicBezTo>
                    <a:pt x="53" y="21"/>
                    <a:pt x="54" y="21"/>
                    <a:pt x="55" y="21"/>
                  </a:cubicBezTo>
                  <a:cubicBezTo>
                    <a:pt x="55" y="21"/>
                    <a:pt x="55" y="21"/>
                    <a:pt x="55" y="21"/>
                  </a:cubicBezTo>
                  <a:cubicBezTo>
                    <a:pt x="56" y="20"/>
                    <a:pt x="56" y="19"/>
                    <a:pt x="57" y="19"/>
                  </a:cubicBezTo>
                  <a:cubicBezTo>
                    <a:pt x="57" y="17"/>
                    <a:pt x="57" y="14"/>
                    <a:pt x="57" y="12"/>
                  </a:cubicBezTo>
                  <a:cubicBezTo>
                    <a:pt x="56" y="12"/>
                    <a:pt x="56" y="12"/>
                    <a:pt x="56" y="12"/>
                  </a:cubicBezTo>
                  <a:cubicBezTo>
                    <a:pt x="56" y="11"/>
                    <a:pt x="56" y="11"/>
                    <a:pt x="56" y="11"/>
                  </a:cubicBezTo>
                  <a:cubicBezTo>
                    <a:pt x="56" y="11"/>
                    <a:pt x="56" y="11"/>
                    <a:pt x="56" y="11"/>
                  </a:cubicBezTo>
                  <a:cubicBezTo>
                    <a:pt x="56" y="10"/>
                    <a:pt x="55" y="10"/>
                    <a:pt x="55" y="9"/>
                  </a:cubicBezTo>
                  <a:cubicBezTo>
                    <a:pt x="54" y="9"/>
                    <a:pt x="54" y="9"/>
                    <a:pt x="54" y="8"/>
                  </a:cubicBezTo>
                  <a:cubicBezTo>
                    <a:pt x="54" y="8"/>
                    <a:pt x="53" y="8"/>
                    <a:pt x="53" y="8"/>
                  </a:cubicBezTo>
                  <a:cubicBezTo>
                    <a:pt x="53" y="8"/>
                    <a:pt x="53" y="8"/>
                    <a:pt x="53" y="8"/>
                  </a:cubicBezTo>
                  <a:cubicBezTo>
                    <a:pt x="52" y="8"/>
                    <a:pt x="52" y="8"/>
                    <a:pt x="52" y="8"/>
                  </a:cubicBezTo>
                  <a:cubicBezTo>
                    <a:pt x="52" y="10"/>
                    <a:pt x="52" y="10"/>
                    <a:pt x="53" y="11"/>
                  </a:cubicBezTo>
                  <a:cubicBezTo>
                    <a:pt x="53" y="12"/>
                    <a:pt x="53" y="12"/>
                    <a:pt x="52" y="13"/>
                  </a:cubicBezTo>
                  <a:cubicBezTo>
                    <a:pt x="52" y="13"/>
                    <a:pt x="52" y="13"/>
                    <a:pt x="52" y="13"/>
                  </a:cubicBezTo>
                  <a:cubicBezTo>
                    <a:pt x="52" y="14"/>
                    <a:pt x="52" y="14"/>
                    <a:pt x="52" y="14"/>
                  </a:cubicBezTo>
                  <a:cubicBezTo>
                    <a:pt x="51" y="14"/>
                    <a:pt x="51" y="14"/>
                    <a:pt x="51" y="14"/>
                  </a:cubicBezTo>
                  <a:cubicBezTo>
                    <a:pt x="51" y="15"/>
                    <a:pt x="51" y="15"/>
                    <a:pt x="51" y="15"/>
                  </a:cubicBezTo>
                  <a:cubicBezTo>
                    <a:pt x="51" y="14"/>
                    <a:pt x="50" y="13"/>
                    <a:pt x="50" y="11"/>
                  </a:cubicBezTo>
                  <a:cubicBezTo>
                    <a:pt x="49" y="11"/>
                    <a:pt x="49" y="11"/>
                    <a:pt x="49" y="11"/>
                  </a:cubicBezTo>
                  <a:cubicBezTo>
                    <a:pt x="49" y="12"/>
                    <a:pt x="49" y="12"/>
                    <a:pt x="49" y="12"/>
                  </a:cubicBezTo>
                  <a:cubicBezTo>
                    <a:pt x="48" y="12"/>
                    <a:pt x="49" y="12"/>
                    <a:pt x="48" y="12"/>
                  </a:cubicBezTo>
                  <a:cubicBezTo>
                    <a:pt x="48" y="12"/>
                    <a:pt x="48" y="12"/>
                    <a:pt x="48" y="12"/>
                  </a:cubicBezTo>
                  <a:cubicBezTo>
                    <a:pt x="48" y="13"/>
                    <a:pt x="48" y="13"/>
                    <a:pt x="48" y="13"/>
                  </a:cubicBezTo>
                  <a:cubicBezTo>
                    <a:pt x="47" y="13"/>
                    <a:pt x="47" y="13"/>
                    <a:pt x="47" y="13"/>
                  </a:cubicBezTo>
                  <a:cubicBezTo>
                    <a:pt x="47" y="13"/>
                    <a:pt x="47" y="13"/>
                    <a:pt x="47" y="13"/>
                  </a:cubicBezTo>
                  <a:cubicBezTo>
                    <a:pt x="48" y="12"/>
                    <a:pt x="48" y="12"/>
                    <a:pt x="48" y="12"/>
                  </a:cubicBezTo>
                  <a:cubicBezTo>
                    <a:pt x="48" y="10"/>
                    <a:pt x="48" y="10"/>
                    <a:pt x="48" y="10"/>
                  </a:cubicBezTo>
                  <a:cubicBezTo>
                    <a:pt x="48" y="10"/>
                    <a:pt x="48" y="10"/>
                    <a:pt x="48" y="10"/>
                  </a:cubicBezTo>
                  <a:cubicBezTo>
                    <a:pt x="49" y="9"/>
                    <a:pt x="48" y="8"/>
                    <a:pt x="48" y="7"/>
                  </a:cubicBezTo>
                  <a:cubicBezTo>
                    <a:pt x="46" y="7"/>
                    <a:pt x="46" y="7"/>
                    <a:pt x="46" y="7"/>
                  </a:cubicBezTo>
                  <a:cubicBezTo>
                    <a:pt x="46" y="9"/>
                    <a:pt x="46" y="8"/>
                    <a:pt x="45" y="9"/>
                  </a:cubicBezTo>
                  <a:cubicBezTo>
                    <a:pt x="45" y="9"/>
                    <a:pt x="45" y="9"/>
                    <a:pt x="44" y="9"/>
                  </a:cubicBezTo>
                  <a:cubicBezTo>
                    <a:pt x="44" y="9"/>
                    <a:pt x="43" y="8"/>
                    <a:pt x="43" y="7"/>
                  </a:cubicBezTo>
                  <a:cubicBezTo>
                    <a:pt x="42" y="7"/>
                    <a:pt x="42" y="7"/>
                    <a:pt x="42" y="7"/>
                  </a:cubicBezTo>
                  <a:cubicBezTo>
                    <a:pt x="42" y="6"/>
                    <a:pt x="42" y="6"/>
                    <a:pt x="42" y="6"/>
                  </a:cubicBezTo>
                  <a:cubicBezTo>
                    <a:pt x="41" y="6"/>
                    <a:pt x="41" y="6"/>
                    <a:pt x="41" y="6"/>
                  </a:cubicBezTo>
                  <a:cubicBezTo>
                    <a:pt x="40" y="6"/>
                    <a:pt x="39" y="4"/>
                    <a:pt x="39" y="4"/>
                  </a:cubicBezTo>
                  <a:cubicBezTo>
                    <a:pt x="39" y="3"/>
                    <a:pt x="39" y="3"/>
                    <a:pt x="39" y="2"/>
                  </a:cubicBezTo>
                  <a:cubicBezTo>
                    <a:pt x="39" y="2"/>
                    <a:pt x="38" y="1"/>
                    <a:pt x="37" y="0"/>
                  </a:cubicBezTo>
                  <a:cubicBezTo>
                    <a:pt x="37" y="0"/>
                    <a:pt x="37" y="0"/>
                    <a:pt x="37" y="0"/>
                  </a:cubicBezTo>
                  <a:cubicBezTo>
                    <a:pt x="37" y="1"/>
                    <a:pt x="37" y="1"/>
                    <a:pt x="37" y="1"/>
                  </a:cubicBezTo>
                  <a:cubicBezTo>
                    <a:pt x="36" y="1"/>
                    <a:pt x="36" y="1"/>
                    <a:pt x="35" y="1"/>
                  </a:cubicBezTo>
                  <a:cubicBezTo>
                    <a:pt x="35" y="2"/>
                    <a:pt x="36" y="2"/>
                    <a:pt x="36" y="4"/>
                  </a:cubicBezTo>
                  <a:cubicBezTo>
                    <a:pt x="35" y="4"/>
                    <a:pt x="35" y="4"/>
                    <a:pt x="35" y="4"/>
                  </a:cubicBezTo>
                  <a:cubicBezTo>
                    <a:pt x="35" y="6"/>
                    <a:pt x="36" y="6"/>
                    <a:pt x="35" y="7"/>
                  </a:cubicBezTo>
                  <a:cubicBezTo>
                    <a:pt x="35" y="9"/>
                    <a:pt x="35" y="9"/>
                    <a:pt x="35" y="9"/>
                  </a:cubicBezTo>
                  <a:cubicBezTo>
                    <a:pt x="36" y="10"/>
                    <a:pt x="37" y="10"/>
                    <a:pt x="39" y="11"/>
                  </a:cubicBezTo>
                  <a:cubicBezTo>
                    <a:pt x="38" y="12"/>
                    <a:pt x="37" y="12"/>
                    <a:pt x="37" y="13"/>
                  </a:cubicBezTo>
                  <a:cubicBezTo>
                    <a:pt x="39" y="13"/>
                    <a:pt x="39" y="14"/>
                    <a:pt x="40" y="14"/>
                  </a:cubicBezTo>
                  <a:cubicBezTo>
                    <a:pt x="40" y="16"/>
                    <a:pt x="40" y="16"/>
                    <a:pt x="40" y="16"/>
                  </a:cubicBezTo>
                  <a:cubicBezTo>
                    <a:pt x="36" y="16"/>
                    <a:pt x="32" y="15"/>
                    <a:pt x="28" y="15"/>
                  </a:cubicBezTo>
                  <a:cubicBezTo>
                    <a:pt x="28" y="15"/>
                    <a:pt x="28" y="14"/>
                    <a:pt x="27" y="13"/>
                  </a:cubicBezTo>
                  <a:cubicBezTo>
                    <a:pt x="26" y="13"/>
                    <a:pt x="26" y="13"/>
                    <a:pt x="25" y="13"/>
                  </a:cubicBezTo>
                  <a:cubicBezTo>
                    <a:pt x="25" y="12"/>
                    <a:pt x="25" y="12"/>
                    <a:pt x="25" y="12"/>
                  </a:cubicBezTo>
                  <a:cubicBezTo>
                    <a:pt x="24" y="12"/>
                    <a:pt x="24" y="12"/>
                    <a:pt x="23" y="12"/>
                  </a:cubicBezTo>
                  <a:cubicBezTo>
                    <a:pt x="23" y="11"/>
                    <a:pt x="23" y="11"/>
                    <a:pt x="23" y="11"/>
                  </a:cubicBezTo>
                  <a:cubicBezTo>
                    <a:pt x="20" y="11"/>
                    <a:pt x="20" y="11"/>
                    <a:pt x="20" y="11"/>
                  </a:cubicBezTo>
                  <a:cubicBezTo>
                    <a:pt x="20" y="11"/>
                    <a:pt x="20" y="11"/>
                    <a:pt x="20" y="11"/>
                  </a:cubicBezTo>
                  <a:cubicBezTo>
                    <a:pt x="19" y="11"/>
                    <a:pt x="19" y="11"/>
                    <a:pt x="18" y="11"/>
                  </a:cubicBezTo>
                  <a:cubicBezTo>
                    <a:pt x="18" y="10"/>
                    <a:pt x="18" y="10"/>
                    <a:pt x="18" y="9"/>
                  </a:cubicBezTo>
                  <a:cubicBezTo>
                    <a:pt x="15" y="9"/>
                    <a:pt x="15" y="9"/>
                    <a:pt x="15" y="9"/>
                  </a:cubicBezTo>
                  <a:cubicBezTo>
                    <a:pt x="15" y="9"/>
                    <a:pt x="15" y="9"/>
                    <a:pt x="15" y="9"/>
                  </a:cubicBezTo>
                  <a:lnTo>
                    <a:pt x="12" y="9"/>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36" name="PA-任意多边形 227"/>
            <p:cNvSpPr/>
            <p:nvPr>
              <p:custDataLst>
                <p:tags r:id="rId10"/>
              </p:custDataLst>
            </p:nvPr>
          </p:nvSpPr>
          <p:spPr bwMode="auto">
            <a:xfrm>
              <a:off x="1514009" y="2621909"/>
              <a:ext cx="283220" cy="143785"/>
            </a:xfrm>
            <a:custGeom>
              <a:avLst/>
              <a:gdLst/>
              <a:ahLst/>
              <a:cxnLst>
                <a:cxn ang="0">
                  <a:pos x="97" y="37"/>
                </a:cxn>
                <a:cxn ang="0">
                  <a:pos x="89" y="34"/>
                </a:cxn>
                <a:cxn ang="0">
                  <a:pos x="84" y="28"/>
                </a:cxn>
                <a:cxn ang="0">
                  <a:pos x="73" y="18"/>
                </a:cxn>
                <a:cxn ang="0">
                  <a:pos x="69" y="14"/>
                </a:cxn>
                <a:cxn ang="0">
                  <a:pos x="61" y="12"/>
                </a:cxn>
                <a:cxn ang="0">
                  <a:pos x="55" y="17"/>
                </a:cxn>
                <a:cxn ang="0">
                  <a:pos x="56" y="10"/>
                </a:cxn>
                <a:cxn ang="0">
                  <a:pos x="54" y="6"/>
                </a:cxn>
                <a:cxn ang="0">
                  <a:pos x="47" y="8"/>
                </a:cxn>
                <a:cxn ang="0">
                  <a:pos x="37" y="7"/>
                </a:cxn>
                <a:cxn ang="0">
                  <a:pos x="37" y="11"/>
                </a:cxn>
                <a:cxn ang="0">
                  <a:pos x="34" y="13"/>
                </a:cxn>
                <a:cxn ang="0">
                  <a:pos x="29" y="11"/>
                </a:cxn>
                <a:cxn ang="0">
                  <a:pos x="28" y="1"/>
                </a:cxn>
                <a:cxn ang="0">
                  <a:pos x="19" y="5"/>
                </a:cxn>
                <a:cxn ang="0">
                  <a:pos x="13" y="5"/>
                </a:cxn>
                <a:cxn ang="0">
                  <a:pos x="11" y="7"/>
                </a:cxn>
                <a:cxn ang="0">
                  <a:pos x="6" y="10"/>
                </a:cxn>
                <a:cxn ang="0">
                  <a:pos x="2" y="17"/>
                </a:cxn>
                <a:cxn ang="0">
                  <a:pos x="3" y="21"/>
                </a:cxn>
                <a:cxn ang="0">
                  <a:pos x="6" y="21"/>
                </a:cxn>
                <a:cxn ang="0">
                  <a:pos x="5" y="24"/>
                </a:cxn>
                <a:cxn ang="0">
                  <a:pos x="11" y="21"/>
                </a:cxn>
                <a:cxn ang="0">
                  <a:pos x="17" y="21"/>
                </a:cxn>
                <a:cxn ang="0">
                  <a:pos x="23" y="22"/>
                </a:cxn>
                <a:cxn ang="0">
                  <a:pos x="19" y="22"/>
                </a:cxn>
                <a:cxn ang="0">
                  <a:pos x="17" y="24"/>
                </a:cxn>
                <a:cxn ang="0">
                  <a:pos x="14" y="24"/>
                </a:cxn>
                <a:cxn ang="0">
                  <a:pos x="8" y="29"/>
                </a:cxn>
                <a:cxn ang="0">
                  <a:pos x="15" y="29"/>
                </a:cxn>
                <a:cxn ang="0">
                  <a:pos x="28" y="28"/>
                </a:cxn>
                <a:cxn ang="0">
                  <a:pos x="34" y="27"/>
                </a:cxn>
                <a:cxn ang="0">
                  <a:pos x="38" y="28"/>
                </a:cxn>
                <a:cxn ang="0">
                  <a:pos x="39" y="30"/>
                </a:cxn>
                <a:cxn ang="0">
                  <a:pos x="30" y="33"/>
                </a:cxn>
                <a:cxn ang="0">
                  <a:pos x="25" y="33"/>
                </a:cxn>
                <a:cxn ang="0">
                  <a:pos x="15" y="34"/>
                </a:cxn>
                <a:cxn ang="0">
                  <a:pos x="12" y="37"/>
                </a:cxn>
                <a:cxn ang="0">
                  <a:pos x="16" y="43"/>
                </a:cxn>
                <a:cxn ang="0">
                  <a:pos x="24" y="45"/>
                </a:cxn>
                <a:cxn ang="0">
                  <a:pos x="28" y="50"/>
                </a:cxn>
                <a:cxn ang="0">
                  <a:pos x="40" y="49"/>
                </a:cxn>
                <a:cxn ang="0">
                  <a:pos x="46" y="49"/>
                </a:cxn>
                <a:cxn ang="0">
                  <a:pos x="53" y="47"/>
                </a:cxn>
                <a:cxn ang="0">
                  <a:pos x="57" y="45"/>
                </a:cxn>
                <a:cxn ang="0">
                  <a:pos x="70" y="39"/>
                </a:cxn>
                <a:cxn ang="0">
                  <a:pos x="74" y="46"/>
                </a:cxn>
                <a:cxn ang="0">
                  <a:pos x="78" y="46"/>
                </a:cxn>
                <a:cxn ang="0">
                  <a:pos x="84" y="47"/>
                </a:cxn>
                <a:cxn ang="0">
                  <a:pos x="92" y="44"/>
                </a:cxn>
                <a:cxn ang="0">
                  <a:pos x="87" y="43"/>
                </a:cxn>
                <a:cxn ang="0">
                  <a:pos x="82" y="40"/>
                </a:cxn>
                <a:cxn ang="0">
                  <a:pos x="91" y="39"/>
                </a:cxn>
                <a:cxn ang="0">
                  <a:pos x="91" y="37"/>
                </a:cxn>
              </a:cxnLst>
              <a:rect l="0" t="0" r="r" b="b"/>
              <a:pathLst>
                <a:path w="97" h="52">
                  <a:moveTo>
                    <a:pt x="96" y="41"/>
                  </a:moveTo>
                  <a:cubicBezTo>
                    <a:pt x="97" y="40"/>
                    <a:pt x="97" y="40"/>
                    <a:pt x="97" y="40"/>
                  </a:cubicBezTo>
                  <a:cubicBezTo>
                    <a:pt x="97" y="39"/>
                    <a:pt x="97" y="39"/>
                    <a:pt x="96" y="38"/>
                  </a:cubicBezTo>
                  <a:cubicBezTo>
                    <a:pt x="96" y="38"/>
                    <a:pt x="96" y="38"/>
                    <a:pt x="96" y="38"/>
                  </a:cubicBezTo>
                  <a:cubicBezTo>
                    <a:pt x="96" y="37"/>
                    <a:pt x="97" y="37"/>
                    <a:pt x="97" y="37"/>
                  </a:cubicBezTo>
                  <a:cubicBezTo>
                    <a:pt x="97" y="36"/>
                    <a:pt x="97" y="35"/>
                    <a:pt x="96" y="34"/>
                  </a:cubicBezTo>
                  <a:cubicBezTo>
                    <a:pt x="96" y="34"/>
                    <a:pt x="96" y="34"/>
                    <a:pt x="96" y="34"/>
                  </a:cubicBezTo>
                  <a:cubicBezTo>
                    <a:pt x="95" y="33"/>
                    <a:pt x="94" y="33"/>
                    <a:pt x="93" y="34"/>
                  </a:cubicBezTo>
                  <a:cubicBezTo>
                    <a:pt x="93" y="34"/>
                    <a:pt x="93" y="34"/>
                    <a:pt x="93" y="34"/>
                  </a:cubicBezTo>
                  <a:cubicBezTo>
                    <a:pt x="92" y="34"/>
                    <a:pt x="90" y="34"/>
                    <a:pt x="89" y="34"/>
                  </a:cubicBezTo>
                  <a:cubicBezTo>
                    <a:pt x="88" y="33"/>
                    <a:pt x="88" y="33"/>
                    <a:pt x="87" y="33"/>
                  </a:cubicBezTo>
                  <a:cubicBezTo>
                    <a:pt x="86" y="32"/>
                    <a:pt x="86" y="32"/>
                    <a:pt x="86" y="32"/>
                  </a:cubicBezTo>
                  <a:cubicBezTo>
                    <a:pt x="86" y="31"/>
                    <a:pt x="86" y="31"/>
                    <a:pt x="86" y="31"/>
                  </a:cubicBezTo>
                  <a:cubicBezTo>
                    <a:pt x="86" y="31"/>
                    <a:pt x="85" y="30"/>
                    <a:pt x="85" y="30"/>
                  </a:cubicBezTo>
                  <a:cubicBezTo>
                    <a:pt x="84" y="29"/>
                    <a:pt x="86" y="29"/>
                    <a:pt x="84" y="28"/>
                  </a:cubicBezTo>
                  <a:cubicBezTo>
                    <a:pt x="84" y="31"/>
                    <a:pt x="84" y="31"/>
                    <a:pt x="84" y="31"/>
                  </a:cubicBezTo>
                  <a:cubicBezTo>
                    <a:pt x="83" y="31"/>
                    <a:pt x="82" y="30"/>
                    <a:pt x="80" y="30"/>
                  </a:cubicBezTo>
                  <a:cubicBezTo>
                    <a:pt x="79" y="27"/>
                    <a:pt x="76" y="26"/>
                    <a:pt x="76" y="21"/>
                  </a:cubicBezTo>
                  <a:cubicBezTo>
                    <a:pt x="75" y="21"/>
                    <a:pt x="74" y="21"/>
                    <a:pt x="74" y="20"/>
                  </a:cubicBezTo>
                  <a:cubicBezTo>
                    <a:pt x="73" y="20"/>
                    <a:pt x="73" y="19"/>
                    <a:pt x="73" y="18"/>
                  </a:cubicBezTo>
                  <a:cubicBezTo>
                    <a:pt x="73" y="17"/>
                    <a:pt x="73" y="17"/>
                    <a:pt x="73" y="17"/>
                  </a:cubicBezTo>
                  <a:cubicBezTo>
                    <a:pt x="73" y="17"/>
                    <a:pt x="73" y="17"/>
                    <a:pt x="73" y="17"/>
                  </a:cubicBezTo>
                  <a:cubicBezTo>
                    <a:pt x="72" y="16"/>
                    <a:pt x="72" y="15"/>
                    <a:pt x="71" y="14"/>
                  </a:cubicBezTo>
                  <a:cubicBezTo>
                    <a:pt x="71" y="14"/>
                    <a:pt x="71" y="14"/>
                    <a:pt x="71" y="14"/>
                  </a:cubicBezTo>
                  <a:cubicBezTo>
                    <a:pt x="69" y="14"/>
                    <a:pt x="69" y="14"/>
                    <a:pt x="69" y="14"/>
                  </a:cubicBezTo>
                  <a:cubicBezTo>
                    <a:pt x="68" y="14"/>
                    <a:pt x="65" y="13"/>
                    <a:pt x="65" y="13"/>
                  </a:cubicBezTo>
                  <a:cubicBezTo>
                    <a:pt x="65" y="14"/>
                    <a:pt x="65" y="14"/>
                    <a:pt x="65" y="14"/>
                  </a:cubicBezTo>
                  <a:cubicBezTo>
                    <a:pt x="64" y="14"/>
                    <a:pt x="63" y="14"/>
                    <a:pt x="63" y="14"/>
                  </a:cubicBezTo>
                  <a:cubicBezTo>
                    <a:pt x="62" y="13"/>
                    <a:pt x="62" y="13"/>
                    <a:pt x="62" y="12"/>
                  </a:cubicBezTo>
                  <a:cubicBezTo>
                    <a:pt x="61" y="12"/>
                    <a:pt x="61" y="12"/>
                    <a:pt x="61" y="12"/>
                  </a:cubicBezTo>
                  <a:cubicBezTo>
                    <a:pt x="61" y="13"/>
                    <a:pt x="60" y="14"/>
                    <a:pt x="60" y="15"/>
                  </a:cubicBezTo>
                  <a:cubicBezTo>
                    <a:pt x="59" y="16"/>
                    <a:pt x="59" y="16"/>
                    <a:pt x="59" y="16"/>
                  </a:cubicBezTo>
                  <a:cubicBezTo>
                    <a:pt x="59" y="18"/>
                    <a:pt x="59" y="18"/>
                    <a:pt x="59" y="18"/>
                  </a:cubicBezTo>
                  <a:cubicBezTo>
                    <a:pt x="58" y="18"/>
                    <a:pt x="57" y="19"/>
                    <a:pt x="56" y="19"/>
                  </a:cubicBezTo>
                  <a:cubicBezTo>
                    <a:pt x="56" y="19"/>
                    <a:pt x="56" y="18"/>
                    <a:pt x="55" y="17"/>
                  </a:cubicBezTo>
                  <a:cubicBezTo>
                    <a:pt x="55" y="17"/>
                    <a:pt x="55" y="17"/>
                    <a:pt x="55" y="17"/>
                  </a:cubicBezTo>
                  <a:cubicBezTo>
                    <a:pt x="55" y="16"/>
                    <a:pt x="57" y="14"/>
                    <a:pt x="57" y="13"/>
                  </a:cubicBezTo>
                  <a:cubicBezTo>
                    <a:pt x="58" y="12"/>
                    <a:pt x="57" y="12"/>
                    <a:pt x="58" y="11"/>
                  </a:cubicBezTo>
                  <a:cubicBezTo>
                    <a:pt x="58" y="11"/>
                    <a:pt x="58" y="11"/>
                    <a:pt x="58" y="11"/>
                  </a:cubicBezTo>
                  <a:cubicBezTo>
                    <a:pt x="57" y="10"/>
                    <a:pt x="57" y="11"/>
                    <a:pt x="56" y="10"/>
                  </a:cubicBezTo>
                  <a:cubicBezTo>
                    <a:pt x="56" y="9"/>
                    <a:pt x="56" y="9"/>
                    <a:pt x="56" y="9"/>
                  </a:cubicBezTo>
                  <a:cubicBezTo>
                    <a:pt x="56" y="9"/>
                    <a:pt x="55" y="9"/>
                    <a:pt x="55" y="9"/>
                  </a:cubicBezTo>
                  <a:cubicBezTo>
                    <a:pt x="55" y="8"/>
                    <a:pt x="55" y="8"/>
                    <a:pt x="55" y="8"/>
                  </a:cubicBezTo>
                  <a:cubicBezTo>
                    <a:pt x="54" y="7"/>
                    <a:pt x="54" y="7"/>
                    <a:pt x="54" y="7"/>
                  </a:cubicBezTo>
                  <a:cubicBezTo>
                    <a:pt x="54" y="6"/>
                    <a:pt x="54" y="6"/>
                    <a:pt x="54" y="6"/>
                  </a:cubicBezTo>
                  <a:cubicBezTo>
                    <a:pt x="54" y="6"/>
                    <a:pt x="54" y="6"/>
                    <a:pt x="54" y="6"/>
                  </a:cubicBezTo>
                  <a:cubicBezTo>
                    <a:pt x="54" y="6"/>
                    <a:pt x="54" y="6"/>
                    <a:pt x="54" y="6"/>
                  </a:cubicBezTo>
                  <a:cubicBezTo>
                    <a:pt x="53" y="6"/>
                    <a:pt x="53" y="6"/>
                    <a:pt x="53" y="6"/>
                  </a:cubicBezTo>
                  <a:cubicBezTo>
                    <a:pt x="51" y="5"/>
                    <a:pt x="52" y="5"/>
                    <a:pt x="49" y="5"/>
                  </a:cubicBezTo>
                  <a:cubicBezTo>
                    <a:pt x="49" y="7"/>
                    <a:pt x="49" y="7"/>
                    <a:pt x="47" y="8"/>
                  </a:cubicBezTo>
                  <a:cubicBezTo>
                    <a:pt x="47" y="10"/>
                    <a:pt x="47" y="10"/>
                    <a:pt x="47" y="10"/>
                  </a:cubicBezTo>
                  <a:cubicBezTo>
                    <a:pt x="46" y="10"/>
                    <a:pt x="45" y="10"/>
                    <a:pt x="44" y="10"/>
                  </a:cubicBezTo>
                  <a:cubicBezTo>
                    <a:pt x="44" y="6"/>
                    <a:pt x="41" y="6"/>
                    <a:pt x="39" y="4"/>
                  </a:cubicBezTo>
                  <a:cubicBezTo>
                    <a:pt x="38" y="4"/>
                    <a:pt x="37" y="4"/>
                    <a:pt x="36" y="4"/>
                  </a:cubicBezTo>
                  <a:cubicBezTo>
                    <a:pt x="36" y="5"/>
                    <a:pt x="37" y="6"/>
                    <a:pt x="37" y="7"/>
                  </a:cubicBezTo>
                  <a:cubicBezTo>
                    <a:pt x="36" y="7"/>
                    <a:pt x="36" y="7"/>
                    <a:pt x="36" y="7"/>
                  </a:cubicBezTo>
                  <a:cubicBezTo>
                    <a:pt x="36" y="8"/>
                    <a:pt x="36" y="9"/>
                    <a:pt x="36" y="10"/>
                  </a:cubicBezTo>
                  <a:cubicBezTo>
                    <a:pt x="36" y="10"/>
                    <a:pt x="36" y="10"/>
                    <a:pt x="36" y="10"/>
                  </a:cubicBezTo>
                  <a:cubicBezTo>
                    <a:pt x="36" y="11"/>
                    <a:pt x="36" y="11"/>
                    <a:pt x="36" y="11"/>
                  </a:cubicBezTo>
                  <a:cubicBezTo>
                    <a:pt x="37" y="11"/>
                    <a:pt x="37" y="11"/>
                    <a:pt x="37" y="11"/>
                  </a:cubicBezTo>
                  <a:cubicBezTo>
                    <a:pt x="36" y="11"/>
                    <a:pt x="36" y="12"/>
                    <a:pt x="36" y="12"/>
                  </a:cubicBezTo>
                  <a:cubicBezTo>
                    <a:pt x="37" y="12"/>
                    <a:pt x="37" y="12"/>
                    <a:pt x="37" y="12"/>
                  </a:cubicBezTo>
                  <a:cubicBezTo>
                    <a:pt x="37" y="14"/>
                    <a:pt x="36" y="13"/>
                    <a:pt x="36" y="15"/>
                  </a:cubicBezTo>
                  <a:cubicBezTo>
                    <a:pt x="35" y="14"/>
                    <a:pt x="35" y="14"/>
                    <a:pt x="34" y="14"/>
                  </a:cubicBezTo>
                  <a:cubicBezTo>
                    <a:pt x="34" y="13"/>
                    <a:pt x="34" y="13"/>
                    <a:pt x="34" y="13"/>
                  </a:cubicBezTo>
                  <a:cubicBezTo>
                    <a:pt x="34" y="13"/>
                    <a:pt x="33" y="13"/>
                    <a:pt x="32" y="13"/>
                  </a:cubicBezTo>
                  <a:cubicBezTo>
                    <a:pt x="32" y="12"/>
                    <a:pt x="32" y="12"/>
                    <a:pt x="32" y="12"/>
                  </a:cubicBezTo>
                  <a:cubicBezTo>
                    <a:pt x="31" y="12"/>
                    <a:pt x="31" y="12"/>
                    <a:pt x="31" y="12"/>
                  </a:cubicBezTo>
                  <a:cubicBezTo>
                    <a:pt x="31" y="12"/>
                    <a:pt x="31" y="12"/>
                    <a:pt x="31" y="12"/>
                  </a:cubicBezTo>
                  <a:cubicBezTo>
                    <a:pt x="30" y="11"/>
                    <a:pt x="30" y="11"/>
                    <a:pt x="29" y="11"/>
                  </a:cubicBezTo>
                  <a:cubicBezTo>
                    <a:pt x="29" y="10"/>
                    <a:pt x="28" y="9"/>
                    <a:pt x="28" y="9"/>
                  </a:cubicBezTo>
                  <a:cubicBezTo>
                    <a:pt x="28" y="9"/>
                    <a:pt x="28" y="9"/>
                    <a:pt x="28" y="9"/>
                  </a:cubicBezTo>
                  <a:cubicBezTo>
                    <a:pt x="28" y="8"/>
                    <a:pt x="28" y="7"/>
                    <a:pt x="28" y="6"/>
                  </a:cubicBezTo>
                  <a:cubicBezTo>
                    <a:pt x="29" y="6"/>
                    <a:pt x="29" y="6"/>
                    <a:pt x="29" y="6"/>
                  </a:cubicBezTo>
                  <a:cubicBezTo>
                    <a:pt x="29" y="4"/>
                    <a:pt x="28" y="3"/>
                    <a:pt x="28" y="1"/>
                  </a:cubicBezTo>
                  <a:cubicBezTo>
                    <a:pt x="28" y="1"/>
                    <a:pt x="28" y="1"/>
                    <a:pt x="28" y="1"/>
                  </a:cubicBezTo>
                  <a:cubicBezTo>
                    <a:pt x="27" y="0"/>
                    <a:pt x="25" y="0"/>
                    <a:pt x="24" y="1"/>
                  </a:cubicBezTo>
                  <a:cubicBezTo>
                    <a:pt x="23" y="3"/>
                    <a:pt x="22" y="3"/>
                    <a:pt x="20" y="4"/>
                  </a:cubicBezTo>
                  <a:cubicBezTo>
                    <a:pt x="20" y="5"/>
                    <a:pt x="20" y="5"/>
                    <a:pt x="20" y="5"/>
                  </a:cubicBezTo>
                  <a:cubicBezTo>
                    <a:pt x="19" y="5"/>
                    <a:pt x="19" y="5"/>
                    <a:pt x="19" y="5"/>
                  </a:cubicBezTo>
                  <a:cubicBezTo>
                    <a:pt x="18" y="5"/>
                    <a:pt x="18" y="5"/>
                    <a:pt x="18" y="5"/>
                  </a:cubicBezTo>
                  <a:cubicBezTo>
                    <a:pt x="14" y="5"/>
                    <a:pt x="14" y="5"/>
                    <a:pt x="14" y="5"/>
                  </a:cubicBezTo>
                  <a:cubicBezTo>
                    <a:pt x="14" y="6"/>
                    <a:pt x="14" y="6"/>
                    <a:pt x="14" y="6"/>
                  </a:cubicBezTo>
                  <a:cubicBezTo>
                    <a:pt x="14" y="6"/>
                    <a:pt x="14" y="6"/>
                    <a:pt x="14" y="6"/>
                  </a:cubicBezTo>
                  <a:cubicBezTo>
                    <a:pt x="14" y="6"/>
                    <a:pt x="14" y="5"/>
                    <a:pt x="13" y="5"/>
                  </a:cubicBezTo>
                  <a:cubicBezTo>
                    <a:pt x="13" y="6"/>
                    <a:pt x="13" y="6"/>
                    <a:pt x="13" y="6"/>
                  </a:cubicBezTo>
                  <a:cubicBezTo>
                    <a:pt x="12" y="6"/>
                    <a:pt x="12" y="6"/>
                    <a:pt x="12" y="6"/>
                  </a:cubicBezTo>
                  <a:cubicBezTo>
                    <a:pt x="12" y="6"/>
                    <a:pt x="12" y="6"/>
                    <a:pt x="12" y="6"/>
                  </a:cubicBezTo>
                  <a:cubicBezTo>
                    <a:pt x="11" y="6"/>
                    <a:pt x="11" y="6"/>
                    <a:pt x="11" y="6"/>
                  </a:cubicBezTo>
                  <a:cubicBezTo>
                    <a:pt x="11" y="7"/>
                    <a:pt x="11" y="7"/>
                    <a:pt x="11" y="7"/>
                  </a:cubicBezTo>
                  <a:cubicBezTo>
                    <a:pt x="10" y="7"/>
                    <a:pt x="10" y="7"/>
                    <a:pt x="10" y="7"/>
                  </a:cubicBezTo>
                  <a:cubicBezTo>
                    <a:pt x="10" y="7"/>
                    <a:pt x="10" y="7"/>
                    <a:pt x="10" y="7"/>
                  </a:cubicBezTo>
                  <a:cubicBezTo>
                    <a:pt x="8" y="7"/>
                    <a:pt x="8" y="7"/>
                    <a:pt x="8" y="7"/>
                  </a:cubicBezTo>
                  <a:cubicBezTo>
                    <a:pt x="8" y="8"/>
                    <a:pt x="8" y="8"/>
                    <a:pt x="8" y="8"/>
                  </a:cubicBezTo>
                  <a:cubicBezTo>
                    <a:pt x="7" y="8"/>
                    <a:pt x="6" y="9"/>
                    <a:pt x="6" y="10"/>
                  </a:cubicBezTo>
                  <a:cubicBezTo>
                    <a:pt x="6" y="10"/>
                    <a:pt x="6" y="10"/>
                    <a:pt x="6" y="10"/>
                  </a:cubicBezTo>
                  <a:cubicBezTo>
                    <a:pt x="5" y="11"/>
                    <a:pt x="7" y="12"/>
                    <a:pt x="6" y="13"/>
                  </a:cubicBezTo>
                  <a:cubicBezTo>
                    <a:pt x="5" y="15"/>
                    <a:pt x="5" y="13"/>
                    <a:pt x="4" y="14"/>
                  </a:cubicBezTo>
                  <a:cubicBezTo>
                    <a:pt x="3" y="14"/>
                    <a:pt x="4" y="15"/>
                    <a:pt x="3" y="16"/>
                  </a:cubicBezTo>
                  <a:cubicBezTo>
                    <a:pt x="3" y="16"/>
                    <a:pt x="2" y="17"/>
                    <a:pt x="2" y="17"/>
                  </a:cubicBezTo>
                  <a:cubicBezTo>
                    <a:pt x="2" y="17"/>
                    <a:pt x="2" y="17"/>
                    <a:pt x="2" y="17"/>
                  </a:cubicBezTo>
                  <a:cubicBezTo>
                    <a:pt x="1" y="17"/>
                    <a:pt x="1" y="17"/>
                    <a:pt x="1" y="17"/>
                  </a:cubicBezTo>
                  <a:cubicBezTo>
                    <a:pt x="0" y="18"/>
                    <a:pt x="1" y="18"/>
                    <a:pt x="0" y="19"/>
                  </a:cubicBezTo>
                  <a:cubicBezTo>
                    <a:pt x="0" y="20"/>
                    <a:pt x="0" y="20"/>
                    <a:pt x="0" y="21"/>
                  </a:cubicBezTo>
                  <a:cubicBezTo>
                    <a:pt x="3" y="21"/>
                    <a:pt x="3" y="21"/>
                    <a:pt x="3" y="21"/>
                  </a:cubicBezTo>
                  <a:cubicBezTo>
                    <a:pt x="3" y="21"/>
                    <a:pt x="3" y="21"/>
                    <a:pt x="3" y="21"/>
                  </a:cubicBezTo>
                  <a:cubicBezTo>
                    <a:pt x="5" y="21"/>
                    <a:pt x="5" y="21"/>
                    <a:pt x="6" y="20"/>
                  </a:cubicBezTo>
                  <a:cubicBezTo>
                    <a:pt x="7" y="20"/>
                    <a:pt x="7" y="20"/>
                    <a:pt x="7" y="20"/>
                  </a:cubicBezTo>
                  <a:cubicBezTo>
                    <a:pt x="7" y="20"/>
                    <a:pt x="7" y="20"/>
                    <a:pt x="6" y="20"/>
                  </a:cubicBezTo>
                  <a:cubicBezTo>
                    <a:pt x="6" y="21"/>
                    <a:pt x="6" y="21"/>
                    <a:pt x="6" y="21"/>
                  </a:cubicBezTo>
                  <a:cubicBezTo>
                    <a:pt x="7" y="21"/>
                    <a:pt x="7" y="21"/>
                    <a:pt x="8" y="21"/>
                  </a:cubicBezTo>
                  <a:cubicBezTo>
                    <a:pt x="8" y="22"/>
                    <a:pt x="8" y="22"/>
                    <a:pt x="8" y="22"/>
                  </a:cubicBezTo>
                  <a:cubicBezTo>
                    <a:pt x="7" y="22"/>
                    <a:pt x="7" y="22"/>
                    <a:pt x="5" y="22"/>
                  </a:cubicBezTo>
                  <a:cubicBezTo>
                    <a:pt x="5" y="23"/>
                    <a:pt x="5" y="22"/>
                    <a:pt x="5" y="22"/>
                  </a:cubicBezTo>
                  <a:cubicBezTo>
                    <a:pt x="5" y="23"/>
                    <a:pt x="5" y="23"/>
                    <a:pt x="5" y="24"/>
                  </a:cubicBezTo>
                  <a:cubicBezTo>
                    <a:pt x="10" y="24"/>
                    <a:pt x="10" y="24"/>
                    <a:pt x="10" y="24"/>
                  </a:cubicBezTo>
                  <a:cubicBezTo>
                    <a:pt x="10" y="23"/>
                    <a:pt x="10" y="22"/>
                    <a:pt x="10" y="22"/>
                  </a:cubicBezTo>
                  <a:cubicBezTo>
                    <a:pt x="10" y="22"/>
                    <a:pt x="10" y="22"/>
                    <a:pt x="10" y="22"/>
                  </a:cubicBezTo>
                  <a:cubicBezTo>
                    <a:pt x="10" y="21"/>
                    <a:pt x="10" y="21"/>
                    <a:pt x="10" y="21"/>
                  </a:cubicBezTo>
                  <a:cubicBezTo>
                    <a:pt x="11" y="21"/>
                    <a:pt x="11" y="21"/>
                    <a:pt x="11" y="21"/>
                  </a:cubicBezTo>
                  <a:cubicBezTo>
                    <a:pt x="11" y="22"/>
                    <a:pt x="11" y="22"/>
                    <a:pt x="11" y="22"/>
                  </a:cubicBezTo>
                  <a:cubicBezTo>
                    <a:pt x="15" y="22"/>
                    <a:pt x="15" y="22"/>
                    <a:pt x="15" y="22"/>
                  </a:cubicBezTo>
                  <a:cubicBezTo>
                    <a:pt x="16" y="22"/>
                    <a:pt x="16" y="22"/>
                    <a:pt x="16" y="22"/>
                  </a:cubicBezTo>
                  <a:cubicBezTo>
                    <a:pt x="16" y="22"/>
                    <a:pt x="16" y="21"/>
                    <a:pt x="17" y="21"/>
                  </a:cubicBezTo>
                  <a:cubicBezTo>
                    <a:pt x="17" y="21"/>
                    <a:pt x="17" y="21"/>
                    <a:pt x="17" y="21"/>
                  </a:cubicBezTo>
                  <a:cubicBezTo>
                    <a:pt x="19" y="21"/>
                    <a:pt x="19" y="21"/>
                    <a:pt x="19" y="21"/>
                  </a:cubicBezTo>
                  <a:cubicBezTo>
                    <a:pt x="19" y="20"/>
                    <a:pt x="19" y="20"/>
                    <a:pt x="19" y="20"/>
                  </a:cubicBezTo>
                  <a:cubicBezTo>
                    <a:pt x="20" y="20"/>
                    <a:pt x="22" y="20"/>
                    <a:pt x="23" y="21"/>
                  </a:cubicBezTo>
                  <a:cubicBezTo>
                    <a:pt x="23" y="21"/>
                    <a:pt x="23" y="21"/>
                    <a:pt x="23" y="21"/>
                  </a:cubicBezTo>
                  <a:cubicBezTo>
                    <a:pt x="23" y="22"/>
                    <a:pt x="23" y="22"/>
                    <a:pt x="23" y="22"/>
                  </a:cubicBezTo>
                  <a:cubicBezTo>
                    <a:pt x="21" y="22"/>
                    <a:pt x="21" y="22"/>
                    <a:pt x="21" y="22"/>
                  </a:cubicBezTo>
                  <a:cubicBezTo>
                    <a:pt x="21" y="22"/>
                    <a:pt x="21" y="22"/>
                    <a:pt x="21" y="22"/>
                  </a:cubicBezTo>
                  <a:cubicBezTo>
                    <a:pt x="21" y="22"/>
                    <a:pt x="21" y="22"/>
                    <a:pt x="21" y="22"/>
                  </a:cubicBezTo>
                  <a:cubicBezTo>
                    <a:pt x="21" y="22"/>
                    <a:pt x="21" y="22"/>
                    <a:pt x="20" y="22"/>
                  </a:cubicBezTo>
                  <a:cubicBezTo>
                    <a:pt x="19" y="22"/>
                    <a:pt x="19" y="22"/>
                    <a:pt x="19" y="22"/>
                  </a:cubicBezTo>
                  <a:cubicBezTo>
                    <a:pt x="19" y="22"/>
                    <a:pt x="19" y="22"/>
                    <a:pt x="19" y="22"/>
                  </a:cubicBezTo>
                  <a:cubicBezTo>
                    <a:pt x="18" y="22"/>
                    <a:pt x="18" y="22"/>
                    <a:pt x="18" y="22"/>
                  </a:cubicBezTo>
                  <a:cubicBezTo>
                    <a:pt x="18" y="22"/>
                    <a:pt x="18" y="22"/>
                    <a:pt x="18" y="22"/>
                  </a:cubicBezTo>
                  <a:cubicBezTo>
                    <a:pt x="18" y="23"/>
                    <a:pt x="17" y="23"/>
                    <a:pt x="17" y="23"/>
                  </a:cubicBezTo>
                  <a:cubicBezTo>
                    <a:pt x="17" y="24"/>
                    <a:pt x="17" y="24"/>
                    <a:pt x="17" y="24"/>
                  </a:cubicBezTo>
                  <a:cubicBezTo>
                    <a:pt x="16" y="24"/>
                    <a:pt x="15" y="24"/>
                    <a:pt x="14" y="24"/>
                  </a:cubicBezTo>
                  <a:cubicBezTo>
                    <a:pt x="14" y="24"/>
                    <a:pt x="15" y="24"/>
                    <a:pt x="14" y="24"/>
                  </a:cubicBezTo>
                  <a:cubicBezTo>
                    <a:pt x="14" y="24"/>
                    <a:pt x="14" y="24"/>
                    <a:pt x="14" y="24"/>
                  </a:cubicBezTo>
                  <a:cubicBezTo>
                    <a:pt x="14" y="24"/>
                    <a:pt x="14" y="24"/>
                    <a:pt x="14" y="24"/>
                  </a:cubicBezTo>
                  <a:cubicBezTo>
                    <a:pt x="14" y="24"/>
                    <a:pt x="14" y="24"/>
                    <a:pt x="14" y="24"/>
                  </a:cubicBezTo>
                  <a:cubicBezTo>
                    <a:pt x="12" y="24"/>
                    <a:pt x="12" y="24"/>
                    <a:pt x="12" y="24"/>
                  </a:cubicBezTo>
                  <a:cubicBezTo>
                    <a:pt x="12" y="25"/>
                    <a:pt x="12" y="25"/>
                    <a:pt x="12" y="25"/>
                  </a:cubicBezTo>
                  <a:cubicBezTo>
                    <a:pt x="10" y="25"/>
                    <a:pt x="8" y="26"/>
                    <a:pt x="6" y="26"/>
                  </a:cubicBezTo>
                  <a:cubicBezTo>
                    <a:pt x="7" y="28"/>
                    <a:pt x="7" y="28"/>
                    <a:pt x="8" y="28"/>
                  </a:cubicBezTo>
                  <a:cubicBezTo>
                    <a:pt x="8" y="29"/>
                    <a:pt x="8" y="29"/>
                    <a:pt x="8" y="29"/>
                  </a:cubicBezTo>
                  <a:cubicBezTo>
                    <a:pt x="10" y="29"/>
                    <a:pt x="10" y="29"/>
                    <a:pt x="10" y="29"/>
                  </a:cubicBezTo>
                  <a:cubicBezTo>
                    <a:pt x="10" y="29"/>
                    <a:pt x="10" y="29"/>
                    <a:pt x="10" y="29"/>
                  </a:cubicBezTo>
                  <a:cubicBezTo>
                    <a:pt x="11" y="29"/>
                    <a:pt x="11" y="29"/>
                    <a:pt x="12" y="28"/>
                  </a:cubicBezTo>
                  <a:cubicBezTo>
                    <a:pt x="13" y="29"/>
                    <a:pt x="13" y="29"/>
                    <a:pt x="15" y="30"/>
                  </a:cubicBezTo>
                  <a:cubicBezTo>
                    <a:pt x="15" y="29"/>
                    <a:pt x="15" y="29"/>
                    <a:pt x="15" y="29"/>
                  </a:cubicBezTo>
                  <a:cubicBezTo>
                    <a:pt x="16" y="29"/>
                    <a:pt x="18" y="29"/>
                    <a:pt x="19" y="28"/>
                  </a:cubicBezTo>
                  <a:cubicBezTo>
                    <a:pt x="19" y="28"/>
                    <a:pt x="19" y="29"/>
                    <a:pt x="20" y="29"/>
                  </a:cubicBezTo>
                  <a:cubicBezTo>
                    <a:pt x="20" y="29"/>
                    <a:pt x="21" y="28"/>
                    <a:pt x="22" y="28"/>
                  </a:cubicBezTo>
                  <a:cubicBezTo>
                    <a:pt x="22" y="29"/>
                    <a:pt x="22" y="29"/>
                    <a:pt x="22" y="29"/>
                  </a:cubicBezTo>
                  <a:cubicBezTo>
                    <a:pt x="23" y="30"/>
                    <a:pt x="27" y="28"/>
                    <a:pt x="28" y="28"/>
                  </a:cubicBezTo>
                  <a:cubicBezTo>
                    <a:pt x="29" y="28"/>
                    <a:pt x="28" y="30"/>
                    <a:pt x="30" y="29"/>
                  </a:cubicBezTo>
                  <a:cubicBezTo>
                    <a:pt x="31" y="29"/>
                    <a:pt x="31" y="29"/>
                    <a:pt x="31" y="29"/>
                  </a:cubicBezTo>
                  <a:cubicBezTo>
                    <a:pt x="31" y="28"/>
                    <a:pt x="31" y="28"/>
                    <a:pt x="31" y="28"/>
                  </a:cubicBezTo>
                  <a:cubicBezTo>
                    <a:pt x="33" y="28"/>
                    <a:pt x="32" y="28"/>
                    <a:pt x="33" y="27"/>
                  </a:cubicBezTo>
                  <a:cubicBezTo>
                    <a:pt x="34" y="27"/>
                    <a:pt x="34" y="27"/>
                    <a:pt x="34" y="27"/>
                  </a:cubicBezTo>
                  <a:cubicBezTo>
                    <a:pt x="34" y="28"/>
                    <a:pt x="34" y="28"/>
                    <a:pt x="34" y="28"/>
                  </a:cubicBezTo>
                  <a:cubicBezTo>
                    <a:pt x="34" y="28"/>
                    <a:pt x="35" y="28"/>
                    <a:pt x="35" y="28"/>
                  </a:cubicBezTo>
                  <a:cubicBezTo>
                    <a:pt x="35" y="30"/>
                    <a:pt x="35" y="30"/>
                    <a:pt x="35" y="30"/>
                  </a:cubicBezTo>
                  <a:cubicBezTo>
                    <a:pt x="37" y="30"/>
                    <a:pt x="37" y="30"/>
                    <a:pt x="37" y="30"/>
                  </a:cubicBezTo>
                  <a:cubicBezTo>
                    <a:pt x="38" y="29"/>
                    <a:pt x="38" y="29"/>
                    <a:pt x="38" y="28"/>
                  </a:cubicBezTo>
                  <a:cubicBezTo>
                    <a:pt x="39" y="28"/>
                    <a:pt x="40" y="28"/>
                    <a:pt x="40" y="28"/>
                  </a:cubicBezTo>
                  <a:cubicBezTo>
                    <a:pt x="40" y="29"/>
                    <a:pt x="41" y="29"/>
                    <a:pt x="41" y="30"/>
                  </a:cubicBezTo>
                  <a:cubicBezTo>
                    <a:pt x="39" y="30"/>
                    <a:pt x="39" y="30"/>
                    <a:pt x="39" y="30"/>
                  </a:cubicBezTo>
                  <a:cubicBezTo>
                    <a:pt x="39" y="30"/>
                    <a:pt x="39" y="30"/>
                    <a:pt x="39" y="30"/>
                  </a:cubicBezTo>
                  <a:cubicBezTo>
                    <a:pt x="39" y="30"/>
                    <a:pt x="39" y="30"/>
                    <a:pt x="39" y="30"/>
                  </a:cubicBezTo>
                  <a:cubicBezTo>
                    <a:pt x="39" y="31"/>
                    <a:pt x="39" y="31"/>
                    <a:pt x="39" y="32"/>
                  </a:cubicBezTo>
                  <a:cubicBezTo>
                    <a:pt x="38" y="32"/>
                    <a:pt x="38" y="32"/>
                    <a:pt x="37" y="32"/>
                  </a:cubicBezTo>
                  <a:cubicBezTo>
                    <a:pt x="37" y="32"/>
                    <a:pt x="37" y="33"/>
                    <a:pt x="37" y="33"/>
                  </a:cubicBezTo>
                  <a:cubicBezTo>
                    <a:pt x="30" y="33"/>
                    <a:pt x="30" y="33"/>
                    <a:pt x="30" y="33"/>
                  </a:cubicBezTo>
                  <a:cubicBezTo>
                    <a:pt x="30" y="33"/>
                    <a:pt x="30" y="33"/>
                    <a:pt x="30" y="33"/>
                  </a:cubicBezTo>
                  <a:cubicBezTo>
                    <a:pt x="29" y="33"/>
                    <a:pt x="29" y="33"/>
                    <a:pt x="28" y="32"/>
                  </a:cubicBezTo>
                  <a:cubicBezTo>
                    <a:pt x="28" y="32"/>
                    <a:pt x="28" y="32"/>
                    <a:pt x="28" y="32"/>
                  </a:cubicBezTo>
                  <a:cubicBezTo>
                    <a:pt x="28" y="32"/>
                    <a:pt x="28" y="32"/>
                    <a:pt x="28" y="32"/>
                  </a:cubicBezTo>
                  <a:cubicBezTo>
                    <a:pt x="25" y="32"/>
                    <a:pt x="25" y="32"/>
                    <a:pt x="25" y="32"/>
                  </a:cubicBezTo>
                  <a:cubicBezTo>
                    <a:pt x="25" y="33"/>
                    <a:pt x="25" y="33"/>
                    <a:pt x="25" y="33"/>
                  </a:cubicBezTo>
                  <a:cubicBezTo>
                    <a:pt x="24" y="33"/>
                    <a:pt x="23" y="33"/>
                    <a:pt x="22" y="33"/>
                  </a:cubicBezTo>
                  <a:cubicBezTo>
                    <a:pt x="22" y="34"/>
                    <a:pt x="22" y="34"/>
                    <a:pt x="21" y="34"/>
                  </a:cubicBezTo>
                  <a:cubicBezTo>
                    <a:pt x="20" y="35"/>
                    <a:pt x="19" y="35"/>
                    <a:pt x="18" y="35"/>
                  </a:cubicBezTo>
                  <a:cubicBezTo>
                    <a:pt x="18" y="34"/>
                    <a:pt x="18" y="34"/>
                    <a:pt x="18" y="34"/>
                  </a:cubicBezTo>
                  <a:cubicBezTo>
                    <a:pt x="15" y="34"/>
                    <a:pt x="15" y="34"/>
                    <a:pt x="15" y="34"/>
                  </a:cubicBezTo>
                  <a:cubicBezTo>
                    <a:pt x="15" y="35"/>
                    <a:pt x="14" y="35"/>
                    <a:pt x="14" y="35"/>
                  </a:cubicBezTo>
                  <a:cubicBezTo>
                    <a:pt x="14" y="34"/>
                    <a:pt x="14" y="34"/>
                    <a:pt x="14" y="34"/>
                  </a:cubicBezTo>
                  <a:cubicBezTo>
                    <a:pt x="12" y="34"/>
                    <a:pt x="12" y="34"/>
                    <a:pt x="12" y="34"/>
                  </a:cubicBezTo>
                  <a:cubicBezTo>
                    <a:pt x="12" y="35"/>
                    <a:pt x="12" y="36"/>
                    <a:pt x="12" y="37"/>
                  </a:cubicBezTo>
                  <a:cubicBezTo>
                    <a:pt x="12" y="37"/>
                    <a:pt x="12" y="37"/>
                    <a:pt x="12" y="37"/>
                  </a:cubicBezTo>
                  <a:cubicBezTo>
                    <a:pt x="12" y="37"/>
                    <a:pt x="12" y="38"/>
                    <a:pt x="12" y="39"/>
                  </a:cubicBezTo>
                  <a:cubicBezTo>
                    <a:pt x="12" y="39"/>
                    <a:pt x="12" y="39"/>
                    <a:pt x="12" y="39"/>
                  </a:cubicBezTo>
                  <a:cubicBezTo>
                    <a:pt x="12" y="40"/>
                    <a:pt x="12" y="40"/>
                    <a:pt x="12" y="40"/>
                  </a:cubicBezTo>
                  <a:cubicBezTo>
                    <a:pt x="13" y="40"/>
                    <a:pt x="14" y="41"/>
                    <a:pt x="15" y="41"/>
                  </a:cubicBezTo>
                  <a:cubicBezTo>
                    <a:pt x="15" y="42"/>
                    <a:pt x="15" y="42"/>
                    <a:pt x="16" y="43"/>
                  </a:cubicBezTo>
                  <a:cubicBezTo>
                    <a:pt x="17" y="43"/>
                    <a:pt x="19" y="44"/>
                    <a:pt x="20" y="44"/>
                  </a:cubicBezTo>
                  <a:cubicBezTo>
                    <a:pt x="22" y="44"/>
                    <a:pt x="22" y="44"/>
                    <a:pt x="22" y="44"/>
                  </a:cubicBezTo>
                  <a:cubicBezTo>
                    <a:pt x="22" y="44"/>
                    <a:pt x="22" y="44"/>
                    <a:pt x="22" y="44"/>
                  </a:cubicBezTo>
                  <a:cubicBezTo>
                    <a:pt x="23" y="44"/>
                    <a:pt x="24" y="44"/>
                    <a:pt x="24" y="44"/>
                  </a:cubicBezTo>
                  <a:cubicBezTo>
                    <a:pt x="24" y="45"/>
                    <a:pt x="24" y="45"/>
                    <a:pt x="24" y="45"/>
                  </a:cubicBezTo>
                  <a:cubicBezTo>
                    <a:pt x="25" y="45"/>
                    <a:pt x="26" y="45"/>
                    <a:pt x="27" y="45"/>
                  </a:cubicBezTo>
                  <a:cubicBezTo>
                    <a:pt x="27" y="46"/>
                    <a:pt x="27" y="46"/>
                    <a:pt x="27" y="46"/>
                  </a:cubicBezTo>
                  <a:cubicBezTo>
                    <a:pt x="28" y="47"/>
                    <a:pt x="27" y="49"/>
                    <a:pt x="28" y="50"/>
                  </a:cubicBezTo>
                  <a:cubicBezTo>
                    <a:pt x="28" y="50"/>
                    <a:pt x="28" y="50"/>
                    <a:pt x="28" y="50"/>
                  </a:cubicBezTo>
                  <a:cubicBezTo>
                    <a:pt x="28" y="50"/>
                    <a:pt x="28" y="50"/>
                    <a:pt x="28" y="50"/>
                  </a:cubicBezTo>
                  <a:cubicBezTo>
                    <a:pt x="28" y="50"/>
                    <a:pt x="30" y="50"/>
                    <a:pt x="31" y="50"/>
                  </a:cubicBezTo>
                  <a:cubicBezTo>
                    <a:pt x="31" y="50"/>
                    <a:pt x="31" y="50"/>
                    <a:pt x="31" y="50"/>
                  </a:cubicBezTo>
                  <a:cubicBezTo>
                    <a:pt x="32" y="52"/>
                    <a:pt x="35" y="51"/>
                    <a:pt x="37" y="51"/>
                  </a:cubicBezTo>
                  <a:cubicBezTo>
                    <a:pt x="37" y="50"/>
                    <a:pt x="37" y="50"/>
                    <a:pt x="37" y="50"/>
                  </a:cubicBezTo>
                  <a:cubicBezTo>
                    <a:pt x="38" y="49"/>
                    <a:pt x="39" y="49"/>
                    <a:pt x="40" y="49"/>
                  </a:cubicBezTo>
                  <a:cubicBezTo>
                    <a:pt x="40" y="49"/>
                    <a:pt x="40" y="50"/>
                    <a:pt x="41" y="50"/>
                  </a:cubicBezTo>
                  <a:cubicBezTo>
                    <a:pt x="41" y="49"/>
                    <a:pt x="41" y="49"/>
                    <a:pt x="41" y="49"/>
                  </a:cubicBezTo>
                  <a:cubicBezTo>
                    <a:pt x="43" y="49"/>
                    <a:pt x="43" y="49"/>
                    <a:pt x="43" y="49"/>
                  </a:cubicBezTo>
                  <a:cubicBezTo>
                    <a:pt x="44" y="49"/>
                    <a:pt x="45" y="49"/>
                    <a:pt x="46" y="50"/>
                  </a:cubicBezTo>
                  <a:cubicBezTo>
                    <a:pt x="46" y="49"/>
                    <a:pt x="46" y="49"/>
                    <a:pt x="46" y="49"/>
                  </a:cubicBezTo>
                  <a:cubicBezTo>
                    <a:pt x="48" y="49"/>
                    <a:pt x="50" y="48"/>
                    <a:pt x="51" y="48"/>
                  </a:cubicBezTo>
                  <a:cubicBezTo>
                    <a:pt x="51" y="47"/>
                    <a:pt x="51" y="47"/>
                    <a:pt x="51" y="47"/>
                  </a:cubicBezTo>
                  <a:cubicBezTo>
                    <a:pt x="52" y="47"/>
                    <a:pt x="52" y="47"/>
                    <a:pt x="52" y="47"/>
                  </a:cubicBezTo>
                  <a:cubicBezTo>
                    <a:pt x="52" y="46"/>
                    <a:pt x="52" y="46"/>
                    <a:pt x="52" y="46"/>
                  </a:cubicBezTo>
                  <a:cubicBezTo>
                    <a:pt x="52" y="47"/>
                    <a:pt x="53" y="47"/>
                    <a:pt x="53" y="47"/>
                  </a:cubicBezTo>
                  <a:cubicBezTo>
                    <a:pt x="53" y="46"/>
                    <a:pt x="53" y="46"/>
                    <a:pt x="53" y="46"/>
                  </a:cubicBezTo>
                  <a:cubicBezTo>
                    <a:pt x="54" y="46"/>
                    <a:pt x="54" y="46"/>
                    <a:pt x="54" y="46"/>
                  </a:cubicBezTo>
                  <a:cubicBezTo>
                    <a:pt x="54" y="46"/>
                    <a:pt x="54" y="46"/>
                    <a:pt x="54" y="46"/>
                  </a:cubicBezTo>
                  <a:cubicBezTo>
                    <a:pt x="55" y="46"/>
                    <a:pt x="56" y="46"/>
                    <a:pt x="57" y="46"/>
                  </a:cubicBezTo>
                  <a:cubicBezTo>
                    <a:pt x="57" y="45"/>
                    <a:pt x="57" y="45"/>
                    <a:pt x="57" y="45"/>
                  </a:cubicBezTo>
                  <a:cubicBezTo>
                    <a:pt x="58" y="45"/>
                    <a:pt x="58" y="45"/>
                    <a:pt x="58" y="45"/>
                  </a:cubicBezTo>
                  <a:cubicBezTo>
                    <a:pt x="61" y="44"/>
                    <a:pt x="63" y="44"/>
                    <a:pt x="64" y="41"/>
                  </a:cubicBezTo>
                  <a:cubicBezTo>
                    <a:pt x="65" y="41"/>
                    <a:pt x="68" y="40"/>
                    <a:pt x="69" y="38"/>
                  </a:cubicBezTo>
                  <a:cubicBezTo>
                    <a:pt x="70" y="38"/>
                    <a:pt x="70" y="38"/>
                    <a:pt x="70" y="38"/>
                  </a:cubicBezTo>
                  <a:cubicBezTo>
                    <a:pt x="70" y="39"/>
                    <a:pt x="70" y="39"/>
                    <a:pt x="70" y="39"/>
                  </a:cubicBezTo>
                  <a:cubicBezTo>
                    <a:pt x="71" y="39"/>
                    <a:pt x="71" y="39"/>
                    <a:pt x="71" y="39"/>
                  </a:cubicBezTo>
                  <a:cubicBezTo>
                    <a:pt x="70" y="40"/>
                    <a:pt x="70" y="41"/>
                    <a:pt x="69" y="42"/>
                  </a:cubicBezTo>
                  <a:cubicBezTo>
                    <a:pt x="69" y="42"/>
                    <a:pt x="69" y="43"/>
                    <a:pt x="70" y="43"/>
                  </a:cubicBezTo>
                  <a:cubicBezTo>
                    <a:pt x="72" y="43"/>
                    <a:pt x="72" y="44"/>
                    <a:pt x="74" y="44"/>
                  </a:cubicBezTo>
                  <a:cubicBezTo>
                    <a:pt x="74" y="46"/>
                    <a:pt x="74" y="46"/>
                    <a:pt x="74" y="46"/>
                  </a:cubicBezTo>
                  <a:cubicBezTo>
                    <a:pt x="76" y="46"/>
                    <a:pt x="75" y="46"/>
                    <a:pt x="76" y="45"/>
                  </a:cubicBezTo>
                  <a:cubicBezTo>
                    <a:pt x="76" y="45"/>
                    <a:pt x="76" y="45"/>
                    <a:pt x="76" y="45"/>
                  </a:cubicBezTo>
                  <a:cubicBezTo>
                    <a:pt x="77" y="45"/>
                    <a:pt x="77" y="45"/>
                    <a:pt x="77" y="45"/>
                  </a:cubicBezTo>
                  <a:cubicBezTo>
                    <a:pt x="77" y="45"/>
                    <a:pt x="77" y="45"/>
                    <a:pt x="77" y="45"/>
                  </a:cubicBezTo>
                  <a:cubicBezTo>
                    <a:pt x="77" y="45"/>
                    <a:pt x="78" y="45"/>
                    <a:pt x="78" y="46"/>
                  </a:cubicBezTo>
                  <a:cubicBezTo>
                    <a:pt x="78" y="46"/>
                    <a:pt x="78" y="46"/>
                    <a:pt x="78" y="46"/>
                  </a:cubicBezTo>
                  <a:cubicBezTo>
                    <a:pt x="81" y="47"/>
                    <a:pt x="81" y="45"/>
                    <a:pt x="83" y="48"/>
                  </a:cubicBezTo>
                  <a:cubicBezTo>
                    <a:pt x="84" y="48"/>
                    <a:pt x="84" y="48"/>
                    <a:pt x="84" y="48"/>
                  </a:cubicBezTo>
                  <a:cubicBezTo>
                    <a:pt x="84" y="47"/>
                    <a:pt x="84" y="47"/>
                    <a:pt x="84" y="47"/>
                  </a:cubicBezTo>
                  <a:cubicBezTo>
                    <a:pt x="84" y="47"/>
                    <a:pt x="84" y="47"/>
                    <a:pt x="84" y="47"/>
                  </a:cubicBezTo>
                  <a:cubicBezTo>
                    <a:pt x="84" y="46"/>
                    <a:pt x="84" y="46"/>
                    <a:pt x="84" y="46"/>
                  </a:cubicBezTo>
                  <a:cubicBezTo>
                    <a:pt x="87" y="46"/>
                    <a:pt x="87" y="46"/>
                    <a:pt x="87" y="46"/>
                  </a:cubicBezTo>
                  <a:cubicBezTo>
                    <a:pt x="87" y="46"/>
                    <a:pt x="87" y="46"/>
                    <a:pt x="87" y="46"/>
                  </a:cubicBezTo>
                  <a:cubicBezTo>
                    <a:pt x="88" y="46"/>
                    <a:pt x="88" y="46"/>
                    <a:pt x="88" y="45"/>
                  </a:cubicBezTo>
                  <a:cubicBezTo>
                    <a:pt x="91" y="45"/>
                    <a:pt x="90" y="45"/>
                    <a:pt x="92" y="44"/>
                  </a:cubicBezTo>
                  <a:cubicBezTo>
                    <a:pt x="92" y="43"/>
                    <a:pt x="92" y="43"/>
                    <a:pt x="92" y="43"/>
                  </a:cubicBezTo>
                  <a:cubicBezTo>
                    <a:pt x="90" y="43"/>
                    <a:pt x="90" y="43"/>
                    <a:pt x="90" y="43"/>
                  </a:cubicBezTo>
                  <a:cubicBezTo>
                    <a:pt x="90" y="41"/>
                    <a:pt x="90" y="41"/>
                    <a:pt x="90" y="41"/>
                  </a:cubicBezTo>
                  <a:cubicBezTo>
                    <a:pt x="88" y="41"/>
                    <a:pt x="88" y="41"/>
                    <a:pt x="88" y="41"/>
                  </a:cubicBezTo>
                  <a:cubicBezTo>
                    <a:pt x="87" y="42"/>
                    <a:pt x="87" y="42"/>
                    <a:pt x="87" y="43"/>
                  </a:cubicBezTo>
                  <a:cubicBezTo>
                    <a:pt x="86" y="43"/>
                    <a:pt x="86" y="43"/>
                    <a:pt x="85" y="42"/>
                  </a:cubicBezTo>
                  <a:cubicBezTo>
                    <a:pt x="85" y="42"/>
                    <a:pt x="85" y="42"/>
                    <a:pt x="85" y="42"/>
                  </a:cubicBezTo>
                  <a:cubicBezTo>
                    <a:pt x="84" y="42"/>
                    <a:pt x="84" y="42"/>
                    <a:pt x="84" y="42"/>
                  </a:cubicBezTo>
                  <a:cubicBezTo>
                    <a:pt x="84" y="41"/>
                    <a:pt x="84" y="41"/>
                    <a:pt x="84" y="40"/>
                  </a:cubicBezTo>
                  <a:cubicBezTo>
                    <a:pt x="83" y="40"/>
                    <a:pt x="83" y="40"/>
                    <a:pt x="82" y="40"/>
                  </a:cubicBezTo>
                  <a:cubicBezTo>
                    <a:pt x="82" y="39"/>
                    <a:pt x="82" y="39"/>
                    <a:pt x="83" y="38"/>
                  </a:cubicBezTo>
                  <a:cubicBezTo>
                    <a:pt x="84" y="38"/>
                    <a:pt x="85" y="38"/>
                    <a:pt x="86" y="39"/>
                  </a:cubicBezTo>
                  <a:cubicBezTo>
                    <a:pt x="86" y="40"/>
                    <a:pt x="86" y="40"/>
                    <a:pt x="86" y="40"/>
                  </a:cubicBezTo>
                  <a:cubicBezTo>
                    <a:pt x="88" y="40"/>
                    <a:pt x="90" y="40"/>
                    <a:pt x="91" y="40"/>
                  </a:cubicBezTo>
                  <a:cubicBezTo>
                    <a:pt x="91" y="39"/>
                    <a:pt x="91" y="39"/>
                    <a:pt x="91" y="39"/>
                  </a:cubicBezTo>
                  <a:cubicBezTo>
                    <a:pt x="89" y="39"/>
                    <a:pt x="89" y="39"/>
                    <a:pt x="89" y="39"/>
                  </a:cubicBezTo>
                  <a:cubicBezTo>
                    <a:pt x="89" y="39"/>
                    <a:pt x="89" y="39"/>
                    <a:pt x="89" y="39"/>
                  </a:cubicBezTo>
                  <a:cubicBezTo>
                    <a:pt x="89" y="39"/>
                    <a:pt x="89" y="39"/>
                    <a:pt x="89" y="39"/>
                  </a:cubicBezTo>
                  <a:cubicBezTo>
                    <a:pt x="89" y="38"/>
                    <a:pt x="89" y="38"/>
                    <a:pt x="89" y="38"/>
                  </a:cubicBezTo>
                  <a:cubicBezTo>
                    <a:pt x="91" y="38"/>
                    <a:pt x="90" y="37"/>
                    <a:pt x="91" y="37"/>
                  </a:cubicBezTo>
                  <a:cubicBezTo>
                    <a:pt x="92" y="38"/>
                    <a:pt x="93" y="38"/>
                    <a:pt x="94" y="39"/>
                  </a:cubicBezTo>
                  <a:cubicBezTo>
                    <a:pt x="94" y="40"/>
                    <a:pt x="94" y="40"/>
                    <a:pt x="94" y="40"/>
                  </a:cubicBezTo>
                  <a:cubicBezTo>
                    <a:pt x="95" y="41"/>
                    <a:pt x="96" y="41"/>
                    <a:pt x="96" y="4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37" name="PA-任意多边形 228"/>
            <p:cNvSpPr/>
            <p:nvPr>
              <p:custDataLst>
                <p:tags r:id="rId11"/>
              </p:custDataLst>
            </p:nvPr>
          </p:nvSpPr>
          <p:spPr bwMode="auto">
            <a:xfrm>
              <a:off x="1432255" y="2591492"/>
              <a:ext cx="143070" cy="99543"/>
            </a:xfrm>
            <a:custGeom>
              <a:avLst/>
              <a:gdLst/>
              <a:ahLst/>
              <a:cxnLst>
                <a:cxn ang="0">
                  <a:pos x="6" y="35"/>
                </a:cxn>
                <a:cxn ang="0">
                  <a:pos x="7" y="36"/>
                </a:cxn>
                <a:cxn ang="0">
                  <a:pos x="11" y="35"/>
                </a:cxn>
                <a:cxn ang="0">
                  <a:pos x="12" y="34"/>
                </a:cxn>
                <a:cxn ang="0">
                  <a:pos x="15" y="31"/>
                </a:cxn>
                <a:cxn ang="0">
                  <a:pos x="16" y="31"/>
                </a:cxn>
                <a:cxn ang="0">
                  <a:pos x="24" y="30"/>
                </a:cxn>
                <a:cxn ang="0">
                  <a:pos x="24" y="29"/>
                </a:cxn>
                <a:cxn ang="0">
                  <a:pos x="26" y="24"/>
                </a:cxn>
                <a:cxn ang="0">
                  <a:pos x="29" y="22"/>
                </a:cxn>
                <a:cxn ang="0">
                  <a:pos x="30" y="21"/>
                </a:cxn>
                <a:cxn ang="0">
                  <a:pos x="32" y="19"/>
                </a:cxn>
                <a:cxn ang="0">
                  <a:pos x="33" y="18"/>
                </a:cxn>
                <a:cxn ang="0">
                  <a:pos x="36" y="16"/>
                </a:cxn>
                <a:cxn ang="0">
                  <a:pos x="37" y="16"/>
                </a:cxn>
                <a:cxn ang="0">
                  <a:pos x="39" y="15"/>
                </a:cxn>
                <a:cxn ang="0">
                  <a:pos x="42" y="14"/>
                </a:cxn>
                <a:cxn ang="0">
                  <a:pos x="43" y="14"/>
                </a:cxn>
                <a:cxn ang="0">
                  <a:pos x="44" y="14"/>
                </a:cxn>
                <a:cxn ang="0">
                  <a:pos x="47" y="13"/>
                </a:cxn>
                <a:cxn ang="0">
                  <a:pos x="49" y="12"/>
                </a:cxn>
                <a:cxn ang="0">
                  <a:pos x="46" y="9"/>
                </a:cxn>
                <a:cxn ang="0">
                  <a:pos x="44" y="7"/>
                </a:cxn>
                <a:cxn ang="0">
                  <a:pos x="42" y="6"/>
                </a:cxn>
                <a:cxn ang="0">
                  <a:pos x="41" y="6"/>
                </a:cxn>
                <a:cxn ang="0">
                  <a:pos x="32" y="6"/>
                </a:cxn>
                <a:cxn ang="0">
                  <a:pos x="31" y="6"/>
                </a:cxn>
                <a:cxn ang="0">
                  <a:pos x="29" y="6"/>
                </a:cxn>
                <a:cxn ang="0">
                  <a:pos x="24" y="4"/>
                </a:cxn>
                <a:cxn ang="0">
                  <a:pos x="18" y="0"/>
                </a:cxn>
                <a:cxn ang="0">
                  <a:pos x="17" y="1"/>
                </a:cxn>
                <a:cxn ang="0">
                  <a:pos x="15" y="2"/>
                </a:cxn>
                <a:cxn ang="0">
                  <a:pos x="13" y="2"/>
                </a:cxn>
                <a:cxn ang="0">
                  <a:pos x="12" y="3"/>
                </a:cxn>
                <a:cxn ang="0">
                  <a:pos x="9" y="3"/>
                </a:cxn>
                <a:cxn ang="0">
                  <a:pos x="8" y="4"/>
                </a:cxn>
                <a:cxn ang="0">
                  <a:pos x="6" y="4"/>
                </a:cxn>
                <a:cxn ang="0">
                  <a:pos x="5" y="5"/>
                </a:cxn>
                <a:cxn ang="0">
                  <a:pos x="3" y="9"/>
                </a:cxn>
                <a:cxn ang="0">
                  <a:pos x="3" y="10"/>
                </a:cxn>
                <a:cxn ang="0">
                  <a:pos x="3" y="10"/>
                </a:cxn>
                <a:cxn ang="0">
                  <a:pos x="3" y="12"/>
                </a:cxn>
                <a:cxn ang="0">
                  <a:pos x="3" y="16"/>
                </a:cxn>
                <a:cxn ang="0">
                  <a:pos x="3" y="18"/>
                </a:cxn>
                <a:cxn ang="0">
                  <a:pos x="3" y="22"/>
                </a:cxn>
                <a:cxn ang="0">
                  <a:pos x="2" y="23"/>
                </a:cxn>
                <a:cxn ang="0">
                  <a:pos x="0" y="28"/>
                </a:cxn>
                <a:cxn ang="0">
                  <a:pos x="6" y="34"/>
                </a:cxn>
              </a:cxnLst>
              <a:rect l="0" t="0" r="r" b="b"/>
              <a:pathLst>
                <a:path w="49" h="36">
                  <a:moveTo>
                    <a:pt x="6" y="34"/>
                  </a:moveTo>
                  <a:cubicBezTo>
                    <a:pt x="6" y="35"/>
                    <a:pt x="6" y="35"/>
                    <a:pt x="6" y="35"/>
                  </a:cubicBezTo>
                  <a:cubicBezTo>
                    <a:pt x="6" y="35"/>
                    <a:pt x="6" y="35"/>
                    <a:pt x="6" y="35"/>
                  </a:cubicBezTo>
                  <a:cubicBezTo>
                    <a:pt x="6" y="35"/>
                    <a:pt x="7" y="36"/>
                    <a:pt x="7" y="36"/>
                  </a:cubicBezTo>
                  <a:cubicBezTo>
                    <a:pt x="11" y="36"/>
                    <a:pt x="11" y="36"/>
                    <a:pt x="11" y="36"/>
                  </a:cubicBezTo>
                  <a:cubicBezTo>
                    <a:pt x="11" y="35"/>
                    <a:pt x="11" y="35"/>
                    <a:pt x="11" y="35"/>
                  </a:cubicBezTo>
                  <a:cubicBezTo>
                    <a:pt x="12" y="35"/>
                    <a:pt x="12" y="35"/>
                    <a:pt x="12" y="35"/>
                  </a:cubicBezTo>
                  <a:cubicBezTo>
                    <a:pt x="12" y="34"/>
                    <a:pt x="12" y="34"/>
                    <a:pt x="12" y="34"/>
                  </a:cubicBezTo>
                  <a:cubicBezTo>
                    <a:pt x="13" y="33"/>
                    <a:pt x="14" y="32"/>
                    <a:pt x="15" y="31"/>
                  </a:cubicBezTo>
                  <a:cubicBezTo>
                    <a:pt x="15" y="31"/>
                    <a:pt x="15" y="31"/>
                    <a:pt x="15" y="31"/>
                  </a:cubicBezTo>
                  <a:cubicBezTo>
                    <a:pt x="16" y="31"/>
                    <a:pt x="16" y="31"/>
                    <a:pt x="16" y="31"/>
                  </a:cubicBezTo>
                  <a:cubicBezTo>
                    <a:pt x="16" y="31"/>
                    <a:pt x="16" y="31"/>
                    <a:pt x="16" y="31"/>
                  </a:cubicBezTo>
                  <a:cubicBezTo>
                    <a:pt x="18" y="33"/>
                    <a:pt x="21" y="31"/>
                    <a:pt x="24" y="31"/>
                  </a:cubicBezTo>
                  <a:cubicBezTo>
                    <a:pt x="24" y="31"/>
                    <a:pt x="24" y="30"/>
                    <a:pt x="24" y="30"/>
                  </a:cubicBezTo>
                  <a:cubicBezTo>
                    <a:pt x="24" y="30"/>
                    <a:pt x="24" y="30"/>
                    <a:pt x="24" y="30"/>
                  </a:cubicBezTo>
                  <a:cubicBezTo>
                    <a:pt x="24" y="29"/>
                    <a:pt x="24" y="29"/>
                    <a:pt x="24" y="29"/>
                  </a:cubicBezTo>
                  <a:cubicBezTo>
                    <a:pt x="25" y="28"/>
                    <a:pt x="25" y="28"/>
                    <a:pt x="26" y="28"/>
                  </a:cubicBezTo>
                  <a:cubicBezTo>
                    <a:pt x="26" y="27"/>
                    <a:pt x="26" y="26"/>
                    <a:pt x="26" y="24"/>
                  </a:cubicBezTo>
                  <a:cubicBezTo>
                    <a:pt x="28" y="24"/>
                    <a:pt x="27" y="23"/>
                    <a:pt x="28" y="22"/>
                  </a:cubicBezTo>
                  <a:cubicBezTo>
                    <a:pt x="28" y="22"/>
                    <a:pt x="29" y="22"/>
                    <a:pt x="29" y="22"/>
                  </a:cubicBezTo>
                  <a:cubicBezTo>
                    <a:pt x="30" y="21"/>
                    <a:pt x="30" y="21"/>
                    <a:pt x="30" y="21"/>
                  </a:cubicBezTo>
                  <a:cubicBezTo>
                    <a:pt x="30" y="21"/>
                    <a:pt x="30" y="21"/>
                    <a:pt x="30" y="21"/>
                  </a:cubicBezTo>
                  <a:cubicBezTo>
                    <a:pt x="31" y="20"/>
                    <a:pt x="31" y="20"/>
                    <a:pt x="31" y="20"/>
                  </a:cubicBezTo>
                  <a:cubicBezTo>
                    <a:pt x="32" y="19"/>
                    <a:pt x="32" y="19"/>
                    <a:pt x="32" y="19"/>
                  </a:cubicBezTo>
                  <a:cubicBezTo>
                    <a:pt x="32" y="19"/>
                    <a:pt x="32" y="18"/>
                    <a:pt x="32" y="18"/>
                  </a:cubicBezTo>
                  <a:cubicBezTo>
                    <a:pt x="33" y="18"/>
                    <a:pt x="33" y="18"/>
                    <a:pt x="33" y="18"/>
                  </a:cubicBezTo>
                  <a:cubicBezTo>
                    <a:pt x="33" y="18"/>
                    <a:pt x="34" y="17"/>
                    <a:pt x="34" y="17"/>
                  </a:cubicBezTo>
                  <a:cubicBezTo>
                    <a:pt x="35" y="17"/>
                    <a:pt x="35" y="16"/>
                    <a:pt x="36" y="16"/>
                  </a:cubicBezTo>
                  <a:cubicBezTo>
                    <a:pt x="36" y="16"/>
                    <a:pt x="36" y="16"/>
                    <a:pt x="36" y="16"/>
                  </a:cubicBezTo>
                  <a:cubicBezTo>
                    <a:pt x="37" y="16"/>
                    <a:pt x="37" y="16"/>
                    <a:pt x="37" y="16"/>
                  </a:cubicBezTo>
                  <a:cubicBezTo>
                    <a:pt x="38" y="15"/>
                    <a:pt x="38" y="15"/>
                    <a:pt x="38" y="15"/>
                  </a:cubicBezTo>
                  <a:cubicBezTo>
                    <a:pt x="38" y="15"/>
                    <a:pt x="39" y="15"/>
                    <a:pt x="39" y="15"/>
                  </a:cubicBezTo>
                  <a:cubicBezTo>
                    <a:pt x="40" y="14"/>
                    <a:pt x="40" y="14"/>
                    <a:pt x="40" y="14"/>
                  </a:cubicBezTo>
                  <a:cubicBezTo>
                    <a:pt x="40" y="14"/>
                    <a:pt x="41" y="14"/>
                    <a:pt x="42" y="14"/>
                  </a:cubicBezTo>
                  <a:cubicBezTo>
                    <a:pt x="42" y="14"/>
                    <a:pt x="42" y="14"/>
                    <a:pt x="42" y="14"/>
                  </a:cubicBezTo>
                  <a:cubicBezTo>
                    <a:pt x="43" y="14"/>
                    <a:pt x="43" y="14"/>
                    <a:pt x="43" y="14"/>
                  </a:cubicBezTo>
                  <a:cubicBezTo>
                    <a:pt x="43" y="14"/>
                    <a:pt x="43" y="14"/>
                    <a:pt x="43" y="14"/>
                  </a:cubicBezTo>
                  <a:cubicBezTo>
                    <a:pt x="44" y="14"/>
                    <a:pt x="44" y="14"/>
                    <a:pt x="44" y="14"/>
                  </a:cubicBezTo>
                  <a:cubicBezTo>
                    <a:pt x="44" y="13"/>
                    <a:pt x="44" y="13"/>
                    <a:pt x="44" y="13"/>
                  </a:cubicBezTo>
                  <a:cubicBezTo>
                    <a:pt x="47" y="13"/>
                    <a:pt x="47" y="13"/>
                    <a:pt x="47" y="13"/>
                  </a:cubicBezTo>
                  <a:cubicBezTo>
                    <a:pt x="48" y="12"/>
                    <a:pt x="48" y="12"/>
                    <a:pt x="48" y="12"/>
                  </a:cubicBezTo>
                  <a:cubicBezTo>
                    <a:pt x="48" y="12"/>
                    <a:pt x="48" y="12"/>
                    <a:pt x="49" y="12"/>
                  </a:cubicBezTo>
                  <a:cubicBezTo>
                    <a:pt x="49" y="10"/>
                    <a:pt x="49" y="10"/>
                    <a:pt x="49" y="10"/>
                  </a:cubicBezTo>
                  <a:cubicBezTo>
                    <a:pt x="47" y="10"/>
                    <a:pt x="47" y="9"/>
                    <a:pt x="46" y="9"/>
                  </a:cubicBezTo>
                  <a:cubicBezTo>
                    <a:pt x="45" y="8"/>
                    <a:pt x="45" y="8"/>
                    <a:pt x="44" y="7"/>
                  </a:cubicBezTo>
                  <a:cubicBezTo>
                    <a:pt x="44" y="7"/>
                    <a:pt x="44" y="7"/>
                    <a:pt x="44" y="7"/>
                  </a:cubicBezTo>
                  <a:cubicBezTo>
                    <a:pt x="44" y="7"/>
                    <a:pt x="43" y="7"/>
                    <a:pt x="42" y="6"/>
                  </a:cubicBezTo>
                  <a:cubicBezTo>
                    <a:pt x="42" y="6"/>
                    <a:pt x="42" y="6"/>
                    <a:pt x="42" y="6"/>
                  </a:cubicBezTo>
                  <a:cubicBezTo>
                    <a:pt x="41" y="6"/>
                    <a:pt x="41" y="6"/>
                    <a:pt x="41" y="6"/>
                  </a:cubicBezTo>
                  <a:cubicBezTo>
                    <a:pt x="41" y="6"/>
                    <a:pt x="41" y="6"/>
                    <a:pt x="41" y="6"/>
                  </a:cubicBezTo>
                  <a:cubicBezTo>
                    <a:pt x="39" y="5"/>
                    <a:pt x="36" y="5"/>
                    <a:pt x="34" y="5"/>
                  </a:cubicBezTo>
                  <a:cubicBezTo>
                    <a:pt x="33" y="5"/>
                    <a:pt x="33" y="6"/>
                    <a:pt x="32" y="6"/>
                  </a:cubicBezTo>
                  <a:cubicBezTo>
                    <a:pt x="32" y="6"/>
                    <a:pt x="32" y="6"/>
                    <a:pt x="32" y="6"/>
                  </a:cubicBezTo>
                  <a:cubicBezTo>
                    <a:pt x="31" y="6"/>
                    <a:pt x="31" y="6"/>
                    <a:pt x="31" y="6"/>
                  </a:cubicBezTo>
                  <a:cubicBezTo>
                    <a:pt x="31" y="5"/>
                    <a:pt x="31" y="5"/>
                    <a:pt x="31" y="5"/>
                  </a:cubicBezTo>
                  <a:cubicBezTo>
                    <a:pt x="31" y="5"/>
                    <a:pt x="30" y="5"/>
                    <a:pt x="29" y="6"/>
                  </a:cubicBezTo>
                  <a:cubicBezTo>
                    <a:pt x="29" y="5"/>
                    <a:pt x="29" y="5"/>
                    <a:pt x="29" y="5"/>
                  </a:cubicBezTo>
                  <a:cubicBezTo>
                    <a:pt x="27" y="5"/>
                    <a:pt x="26" y="4"/>
                    <a:pt x="24" y="4"/>
                  </a:cubicBezTo>
                  <a:cubicBezTo>
                    <a:pt x="22" y="3"/>
                    <a:pt x="20" y="2"/>
                    <a:pt x="18" y="1"/>
                  </a:cubicBezTo>
                  <a:cubicBezTo>
                    <a:pt x="18" y="0"/>
                    <a:pt x="18" y="0"/>
                    <a:pt x="18" y="0"/>
                  </a:cubicBezTo>
                  <a:cubicBezTo>
                    <a:pt x="18" y="1"/>
                    <a:pt x="17" y="1"/>
                    <a:pt x="17" y="1"/>
                  </a:cubicBezTo>
                  <a:cubicBezTo>
                    <a:pt x="17" y="1"/>
                    <a:pt x="17" y="1"/>
                    <a:pt x="17" y="1"/>
                  </a:cubicBezTo>
                  <a:cubicBezTo>
                    <a:pt x="16" y="1"/>
                    <a:pt x="16" y="1"/>
                    <a:pt x="15" y="2"/>
                  </a:cubicBezTo>
                  <a:cubicBezTo>
                    <a:pt x="15" y="2"/>
                    <a:pt x="15" y="2"/>
                    <a:pt x="15" y="2"/>
                  </a:cubicBezTo>
                  <a:cubicBezTo>
                    <a:pt x="13" y="2"/>
                    <a:pt x="13" y="2"/>
                    <a:pt x="13" y="2"/>
                  </a:cubicBezTo>
                  <a:cubicBezTo>
                    <a:pt x="13" y="2"/>
                    <a:pt x="13" y="2"/>
                    <a:pt x="13" y="2"/>
                  </a:cubicBezTo>
                  <a:cubicBezTo>
                    <a:pt x="12" y="2"/>
                    <a:pt x="12" y="2"/>
                    <a:pt x="12" y="2"/>
                  </a:cubicBezTo>
                  <a:cubicBezTo>
                    <a:pt x="12" y="3"/>
                    <a:pt x="12" y="3"/>
                    <a:pt x="12" y="3"/>
                  </a:cubicBezTo>
                  <a:cubicBezTo>
                    <a:pt x="9" y="3"/>
                    <a:pt x="9" y="3"/>
                    <a:pt x="9" y="3"/>
                  </a:cubicBezTo>
                  <a:cubicBezTo>
                    <a:pt x="9" y="3"/>
                    <a:pt x="9" y="3"/>
                    <a:pt x="9" y="3"/>
                  </a:cubicBezTo>
                  <a:cubicBezTo>
                    <a:pt x="8" y="3"/>
                    <a:pt x="8" y="3"/>
                    <a:pt x="8" y="3"/>
                  </a:cubicBezTo>
                  <a:cubicBezTo>
                    <a:pt x="8" y="4"/>
                    <a:pt x="8" y="4"/>
                    <a:pt x="8" y="4"/>
                  </a:cubicBezTo>
                  <a:cubicBezTo>
                    <a:pt x="8" y="4"/>
                    <a:pt x="7" y="4"/>
                    <a:pt x="6" y="4"/>
                  </a:cubicBezTo>
                  <a:cubicBezTo>
                    <a:pt x="6" y="4"/>
                    <a:pt x="6" y="4"/>
                    <a:pt x="6" y="4"/>
                  </a:cubicBezTo>
                  <a:cubicBezTo>
                    <a:pt x="5" y="4"/>
                    <a:pt x="5" y="4"/>
                    <a:pt x="5" y="4"/>
                  </a:cubicBezTo>
                  <a:cubicBezTo>
                    <a:pt x="5" y="5"/>
                    <a:pt x="5" y="5"/>
                    <a:pt x="5" y="5"/>
                  </a:cubicBezTo>
                  <a:cubicBezTo>
                    <a:pt x="4" y="5"/>
                    <a:pt x="3" y="6"/>
                    <a:pt x="2" y="6"/>
                  </a:cubicBezTo>
                  <a:cubicBezTo>
                    <a:pt x="2" y="7"/>
                    <a:pt x="2" y="8"/>
                    <a:pt x="3" y="9"/>
                  </a:cubicBezTo>
                  <a:cubicBezTo>
                    <a:pt x="3" y="9"/>
                    <a:pt x="3" y="9"/>
                    <a:pt x="3" y="9"/>
                  </a:cubicBezTo>
                  <a:cubicBezTo>
                    <a:pt x="3" y="10"/>
                    <a:pt x="3" y="10"/>
                    <a:pt x="3" y="10"/>
                  </a:cubicBezTo>
                  <a:cubicBezTo>
                    <a:pt x="3" y="10"/>
                    <a:pt x="3" y="10"/>
                    <a:pt x="3" y="10"/>
                  </a:cubicBezTo>
                  <a:cubicBezTo>
                    <a:pt x="3" y="10"/>
                    <a:pt x="3" y="10"/>
                    <a:pt x="3" y="10"/>
                  </a:cubicBezTo>
                  <a:cubicBezTo>
                    <a:pt x="3" y="10"/>
                    <a:pt x="3" y="10"/>
                    <a:pt x="3" y="10"/>
                  </a:cubicBezTo>
                  <a:cubicBezTo>
                    <a:pt x="3" y="12"/>
                    <a:pt x="3" y="12"/>
                    <a:pt x="3" y="12"/>
                  </a:cubicBezTo>
                  <a:cubicBezTo>
                    <a:pt x="3" y="12"/>
                    <a:pt x="3" y="12"/>
                    <a:pt x="3" y="12"/>
                  </a:cubicBezTo>
                  <a:cubicBezTo>
                    <a:pt x="2" y="14"/>
                    <a:pt x="2" y="15"/>
                    <a:pt x="3" y="16"/>
                  </a:cubicBezTo>
                  <a:cubicBezTo>
                    <a:pt x="3" y="16"/>
                    <a:pt x="3" y="16"/>
                    <a:pt x="3" y="16"/>
                  </a:cubicBezTo>
                  <a:cubicBezTo>
                    <a:pt x="3" y="18"/>
                    <a:pt x="3" y="18"/>
                    <a:pt x="3" y="18"/>
                  </a:cubicBezTo>
                  <a:cubicBezTo>
                    <a:pt x="1" y="18"/>
                    <a:pt x="1" y="18"/>
                    <a:pt x="1" y="18"/>
                  </a:cubicBezTo>
                  <a:cubicBezTo>
                    <a:pt x="2" y="19"/>
                    <a:pt x="2" y="20"/>
                    <a:pt x="3" y="22"/>
                  </a:cubicBezTo>
                  <a:cubicBezTo>
                    <a:pt x="2" y="22"/>
                    <a:pt x="2" y="22"/>
                    <a:pt x="2" y="22"/>
                  </a:cubicBezTo>
                  <a:cubicBezTo>
                    <a:pt x="2" y="23"/>
                    <a:pt x="2" y="23"/>
                    <a:pt x="2" y="23"/>
                  </a:cubicBezTo>
                  <a:cubicBezTo>
                    <a:pt x="2" y="24"/>
                    <a:pt x="1" y="24"/>
                    <a:pt x="1" y="25"/>
                  </a:cubicBezTo>
                  <a:cubicBezTo>
                    <a:pt x="0" y="26"/>
                    <a:pt x="0" y="27"/>
                    <a:pt x="0" y="28"/>
                  </a:cubicBezTo>
                  <a:cubicBezTo>
                    <a:pt x="2" y="29"/>
                    <a:pt x="2" y="31"/>
                    <a:pt x="4" y="31"/>
                  </a:cubicBezTo>
                  <a:cubicBezTo>
                    <a:pt x="4" y="33"/>
                    <a:pt x="5" y="33"/>
                    <a:pt x="6" y="34"/>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38" name="PA-任意多边形 229"/>
            <p:cNvSpPr/>
            <p:nvPr>
              <p:custDataLst>
                <p:tags r:id="rId12"/>
              </p:custDataLst>
            </p:nvPr>
          </p:nvSpPr>
          <p:spPr bwMode="auto">
            <a:xfrm>
              <a:off x="1441014" y="2494715"/>
              <a:ext cx="125551" cy="66361"/>
            </a:xfrm>
            <a:custGeom>
              <a:avLst/>
              <a:gdLst/>
              <a:ahLst/>
              <a:cxnLst>
                <a:cxn ang="0">
                  <a:pos x="0" y="19"/>
                </a:cxn>
                <a:cxn ang="0">
                  <a:pos x="3" y="21"/>
                </a:cxn>
                <a:cxn ang="0">
                  <a:pos x="4" y="22"/>
                </a:cxn>
                <a:cxn ang="0">
                  <a:pos x="8" y="23"/>
                </a:cxn>
                <a:cxn ang="0">
                  <a:pos x="10" y="22"/>
                </a:cxn>
                <a:cxn ang="0">
                  <a:pos x="13" y="23"/>
                </a:cxn>
                <a:cxn ang="0">
                  <a:pos x="13" y="23"/>
                </a:cxn>
                <a:cxn ang="0">
                  <a:pos x="14" y="21"/>
                </a:cxn>
                <a:cxn ang="0">
                  <a:pos x="15" y="23"/>
                </a:cxn>
                <a:cxn ang="0">
                  <a:pos x="15" y="19"/>
                </a:cxn>
                <a:cxn ang="0">
                  <a:pos x="17" y="22"/>
                </a:cxn>
                <a:cxn ang="0">
                  <a:pos x="17" y="23"/>
                </a:cxn>
                <a:cxn ang="0">
                  <a:pos x="21" y="22"/>
                </a:cxn>
                <a:cxn ang="0">
                  <a:pos x="21" y="21"/>
                </a:cxn>
                <a:cxn ang="0">
                  <a:pos x="21" y="18"/>
                </a:cxn>
                <a:cxn ang="0">
                  <a:pos x="22" y="19"/>
                </a:cxn>
                <a:cxn ang="0">
                  <a:pos x="23" y="19"/>
                </a:cxn>
                <a:cxn ang="0">
                  <a:pos x="25" y="17"/>
                </a:cxn>
                <a:cxn ang="0">
                  <a:pos x="25" y="15"/>
                </a:cxn>
                <a:cxn ang="0">
                  <a:pos x="26" y="13"/>
                </a:cxn>
                <a:cxn ang="0">
                  <a:pos x="29" y="11"/>
                </a:cxn>
                <a:cxn ang="0">
                  <a:pos x="29" y="15"/>
                </a:cxn>
                <a:cxn ang="0">
                  <a:pos x="30" y="16"/>
                </a:cxn>
                <a:cxn ang="0">
                  <a:pos x="33" y="15"/>
                </a:cxn>
                <a:cxn ang="0">
                  <a:pos x="37" y="13"/>
                </a:cxn>
                <a:cxn ang="0">
                  <a:pos x="37" y="13"/>
                </a:cxn>
                <a:cxn ang="0">
                  <a:pos x="37" y="12"/>
                </a:cxn>
                <a:cxn ang="0">
                  <a:pos x="41" y="11"/>
                </a:cxn>
                <a:cxn ang="0">
                  <a:pos x="42" y="8"/>
                </a:cxn>
                <a:cxn ang="0">
                  <a:pos x="40" y="2"/>
                </a:cxn>
                <a:cxn ang="0">
                  <a:pos x="33" y="2"/>
                </a:cxn>
                <a:cxn ang="0">
                  <a:pos x="35" y="2"/>
                </a:cxn>
                <a:cxn ang="0">
                  <a:pos x="33" y="5"/>
                </a:cxn>
                <a:cxn ang="0">
                  <a:pos x="30" y="4"/>
                </a:cxn>
                <a:cxn ang="0">
                  <a:pos x="22" y="5"/>
                </a:cxn>
                <a:cxn ang="0">
                  <a:pos x="18" y="8"/>
                </a:cxn>
                <a:cxn ang="0">
                  <a:pos x="17" y="8"/>
                </a:cxn>
                <a:cxn ang="0">
                  <a:pos x="16" y="9"/>
                </a:cxn>
                <a:cxn ang="0">
                  <a:pos x="14" y="10"/>
                </a:cxn>
                <a:cxn ang="0">
                  <a:pos x="13" y="11"/>
                </a:cxn>
                <a:cxn ang="0">
                  <a:pos x="11" y="12"/>
                </a:cxn>
                <a:cxn ang="0">
                  <a:pos x="10" y="12"/>
                </a:cxn>
                <a:cxn ang="0">
                  <a:pos x="8" y="13"/>
                </a:cxn>
                <a:cxn ang="0">
                  <a:pos x="8" y="15"/>
                </a:cxn>
                <a:cxn ang="0">
                  <a:pos x="5" y="15"/>
                </a:cxn>
                <a:cxn ang="0">
                  <a:pos x="4" y="16"/>
                </a:cxn>
                <a:cxn ang="0">
                  <a:pos x="3" y="17"/>
                </a:cxn>
                <a:cxn ang="0">
                  <a:pos x="1" y="17"/>
                </a:cxn>
                <a:cxn ang="0">
                  <a:pos x="0" y="18"/>
                </a:cxn>
              </a:cxnLst>
              <a:rect l="0" t="0" r="r" b="b"/>
              <a:pathLst>
                <a:path w="43" h="24">
                  <a:moveTo>
                    <a:pt x="0" y="19"/>
                  </a:moveTo>
                  <a:cubicBezTo>
                    <a:pt x="0" y="19"/>
                    <a:pt x="0" y="19"/>
                    <a:pt x="0" y="19"/>
                  </a:cubicBezTo>
                  <a:cubicBezTo>
                    <a:pt x="2" y="19"/>
                    <a:pt x="2" y="19"/>
                    <a:pt x="2" y="19"/>
                  </a:cubicBezTo>
                  <a:cubicBezTo>
                    <a:pt x="3" y="20"/>
                    <a:pt x="3" y="20"/>
                    <a:pt x="3" y="21"/>
                  </a:cubicBezTo>
                  <a:cubicBezTo>
                    <a:pt x="3" y="22"/>
                    <a:pt x="3" y="22"/>
                    <a:pt x="3" y="22"/>
                  </a:cubicBezTo>
                  <a:cubicBezTo>
                    <a:pt x="4" y="22"/>
                    <a:pt x="4" y="22"/>
                    <a:pt x="4" y="22"/>
                  </a:cubicBezTo>
                  <a:cubicBezTo>
                    <a:pt x="4" y="23"/>
                    <a:pt x="5" y="23"/>
                    <a:pt x="5" y="24"/>
                  </a:cubicBezTo>
                  <a:cubicBezTo>
                    <a:pt x="7" y="24"/>
                    <a:pt x="7" y="23"/>
                    <a:pt x="8" y="23"/>
                  </a:cubicBezTo>
                  <a:cubicBezTo>
                    <a:pt x="8" y="22"/>
                    <a:pt x="8" y="22"/>
                    <a:pt x="8" y="22"/>
                  </a:cubicBezTo>
                  <a:cubicBezTo>
                    <a:pt x="10" y="22"/>
                    <a:pt x="10" y="22"/>
                    <a:pt x="10" y="22"/>
                  </a:cubicBezTo>
                  <a:cubicBezTo>
                    <a:pt x="10" y="23"/>
                    <a:pt x="11" y="23"/>
                    <a:pt x="11" y="23"/>
                  </a:cubicBezTo>
                  <a:cubicBezTo>
                    <a:pt x="11" y="23"/>
                    <a:pt x="12" y="23"/>
                    <a:pt x="13" y="23"/>
                  </a:cubicBezTo>
                  <a:cubicBezTo>
                    <a:pt x="13" y="23"/>
                    <a:pt x="13" y="23"/>
                    <a:pt x="13" y="23"/>
                  </a:cubicBezTo>
                  <a:cubicBezTo>
                    <a:pt x="13" y="23"/>
                    <a:pt x="13" y="23"/>
                    <a:pt x="13" y="23"/>
                  </a:cubicBezTo>
                  <a:cubicBezTo>
                    <a:pt x="13" y="21"/>
                    <a:pt x="13" y="21"/>
                    <a:pt x="13" y="21"/>
                  </a:cubicBezTo>
                  <a:cubicBezTo>
                    <a:pt x="14" y="21"/>
                    <a:pt x="14" y="21"/>
                    <a:pt x="14" y="21"/>
                  </a:cubicBezTo>
                  <a:cubicBezTo>
                    <a:pt x="14" y="22"/>
                    <a:pt x="14" y="22"/>
                    <a:pt x="15" y="22"/>
                  </a:cubicBezTo>
                  <a:cubicBezTo>
                    <a:pt x="15" y="23"/>
                    <a:pt x="15" y="22"/>
                    <a:pt x="15" y="23"/>
                  </a:cubicBezTo>
                  <a:cubicBezTo>
                    <a:pt x="15" y="21"/>
                    <a:pt x="15" y="21"/>
                    <a:pt x="15" y="19"/>
                  </a:cubicBezTo>
                  <a:cubicBezTo>
                    <a:pt x="15" y="19"/>
                    <a:pt x="15" y="19"/>
                    <a:pt x="15" y="19"/>
                  </a:cubicBezTo>
                  <a:cubicBezTo>
                    <a:pt x="16" y="20"/>
                    <a:pt x="16" y="21"/>
                    <a:pt x="16" y="22"/>
                  </a:cubicBezTo>
                  <a:cubicBezTo>
                    <a:pt x="17" y="22"/>
                    <a:pt x="17" y="22"/>
                    <a:pt x="17" y="22"/>
                  </a:cubicBezTo>
                  <a:cubicBezTo>
                    <a:pt x="17" y="23"/>
                    <a:pt x="17" y="23"/>
                    <a:pt x="17" y="23"/>
                  </a:cubicBezTo>
                  <a:cubicBezTo>
                    <a:pt x="17" y="23"/>
                    <a:pt x="17" y="23"/>
                    <a:pt x="17" y="23"/>
                  </a:cubicBezTo>
                  <a:cubicBezTo>
                    <a:pt x="17" y="24"/>
                    <a:pt x="17" y="24"/>
                    <a:pt x="17" y="24"/>
                  </a:cubicBezTo>
                  <a:cubicBezTo>
                    <a:pt x="18" y="23"/>
                    <a:pt x="20" y="23"/>
                    <a:pt x="21" y="22"/>
                  </a:cubicBezTo>
                  <a:cubicBezTo>
                    <a:pt x="21" y="22"/>
                    <a:pt x="21" y="21"/>
                    <a:pt x="21" y="21"/>
                  </a:cubicBezTo>
                  <a:cubicBezTo>
                    <a:pt x="21" y="21"/>
                    <a:pt x="21" y="21"/>
                    <a:pt x="21" y="21"/>
                  </a:cubicBezTo>
                  <a:cubicBezTo>
                    <a:pt x="22" y="20"/>
                    <a:pt x="21" y="18"/>
                    <a:pt x="21" y="18"/>
                  </a:cubicBezTo>
                  <a:cubicBezTo>
                    <a:pt x="21" y="18"/>
                    <a:pt x="21" y="18"/>
                    <a:pt x="21" y="18"/>
                  </a:cubicBezTo>
                  <a:cubicBezTo>
                    <a:pt x="22" y="17"/>
                    <a:pt x="21" y="18"/>
                    <a:pt x="22" y="17"/>
                  </a:cubicBezTo>
                  <a:cubicBezTo>
                    <a:pt x="22" y="18"/>
                    <a:pt x="22" y="18"/>
                    <a:pt x="22" y="19"/>
                  </a:cubicBezTo>
                  <a:cubicBezTo>
                    <a:pt x="23" y="19"/>
                    <a:pt x="23" y="19"/>
                    <a:pt x="23" y="19"/>
                  </a:cubicBezTo>
                  <a:cubicBezTo>
                    <a:pt x="23" y="20"/>
                    <a:pt x="23" y="19"/>
                    <a:pt x="23" y="19"/>
                  </a:cubicBezTo>
                  <a:cubicBezTo>
                    <a:pt x="24" y="19"/>
                    <a:pt x="24" y="19"/>
                    <a:pt x="24" y="18"/>
                  </a:cubicBezTo>
                  <a:cubicBezTo>
                    <a:pt x="25" y="18"/>
                    <a:pt x="24" y="18"/>
                    <a:pt x="25" y="17"/>
                  </a:cubicBezTo>
                  <a:cubicBezTo>
                    <a:pt x="25" y="17"/>
                    <a:pt x="25" y="17"/>
                    <a:pt x="26" y="17"/>
                  </a:cubicBezTo>
                  <a:cubicBezTo>
                    <a:pt x="26" y="16"/>
                    <a:pt x="26" y="15"/>
                    <a:pt x="25" y="15"/>
                  </a:cubicBezTo>
                  <a:cubicBezTo>
                    <a:pt x="25" y="14"/>
                    <a:pt x="25" y="14"/>
                    <a:pt x="26" y="14"/>
                  </a:cubicBezTo>
                  <a:cubicBezTo>
                    <a:pt x="26" y="13"/>
                    <a:pt x="26" y="13"/>
                    <a:pt x="26" y="13"/>
                  </a:cubicBezTo>
                  <a:cubicBezTo>
                    <a:pt x="26" y="13"/>
                    <a:pt x="26" y="14"/>
                    <a:pt x="27" y="14"/>
                  </a:cubicBezTo>
                  <a:cubicBezTo>
                    <a:pt x="28" y="14"/>
                    <a:pt x="28" y="12"/>
                    <a:pt x="29" y="11"/>
                  </a:cubicBezTo>
                  <a:cubicBezTo>
                    <a:pt x="31" y="11"/>
                    <a:pt x="31" y="11"/>
                    <a:pt x="31" y="11"/>
                  </a:cubicBezTo>
                  <a:cubicBezTo>
                    <a:pt x="30" y="12"/>
                    <a:pt x="30" y="14"/>
                    <a:pt x="29" y="15"/>
                  </a:cubicBezTo>
                  <a:cubicBezTo>
                    <a:pt x="29" y="15"/>
                    <a:pt x="29" y="16"/>
                    <a:pt x="29" y="16"/>
                  </a:cubicBezTo>
                  <a:cubicBezTo>
                    <a:pt x="30" y="16"/>
                    <a:pt x="30" y="16"/>
                    <a:pt x="30" y="16"/>
                  </a:cubicBezTo>
                  <a:cubicBezTo>
                    <a:pt x="30" y="17"/>
                    <a:pt x="30" y="17"/>
                    <a:pt x="31" y="17"/>
                  </a:cubicBezTo>
                  <a:cubicBezTo>
                    <a:pt x="32" y="18"/>
                    <a:pt x="32" y="16"/>
                    <a:pt x="33" y="15"/>
                  </a:cubicBezTo>
                  <a:cubicBezTo>
                    <a:pt x="35" y="15"/>
                    <a:pt x="35" y="15"/>
                    <a:pt x="37" y="14"/>
                  </a:cubicBezTo>
                  <a:cubicBezTo>
                    <a:pt x="37" y="13"/>
                    <a:pt x="37" y="13"/>
                    <a:pt x="37" y="13"/>
                  </a:cubicBezTo>
                  <a:cubicBezTo>
                    <a:pt x="37" y="13"/>
                    <a:pt x="37" y="13"/>
                    <a:pt x="37" y="13"/>
                  </a:cubicBezTo>
                  <a:cubicBezTo>
                    <a:pt x="37" y="13"/>
                    <a:pt x="37" y="13"/>
                    <a:pt x="37" y="13"/>
                  </a:cubicBezTo>
                  <a:cubicBezTo>
                    <a:pt x="37" y="13"/>
                    <a:pt x="37" y="13"/>
                    <a:pt x="37" y="13"/>
                  </a:cubicBezTo>
                  <a:cubicBezTo>
                    <a:pt x="36" y="12"/>
                    <a:pt x="37" y="12"/>
                    <a:pt x="37" y="12"/>
                  </a:cubicBezTo>
                  <a:cubicBezTo>
                    <a:pt x="37" y="11"/>
                    <a:pt x="37" y="10"/>
                    <a:pt x="37" y="9"/>
                  </a:cubicBezTo>
                  <a:cubicBezTo>
                    <a:pt x="41" y="11"/>
                    <a:pt x="41" y="11"/>
                    <a:pt x="41" y="11"/>
                  </a:cubicBezTo>
                  <a:cubicBezTo>
                    <a:pt x="41" y="10"/>
                    <a:pt x="41" y="10"/>
                    <a:pt x="41" y="9"/>
                  </a:cubicBezTo>
                  <a:cubicBezTo>
                    <a:pt x="41" y="8"/>
                    <a:pt x="41" y="8"/>
                    <a:pt x="42" y="8"/>
                  </a:cubicBezTo>
                  <a:cubicBezTo>
                    <a:pt x="42" y="7"/>
                    <a:pt x="43" y="6"/>
                    <a:pt x="43" y="5"/>
                  </a:cubicBezTo>
                  <a:cubicBezTo>
                    <a:pt x="42" y="4"/>
                    <a:pt x="41" y="3"/>
                    <a:pt x="40" y="2"/>
                  </a:cubicBezTo>
                  <a:cubicBezTo>
                    <a:pt x="40" y="1"/>
                    <a:pt x="39" y="1"/>
                    <a:pt x="39" y="0"/>
                  </a:cubicBezTo>
                  <a:cubicBezTo>
                    <a:pt x="36" y="0"/>
                    <a:pt x="36" y="2"/>
                    <a:pt x="33" y="2"/>
                  </a:cubicBezTo>
                  <a:cubicBezTo>
                    <a:pt x="33" y="2"/>
                    <a:pt x="33" y="2"/>
                    <a:pt x="33" y="2"/>
                  </a:cubicBezTo>
                  <a:cubicBezTo>
                    <a:pt x="35" y="2"/>
                    <a:pt x="35" y="2"/>
                    <a:pt x="35" y="2"/>
                  </a:cubicBezTo>
                  <a:cubicBezTo>
                    <a:pt x="35" y="4"/>
                    <a:pt x="35" y="4"/>
                    <a:pt x="35" y="4"/>
                  </a:cubicBezTo>
                  <a:cubicBezTo>
                    <a:pt x="34" y="4"/>
                    <a:pt x="33" y="4"/>
                    <a:pt x="33" y="5"/>
                  </a:cubicBezTo>
                  <a:cubicBezTo>
                    <a:pt x="32" y="5"/>
                    <a:pt x="31" y="5"/>
                    <a:pt x="31" y="5"/>
                  </a:cubicBezTo>
                  <a:cubicBezTo>
                    <a:pt x="30" y="4"/>
                    <a:pt x="30" y="4"/>
                    <a:pt x="30" y="4"/>
                  </a:cubicBezTo>
                  <a:cubicBezTo>
                    <a:pt x="29" y="4"/>
                    <a:pt x="23" y="4"/>
                    <a:pt x="22" y="4"/>
                  </a:cubicBezTo>
                  <a:cubicBezTo>
                    <a:pt x="22" y="5"/>
                    <a:pt x="22" y="5"/>
                    <a:pt x="22" y="5"/>
                  </a:cubicBezTo>
                  <a:cubicBezTo>
                    <a:pt x="21" y="5"/>
                    <a:pt x="21" y="5"/>
                    <a:pt x="20" y="5"/>
                  </a:cubicBezTo>
                  <a:cubicBezTo>
                    <a:pt x="20" y="6"/>
                    <a:pt x="19" y="7"/>
                    <a:pt x="18" y="8"/>
                  </a:cubicBezTo>
                  <a:cubicBezTo>
                    <a:pt x="17" y="8"/>
                    <a:pt x="17" y="8"/>
                    <a:pt x="17" y="8"/>
                  </a:cubicBezTo>
                  <a:cubicBezTo>
                    <a:pt x="17" y="8"/>
                    <a:pt x="17" y="8"/>
                    <a:pt x="17" y="8"/>
                  </a:cubicBezTo>
                  <a:cubicBezTo>
                    <a:pt x="17" y="8"/>
                    <a:pt x="17" y="8"/>
                    <a:pt x="17" y="8"/>
                  </a:cubicBezTo>
                  <a:cubicBezTo>
                    <a:pt x="16" y="9"/>
                    <a:pt x="16" y="9"/>
                    <a:pt x="16" y="9"/>
                  </a:cubicBezTo>
                  <a:cubicBezTo>
                    <a:pt x="15" y="9"/>
                    <a:pt x="15" y="9"/>
                    <a:pt x="14" y="9"/>
                  </a:cubicBezTo>
                  <a:cubicBezTo>
                    <a:pt x="14" y="10"/>
                    <a:pt x="14" y="10"/>
                    <a:pt x="14" y="10"/>
                  </a:cubicBezTo>
                  <a:cubicBezTo>
                    <a:pt x="13" y="10"/>
                    <a:pt x="13" y="10"/>
                    <a:pt x="13" y="10"/>
                  </a:cubicBezTo>
                  <a:cubicBezTo>
                    <a:pt x="13" y="11"/>
                    <a:pt x="13" y="11"/>
                    <a:pt x="13" y="11"/>
                  </a:cubicBezTo>
                  <a:cubicBezTo>
                    <a:pt x="12" y="11"/>
                    <a:pt x="12" y="10"/>
                    <a:pt x="11" y="10"/>
                  </a:cubicBezTo>
                  <a:cubicBezTo>
                    <a:pt x="11" y="12"/>
                    <a:pt x="11" y="12"/>
                    <a:pt x="11" y="12"/>
                  </a:cubicBezTo>
                  <a:cubicBezTo>
                    <a:pt x="11" y="12"/>
                    <a:pt x="11" y="12"/>
                    <a:pt x="11" y="12"/>
                  </a:cubicBezTo>
                  <a:cubicBezTo>
                    <a:pt x="10" y="12"/>
                    <a:pt x="10" y="12"/>
                    <a:pt x="10" y="12"/>
                  </a:cubicBezTo>
                  <a:cubicBezTo>
                    <a:pt x="9" y="12"/>
                    <a:pt x="9" y="12"/>
                    <a:pt x="9" y="12"/>
                  </a:cubicBezTo>
                  <a:cubicBezTo>
                    <a:pt x="8" y="13"/>
                    <a:pt x="8" y="13"/>
                    <a:pt x="8" y="13"/>
                  </a:cubicBezTo>
                  <a:cubicBezTo>
                    <a:pt x="8" y="13"/>
                    <a:pt x="8" y="13"/>
                    <a:pt x="8" y="13"/>
                  </a:cubicBezTo>
                  <a:cubicBezTo>
                    <a:pt x="7" y="14"/>
                    <a:pt x="8" y="14"/>
                    <a:pt x="8" y="15"/>
                  </a:cubicBezTo>
                  <a:cubicBezTo>
                    <a:pt x="7" y="15"/>
                    <a:pt x="7" y="15"/>
                    <a:pt x="7" y="15"/>
                  </a:cubicBezTo>
                  <a:cubicBezTo>
                    <a:pt x="5" y="15"/>
                    <a:pt x="5" y="15"/>
                    <a:pt x="5" y="15"/>
                  </a:cubicBezTo>
                  <a:cubicBezTo>
                    <a:pt x="5" y="16"/>
                    <a:pt x="5" y="16"/>
                    <a:pt x="5" y="16"/>
                  </a:cubicBezTo>
                  <a:cubicBezTo>
                    <a:pt x="4" y="16"/>
                    <a:pt x="4" y="16"/>
                    <a:pt x="4" y="16"/>
                  </a:cubicBezTo>
                  <a:cubicBezTo>
                    <a:pt x="3" y="17"/>
                    <a:pt x="3" y="17"/>
                    <a:pt x="3" y="17"/>
                  </a:cubicBezTo>
                  <a:cubicBezTo>
                    <a:pt x="3" y="17"/>
                    <a:pt x="3" y="17"/>
                    <a:pt x="3" y="17"/>
                  </a:cubicBezTo>
                  <a:cubicBezTo>
                    <a:pt x="3" y="17"/>
                    <a:pt x="3" y="17"/>
                    <a:pt x="3" y="17"/>
                  </a:cubicBezTo>
                  <a:cubicBezTo>
                    <a:pt x="1" y="17"/>
                    <a:pt x="1" y="17"/>
                    <a:pt x="1" y="17"/>
                  </a:cubicBezTo>
                  <a:cubicBezTo>
                    <a:pt x="1" y="17"/>
                    <a:pt x="1" y="17"/>
                    <a:pt x="1" y="17"/>
                  </a:cubicBezTo>
                  <a:cubicBezTo>
                    <a:pt x="1" y="18"/>
                    <a:pt x="0" y="18"/>
                    <a:pt x="0" y="18"/>
                  </a:cubicBezTo>
                  <a:cubicBezTo>
                    <a:pt x="0" y="19"/>
                    <a:pt x="0" y="18"/>
                    <a:pt x="0" y="19"/>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39" name="PA-任意多边形 230"/>
            <p:cNvSpPr/>
            <p:nvPr>
              <p:custDataLst>
                <p:tags r:id="rId13"/>
              </p:custDataLst>
            </p:nvPr>
          </p:nvSpPr>
          <p:spPr bwMode="auto">
            <a:xfrm>
              <a:off x="713984" y="2879061"/>
              <a:ext cx="45258" cy="22121"/>
            </a:xfrm>
            <a:custGeom>
              <a:avLst/>
              <a:gdLst/>
              <a:ahLst/>
              <a:cxnLst>
                <a:cxn ang="0">
                  <a:pos x="15" y="5"/>
                </a:cxn>
                <a:cxn ang="0">
                  <a:pos x="15" y="5"/>
                </a:cxn>
                <a:cxn ang="0">
                  <a:pos x="12" y="4"/>
                </a:cxn>
                <a:cxn ang="0">
                  <a:pos x="11" y="3"/>
                </a:cxn>
                <a:cxn ang="0">
                  <a:pos x="10" y="3"/>
                </a:cxn>
                <a:cxn ang="0">
                  <a:pos x="10" y="2"/>
                </a:cxn>
                <a:cxn ang="0">
                  <a:pos x="10" y="2"/>
                </a:cxn>
                <a:cxn ang="0">
                  <a:pos x="9" y="1"/>
                </a:cxn>
                <a:cxn ang="0">
                  <a:pos x="9" y="0"/>
                </a:cxn>
                <a:cxn ang="0">
                  <a:pos x="7" y="0"/>
                </a:cxn>
                <a:cxn ang="0">
                  <a:pos x="7" y="0"/>
                </a:cxn>
                <a:cxn ang="0">
                  <a:pos x="5" y="1"/>
                </a:cxn>
                <a:cxn ang="0">
                  <a:pos x="5" y="1"/>
                </a:cxn>
                <a:cxn ang="0">
                  <a:pos x="2" y="1"/>
                </a:cxn>
                <a:cxn ang="0">
                  <a:pos x="2" y="1"/>
                </a:cxn>
                <a:cxn ang="0">
                  <a:pos x="2" y="1"/>
                </a:cxn>
                <a:cxn ang="0">
                  <a:pos x="0" y="0"/>
                </a:cxn>
                <a:cxn ang="0">
                  <a:pos x="0" y="2"/>
                </a:cxn>
                <a:cxn ang="0">
                  <a:pos x="0" y="4"/>
                </a:cxn>
                <a:cxn ang="0">
                  <a:pos x="3" y="3"/>
                </a:cxn>
                <a:cxn ang="0">
                  <a:pos x="9" y="4"/>
                </a:cxn>
                <a:cxn ang="0">
                  <a:pos x="10" y="5"/>
                </a:cxn>
                <a:cxn ang="0">
                  <a:pos x="12" y="6"/>
                </a:cxn>
                <a:cxn ang="0">
                  <a:pos x="12" y="8"/>
                </a:cxn>
                <a:cxn ang="0">
                  <a:pos x="13" y="8"/>
                </a:cxn>
                <a:cxn ang="0">
                  <a:pos x="13" y="6"/>
                </a:cxn>
                <a:cxn ang="0">
                  <a:pos x="15" y="5"/>
                </a:cxn>
              </a:cxnLst>
              <a:rect l="0" t="0" r="r" b="b"/>
              <a:pathLst>
                <a:path w="15" h="8">
                  <a:moveTo>
                    <a:pt x="15" y="5"/>
                  </a:moveTo>
                  <a:cubicBezTo>
                    <a:pt x="15" y="5"/>
                    <a:pt x="15" y="5"/>
                    <a:pt x="15" y="5"/>
                  </a:cubicBezTo>
                  <a:cubicBezTo>
                    <a:pt x="14" y="4"/>
                    <a:pt x="13" y="5"/>
                    <a:pt x="12" y="4"/>
                  </a:cubicBezTo>
                  <a:cubicBezTo>
                    <a:pt x="11" y="3"/>
                    <a:pt x="11" y="3"/>
                    <a:pt x="11" y="3"/>
                  </a:cubicBezTo>
                  <a:cubicBezTo>
                    <a:pt x="10" y="3"/>
                    <a:pt x="10" y="3"/>
                    <a:pt x="10" y="3"/>
                  </a:cubicBezTo>
                  <a:cubicBezTo>
                    <a:pt x="10" y="2"/>
                    <a:pt x="10" y="2"/>
                    <a:pt x="10" y="2"/>
                  </a:cubicBezTo>
                  <a:cubicBezTo>
                    <a:pt x="10" y="2"/>
                    <a:pt x="10" y="2"/>
                    <a:pt x="10" y="2"/>
                  </a:cubicBezTo>
                  <a:cubicBezTo>
                    <a:pt x="9" y="1"/>
                    <a:pt x="9" y="1"/>
                    <a:pt x="9" y="1"/>
                  </a:cubicBezTo>
                  <a:cubicBezTo>
                    <a:pt x="9" y="0"/>
                    <a:pt x="9" y="0"/>
                    <a:pt x="9" y="0"/>
                  </a:cubicBezTo>
                  <a:cubicBezTo>
                    <a:pt x="8" y="0"/>
                    <a:pt x="8" y="0"/>
                    <a:pt x="7" y="0"/>
                  </a:cubicBezTo>
                  <a:cubicBezTo>
                    <a:pt x="7" y="0"/>
                    <a:pt x="7" y="0"/>
                    <a:pt x="7" y="0"/>
                  </a:cubicBezTo>
                  <a:cubicBezTo>
                    <a:pt x="6" y="0"/>
                    <a:pt x="6" y="0"/>
                    <a:pt x="5" y="1"/>
                  </a:cubicBezTo>
                  <a:cubicBezTo>
                    <a:pt x="5" y="1"/>
                    <a:pt x="5" y="1"/>
                    <a:pt x="5" y="1"/>
                  </a:cubicBezTo>
                  <a:cubicBezTo>
                    <a:pt x="5" y="1"/>
                    <a:pt x="3" y="1"/>
                    <a:pt x="2" y="1"/>
                  </a:cubicBezTo>
                  <a:cubicBezTo>
                    <a:pt x="1" y="1"/>
                    <a:pt x="2" y="1"/>
                    <a:pt x="2" y="1"/>
                  </a:cubicBezTo>
                  <a:cubicBezTo>
                    <a:pt x="2" y="1"/>
                    <a:pt x="2" y="1"/>
                    <a:pt x="2" y="1"/>
                  </a:cubicBezTo>
                  <a:cubicBezTo>
                    <a:pt x="1" y="1"/>
                    <a:pt x="1" y="1"/>
                    <a:pt x="0" y="0"/>
                  </a:cubicBezTo>
                  <a:cubicBezTo>
                    <a:pt x="0" y="1"/>
                    <a:pt x="0" y="1"/>
                    <a:pt x="0" y="2"/>
                  </a:cubicBezTo>
                  <a:cubicBezTo>
                    <a:pt x="0" y="3"/>
                    <a:pt x="0" y="3"/>
                    <a:pt x="0" y="4"/>
                  </a:cubicBezTo>
                  <a:cubicBezTo>
                    <a:pt x="2" y="4"/>
                    <a:pt x="2" y="3"/>
                    <a:pt x="3" y="3"/>
                  </a:cubicBezTo>
                  <a:cubicBezTo>
                    <a:pt x="4" y="2"/>
                    <a:pt x="8" y="4"/>
                    <a:pt x="9" y="4"/>
                  </a:cubicBezTo>
                  <a:cubicBezTo>
                    <a:pt x="9" y="4"/>
                    <a:pt x="9" y="4"/>
                    <a:pt x="10" y="5"/>
                  </a:cubicBezTo>
                  <a:cubicBezTo>
                    <a:pt x="11" y="5"/>
                    <a:pt x="11" y="6"/>
                    <a:pt x="12" y="6"/>
                  </a:cubicBezTo>
                  <a:cubicBezTo>
                    <a:pt x="12" y="8"/>
                    <a:pt x="12" y="8"/>
                    <a:pt x="12" y="8"/>
                  </a:cubicBezTo>
                  <a:cubicBezTo>
                    <a:pt x="13" y="8"/>
                    <a:pt x="13" y="8"/>
                    <a:pt x="13" y="8"/>
                  </a:cubicBezTo>
                  <a:cubicBezTo>
                    <a:pt x="13" y="6"/>
                    <a:pt x="13" y="6"/>
                    <a:pt x="13" y="6"/>
                  </a:cubicBezTo>
                  <a:cubicBezTo>
                    <a:pt x="14" y="6"/>
                    <a:pt x="14" y="5"/>
                    <a:pt x="15" y="5"/>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40" name="PA-任意多边形 231"/>
            <p:cNvSpPr/>
            <p:nvPr>
              <p:custDataLst>
                <p:tags r:id="rId14"/>
              </p:custDataLst>
            </p:nvPr>
          </p:nvSpPr>
          <p:spPr bwMode="auto">
            <a:xfrm>
              <a:off x="4095108" y="2530662"/>
              <a:ext cx="254022" cy="188025"/>
            </a:xfrm>
            <a:custGeom>
              <a:avLst/>
              <a:gdLst/>
              <a:ahLst/>
              <a:cxnLst>
                <a:cxn ang="0">
                  <a:pos x="3" y="58"/>
                </a:cxn>
                <a:cxn ang="0">
                  <a:pos x="7" y="57"/>
                </a:cxn>
                <a:cxn ang="0">
                  <a:pos x="11" y="59"/>
                </a:cxn>
                <a:cxn ang="0">
                  <a:pos x="13" y="61"/>
                </a:cxn>
                <a:cxn ang="0">
                  <a:pos x="11" y="62"/>
                </a:cxn>
                <a:cxn ang="0">
                  <a:pos x="12" y="65"/>
                </a:cxn>
                <a:cxn ang="0">
                  <a:pos x="14" y="66"/>
                </a:cxn>
                <a:cxn ang="0">
                  <a:pos x="19" y="68"/>
                </a:cxn>
                <a:cxn ang="0">
                  <a:pos x="27" y="66"/>
                </a:cxn>
                <a:cxn ang="0">
                  <a:pos x="27" y="66"/>
                </a:cxn>
                <a:cxn ang="0">
                  <a:pos x="33" y="64"/>
                </a:cxn>
                <a:cxn ang="0">
                  <a:pos x="33" y="63"/>
                </a:cxn>
                <a:cxn ang="0">
                  <a:pos x="30" y="62"/>
                </a:cxn>
                <a:cxn ang="0">
                  <a:pos x="24" y="58"/>
                </a:cxn>
                <a:cxn ang="0">
                  <a:pos x="22" y="51"/>
                </a:cxn>
                <a:cxn ang="0">
                  <a:pos x="24" y="45"/>
                </a:cxn>
                <a:cxn ang="0">
                  <a:pos x="23" y="39"/>
                </a:cxn>
                <a:cxn ang="0">
                  <a:pos x="17" y="38"/>
                </a:cxn>
                <a:cxn ang="0">
                  <a:pos x="19" y="37"/>
                </a:cxn>
                <a:cxn ang="0">
                  <a:pos x="27" y="37"/>
                </a:cxn>
                <a:cxn ang="0">
                  <a:pos x="31" y="28"/>
                </a:cxn>
                <a:cxn ang="0">
                  <a:pos x="35" y="29"/>
                </a:cxn>
                <a:cxn ang="0">
                  <a:pos x="39" y="24"/>
                </a:cxn>
                <a:cxn ang="0">
                  <a:pos x="43" y="22"/>
                </a:cxn>
                <a:cxn ang="0">
                  <a:pos x="47" y="20"/>
                </a:cxn>
                <a:cxn ang="0">
                  <a:pos x="53" y="17"/>
                </a:cxn>
                <a:cxn ang="0">
                  <a:pos x="56" y="16"/>
                </a:cxn>
                <a:cxn ang="0">
                  <a:pos x="66" y="14"/>
                </a:cxn>
                <a:cxn ang="0">
                  <a:pos x="74" y="12"/>
                </a:cxn>
                <a:cxn ang="0">
                  <a:pos x="78" y="11"/>
                </a:cxn>
                <a:cxn ang="0">
                  <a:pos x="84" y="9"/>
                </a:cxn>
                <a:cxn ang="0">
                  <a:pos x="87" y="6"/>
                </a:cxn>
                <a:cxn ang="0">
                  <a:pos x="81" y="1"/>
                </a:cxn>
                <a:cxn ang="0">
                  <a:pos x="76" y="4"/>
                </a:cxn>
                <a:cxn ang="0">
                  <a:pos x="72" y="5"/>
                </a:cxn>
                <a:cxn ang="0">
                  <a:pos x="69" y="7"/>
                </a:cxn>
                <a:cxn ang="0">
                  <a:pos x="64" y="8"/>
                </a:cxn>
                <a:cxn ang="0">
                  <a:pos x="58" y="9"/>
                </a:cxn>
                <a:cxn ang="0">
                  <a:pos x="52" y="8"/>
                </a:cxn>
                <a:cxn ang="0">
                  <a:pos x="48" y="10"/>
                </a:cxn>
                <a:cxn ang="0">
                  <a:pos x="46" y="11"/>
                </a:cxn>
                <a:cxn ang="0">
                  <a:pos x="42" y="12"/>
                </a:cxn>
                <a:cxn ang="0">
                  <a:pos x="34" y="17"/>
                </a:cxn>
                <a:cxn ang="0">
                  <a:pos x="27" y="18"/>
                </a:cxn>
                <a:cxn ang="0">
                  <a:pos x="23" y="20"/>
                </a:cxn>
                <a:cxn ang="0">
                  <a:pos x="19" y="23"/>
                </a:cxn>
                <a:cxn ang="0">
                  <a:pos x="17" y="27"/>
                </a:cxn>
                <a:cxn ang="0">
                  <a:pos x="11" y="30"/>
                </a:cxn>
                <a:cxn ang="0">
                  <a:pos x="10" y="33"/>
                </a:cxn>
                <a:cxn ang="0">
                  <a:pos x="13" y="33"/>
                </a:cxn>
                <a:cxn ang="0">
                  <a:pos x="12" y="37"/>
                </a:cxn>
                <a:cxn ang="0">
                  <a:pos x="11" y="39"/>
                </a:cxn>
                <a:cxn ang="0">
                  <a:pos x="6" y="41"/>
                </a:cxn>
                <a:cxn ang="0">
                  <a:pos x="6" y="47"/>
                </a:cxn>
                <a:cxn ang="0">
                  <a:pos x="4" y="50"/>
                </a:cxn>
              </a:cxnLst>
              <a:rect l="0" t="0" r="r" b="b"/>
              <a:pathLst>
                <a:path w="87" h="68">
                  <a:moveTo>
                    <a:pt x="0" y="52"/>
                  </a:moveTo>
                  <a:cubicBezTo>
                    <a:pt x="0" y="55"/>
                    <a:pt x="1" y="55"/>
                    <a:pt x="1" y="58"/>
                  </a:cubicBezTo>
                  <a:cubicBezTo>
                    <a:pt x="2" y="58"/>
                    <a:pt x="2" y="58"/>
                    <a:pt x="2" y="58"/>
                  </a:cubicBezTo>
                  <a:cubicBezTo>
                    <a:pt x="2" y="58"/>
                    <a:pt x="2" y="58"/>
                    <a:pt x="2" y="58"/>
                  </a:cubicBezTo>
                  <a:cubicBezTo>
                    <a:pt x="3" y="58"/>
                    <a:pt x="3" y="58"/>
                    <a:pt x="3" y="58"/>
                  </a:cubicBezTo>
                  <a:cubicBezTo>
                    <a:pt x="3" y="57"/>
                    <a:pt x="3" y="57"/>
                    <a:pt x="3" y="57"/>
                  </a:cubicBezTo>
                  <a:cubicBezTo>
                    <a:pt x="4" y="57"/>
                    <a:pt x="6" y="57"/>
                    <a:pt x="5" y="56"/>
                  </a:cubicBezTo>
                  <a:cubicBezTo>
                    <a:pt x="5" y="56"/>
                    <a:pt x="5" y="56"/>
                    <a:pt x="5" y="56"/>
                  </a:cubicBezTo>
                  <a:cubicBezTo>
                    <a:pt x="5" y="56"/>
                    <a:pt x="5" y="55"/>
                    <a:pt x="5" y="55"/>
                  </a:cubicBezTo>
                  <a:cubicBezTo>
                    <a:pt x="6" y="55"/>
                    <a:pt x="6" y="56"/>
                    <a:pt x="7" y="57"/>
                  </a:cubicBezTo>
                  <a:cubicBezTo>
                    <a:pt x="8" y="57"/>
                    <a:pt x="8" y="56"/>
                    <a:pt x="9" y="56"/>
                  </a:cubicBezTo>
                  <a:cubicBezTo>
                    <a:pt x="9" y="55"/>
                    <a:pt x="9" y="55"/>
                    <a:pt x="9" y="55"/>
                  </a:cubicBezTo>
                  <a:cubicBezTo>
                    <a:pt x="9" y="55"/>
                    <a:pt x="10" y="55"/>
                    <a:pt x="11" y="55"/>
                  </a:cubicBezTo>
                  <a:cubicBezTo>
                    <a:pt x="11" y="56"/>
                    <a:pt x="10" y="56"/>
                    <a:pt x="10" y="57"/>
                  </a:cubicBezTo>
                  <a:cubicBezTo>
                    <a:pt x="10" y="58"/>
                    <a:pt x="11" y="58"/>
                    <a:pt x="11" y="59"/>
                  </a:cubicBezTo>
                  <a:cubicBezTo>
                    <a:pt x="13" y="60"/>
                    <a:pt x="13" y="60"/>
                    <a:pt x="13" y="60"/>
                  </a:cubicBezTo>
                  <a:cubicBezTo>
                    <a:pt x="13" y="59"/>
                    <a:pt x="13" y="59"/>
                    <a:pt x="13" y="59"/>
                  </a:cubicBezTo>
                  <a:cubicBezTo>
                    <a:pt x="15" y="59"/>
                    <a:pt x="15" y="59"/>
                    <a:pt x="15" y="59"/>
                  </a:cubicBezTo>
                  <a:cubicBezTo>
                    <a:pt x="15" y="61"/>
                    <a:pt x="15" y="61"/>
                    <a:pt x="15" y="61"/>
                  </a:cubicBezTo>
                  <a:cubicBezTo>
                    <a:pt x="14" y="61"/>
                    <a:pt x="14" y="61"/>
                    <a:pt x="13" y="61"/>
                  </a:cubicBezTo>
                  <a:cubicBezTo>
                    <a:pt x="13" y="61"/>
                    <a:pt x="13" y="61"/>
                    <a:pt x="13" y="61"/>
                  </a:cubicBezTo>
                  <a:cubicBezTo>
                    <a:pt x="13" y="62"/>
                    <a:pt x="13" y="62"/>
                    <a:pt x="13" y="62"/>
                  </a:cubicBezTo>
                  <a:cubicBezTo>
                    <a:pt x="12" y="62"/>
                    <a:pt x="12" y="62"/>
                    <a:pt x="11" y="61"/>
                  </a:cubicBezTo>
                  <a:cubicBezTo>
                    <a:pt x="11" y="62"/>
                    <a:pt x="11" y="62"/>
                    <a:pt x="11" y="62"/>
                  </a:cubicBezTo>
                  <a:cubicBezTo>
                    <a:pt x="11" y="62"/>
                    <a:pt x="11" y="62"/>
                    <a:pt x="11" y="62"/>
                  </a:cubicBezTo>
                  <a:cubicBezTo>
                    <a:pt x="11" y="62"/>
                    <a:pt x="11" y="63"/>
                    <a:pt x="11" y="63"/>
                  </a:cubicBezTo>
                  <a:cubicBezTo>
                    <a:pt x="13" y="63"/>
                    <a:pt x="13" y="63"/>
                    <a:pt x="13" y="63"/>
                  </a:cubicBezTo>
                  <a:cubicBezTo>
                    <a:pt x="13" y="65"/>
                    <a:pt x="13" y="65"/>
                    <a:pt x="13" y="65"/>
                  </a:cubicBezTo>
                  <a:cubicBezTo>
                    <a:pt x="12" y="65"/>
                    <a:pt x="12" y="65"/>
                    <a:pt x="12" y="65"/>
                  </a:cubicBezTo>
                  <a:cubicBezTo>
                    <a:pt x="12" y="65"/>
                    <a:pt x="12" y="65"/>
                    <a:pt x="12" y="65"/>
                  </a:cubicBezTo>
                  <a:cubicBezTo>
                    <a:pt x="11" y="65"/>
                    <a:pt x="11" y="65"/>
                    <a:pt x="11" y="65"/>
                  </a:cubicBezTo>
                  <a:cubicBezTo>
                    <a:pt x="11" y="66"/>
                    <a:pt x="11" y="66"/>
                    <a:pt x="11" y="66"/>
                  </a:cubicBezTo>
                  <a:cubicBezTo>
                    <a:pt x="11" y="66"/>
                    <a:pt x="11" y="66"/>
                    <a:pt x="11" y="66"/>
                  </a:cubicBezTo>
                  <a:cubicBezTo>
                    <a:pt x="11" y="67"/>
                    <a:pt x="11" y="67"/>
                    <a:pt x="11" y="67"/>
                  </a:cubicBezTo>
                  <a:cubicBezTo>
                    <a:pt x="13" y="67"/>
                    <a:pt x="14" y="67"/>
                    <a:pt x="14" y="66"/>
                  </a:cubicBezTo>
                  <a:cubicBezTo>
                    <a:pt x="16" y="66"/>
                    <a:pt x="16" y="66"/>
                    <a:pt x="16" y="66"/>
                  </a:cubicBezTo>
                  <a:cubicBezTo>
                    <a:pt x="16" y="66"/>
                    <a:pt x="17" y="67"/>
                    <a:pt x="17" y="67"/>
                  </a:cubicBezTo>
                  <a:cubicBezTo>
                    <a:pt x="18" y="67"/>
                    <a:pt x="18" y="67"/>
                    <a:pt x="18" y="67"/>
                  </a:cubicBezTo>
                  <a:cubicBezTo>
                    <a:pt x="18" y="67"/>
                    <a:pt x="18" y="67"/>
                    <a:pt x="18" y="67"/>
                  </a:cubicBezTo>
                  <a:cubicBezTo>
                    <a:pt x="19" y="68"/>
                    <a:pt x="19" y="68"/>
                    <a:pt x="19" y="68"/>
                  </a:cubicBezTo>
                  <a:cubicBezTo>
                    <a:pt x="19" y="66"/>
                    <a:pt x="19" y="66"/>
                    <a:pt x="19" y="66"/>
                  </a:cubicBezTo>
                  <a:cubicBezTo>
                    <a:pt x="20" y="66"/>
                    <a:pt x="20" y="66"/>
                    <a:pt x="21" y="65"/>
                  </a:cubicBezTo>
                  <a:cubicBezTo>
                    <a:pt x="22" y="65"/>
                    <a:pt x="22" y="66"/>
                    <a:pt x="23" y="66"/>
                  </a:cubicBezTo>
                  <a:cubicBezTo>
                    <a:pt x="23" y="67"/>
                    <a:pt x="23" y="67"/>
                    <a:pt x="23" y="67"/>
                  </a:cubicBezTo>
                  <a:cubicBezTo>
                    <a:pt x="24" y="67"/>
                    <a:pt x="26" y="66"/>
                    <a:pt x="27" y="66"/>
                  </a:cubicBezTo>
                  <a:cubicBezTo>
                    <a:pt x="27" y="67"/>
                    <a:pt x="27" y="66"/>
                    <a:pt x="27" y="67"/>
                  </a:cubicBezTo>
                  <a:cubicBezTo>
                    <a:pt x="27" y="67"/>
                    <a:pt x="27" y="67"/>
                    <a:pt x="27" y="67"/>
                  </a:cubicBezTo>
                  <a:cubicBezTo>
                    <a:pt x="28" y="67"/>
                    <a:pt x="28" y="67"/>
                    <a:pt x="28" y="67"/>
                  </a:cubicBezTo>
                  <a:cubicBezTo>
                    <a:pt x="28" y="66"/>
                    <a:pt x="28" y="66"/>
                    <a:pt x="28" y="66"/>
                  </a:cubicBezTo>
                  <a:cubicBezTo>
                    <a:pt x="27" y="66"/>
                    <a:pt x="27" y="66"/>
                    <a:pt x="27" y="66"/>
                  </a:cubicBezTo>
                  <a:cubicBezTo>
                    <a:pt x="27" y="65"/>
                    <a:pt x="27" y="65"/>
                    <a:pt x="27" y="63"/>
                  </a:cubicBezTo>
                  <a:cubicBezTo>
                    <a:pt x="28" y="64"/>
                    <a:pt x="29" y="64"/>
                    <a:pt x="30" y="64"/>
                  </a:cubicBezTo>
                  <a:cubicBezTo>
                    <a:pt x="30" y="64"/>
                    <a:pt x="30" y="64"/>
                    <a:pt x="30" y="64"/>
                  </a:cubicBezTo>
                  <a:cubicBezTo>
                    <a:pt x="30" y="65"/>
                    <a:pt x="31" y="65"/>
                    <a:pt x="32" y="65"/>
                  </a:cubicBezTo>
                  <a:cubicBezTo>
                    <a:pt x="33" y="64"/>
                    <a:pt x="33" y="64"/>
                    <a:pt x="33" y="64"/>
                  </a:cubicBezTo>
                  <a:cubicBezTo>
                    <a:pt x="34" y="64"/>
                    <a:pt x="34" y="64"/>
                    <a:pt x="34" y="64"/>
                  </a:cubicBezTo>
                  <a:cubicBezTo>
                    <a:pt x="34" y="64"/>
                    <a:pt x="34" y="64"/>
                    <a:pt x="34" y="64"/>
                  </a:cubicBezTo>
                  <a:cubicBezTo>
                    <a:pt x="35" y="64"/>
                    <a:pt x="35" y="64"/>
                    <a:pt x="35" y="64"/>
                  </a:cubicBezTo>
                  <a:cubicBezTo>
                    <a:pt x="35" y="63"/>
                    <a:pt x="35" y="63"/>
                    <a:pt x="35" y="63"/>
                  </a:cubicBezTo>
                  <a:cubicBezTo>
                    <a:pt x="34" y="63"/>
                    <a:pt x="34" y="63"/>
                    <a:pt x="33" y="63"/>
                  </a:cubicBezTo>
                  <a:cubicBezTo>
                    <a:pt x="33" y="63"/>
                    <a:pt x="33" y="63"/>
                    <a:pt x="33" y="63"/>
                  </a:cubicBezTo>
                  <a:cubicBezTo>
                    <a:pt x="31" y="63"/>
                    <a:pt x="31" y="63"/>
                    <a:pt x="31" y="63"/>
                  </a:cubicBezTo>
                  <a:cubicBezTo>
                    <a:pt x="31" y="62"/>
                    <a:pt x="31" y="62"/>
                    <a:pt x="31" y="62"/>
                  </a:cubicBezTo>
                  <a:cubicBezTo>
                    <a:pt x="30" y="62"/>
                    <a:pt x="30" y="62"/>
                    <a:pt x="30" y="62"/>
                  </a:cubicBezTo>
                  <a:cubicBezTo>
                    <a:pt x="30" y="62"/>
                    <a:pt x="30" y="62"/>
                    <a:pt x="30" y="62"/>
                  </a:cubicBezTo>
                  <a:cubicBezTo>
                    <a:pt x="29" y="62"/>
                    <a:pt x="29" y="62"/>
                    <a:pt x="29" y="62"/>
                  </a:cubicBezTo>
                  <a:cubicBezTo>
                    <a:pt x="29" y="61"/>
                    <a:pt x="28" y="61"/>
                    <a:pt x="28" y="60"/>
                  </a:cubicBezTo>
                  <a:cubicBezTo>
                    <a:pt x="27" y="60"/>
                    <a:pt x="27" y="60"/>
                    <a:pt x="27" y="60"/>
                  </a:cubicBezTo>
                  <a:cubicBezTo>
                    <a:pt x="27" y="60"/>
                    <a:pt x="27" y="60"/>
                    <a:pt x="27" y="60"/>
                  </a:cubicBezTo>
                  <a:cubicBezTo>
                    <a:pt x="26" y="59"/>
                    <a:pt x="25" y="59"/>
                    <a:pt x="24" y="58"/>
                  </a:cubicBezTo>
                  <a:cubicBezTo>
                    <a:pt x="24" y="56"/>
                    <a:pt x="24" y="56"/>
                    <a:pt x="24" y="56"/>
                  </a:cubicBezTo>
                  <a:cubicBezTo>
                    <a:pt x="24" y="56"/>
                    <a:pt x="24" y="56"/>
                    <a:pt x="24" y="56"/>
                  </a:cubicBezTo>
                  <a:cubicBezTo>
                    <a:pt x="23" y="55"/>
                    <a:pt x="24" y="55"/>
                    <a:pt x="22" y="54"/>
                  </a:cubicBezTo>
                  <a:cubicBezTo>
                    <a:pt x="22" y="53"/>
                    <a:pt x="23" y="52"/>
                    <a:pt x="23" y="51"/>
                  </a:cubicBezTo>
                  <a:cubicBezTo>
                    <a:pt x="22" y="51"/>
                    <a:pt x="22" y="51"/>
                    <a:pt x="22" y="51"/>
                  </a:cubicBezTo>
                  <a:cubicBezTo>
                    <a:pt x="22" y="50"/>
                    <a:pt x="22" y="50"/>
                    <a:pt x="23" y="50"/>
                  </a:cubicBezTo>
                  <a:cubicBezTo>
                    <a:pt x="23" y="49"/>
                    <a:pt x="23" y="49"/>
                    <a:pt x="23" y="49"/>
                  </a:cubicBezTo>
                  <a:cubicBezTo>
                    <a:pt x="23" y="47"/>
                    <a:pt x="23" y="47"/>
                    <a:pt x="23" y="47"/>
                  </a:cubicBezTo>
                  <a:cubicBezTo>
                    <a:pt x="23" y="46"/>
                    <a:pt x="23" y="46"/>
                    <a:pt x="23" y="45"/>
                  </a:cubicBezTo>
                  <a:cubicBezTo>
                    <a:pt x="24" y="45"/>
                    <a:pt x="24" y="45"/>
                    <a:pt x="24" y="45"/>
                  </a:cubicBezTo>
                  <a:cubicBezTo>
                    <a:pt x="24" y="45"/>
                    <a:pt x="24" y="44"/>
                    <a:pt x="24" y="44"/>
                  </a:cubicBezTo>
                  <a:cubicBezTo>
                    <a:pt x="25" y="43"/>
                    <a:pt x="25" y="43"/>
                    <a:pt x="25" y="43"/>
                  </a:cubicBezTo>
                  <a:cubicBezTo>
                    <a:pt x="25" y="43"/>
                    <a:pt x="24" y="42"/>
                    <a:pt x="24" y="42"/>
                  </a:cubicBezTo>
                  <a:cubicBezTo>
                    <a:pt x="24" y="41"/>
                    <a:pt x="25" y="41"/>
                    <a:pt x="26" y="41"/>
                  </a:cubicBezTo>
                  <a:cubicBezTo>
                    <a:pt x="25" y="38"/>
                    <a:pt x="25" y="40"/>
                    <a:pt x="23" y="39"/>
                  </a:cubicBezTo>
                  <a:cubicBezTo>
                    <a:pt x="23" y="38"/>
                    <a:pt x="23" y="38"/>
                    <a:pt x="23" y="38"/>
                  </a:cubicBezTo>
                  <a:cubicBezTo>
                    <a:pt x="22" y="38"/>
                    <a:pt x="22" y="38"/>
                    <a:pt x="22" y="38"/>
                  </a:cubicBezTo>
                  <a:cubicBezTo>
                    <a:pt x="21" y="38"/>
                    <a:pt x="21" y="38"/>
                    <a:pt x="21" y="38"/>
                  </a:cubicBezTo>
                  <a:cubicBezTo>
                    <a:pt x="20" y="37"/>
                    <a:pt x="18" y="38"/>
                    <a:pt x="17" y="38"/>
                  </a:cubicBezTo>
                  <a:cubicBezTo>
                    <a:pt x="17" y="38"/>
                    <a:pt x="17" y="38"/>
                    <a:pt x="17" y="38"/>
                  </a:cubicBezTo>
                  <a:cubicBezTo>
                    <a:pt x="17" y="37"/>
                    <a:pt x="17" y="37"/>
                    <a:pt x="17" y="37"/>
                  </a:cubicBezTo>
                  <a:cubicBezTo>
                    <a:pt x="17" y="36"/>
                    <a:pt x="17" y="36"/>
                    <a:pt x="17" y="36"/>
                  </a:cubicBezTo>
                  <a:cubicBezTo>
                    <a:pt x="17" y="36"/>
                    <a:pt x="17" y="36"/>
                    <a:pt x="18" y="36"/>
                  </a:cubicBezTo>
                  <a:cubicBezTo>
                    <a:pt x="18" y="37"/>
                    <a:pt x="18" y="37"/>
                    <a:pt x="18" y="37"/>
                  </a:cubicBezTo>
                  <a:cubicBezTo>
                    <a:pt x="19" y="37"/>
                    <a:pt x="19" y="37"/>
                    <a:pt x="19" y="37"/>
                  </a:cubicBezTo>
                  <a:cubicBezTo>
                    <a:pt x="19" y="37"/>
                    <a:pt x="19" y="37"/>
                    <a:pt x="19" y="37"/>
                  </a:cubicBezTo>
                  <a:cubicBezTo>
                    <a:pt x="21" y="37"/>
                    <a:pt x="21" y="37"/>
                    <a:pt x="21" y="37"/>
                  </a:cubicBezTo>
                  <a:cubicBezTo>
                    <a:pt x="21" y="36"/>
                    <a:pt x="21" y="36"/>
                    <a:pt x="21" y="36"/>
                  </a:cubicBezTo>
                  <a:cubicBezTo>
                    <a:pt x="23" y="37"/>
                    <a:pt x="23" y="37"/>
                    <a:pt x="23" y="38"/>
                  </a:cubicBezTo>
                  <a:cubicBezTo>
                    <a:pt x="25" y="38"/>
                    <a:pt x="26" y="37"/>
                    <a:pt x="27" y="37"/>
                  </a:cubicBezTo>
                  <a:cubicBezTo>
                    <a:pt x="28" y="35"/>
                    <a:pt x="27" y="35"/>
                    <a:pt x="27" y="33"/>
                  </a:cubicBezTo>
                  <a:cubicBezTo>
                    <a:pt x="29" y="34"/>
                    <a:pt x="28" y="34"/>
                    <a:pt x="31" y="34"/>
                  </a:cubicBezTo>
                  <a:cubicBezTo>
                    <a:pt x="30" y="33"/>
                    <a:pt x="30" y="33"/>
                    <a:pt x="30" y="32"/>
                  </a:cubicBezTo>
                  <a:cubicBezTo>
                    <a:pt x="32" y="32"/>
                    <a:pt x="32" y="32"/>
                    <a:pt x="32" y="32"/>
                  </a:cubicBezTo>
                  <a:cubicBezTo>
                    <a:pt x="32" y="31"/>
                    <a:pt x="32" y="30"/>
                    <a:pt x="31" y="28"/>
                  </a:cubicBezTo>
                  <a:cubicBezTo>
                    <a:pt x="33" y="28"/>
                    <a:pt x="33" y="28"/>
                    <a:pt x="33" y="28"/>
                  </a:cubicBezTo>
                  <a:cubicBezTo>
                    <a:pt x="33" y="30"/>
                    <a:pt x="33" y="30"/>
                    <a:pt x="33" y="30"/>
                  </a:cubicBezTo>
                  <a:cubicBezTo>
                    <a:pt x="33" y="30"/>
                    <a:pt x="33" y="30"/>
                    <a:pt x="33" y="30"/>
                  </a:cubicBezTo>
                  <a:cubicBezTo>
                    <a:pt x="33" y="30"/>
                    <a:pt x="33" y="30"/>
                    <a:pt x="33" y="30"/>
                  </a:cubicBezTo>
                  <a:cubicBezTo>
                    <a:pt x="34" y="30"/>
                    <a:pt x="34" y="29"/>
                    <a:pt x="35" y="29"/>
                  </a:cubicBezTo>
                  <a:cubicBezTo>
                    <a:pt x="35" y="29"/>
                    <a:pt x="35" y="29"/>
                    <a:pt x="35" y="29"/>
                  </a:cubicBezTo>
                  <a:cubicBezTo>
                    <a:pt x="35" y="27"/>
                    <a:pt x="36" y="27"/>
                    <a:pt x="37" y="26"/>
                  </a:cubicBezTo>
                  <a:cubicBezTo>
                    <a:pt x="37" y="26"/>
                    <a:pt x="37" y="25"/>
                    <a:pt x="37" y="25"/>
                  </a:cubicBezTo>
                  <a:cubicBezTo>
                    <a:pt x="37" y="24"/>
                    <a:pt x="37" y="24"/>
                    <a:pt x="37" y="24"/>
                  </a:cubicBezTo>
                  <a:cubicBezTo>
                    <a:pt x="37" y="24"/>
                    <a:pt x="38" y="24"/>
                    <a:pt x="39" y="24"/>
                  </a:cubicBezTo>
                  <a:cubicBezTo>
                    <a:pt x="39" y="23"/>
                    <a:pt x="39" y="23"/>
                    <a:pt x="40" y="22"/>
                  </a:cubicBezTo>
                  <a:cubicBezTo>
                    <a:pt x="40" y="22"/>
                    <a:pt x="40" y="23"/>
                    <a:pt x="40" y="23"/>
                  </a:cubicBezTo>
                  <a:cubicBezTo>
                    <a:pt x="43" y="23"/>
                    <a:pt x="43" y="23"/>
                    <a:pt x="43" y="23"/>
                  </a:cubicBezTo>
                  <a:cubicBezTo>
                    <a:pt x="43" y="22"/>
                    <a:pt x="43" y="22"/>
                    <a:pt x="43" y="22"/>
                  </a:cubicBezTo>
                  <a:cubicBezTo>
                    <a:pt x="43" y="22"/>
                    <a:pt x="43" y="22"/>
                    <a:pt x="43" y="22"/>
                  </a:cubicBezTo>
                  <a:cubicBezTo>
                    <a:pt x="43" y="21"/>
                    <a:pt x="43" y="21"/>
                    <a:pt x="43" y="21"/>
                  </a:cubicBezTo>
                  <a:cubicBezTo>
                    <a:pt x="45" y="22"/>
                    <a:pt x="45" y="22"/>
                    <a:pt x="45" y="22"/>
                  </a:cubicBezTo>
                  <a:cubicBezTo>
                    <a:pt x="45" y="22"/>
                    <a:pt x="45" y="22"/>
                    <a:pt x="45" y="22"/>
                  </a:cubicBezTo>
                  <a:cubicBezTo>
                    <a:pt x="46" y="22"/>
                    <a:pt x="46" y="22"/>
                    <a:pt x="47" y="22"/>
                  </a:cubicBezTo>
                  <a:cubicBezTo>
                    <a:pt x="47" y="20"/>
                    <a:pt x="47" y="20"/>
                    <a:pt x="47" y="20"/>
                  </a:cubicBezTo>
                  <a:cubicBezTo>
                    <a:pt x="49" y="20"/>
                    <a:pt x="48" y="19"/>
                    <a:pt x="50" y="18"/>
                  </a:cubicBezTo>
                  <a:cubicBezTo>
                    <a:pt x="50" y="18"/>
                    <a:pt x="50" y="18"/>
                    <a:pt x="50" y="18"/>
                  </a:cubicBezTo>
                  <a:cubicBezTo>
                    <a:pt x="52" y="18"/>
                    <a:pt x="52" y="18"/>
                    <a:pt x="52" y="18"/>
                  </a:cubicBezTo>
                  <a:cubicBezTo>
                    <a:pt x="52" y="17"/>
                    <a:pt x="52" y="17"/>
                    <a:pt x="52" y="17"/>
                  </a:cubicBezTo>
                  <a:cubicBezTo>
                    <a:pt x="53" y="17"/>
                    <a:pt x="53" y="17"/>
                    <a:pt x="53" y="17"/>
                  </a:cubicBezTo>
                  <a:cubicBezTo>
                    <a:pt x="53" y="17"/>
                    <a:pt x="53" y="17"/>
                    <a:pt x="53" y="17"/>
                  </a:cubicBezTo>
                  <a:cubicBezTo>
                    <a:pt x="54" y="17"/>
                    <a:pt x="54" y="17"/>
                    <a:pt x="55" y="16"/>
                  </a:cubicBezTo>
                  <a:cubicBezTo>
                    <a:pt x="55" y="16"/>
                    <a:pt x="55" y="16"/>
                    <a:pt x="55" y="16"/>
                  </a:cubicBezTo>
                  <a:cubicBezTo>
                    <a:pt x="56" y="16"/>
                    <a:pt x="56" y="16"/>
                    <a:pt x="56" y="16"/>
                  </a:cubicBezTo>
                  <a:cubicBezTo>
                    <a:pt x="56" y="16"/>
                    <a:pt x="56" y="16"/>
                    <a:pt x="56" y="16"/>
                  </a:cubicBezTo>
                  <a:cubicBezTo>
                    <a:pt x="57" y="16"/>
                    <a:pt x="58" y="16"/>
                    <a:pt x="59" y="16"/>
                  </a:cubicBezTo>
                  <a:cubicBezTo>
                    <a:pt x="61" y="15"/>
                    <a:pt x="63" y="14"/>
                    <a:pt x="65" y="14"/>
                  </a:cubicBezTo>
                  <a:cubicBezTo>
                    <a:pt x="65" y="14"/>
                    <a:pt x="65" y="14"/>
                    <a:pt x="65" y="14"/>
                  </a:cubicBezTo>
                  <a:cubicBezTo>
                    <a:pt x="66" y="15"/>
                    <a:pt x="66" y="15"/>
                    <a:pt x="66" y="15"/>
                  </a:cubicBezTo>
                  <a:cubicBezTo>
                    <a:pt x="66" y="14"/>
                    <a:pt x="66" y="14"/>
                    <a:pt x="66" y="14"/>
                  </a:cubicBezTo>
                  <a:cubicBezTo>
                    <a:pt x="68" y="14"/>
                    <a:pt x="68" y="14"/>
                    <a:pt x="68" y="14"/>
                  </a:cubicBezTo>
                  <a:cubicBezTo>
                    <a:pt x="68" y="13"/>
                    <a:pt x="68" y="13"/>
                    <a:pt x="68" y="13"/>
                  </a:cubicBezTo>
                  <a:cubicBezTo>
                    <a:pt x="70" y="13"/>
                    <a:pt x="70" y="13"/>
                    <a:pt x="70" y="13"/>
                  </a:cubicBezTo>
                  <a:cubicBezTo>
                    <a:pt x="70" y="12"/>
                    <a:pt x="70" y="12"/>
                    <a:pt x="70" y="12"/>
                  </a:cubicBezTo>
                  <a:cubicBezTo>
                    <a:pt x="71" y="12"/>
                    <a:pt x="72" y="12"/>
                    <a:pt x="74" y="12"/>
                  </a:cubicBezTo>
                  <a:cubicBezTo>
                    <a:pt x="74" y="12"/>
                    <a:pt x="74" y="12"/>
                    <a:pt x="74" y="12"/>
                  </a:cubicBezTo>
                  <a:cubicBezTo>
                    <a:pt x="76" y="12"/>
                    <a:pt x="76" y="12"/>
                    <a:pt x="76" y="12"/>
                  </a:cubicBezTo>
                  <a:cubicBezTo>
                    <a:pt x="76" y="11"/>
                    <a:pt x="76" y="11"/>
                    <a:pt x="76" y="11"/>
                  </a:cubicBezTo>
                  <a:cubicBezTo>
                    <a:pt x="78" y="11"/>
                    <a:pt x="78" y="11"/>
                    <a:pt x="78" y="11"/>
                  </a:cubicBezTo>
                  <a:cubicBezTo>
                    <a:pt x="78" y="11"/>
                    <a:pt x="78" y="11"/>
                    <a:pt x="78" y="11"/>
                  </a:cubicBezTo>
                  <a:cubicBezTo>
                    <a:pt x="78" y="11"/>
                    <a:pt x="78" y="11"/>
                    <a:pt x="78" y="11"/>
                  </a:cubicBezTo>
                  <a:cubicBezTo>
                    <a:pt x="78" y="10"/>
                    <a:pt x="78" y="10"/>
                    <a:pt x="78" y="10"/>
                  </a:cubicBezTo>
                  <a:cubicBezTo>
                    <a:pt x="81" y="10"/>
                    <a:pt x="81" y="10"/>
                    <a:pt x="81" y="10"/>
                  </a:cubicBezTo>
                  <a:cubicBezTo>
                    <a:pt x="81" y="10"/>
                    <a:pt x="81" y="10"/>
                    <a:pt x="81" y="10"/>
                  </a:cubicBezTo>
                  <a:cubicBezTo>
                    <a:pt x="82" y="10"/>
                    <a:pt x="83" y="9"/>
                    <a:pt x="84" y="9"/>
                  </a:cubicBezTo>
                  <a:cubicBezTo>
                    <a:pt x="84" y="9"/>
                    <a:pt x="84" y="8"/>
                    <a:pt x="84" y="8"/>
                  </a:cubicBezTo>
                  <a:cubicBezTo>
                    <a:pt x="85" y="8"/>
                    <a:pt x="85" y="8"/>
                    <a:pt x="85" y="8"/>
                  </a:cubicBezTo>
                  <a:cubicBezTo>
                    <a:pt x="85" y="8"/>
                    <a:pt x="85" y="8"/>
                    <a:pt x="85" y="8"/>
                  </a:cubicBezTo>
                  <a:cubicBezTo>
                    <a:pt x="86" y="7"/>
                    <a:pt x="86" y="8"/>
                    <a:pt x="86" y="6"/>
                  </a:cubicBezTo>
                  <a:cubicBezTo>
                    <a:pt x="87" y="6"/>
                    <a:pt x="87" y="6"/>
                    <a:pt x="87" y="6"/>
                  </a:cubicBezTo>
                  <a:cubicBezTo>
                    <a:pt x="87" y="6"/>
                    <a:pt x="86" y="5"/>
                    <a:pt x="86" y="4"/>
                  </a:cubicBezTo>
                  <a:cubicBezTo>
                    <a:pt x="86" y="4"/>
                    <a:pt x="87" y="4"/>
                    <a:pt x="87" y="3"/>
                  </a:cubicBezTo>
                  <a:cubicBezTo>
                    <a:pt x="86" y="3"/>
                    <a:pt x="86" y="3"/>
                    <a:pt x="86" y="3"/>
                  </a:cubicBezTo>
                  <a:cubicBezTo>
                    <a:pt x="85" y="2"/>
                    <a:pt x="85" y="2"/>
                    <a:pt x="85" y="1"/>
                  </a:cubicBezTo>
                  <a:cubicBezTo>
                    <a:pt x="83" y="1"/>
                    <a:pt x="82" y="0"/>
                    <a:pt x="81" y="1"/>
                  </a:cubicBezTo>
                  <a:cubicBezTo>
                    <a:pt x="80" y="2"/>
                    <a:pt x="80" y="2"/>
                    <a:pt x="80" y="2"/>
                  </a:cubicBezTo>
                  <a:cubicBezTo>
                    <a:pt x="79" y="2"/>
                    <a:pt x="79" y="2"/>
                    <a:pt x="79" y="2"/>
                  </a:cubicBezTo>
                  <a:cubicBezTo>
                    <a:pt x="79" y="2"/>
                    <a:pt x="79" y="2"/>
                    <a:pt x="79" y="2"/>
                  </a:cubicBezTo>
                  <a:cubicBezTo>
                    <a:pt x="78" y="3"/>
                    <a:pt x="77" y="4"/>
                    <a:pt x="77" y="5"/>
                  </a:cubicBezTo>
                  <a:cubicBezTo>
                    <a:pt x="76" y="5"/>
                    <a:pt x="76" y="5"/>
                    <a:pt x="76" y="4"/>
                  </a:cubicBezTo>
                  <a:cubicBezTo>
                    <a:pt x="75" y="4"/>
                    <a:pt x="74" y="4"/>
                    <a:pt x="74" y="4"/>
                  </a:cubicBezTo>
                  <a:cubicBezTo>
                    <a:pt x="74" y="5"/>
                    <a:pt x="74" y="5"/>
                    <a:pt x="74" y="5"/>
                  </a:cubicBezTo>
                  <a:cubicBezTo>
                    <a:pt x="73" y="5"/>
                    <a:pt x="73" y="5"/>
                    <a:pt x="73" y="5"/>
                  </a:cubicBezTo>
                  <a:cubicBezTo>
                    <a:pt x="73" y="5"/>
                    <a:pt x="73" y="5"/>
                    <a:pt x="73" y="5"/>
                  </a:cubicBezTo>
                  <a:cubicBezTo>
                    <a:pt x="72" y="5"/>
                    <a:pt x="72" y="5"/>
                    <a:pt x="72" y="5"/>
                  </a:cubicBezTo>
                  <a:cubicBezTo>
                    <a:pt x="72" y="6"/>
                    <a:pt x="72" y="6"/>
                    <a:pt x="72" y="6"/>
                  </a:cubicBezTo>
                  <a:cubicBezTo>
                    <a:pt x="71" y="6"/>
                    <a:pt x="71" y="5"/>
                    <a:pt x="70" y="6"/>
                  </a:cubicBezTo>
                  <a:cubicBezTo>
                    <a:pt x="70" y="6"/>
                    <a:pt x="70" y="6"/>
                    <a:pt x="70" y="6"/>
                  </a:cubicBezTo>
                  <a:cubicBezTo>
                    <a:pt x="69" y="6"/>
                    <a:pt x="69" y="6"/>
                    <a:pt x="69" y="6"/>
                  </a:cubicBezTo>
                  <a:cubicBezTo>
                    <a:pt x="69" y="7"/>
                    <a:pt x="69" y="7"/>
                    <a:pt x="69" y="7"/>
                  </a:cubicBezTo>
                  <a:cubicBezTo>
                    <a:pt x="68" y="7"/>
                    <a:pt x="68" y="7"/>
                    <a:pt x="68" y="7"/>
                  </a:cubicBezTo>
                  <a:cubicBezTo>
                    <a:pt x="68" y="8"/>
                    <a:pt x="68" y="8"/>
                    <a:pt x="68" y="8"/>
                  </a:cubicBezTo>
                  <a:cubicBezTo>
                    <a:pt x="67" y="8"/>
                    <a:pt x="66" y="8"/>
                    <a:pt x="65" y="8"/>
                  </a:cubicBezTo>
                  <a:cubicBezTo>
                    <a:pt x="65" y="8"/>
                    <a:pt x="64" y="7"/>
                    <a:pt x="64" y="8"/>
                  </a:cubicBezTo>
                  <a:cubicBezTo>
                    <a:pt x="64" y="8"/>
                    <a:pt x="64" y="8"/>
                    <a:pt x="64" y="8"/>
                  </a:cubicBezTo>
                  <a:cubicBezTo>
                    <a:pt x="63" y="8"/>
                    <a:pt x="63" y="8"/>
                    <a:pt x="63" y="8"/>
                  </a:cubicBezTo>
                  <a:cubicBezTo>
                    <a:pt x="62" y="9"/>
                    <a:pt x="62" y="9"/>
                    <a:pt x="62" y="9"/>
                  </a:cubicBezTo>
                  <a:cubicBezTo>
                    <a:pt x="62" y="9"/>
                    <a:pt x="61" y="9"/>
                    <a:pt x="60" y="9"/>
                  </a:cubicBezTo>
                  <a:cubicBezTo>
                    <a:pt x="60" y="8"/>
                    <a:pt x="60" y="8"/>
                    <a:pt x="60" y="8"/>
                  </a:cubicBezTo>
                  <a:cubicBezTo>
                    <a:pt x="59" y="9"/>
                    <a:pt x="59" y="9"/>
                    <a:pt x="58" y="9"/>
                  </a:cubicBezTo>
                  <a:cubicBezTo>
                    <a:pt x="58" y="8"/>
                    <a:pt x="58" y="8"/>
                    <a:pt x="58" y="8"/>
                  </a:cubicBezTo>
                  <a:cubicBezTo>
                    <a:pt x="57" y="8"/>
                    <a:pt x="56" y="7"/>
                    <a:pt x="55" y="7"/>
                  </a:cubicBezTo>
                  <a:cubicBezTo>
                    <a:pt x="54" y="7"/>
                    <a:pt x="53" y="7"/>
                    <a:pt x="52" y="7"/>
                  </a:cubicBezTo>
                  <a:cubicBezTo>
                    <a:pt x="52" y="8"/>
                    <a:pt x="52" y="8"/>
                    <a:pt x="52" y="8"/>
                  </a:cubicBezTo>
                  <a:cubicBezTo>
                    <a:pt x="52" y="8"/>
                    <a:pt x="52" y="8"/>
                    <a:pt x="52" y="8"/>
                  </a:cubicBezTo>
                  <a:cubicBezTo>
                    <a:pt x="52" y="9"/>
                    <a:pt x="52" y="10"/>
                    <a:pt x="52" y="10"/>
                  </a:cubicBezTo>
                  <a:cubicBezTo>
                    <a:pt x="51" y="11"/>
                    <a:pt x="50" y="11"/>
                    <a:pt x="49" y="11"/>
                  </a:cubicBezTo>
                  <a:cubicBezTo>
                    <a:pt x="49" y="11"/>
                    <a:pt x="49" y="10"/>
                    <a:pt x="48" y="10"/>
                  </a:cubicBezTo>
                  <a:cubicBezTo>
                    <a:pt x="48" y="10"/>
                    <a:pt x="48" y="10"/>
                    <a:pt x="48" y="10"/>
                  </a:cubicBezTo>
                  <a:cubicBezTo>
                    <a:pt x="48" y="10"/>
                    <a:pt x="48" y="10"/>
                    <a:pt x="48" y="10"/>
                  </a:cubicBezTo>
                  <a:cubicBezTo>
                    <a:pt x="48" y="11"/>
                    <a:pt x="48" y="11"/>
                    <a:pt x="48" y="11"/>
                  </a:cubicBezTo>
                  <a:cubicBezTo>
                    <a:pt x="46" y="11"/>
                    <a:pt x="46" y="11"/>
                    <a:pt x="46" y="11"/>
                  </a:cubicBezTo>
                  <a:cubicBezTo>
                    <a:pt x="46" y="10"/>
                    <a:pt x="46" y="10"/>
                    <a:pt x="46" y="10"/>
                  </a:cubicBezTo>
                  <a:cubicBezTo>
                    <a:pt x="46" y="10"/>
                    <a:pt x="46" y="10"/>
                    <a:pt x="46" y="10"/>
                  </a:cubicBezTo>
                  <a:cubicBezTo>
                    <a:pt x="46" y="11"/>
                    <a:pt x="46" y="11"/>
                    <a:pt x="46" y="11"/>
                  </a:cubicBezTo>
                  <a:cubicBezTo>
                    <a:pt x="45" y="11"/>
                    <a:pt x="45" y="11"/>
                    <a:pt x="45" y="11"/>
                  </a:cubicBezTo>
                  <a:cubicBezTo>
                    <a:pt x="45" y="12"/>
                    <a:pt x="45" y="12"/>
                    <a:pt x="45" y="12"/>
                  </a:cubicBezTo>
                  <a:cubicBezTo>
                    <a:pt x="44" y="12"/>
                    <a:pt x="44" y="12"/>
                    <a:pt x="44" y="12"/>
                  </a:cubicBezTo>
                  <a:cubicBezTo>
                    <a:pt x="44" y="12"/>
                    <a:pt x="44" y="12"/>
                    <a:pt x="44" y="12"/>
                  </a:cubicBezTo>
                  <a:cubicBezTo>
                    <a:pt x="42" y="12"/>
                    <a:pt x="42" y="12"/>
                    <a:pt x="42" y="12"/>
                  </a:cubicBezTo>
                  <a:cubicBezTo>
                    <a:pt x="42" y="12"/>
                    <a:pt x="42" y="12"/>
                    <a:pt x="42" y="12"/>
                  </a:cubicBezTo>
                  <a:cubicBezTo>
                    <a:pt x="41" y="13"/>
                    <a:pt x="41" y="13"/>
                    <a:pt x="40" y="14"/>
                  </a:cubicBezTo>
                  <a:cubicBezTo>
                    <a:pt x="39" y="14"/>
                    <a:pt x="38" y="14"/>
                    <a:pt x="36" y="15"/>
                  </a:cubicBezTo>
                  <a:cubicBezTo>
                    <a:pt x="36" y="17"/>
                    <a:pt x="36" y="15"/>
                    <a:pt x="35" y="16"/>
                  </a:cubicBezTo>
                  <a:cubicBezTo>
                    <a:pt x="34" y="16"/>
                    <a:pt x="34" y="17"/>
                    <a:pt x="34" y="17"/>
                  </a:cubicBezTo>
                  <a:cubicBezTo>
                    <a:pt x="32" y="17"/>
                    <a:pt x="32" y="16"/>
                    <a:pt x="29" y="17"/>
                  </a:cubicBezTo>
                  <a:cubicBezTo>
                    <a:pt x="28" y="17"/>
                    <a:pt x="28" y="17"/>
                    <a:pt x="28" y="17"/>
                  </a:cubicBezTo>
                  <a:cubicBezTo>
                    <a:pt x="28" y="17"/>
                    <a:pt x="28" y="17"/>
                    <a:pt x="28" y="17"/>
                  </a:cubicBezTo>
                  <a:cubicBezTo>
                    <a:pt x="27" y="18"/>
                    <a:pt x="27" y="18"/>
                    <a:pt x="27" y="18"/>
                  </a:cubicBezTo>
                  <a:cubicBezTo>
                    <a:pt x="27" y="18"/>
                    <a:pt x="27" y="18"/>
                    <a:pt x="27" y="18"/>
                  </a:cubicBezTo>
                  <a:cubicBezTo>
                    <a:pt x="27" y="19"/>
                    <a:pt x="26" y="19"/>
                    <a:pt x="26" y="19"/>
                  </a:cubicBezTo>
                  <a:cubicBezTo>
                    <a:pt x="24" y="20"/>
                    <a:pt x="24" y="19"/>
                    <a:pt x="23" y="18"/>
                  </a:cubicBezTo>
                  <a:cubicBezTo>
                    <a:pt x="22" y="19"/>
                    <a:pt x="22" y="19"/>
                    <a:pt x="22" y="20"/>
                  </a:cubicBezTo>
                  <a:cubicBezTo>
                    <a:pt x="23" y="20"/>
                    <a:pt x="23" y="20"/>
                    <a:pt x="23" y="20"/>
                  </a:cubicBezTo>
                  <a:cubicBezTo>
                    <a:pt x="23" y="20"/>
                    <a:pt x="23" y="20"/>
                    <a:pt x="23" y="20"/>
                  </a:cubicBezTo>
                  <a:cubicBezTo>
                    <a:pt x="23" y="21"/>
                    <a:pt x="22" y="21"/>
                    <a:pt x="21" y="21"/>
                  </a:cubicBezTo>
                  <a:cubicBezTo>
                    <a:pt x="21" y="22"/>
                    <a:pt x="21" y="22"/>
                    <a:pt x="21" y="22"/>
                  </a:cubicBezTo>
                  <a:cubicBezTo>
                    <a:pt x="22" y="23"/>
                    <a:pt x="23" y="23"/>
                    <a:pt x="23" y="24"/>
                  </a:cubicBezTo>
                  <a:cubicBezTo>
                    <a:pt x="22" y="23"/>
                    <a:pt x="21" y="23"/>
                    <a:pt x="19" y="22"/>
                  </a:cubicBezTo>
                  <a:cubicBezTo>
                    <a:pt x="19" y="23"/>
                    <a:pt x="19" y="23"/>
                    <a:pt x="19" y="23"/>
                  </a:cubicBezTo>
                  <a:cubicBezTo>
                    <a:pt x="19" y="25"/>
                    <a:pt x="19" y="25"/>
                    <a:pt x="19" y="25"/>
                  </a:cubicBezTo>
                  <a:cubicBezTo>
                    <a:pt x="17" y="25"/>
                    <a:pt x="17" y="25"/>
                    <a:pt x="17" y="25"/>
                  </a:cubicBezTo>
                  <a:cubicBezTo>
                    <a:pt x="17" y="25"/>
                    <a:pt x="17" y="25"/>
                    <a:pt x="17" y="25"/>
                  </a:cubicBezTo>
                  <a:cubicBezTo>
                    <a:pt x="17" y="25"/>
                    <a:pt x="17" y="25"/>
                    <a:pt x="17" y="25"/>
                  </a:cubicBezTo>
                  <a:cubicBezTo>
                    <a:pt x="17" y="27"/>
                    <a:pt x="17" y="27"/>
                    <a:pt x="17" y="27"/>
                  </a:cubicBezTo>
                  <a:cubicBezTo>
                    <a:pt x="17" y="27"/>
                    <a:pt x="17" y="27"/>
                    <a:pt x="17" y="28"/>
                  </a:cubicBezTo>
                  <a:cubicBezTo>
                    <a:pt x="16" y="27"/>
                    <a:pt x="16" y="28"/>
                    <a:pt x="16" y="27"/>
                  </a:cubicBezTo>
                  <a:cubicBezTo>
                    <a:pt x="15" y="27"/>
                    <a:pt x="14" y="28"/>
                    <a:pt x="13" y="28"/>
                  </a:cubicBezTo>
                  <a:cubicBezTo>
                    <a:pt x="13" y="29"/>
                    <a:pt x="13" y="29"/>
                    <a:pt x="13" y="30"/>
                  </a:cubicBezTo>
                  <a:cubicBezTo>
                    <a:pt x="11" y="30"/>
                    <a:pt x="11" y="30"/>
                    <a:pt x="11" y="30"/>
                  </a:cubicBezTo>
                  <a:cubicBezTo>
                    <a:pt x="11" y="30"/>
                    <a:pt x="11" y="30"/>
                    <a:pt x="11" y="30"/>
                  </a:cubicBezTo>
                  <a:cubicBezTo>
                    <a:pt x="9" y="30"/>
                    <a:pt x="9" y="30"/>
                    <a:pt x="9" y="30"/>
                  </a:cubicBezTo>
                  <a:cubicBezTo>
                    <a:pt x="9" y="31"/>
                    <a:pt x="8" y="31"/>
                    <a:pt x="8" y="32"/>
                  </a:cubicBezTo>
                  <a:cubicBezTo>
                    <a:pt x="9" y="32"/>
                    <a:pt x="10" y="32"/>
                    <a:pt x="10" y="32"/>
                  </a:cubicBezTo>
                  <a:cubicBezTo>
                    <a:pt x="10" y="33"/>
                    <a:pt x="10" y="33"/>
                    <a:pt x="10" y="33"/>
                  </a:cubicBezTo>
                  <a:cubicBezTo>
                    <a:pt x="11" y="33"/>
                    <a:pt x="12" y="33"/>
                    <a:pt x="13" y="32"/>
                  </a:cubicBezTo>
                  <a:cubicBezTo>
                    <a:pt x="13" y="32"/>
                    <a:pt x="13" y="32"/>
                    <a:pt x="13" y="32"/>
                  </a:cubicBezTo>
                  <a:cubicBezTo>
                    <a:pt x="14" y="32"/>
                    <a:pt x="15" y="32"/>
                    <a:pt x="15" y="32"/>
                  </a:cubicBezTo>
                  <a:cubicBezTo>
                    <a:pt x="15" y="33"/>
                    <a:pt x="15" y="33"/>
                    <a:pt x="15" y="33"/>
                  </a:cubicBezTo>
                  <a:cubicBezTo>
                    <a:pt x="13" y="33"/>
                    <a:pt x="13" y="33"/>
                    <a:pt x="13" y="33"/>
                  </a:cubicBezTo>
                  <a:cubicBezTo>
                    <a:pt x="12" y="34"/>
                    <a:pt x="12" y="34"/>
                    <a:pt x="12" y="34"/>
                  </a:cubicBezTo>
                  <a:cubicBezTo>
                    <a:pt x="11" y="34"/>
                    <a:pt x="11" y="34"/>
                    <a:pt x="11" y="34"/>
                  </a:cubicBezTo>
                  <a:cubicBezTo>
                    <a:pt x="11" y="36"/>
                    <a:pt x="11" y="36"/>
                    <a:pt x="11" y="36"/>
                  </a:cubicBezTo>
                  <a:cubicBezTo>
                    <a:pt x="11" y="36"/>
                    <a:pt x="11" y="36"/>
                    <a:pt x="11" y="36"/>
                  </a:cubicBezTo>
                  <a:cubicBezTo>
                    <a:pt x="11" y="36"/>
                    <a:pt x="11" y="36"/>
                    <a:pt x="12" y="37"/>
                  </a:cubicBezTo>
                  <a:cubicBezTo>
                    <a:pt x="12" y="37"/>
                    <a:pt x="12" y="37"/>
                    <a:pt x="12" y="37"/>
                  </a:cubicBezTo>
                  <a:cubicBezTo>
                    <a:pt x="12" y="37"/>
                    <a:pt x="13" y="37"/>
                    <a:pt x="13" y="36"/>
                  </a:cubicBezTo>
                  <a:cubicBezTo>
                    <a:pt x="14" y="36"/>
                    <a:pt x="14" y="36"/>
                    <a:pt x="14" y="36"/>
                  </a:cubicBezTo>
                  <a:cubicBezTo>
                    <a:pt x="14" y="37"/>
                    <a:pt x="14" y="37"/>
                    <a:pt x="14" y="37"/>
                  </a:cubicBezTo>
                  <a:cubicBezTo>
                    <a:pt x="13" y="37"/>
                    <a:pt x="12" y="38"/>
                    <a:pt x="11" y="39"/>
                  </a:cubicBezTo>
                  <a:cubicBezTo>
                    <a:pt x="11" y="39"/>
                    <a:pt x="11" y="39"/>
                    <a:pt x="11" y="39"/>
                  </a:cubicBezTo>
                  <a:cubicBezTo>
                    <a:pt x="11" y="39"/>
                    <a:pt x="9" y="39"/>
                    <a:pt x="8" y="39"/>
                  </a:cubicBezTo>
                  <a:cubicBezTo>
                    <a:pt x="8" y="39"/>
                    <a:pt x="8" y="40"/>
                    <a:pt x="7" y="40"/>
                  </a:cubicBezTo>
                  <a:cubicBezTo>
                    <a:pt x="7" y="41"/>
                    <a:pt x="7" y="41"/>
                    <a:pt x="7" y="41"/>
                  </a:cubicBezTo>
                  <a:cubicBezTo>
                    <a:pt x="6" y="41"/>
                    <a:pt x="6" y="41"/>
                    <a:pt x="6" y="41"/>
                  </a:cubicBezTo>
                  <a:cubicBezTo>
                    <a:pt x="7" y="44"/>
                    <a:pt x="7" y="44"/>
                    <a:pt x="7" y="44"/>
                  </a:cubicBezTo>
                  <a:cubicBezTo>
                    <a:pt x="8" y="44"/>
                    <a:pt x="8" y="44"/>
                    <a:pt x="8" y="44"/>
                  </a:cubicBezTo>
                  <a:cubicBezTo>
                    <a:pt x="8" y="45"/>
                    <a:pt x="8" y="45"/>
                    <a:pt x="8" y="45"/>
                  </a:cubicBezTo>
                  <a:cubicBezTo>
                    <a:pt x="6" y="45"/>
                    <a:pt x="6" y="45"/>
                    <a:pt x="6" y="45"/>
                  </a:cubicBezTo>
                  <a:cubicBezTo>
                    <a:pt x="6" y="47"/>
                    <a:pt x="6" y="47"/>
                    <a:pt x="6" y="47"/>
                  </a:cubicBezTo>
                  <a:cubicBezTo>
                    <a:pt x="5" y="47"/>
                    <a:pt x="6" y="47"/>
                    <a:pt x="5" y="48"/>
                  </a:cubicBezTo>
                  <a:cubicBezTo>
                    <a:pt x="5" y="48"/>
                    <a:pt x="5" y="48"/>
                    <a:pt x="5" y="48"/>
                  </a:cubicBezTo>
                  <a:cubicBezTo>
                    <a:pt x="5" y="48"/>
                    <a:pt x="6" y="48"/>
                    <a:pt x="6" y="50"/>
                  </a:cubicBezTo>
                  <a:cubicBezTo>
                    <a:pt x="5" y="50"/>
                    <a:pt x="6" y="50"/>
                    <a:pt x="5" y="50"/>
                  </a:cubicBezTo>
                  <a:cubicBezTo>
                    <a:pt x="5" y="50"/>
                    <a:pt x="5" y="50"/>
                    <a:pt x="4" y="50"/>
                  </a:cubicBezTo>
                  <a:cubicBezTo>
                    <a:pt x="4" y="51"/>
                    <a:pt x="4" y="51"/>
                    <a:pt x="4" y="51"/>
                  </a:cubicBezTo>
                  <a:cubicBezTo>
                    <a:pt x="3" y="50"/>
                    <a:pt x="3" y="50"/>
                    <a:pt x="1" y="50"/>
                  </a:cubicBezTo>
                  <a:cubicBezTo>
                    <a:pt x="1" y="51"/>
                    <a:pt x="1" y="52"/>
                    <a:pt x="0" y="52"/>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41" name="PA-任意多边形 232"/>
            <p:cNvSpPr/>
            <p:nvPr>
              <p:custDataLst>
                <p:tags r:id="rId15"/>
              </p:custDataLst>
            </p:nvPr>
          </p:nvSpPr>
          <p:spPr bwMode="auto">
            <a:xfrm>
              <a:off x="4030872" y="2420058"/>
              <a:ext cx="70075" cy="24886"/>
            </a:xfrm>
            <a:custGeom>
              <a:avLst/>
              <a:gdLst/>
              <a:ahLst/>
              <a:cxnLst>
                <a:cxn ang="0">
                  <a:pos x="17" y="1"/>
                </a:cxn>
                <a:cxn ang="0">
                  <a:pos x="17" y="2"/>
                </a:cxn>
                <a:cxn ang="0">
                  <a:pos x="11" y="4"/>
                </a:cxn>
                <a:cxn ang="0">
                  <a:pos x="6" y="3"/>
                </a:cxn>
                <a:cxn ang="0">
                  <a:pos x="5" y="3"/>
                </a:cxn>
                <a:cxn ang="0">
                  <a:pos x="5" y="3"/>
                </a:cxn>
                <a:cxn ang="0">
                  <a:pos x="0" y="3"/>
                </a:cxn>
                <a:cxn ang="0">
                  <a:pos x="0" y="4"/>
                </a:cxn>
                <a:cxn ang="0">
                  <a:pos x="3" y="5"/>
                </a:cxn>
                <a:cxn ang="0">
                  <a:pos x="2" y="6"/>
                </a:cxn>
                <a:cxn ang="0">
                  <a:pos x="2" y="7"/>
                </a:cxn>
                <a:cxn ang="0">
                  <a:pos x="2" y="7"/>
                </a:cxn>
                <a:cxn ang="0">
                  <a:pos x="2" y="8"/>
                </a:cxn>
                <a:cxn ang="0">
                  <a:pos x="5" y="8"/>
                </a:cxn>
                <a:cxn ang="0">
                  <a:pos x="5" y="8"/>
                </a:cxn>
                <a:cxn ang="0">
                  <a:pos x="6" y="8"/>
                </a:cxn>
                <a:cxn ang="0">
                  <a:pos x="5" y="9"/>
                </a:cxn>
                <a:cxn ang="0">
                  <a:pos x="7" y="9"/>
                </a:cxn>
                <a:cxn ang="0">
                  <a:pos x="7" y="8"/>
                </a:cxn>
                <a:cxn ang="0">
                  <a:pos x="9" y="9"/>
                </a:cxn>
                <a:cxn ang="0">
                  <a:pos x="9" y="8"/>
                </a:cxn>
                <a:cxn ang="0">
                  <a:pos x="10" y="8"/>
                </a:cxn>
                <a:cxn ang="0">
                  <a:pos x="10" y="6"/>
                </a:cxn>
                <a:cxn ang="0">
                  <a:pos x="17" y="7"/>
                </a:cxn>
                <a:cxn ang="0">
                  <a:pos x="17" y="5"/>
                </a:cxn>
                <a:cxn ang="0">
                  <a:pos x="17" y="5"/>
                </a:cxn>
                <a:cxn ang="0">
                  <a:pos x="23" y="4"/>
                </a:cxn>
                <a:cxn ang="0">
                  <a:pos x="23" y="4"/>
                </a:cxn>
                <a:cxn ang="0">
                  <a:pos x="24" y="3"/>
                </a:cxn>
                <a:cxn ang="0">
                  <a:pos x="23" y="1"/>
                </a:cxn>
                <a:cxn ang="0">
                  <a:pos x="20" y="2"/>
                </a:cxn>
                <a:cxn ang="0">
                  <a:pos x="21" y="0"/>
                </a:cxn>
                <a:cxn ang="0">
                  <a:pos x="18" y="1"/>
                </a:cxn>
                <a:cxn ang="0">
                  <a:pos x="18" y="0"/>
                </a:cxn>
                <a:cxn ang="0">
                  <a:pos x="16" y="0"/>
                </a:cxn>
                <a:cxn ang="0">
                  <a:pos x="16" y="0"/>
                </a:cxn>
                <a:cxn ang="0">
                  <a:pos x="15" y="0"/>
                </a:cxn>
                <a:cxn ang="0">
                  <a:pos x="17" y="1"/>
                </a:cxn>
              </a:cxnLst>
              <a:rect l="0" t="0" r="r" b="b"/>
              <a:pathLst>
                <a:path w="24" h="9">
                  <a:moveTo>
                    <a:pt x="17" y="1"/>
                  </a:moveTo>
                  <a:cubicBezTo>
                    <a:pt x="17" y="2"/>
                    <a:pt x="17" y="2"/>
                    <a:pt x="17" y="2"/>
                  </a:cubicBezTo>
                  <a:cubicBezTo>
                    <a:pt x="15" y="2"/>
                    <a:pt x="13" y="4"/>
                    <a:pt x="11" y="4"/>
                  </a:cubicBezTo>
                  <a:cubicBezTo>
                    <a:pt x="10" y="5"/>
                    <a:pt x="7" y="4"/>
                    <a:pt x="6" y="3"/>
                  </a:cubicBezTo>
                  <a:cubicBezTo>
                    <a:pt x="5" y="3"/>
                    <a:pt x="5" y="3"/>
                    <a:pt x="5" y="3"/>
                  </a:cubicBezTo>
                  <a:cubicBezTo>
                    <a:pt x="5" y="3"/>
                    <a:pt x="5" y="3"/>
                    <a:pt x="5" y="3"/>
                  </a:cubicBezTo>
                  <a:cubicBezTo>
                    <a:pt x="3" y="3"/>
                    <a:pt x="2" y="3"/>
                    <a:pt x="0" y="3"/>
                  </a:cubicBezTo>
                  <a:cubicBezTo>
                    <a:pt x="0" y="4"/>
                    <a:pt x="0" y="4"/>
                    <a:pt x="0" y="4"/>
                  </a:cubicBezTo>
                  <a:cubicBezTo>
                    <a:pt x="2" y="4"/>
                    <a:pt x="2" y="4"/>
                    <a:pt x="3" y="5"/>
                  </a:cubicBezTo>
                  <a:cubicBezTo>
                    <a:pt x="2" y="6"/>
                    <a:pt x="2" y="6"/>
                    <a:pt x="2" y="6"/>
                  </a:cubicBezTo>
                  <a:cubicBezTo>
                    <a:pt x="2" y="7"/>
                    <a:pt x="2" y="7"/>
                    <a:pt x="2" y="7"/>
                  </a:cubicBezTo>
                  <a:cubicBezTo>
                    <a:pt x="2" y="7"/>
                    <a:pt x="2" y="7"/>
                    <a:pt x="2" y="7"/>
                  </a:cubicBezTo>
                  <a:cubicBezTo>
                    <a:pt x="2" y="8"/>
                    <a:pt x="2" y="8"/>
                    <a:pt x="2" y="8"/>
                  </a:cubicBezTo>
                  <a:cubicBezTo>
                    <a:pt x="5" y="8"/>
                    <a:pt x="5" y="8"/>
                    <a:pt x="5" y="8"/>
                  </a:cubicBezTo>
                  <a:cubicBezTo>
                    <a:pt x="5" y="8"/>
                    <a:pt x="5" y="8"/>
                    <a:pt x="5" y="8"/>
                  </a:cubicBezTo>
                  <a:cubicBezTo>
                    <a:pt x="6" y="8"/>
                    <a:pt x="6" y="8"/>
                    <a:pt x="6" y="8"/>
                  </a:cubicBezTo>
                  <a:cubicBezTo>
                    <a:pt x="5" y="9"/>
                    <a:pt x="5" y="9"/>
                    <a:pt x="5" y="9"/>
                  </a:cubicBezTo>
                  <a:cubicBezTo>
                    <a:pt x="6" y="9"/>
                    <a:pt x="6" y="9"/>
                    <a:pt x="7" y="9"/>
                  </a:cubicBezTo>
                  <a:cubicBezTo>
                    <a:pt x="7" y="8"/>
                    <a:pt x="7" y="8"/>
                    <a:pt x="7" y="8"/>
                  </a:cubicBezTo>
                  <a:cubicBezTo>
                    <a:pt x="8" y="8"/>
                    <a:pt x="8" y="9"/>
                    <a:pt x="9" y="9"/>
                  </a:cubicBezTo>
                  <a:cubicBezTo>
                    <a:pt x="9" y="8"/>
                    <a:pt x="9" y="8"/>
                    <a:pt x="9" y="8"/>
                  </a:cubicBezTo>
                  <a:cubicBezTo>
                    <a:pt x="9" y="8"/>
                    <a:pt x="10" y="8"/>
                    <a:pt x="10" y="8"/>
                  </a:cubicBezTo>
                  <a:cubicBezTo>
                    <a:pt x="10" y="6"/>
                    <a:pt x="10" y="6"/>
                    <a:pt x="10" y="6"/>
                  </a:cubicBezTo>
                  <a:cubicBezTo>
                    <a:pt x="13" y="6"/>
                    <a:pt x="16" y="7"/>
                    <a:pt x="17" y="7"/>
                  </a:cubicBezTo>
                  <a:cubicBezTo>
                    <a:pt x="17" y="5"/>
                    <a:pt x="17" y="6"/>
                    <a:pt x="17" y="5"/>
                  </a:cubicBezTo>
                  <a:cubicBezTo>
                    <a:pt x="17" y="5"/>
                    <a:pt x="17" y="5"/>
                    <a:pt x="17" y="5"/>
                  </a:cubicBezTo>
                  <a:cubicBezTo>
                    <a:pt x="18" y="4"/>
                    <a:pt x="21" y="5"/>
                    <a:pt x="23" y="4"/>
                  </a:cubicBezTo>
                  <a:cubicBezTo>
                    <a:pt x="23" y="4"/>
                    <a:pt x="23" y="4"/>
                    <a:pt x="23" y="4"/>
                  </a:cubicBezTo>
                  <a:cubicBezTo>
                    <a:pt x="23" y="4"/>
                    <a:pt x="23" y="4"/>
                    <a:pt x="24" y="3"/>
                  </a:cubicBezTo>
                  <a:cubicBezTo>
                    <a:pt x="24" y="2"/>
                    <a:pt x="24" y="2"/>
                    <a:pt x="23" y="1"/>
                  </a:cubicBezTo>
                  <a:cubicBezTo>
                    <a:pt x="22" y="1"/>
                    <a:pt x="21" y="2"/>
                    <a:pt x="20" y="2"/>
                  </a:cubicBezTo>
                  <a:cubicBezTo>
                    <a:pt x="20" y="1"/>
                    <a:pt x="20" y="1"/>
                    <a:pt x="21" y="0"/>
                  </a:cubicBezTo>
                  <a:cubicBezTo>
                    <a:pt x="20" y="0"/>
                    <a:pt x="19" y="1"/>
                    <a:pt x="18" y="1"/>
                  </a:cubicBezTo>
                  <a:cubicBezTo>
                    <a:pt x="18" y="0"/>
                    <a:pt x="18" y="0"/>
                    <a:pt x="18" y="0"/>
                  </a:cubicBezTo>
                  <a:cubicBezTo>
                    <a:pt x="16" y="0"/>
                    <a:pt x="16" y="0"/>
                    <a:pt x="16" y="0"/>
                  </a:cubicBezTo>
                  <a:cubicBezTo>
                    <a:pt x="16" y="0"/>
                    <a:pt x="16" y="0"/>
                    <a:pt x="16" y="0"/>
                  </a:cubicBezTo>
                  <a:cubicBezTo>
                    <a:pt x="15" y="0"/>
                    <a:pt x="15" y="0"/>
                    <a:pt x="15" y="0"/>
                  </a:cubicBezTo>
                  <a:cubicBezTo>
                    <a:pt x="16" y="1"/>
                    <a:pt x="16" y="1"/>
                    <a:pt x="17"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42" name="PA-任意多边形 233"/>
            <p:cNvSpPr/>
            <p:nvPr>
              <p:custDataLst>
                <p:tags r:id="rId16"/>
              </p:custDataLst>
            </p:nvPr>
          </p:nvSpPr>
          <p:spPr bwMode="auto">
            <a:xfrm>
              <a:off x="6029475" y="2693801"/>
              <a:ext cx="52557" cy="22121"/>
            </a:xfrm>
            <a:custGeom>
              <a:avLst/>
              <a:gdLst/>
              <a:ahLst/>
              <a:cxnLst>
                <a:cxn ang="0">
                  <a:pos x="2" y="7"/>
                </a:cxn>
                <a:cxn ang="0">
                  <a:pos x="3" y="7"/>
                </a:cxn>
                <a:cxn ang="0">
                  <a:pos x="3" y="7"/>
                </a:cxn>
                <a:cxn ang="0">
                  <a:pos x="3" y="7"/>
                </a:cxn>
                <a:cxn ang="0">
                  <a:pos x="7" y="8"/>
                </a:cxn>
                <a:cxn ang="0">
                  <a:pos x="8" y="6"/>
                </a:cxn>
                <a:cxn ang="0">
                  <a:pos x="8" y="6"/>
                </a:cxn>
                <a:cxn ang="0">
                  <a:pos x="8" y="6"/>
                </a:cxn>
                <a:cxn ang="0">
                  <a:pos x="10" y="7"/>
                </a:cxn>
                <a:cxn ang="0">
                  <a:pos x="18" y="8"/>
                </a:cxn>
                <a:cxn ang="0">
                  <a:pos x="18" y="5"/>
                </a:cxn>
                <a:cxn ang="0">
                  <a:pos x="16" y="3"/>
                </a:cxn>
                <a:cxn ang="0">
                  <a:pos x="14" y="3"/>
                </a:cxn>
                <a:cxn ang="0">
                  <a:pos x="14" y="2"/>
                </a:cxn>
                <a:cxn ang="0">
                  <a:pos x="13" y="2"/>
                </a:cxn>
                <a:cxn ang="0">
                  <a:pos x="13" y="2"/>
                </a:cxn>
                <a:cxn ang="0">
                  <a:pos x="10" y="2"/>
                </a:cxn>
                <a:cxn ang="0">
                  <a:pos x="10" y="2"/>
                </a:cxn>
                <a:cxn ang="0">
                  <a:pos x="10" y="2"/>
                </a:cxn>
                <a:cxn ang="0">
                  <a:pos x="10" y="1"/>
                </a:cxn>
                <a:cxn ang="0">
                  <a:pos x="8" y="1"/>
                </a:cxn>
                <a:cxn ang="0">
                  <a:pos x="8" y="1"/>
                </a:cxn>
                <a:cxn ang="0">
                  <a:pos x="7" y="0"/>
                </a:cxn>
                <a:cxn ang="0">
                  <a:pos x="6" y="2"/>
                </a:cxn>
                <a:cxn ang="0">
                  <a:pos x="4" y="2"/>
                </a:cxn>
                <a:cxn ang="0">
                  <a:pos x="4" y="2"/>
                </a:cxn>
                <a:cxn ang="0">
                  <a:pos x="3" y="2"/>
                </a:cxn>
                <a:cxn ang="0">
                  <a:pos x="2" y="4"/>
                </a:cxn>
                <a:cxn ang="0">
                  <a:pos x="0" y="6"/>
                </a:cxn>
                <a:cxn ang="0">
                  <a:pos x="0" y="7"/>
                </a:cxn>
                <a:cxn ang="0">
                  <a:pos x="2" y="7"/>
                </a:cxn>
              </a:cxnLst>
              <a:rect l="0" t="0" r="r" b="b"/>
              <a:pathLst>
                <a:path w="18" h="8">
                  <a:moveTo>
                    <a:pt x="2" y="7"/>
                  </a:moveTo>
                  <a:cubicBezTo>
                    <a:pt x="3" y="7"/>
                    <a:pt x="3" y="7"/>
                    <a:pt x="3" y="7"/>
                  </a:cubicBezTo>
                  <a:cubicBezTo>
                    <a:pt x="3" y="7"/>
                    <a:pt x="3" y="7"/>
                    <a:pt x="3" y="7"/>
                  </a:cubicBezTo>
                  <a:cubicBezTo>
                    <a:pt x="3" y="7"/>
                    <a:pt x="3" y="7"/>
                    <a:pt x="3" y="7"/>
                  </a:cubicBezTo>
                  <a:cubicBezTo>
                    <a:pt x="4" y="7"/>
                    <a:pt x="6" y="8"/>
                    <a:pt x="7" y="8"/>
                  </a:cubicBezTo>
                  <a:cubicBezTo>
                    <a:pt x="7" y="7"/>
                    <a:pt x="7" y="7"/>
                    <a:pt x="8" y="6"/>
                  </a:cubicBezTo>
                  <a:cubicBezTo>
                    <a:pt x="8" y="6"/>
                    <a:pt x="8" y="6"/>
                    <a:pt x="8" y="6"/>
                  </a:cubicBezTo>
                  <a:cubicBezTo>
                    <a:pt x="8" y="6"/>
                    <a:pt x="8" y="6"/>
                    <a:pt x="8" y="6"/>
                  </a:cubicBezTo>
                  <a:cubicBezTo>
                    <a:pt x="10" y="6"/>
                    <a:pt x="10" y="7"/>
                    <a:pt x="10" y="7"/>
                  </a:cubicBezTo>
                  <a:cubicBezTo>
                    <a:pt x="12" y="7"/>
                    <a:pt x="15" y="7"/>
                    <a:pt x="18" y="8"/>
                  </a:cubicBezTo>
                  <a:cubicBezTo>
                    <a:pt x="18" y="7"/>
                    <a:pt x="18" y="6"/>
                    <a:pt x="18" y="5"/>
                  </a:cubicBezTo>
                  <a:cubicBezTo>
                    <a:pt x="18" y="4"/>
                    <a:pt x="17" y="4"/>
                    <a:pt x="16" y="3"/>
                  </a:cubicBezTo>
                  <a:cubicBezTo>
                    <a:pt x="14" y="3"/>
                    <a:pt x="14" y="3"/>
                    <a:pt x="14" y="3"/>
                  </a:cubicBezTo>
                  <a:cubicBezTo>
                    <a:pt x="14" y="2"/>
                    <a:pt x="14" y="2"/>
                    <a:pt x="14" y="2"/>
                  </a:cubicBezTo>
                  <a:cubicBezTo>
                    <a:pt x="13" y="2"/>
                    <a:pt x="13" y="2"/>
                    <a:pt x="13" y="2"/>
                  </a:cubicBezTo>
                  <a:cubicBezTo>
                    <a:pt x="13" y="2"/>
                    <a:pt x="13" y="2"/>
                    <a:pt x="13" y="2"/>
                  </a:cubicBezTo>
                  <a:cubicBezTo>
                    <a:pt x="10" y="2"/>
                    <a:pt x="10" y="2"/>
                    <a:pt x="10" y="2"/>
                  </a:cubicBezTo>
                  <a:cubicBezTo>
                    <a:pt x="10" y="2"/>
                    <a:pt x="10" y="2"/>
                    <a:pt x="10" y="2"/>
                  </a:cubicBezTo>
                  <a:cubicBezTo>
                    <a:pt x="10" y="2"/>
                    <a:pt x="10" y="2"/>
                    <a:pt x="10" y="2"/>
                  </a:cubicBezTo>
                  <a:cubicBezTo>
                    <a:pt x="10" y="1"/>
                    <a:pt x="10" y="1"/>
                    <a:pt x="10" y="1"/>
                  </a:cubicBezTo>
                  <a:cubicBezTo>
                    <a:pt x="8" y="1"/>
                    <a:pt x="8" y="1"/>
                    <a:pt x="8" y="1"/>
                  </a:cubicBezTo>
                  <a:cubicBezTo>
                    <a:pt x="8" y="1"/>
                    <a:pt x="8" y="1"/>
                    <a:pt x="8" y="1"/>
                  </a:cubicBezTo>
                  <a:cubicBezTo>
                    <a:pt x="8" y="0"/>
                    <a:pt x="7" y="0"/>
                    <a:pt x="7" y="0"/>
                  </a:cubicBezTo>
                  <a:cubicBezTo>
                    <a:pt x="6" y="1"/>
                    <a:pt x="6" y="1"/>
                    <a:pt x="6" y="2"/>
                  </a:cubicBezTo>
                  <a:cubicBezTo>
                    <a:pt x="4" y="2"/>
                    <a:pt x="4" y="2"/>
                    <a:pt x="4" y="2"/>
                  </a:cubicBezTo>
                  <a:cubicBezTo>
                    <a:pt x="4" y="2"/>
                    <a:pt x="4" y="2"/>
                    <a:pt x="4" y="2"/>
                  </a:cubicBezTo>
                  <a:cubicBezTo>
                    <a:pt x="3" y="2"/>
                    <a:pt x="3" y="2"/>
                    <a:pt x="3" y="2"/>
                  </a:cubicBezTo>
                  <a:cubicBezTo>
                    <a:pt x="3" y="3"/>
                    <a:pt x="2" y="3"/>
                    <a:pt x="2" y="4"/>
                  </a:cubicBezTo>
                  <a:cubicBezTo>
                    <a:pt x="2" y="4"/>
                    <a:pt x="1" y="5"/>
                    <a:pt x="0" y="6"/>
                  </a:cubicBezTo>
                  <a:cubicBezTo>
                    <a:pt x="0" y="7"/>
                    <a:pt x="0" y="7"/>
                    <a:pt x="0" y="7"/>
                  </a:cubicBezTo>
                  <a:cubicBezTo>
                    <a:pt x="2" y="7"/>
                    <a:pt x="2" y="7"/>
                    <a:pt x="2" y="7"/>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43" name="PA-任意多边形 234"/>
            <p:cNvSpPr/>
            <p:nvPr>
              <p:custDataLst>
                <p:tags r:id="rId17"/>
              </p:custDataLst>
            </p:nvPr>
          </p:nvSpPr>
          <p:spPr bwMode="auto">
            <a:xfrm>
              <a:off x="5435296" y="2616379"/>
              <a:ext cx="55476" cy="27652"/>
            </a:xfrm>
            <a:custGeom>
              <a:avLst/>
              <a:gdLst/>
              <a:ahLst/>
              <a:cxnLst>
                <a:cxn ang="0">
                  <a:pos x="0" y="6"/>
                </a:cxn>
                <a:cxn ang="0">
                  <a:pos x="1" y="7"/>
                </a:cxn>
                <a:cxn ang="0">
                  <a:pos x="1" y="7"/>
                </a:cxn>
                <a:cxn ang="0">
                  <a:pos x="3" y="7"/>
                </a:cxn>
                <a:cxn ang="0">
                  <a:pos x="3" y="8"/>
                </a:cxn>
                <a:cxn ang="0">
                  <a:pos x="6" y="9"/>
                </a:cxn>
                <a:cxn ang="0">
                  <a:pos x="6" y="8"/>
                </a:cxn>
                <a:cxn ang="0">
                  <a:pos x="9" y="8"/>
                </a:cxn>
                <a:cxn ang="0">
                  <a:pos x="9" y="8"/>
                </a:cxn>
                <a:cxn ang="0">
                  <a:pos x="10" y="9"/>
                </a:cxn>
                <a:cxn ang="0">
                  <a:pos x="10" y="9"/>
                </a:cxn>
                <a:cxn ang="0">
                  <a:pos x="12" y="9"/>
                </a:cxn>
                <a:cxn ang="0">
                  <a:pos x="12" y="9"/>
                </a:cxn>
                <a:cxn ang="0">
                  <a:pos x="16" y="10"/>
                </a:cxn>
                <a:cxn ang="0">
                  <a:pos x="18" y="10"/>
                </a:cxn>
                <a:cxn ang="0">
                  <a:pos x="18" y="9"/>
                </a:cxn>
                <a:cxn ang="0">
                  <a:pos x="19" y="9"/>
                </a:cxn>
                <a:cxn ang="0">
                  <a:pos x="18" y="8"/>
                </a:cxn>
                <a:cxn ang="0">
                  <a:pos x="19" y="8"/>
                </a:cxn>
                <a:cxn ang="0">
                  <a:pos x="18" y="5"/>
                </a:cxn>
                <a:cxn ang="0">
                  <a:pos x="18" y="5"/>
                </a:cxn>
                <a:cxn ang="0">
                  <a:pos x="17" y="4"/>
                </a:cxn>
                <a:cxn ang="0">
                  <a:pos x="17" y="4"/>
                </a:cxn>
                <a:cxn ang="0">
                  <a:pos x="16" y="4"/>
                </a:cxn>
                <a:cxn ang="0">
                  <a:pos x="15" y="2"/>
                </a:cxn>
                <a:cxn ang="0">
                  <a:pos x="14" y="2"/>
                </a:cxn>
                <a:cxn ang="0">
                  <a:pos x="14" y="1"/>
                </a:cxn>
                <a:cxn ang="0">
                  <a:pos x="11" y="1"/>
                </a:cxn>
                <a:cxn ang="0">
                  <a:pos x="11" y="0"/>
                </a:cxn>
                <a:cxn ang="0">
                  <a:pos x="9" y="0"/>
                </a:cxn>
                <a:cxn ang="0">
                  <a:pos x="6" y="1"/>
                </a:cxn>
                <a:cxn ang="0">
                  <a:pos x="6" y="2"/>
                </a:cxn>
                <a:cxn ang="0">
                  <a:pos x="6" y="2"/>
                </a:cxn>
                <a:cxn ang="0">
                  <a:pos x="6" y="2"/>
                </a:cxn>
                <a:cxn ang="0">
                  <a:pos x="4" y="3"/>
                </a:cxn>
                <a:cxn ang="0">
                  <a:pos x="3" y="6"/>
                </a:cxn>
                <a:cxn ang="0">
                  <a:pos x="0" y="6"/>
                </a:cxn>
              </a:cxnLst>
              <a:rect l="0" t="0" r="r" b="b"/>
              <a:pathLst>
                <a:path w="19" h="10">
                  <a:moveTo>
                    <a:pt x="0" y="6"/>
                  </a:moveTo>
                  <a:cubicBezTo>
                    <a:pt x="0" y="7"/>
                    <a:pt x="0" y="7"/>
                    <a:pt x="1" y="7"/>
                  </a:cubicBezTo>
                  <a:cubicBezTo>
                    <a:pt x="1" y="7"/>
                    <a:pt x="1" y="7"/>
                    <a:pt x="1" y="7"/>
                  </a:cubicBezTo>
                  <a:cubicBezTo>
                    <a:pt x="3" y="7"/>
                    <a:pt x="3" y="7"/>
                    <a:pt x="3" y="7"/>
                  </a:cubicBezTo>
                  <a:cubicBezTo>
                    <a:pt x="3" y="8"/>
                    <a:pt x="3" y="8"/>
                    <a:pt x="3" y="8"/>
                  </a:cubicBezTo>
                  <a:cubicBezTo>
                    <a:pt x="4" y="8"/>
                    <a:pt x="6" y="9"/>
                    <a:pt x="6" y="9"/>
                  </a:cubicBezTo>
                  <a:cubicBezTo>
                    <a:pt x="6" y="8"/>
                    <a:pt x="6" y="8"/>
                    <a:pt x="6" y="8"/>
                  </a:cubicBezTo>
                  <a:cubicBezTo>
                    <a:pt x="7" y="8"/>
                    <a:pt x="8" y="8"/>
                    <a:pt x="9" y="8"/>
                  </a:cubicBezTo>
                  <a:cubicBezTo>
                    <a:pt x="9" y="8"/>
                    <a:pt x="9" y="8"/>
                    <a:pt x="9" y="8"/>
                  </a:cubicBezTo>
                  <a:cubicBezTo>
                    <a:pt x="9" y="8"/>
                    <a:pt x="10" y="8"/>
                    <a:pt x="10" y="9"/>
                  </a:cubicBezTo>
                  <a:cubicBezTo>
                    <a:pt x="10" y="9"/>
                    <a:pt x="10" y="9"/>
                    <a:pt x="10" y="9"/>
                  </a:cubicBezTo>
                  <a:cubicBezTo>
                    <a:pt x="12" y="9"/>
                    <a:pt x="12" y="9"/>
                    <a:pt x="12" y="9"/>
                  </a:cubicBezTo>
                  <a:cubicBezTo>
                    <a:pt x="12" y="9"/>
                    <a:pt x="12" y="9"/>
                    <a:pt x="12" y="9"/>
                  </a:cubicBezTo>
                  <a:cubicBezTo>
                    <a:pt x="14" y="10"/>
                    <a:pt x="16" y="9"/>
                    <a:pt x="16" y="10"/>
                  </a:cubicBezTo>
                  <a:cubicBezTo>
                    <a:pt x="18" y="10"/>
                    <a:pt x="18" y="10"/>
                    <a:pt x="18" y="10"/>
                  </a:cubicBezTo>
                  <a:cubicBezTo>
                    <a:pt x="18" y="9"/>
                    <a:pt x="18" y="9"/>
                    <a:pt x="18" y="9"/>
                  </a:cubicBezTo>
                  <a:cubicBezTo>
                    <a:pt x="19" y="9"/>
                    <a:pt x="19" y="9"/>
                    <a:pt x="19" y="9"/>
                  </a:cubicBezTo>
                  <a:cubicBezTo>
                    <a:pt x="19" y="9"/>
                    <a:pt x="19" y="8"/>
                    <a:pt x="18" y="8"/>
                  </a:cubicBezTo>
                  <a:cubicBezTo>
                    <a:pt x="19" y="8"/>
                    <a:pt x="19" y="8"/>
                    <a:pt x="19" y="8"/>
                  </a:cubicBezTo>
                  <a:cubicBezTo>
                    <a:pt x="19" y="7"/>
                    <a:pt x="19" y="6"/>
                    <a:pt x="18" y="5"/>
                  </a:cubicBezTo>
                  <a:cubicBezTo>
                    <a:pt x="18" y="5"/>
                    <a:pt x="18" y="5"/>
                    <a:pt x="18" y="5"/>
                  </a:cubicBezTo>
                  <a:cubicBezTo>
                    <a:pt x="17" y="4"/>
                    <a:pt x="18" y="5"/>
                    <a:pt x="17" y="4"/>
                  </a:cubicBezTo>
                  <a:cubicBezTo>
                    <a:pt x="17" y="4"/>
                    <a:pt x="17" y="4"/>
                    <a:pt x="17" y="4"/>
                  </a:cubicBezTo>
                  <a:cubicBezTo>
                    <a:pt x="16" y="4"/>
                    <a:pt x="16" y="4"/>
                    <a:pt x="16" y="4"/>
                  </a:cubicBezTo>
                  <a:cubicBezTo>
                    <a:pt x="16" y="3"/>
                    <a:pt x="15" y="2"/>
                    <a:pt x="15" y="2"/>
                  </a:cubicBezTo>
                  <a:cubicBezTo>
                    <a:pt x="14" y="2"/>
                    <a:pt x="14" y="2"/>
                    <a:pt x="14" y="2"/>
                  </a:cubicBezTo>
                  <a:cubicBezTo>
                    <a:pt x="14" y="1"/>
                    <a:pt x="14" y="1"/>
                    <a:pt x="14" y="1"/>
                  </a:cubicBezTo>
                  <a:cubicBezTo>
                    <a:pt x="13" y="0"/>
                    <a:pt x="12" y="1"/>
                    <a:pt x="11" y="1"/>
                  </a:cubicBezTo>
                  <a:cubicBezTo>
                    <a:pt x="11" y="0"/>
                    <a:pt x="11" y="0"/>
                    <a:pt x="11" y="0"/>
                  </a:cubicBezTo>
                  <a:cubicBezTo>
                    <a:pt x="10" y="0"/>
                    <a:pt x="10" y="0"/>
                    <a:pt x="9" y="0"/>
                  </a:cubicBezTo>
                  <a:cubicBezTo>
                    <a:pt x="8" y="1"/>
                    <a:pt x="8" y="1"/>
                    <a:pt x="6" y="1"/>
                  </a:cubicBezTo>
                  <a:cubicBezTo>
                    <a:pt x="6" y="2"/>
                    <a:pt x="6" y="2"/>
                    <a:pt x="6" y="2"/>
                  </a:cubicBezTo>
                  <a:cubicBezTo>
                    <a:pt x="6" y="2"/>
                    <a:pt x="6" y="2"/>
                    <a:pt x="6" y="2"/>
                  </a:cubicBezTo>
                  <a:cubicBezTo>
                    <a:pt x="6" y="2"/>
                    <a:pt x="6" y="2"/>
                    <a:pt x="6" y="2"/>
                  </a:cubicBezTo>
                  <a:cubicBezTo>
                    <a:pt x="5" y="2"/>
                    <a:pt x="5" y="2"/>
                    <a:pt x="4" y="3"/>
                  </a:cubicBezTo>
                  <a:cubicBezTo>
                    <a:pt x="4" y="4"/>
                    <a:pt x="3" y="5"/>
                    <a:pt x="3" y="6"/>
                  </a:cubicBezTo>
                  <a:cubicBezTo>
                    <a:pt x="2" y="6"/>
                    <a:pt x="1" y="6"/>
                    <a:pt x="0" y="6"/>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44" name="PA-任意多边形 235"/>
            <p:cNvSpPr/>
            <p:nvPr>
              <p:custDataLst>
                <p:tags r:id="rId18"/>
              </p:custDataLst>
            </p:nvPr>
          </p:nvSpPr>
          <p:spPr bwMode="auto">
            <a:xfrm>
              <a:off x="5546247" y="2569371"/>
              <a:ext cx="54017" cy="24886"/>
            </a:xfrm>
            <a:custGeom>
              <a:avLst/>
              <a:gdLst/>
              <a:ahLst/>
              <a:cxnLst>
                <a:cxn ang="0">
                  <a:pos x="2" y="6"/>
                </a:cxn>
                <a:cxn ang="0">
                  <a:pos x="2" y="6"/>
                </a:cxn>
                <a:cxn ang="0">
                  <a:pos x="2" y="7"/>
                </a:cxn>
                <a:cxn ang="0">
                  <a:pos x="3" y="7"/>
                </a:cxn>
                <a:cxn ang="0">
                  <a:pos x="4" y="8"/>
                </a:cxn>
                <a:cxn ang="0">
                  <a:pos x="7" y="8"/>
                </a:cxn>
                <a:cxn ang="0">
                  <a:pos x="8" y="9"/>
                </a:cxn>
                <a:cxn ang="0">
                  <a:pos x="9" y="8"/>
                </a:cxn>
                <a:cxn ang="0">
                  <a:pos x="9" y="9"/>
                </a:cxn>
                <a:cxn ang="0">
                  <a:pos x="11" y="9"/>
                </a:cxn>
                <a:cxn ang="0">
                  <a:pos x="11" y="8"/>
                </a:cxn>
                <a:cxn ang="0">
                  <a:pos x="14" y="8"/>
                </a:cxn>
                <a:cxn ang="0">
                  <a:pos x="14" y="7"/>
                </a:cxn>
                <a:cxn ang="0">
                  <a:pos x="15" y="6"/>
                </a:cxn>
                <a:cxn ang="0">
                  <a:pos x="15" y="6"/>
                </a:cxn>
                <a:cxn ang="0">
                  <a:pos x="16" y="6"/>
                </a:cxn>
                <a:cxn ang="0">
                  <a:pos x="16" y="6"/>
                </a:cxn>
                <a:cxn ang="0">
                  <a:pos x="18" y="6"/>
                </a:cxn>
                <a:cxn ang="0">
                  <a:pos x="18" y="5"/>
                </a:cxn>
                <a:cxn ang="0">
                  <a:pos x="18" y="5"/>
                </a:cxn>
                <a:cxn ang="0">
                  <a:pos x="18" y="5"/>
                </a:cxn>
                <a:cxn ang="0">
                  <a:pos x="17" y="3"/>
                </a:cxn>
                <a:cxn ang="0">
                  <a:pos x="12" y="2"/>
                </a:cxn>
                <a:cxn ang="0">
                  <a:pos x="12" y="2"/>
                </a:cxn>
                <a:cxn ang="0">
                  <a:pos x="11" y="2"/>
                </a:cxn>
                <a:cxn ang="0">
                  <a:pos x="11" y="1"/>
                </a:cxn>
                <a:cxn ang="0">
                  <a:pos x="9" y="1"/>
                </a:cxn>
                <a:cxn ang="0">
                  <a:pos x="9" y="0"/>
                </a:cxn>
                <a:cxn ang="0">
                  <a:pos x="6" y="1"/>
                </a:cxn>
                <a:cxn ang="0">
                  <a:pos x="0" y="0"/>
                </a:cxn>
                <a:cxn ang="0">
                  <a:pos x="0" y="1"/>
                </a:cxn>
                <a:cxn ang="0">
                  <a:pos x="0" y="1"/>
                </a:cxn>
                <a:cxn ang="0">
                  <a:pos x="0" y="4"/>
                </a:cxn>
                <a:cxn ang="0">
                  <a:pos x="0" y="5"/>
                </a:cxn>
                <a:cxn ang="0">
                  <a:pos x="1" y="6"/>
                </a:cxn>
                <a:cxn ang="0">
                  <a:pos x="2" y="6"/>
                </a:cxn>
              </a:cxnLst>
              <a:rect l="0" t="0" r="r" b="b"/>
              <a:pathLst>
                <a:path w="18" h="9">
                  <a:moveTo>
                    <a:pt x="2" y="6"/>
                  </a:moveTo>
                  <a:cubicBezTo>
                    <a:pt x="2" y="6"/>
                    <a:pt x="2" y="6"/>
                    <a:pt x="2" y="6"/>
                  </a:cubicBezTo>
                  <a:cubicBezTo>
                    <a:pt x="2" y="7"/>
                    <a:pt x="2" y="7"/>
                    <a:pt x="2" y="7"/>
                  </a:cubicBezTo>
                  <a:cubicBezTo>
                    <a:pt x="3" y="7"/>
                    <a:pt x="3" y="7"/>
                    <a:pt x="3" y="7"/>
                  </a:cubicBezTo>
                  <a:cubicBezTo>
                    <a:pt x="4" y="8"/>
                    <a:pt x="4" y="8"/>
                    <a:pt x="4" y="8"/>
                  </a:cubicBezTo>
                  <a:cubicBezTo>
                    <a:pt x="7" y="8"/>
                    <a:pt x="7" y="8"/>
                    <a:pt x="7" y="8"/>
                  </a:cubicBezTo>
                  <a:cubicBezTo>
                    <a:pt x="7" y="8"/>
                    <a:pt x="8" y="8"/>
                    <a:pt x="8" y="9"/>
                  </a:cubicBezTo>
                  <a:cubicBezTo>
                    <a:pt x="9" y="9"/>
                    <a:pt x="9" y="8"/>
                    <a:pt x="9" y="8"/>
                  </a:cubicBezTo>
                  <a:cubicBezTo>
                    <a:pt x="9" y="9"/>
                    <a:pt x="9" y="9"/>
                    <a:pt x="9" y="9"/>
                  </a:cubicBezTo>
                  <a:cubicBezTo>
                    <a:pt x="11" y="9"/>
                    <a:pt x="11" y="9"/>
                    <a:pt x="11" y="9"/>
                  </a:cubicBezTo>
                  <a:cubicBezTo>
                    <a:pt x="11" y="8"/>
                    <a:pt x="11" y="8"/>
                    <a:pt x="11" y="8"/>
                  </a:cubicBezTo>
                  <a:cubicBezTo>
                    <a:pt x="12" y="8"/>
                    <a:pt x="13" y="8"/>
                    <a:pt x="14" y="8"/>
                  </a:cubicBezTo>
                  <a:cubicBezTo>
                    <a:pt x="14" y="8"/>
                    <a:pt x="14" y="7"/>
                    <a:pt x="14" y="7"/>
                  </a:cubicBezTo>
                  <a:cubicBezTo>
                    <a:pt x="14" y="7"/>
                    <a:pt x="15" y="7"/>
                    <a:pt x="15" y="6"/>
                  </a:cubicBezTo>
                  <a:cubicBezTo>
                    <a:pt x="15" y="6"/>
                    <a:pt x="15" y="6"/>
                    <a:pt x="15" y="6"/>
                  </a:cubicBezTo>
                  <a:cubicBezTo>
                    <a:pt x="16" y="6"/>
                    <a:pt x="16" y="6"/>
                    <a:pt x="16" y="6"/>
                  </a:cubicBezTo>
                  <a:cubicBezTo>
                    <a:pt x="16" y="6"/>
                    <a:pt x="16" y="6"/>
                    <a:pt x="16" y="6"/>
                  </a:cubicBezTo>
                  <a:cubicBezTo>
                    <a:pt x="18" y="6"/>
                    <a:pt x="18" y="6"/>
                    <a:pt x="18" y="6"/>
                  </a:cubicBezTo>
                  <a:cubicBezTo>
                    <a:pt x="18" y="5"/>
                    <a:pt x="18" y="5"/>
                    <a:pt x="18" y="5"/>
                  </a:cubicBezTo>
                  <a:cubicBezTo>
                    <a:pt x="18" y="5"/>
                    <a:pt x="18" y="5"/>
                    <a:pt x="18" y="5"/>
                  </a:cubicBezTo>
                  <a:cubicBezTo>
                    <a:pt x="18" y="5"/>
                    <a:pt x="18" y="5"/>
                    <a:pt x="18" y="5"/>
                  </a:cubicBezTo>
                  <a:cubicBezTo>
                    <a:pt x="17" y="4"/>
                    <a:pt x="17" y="3"/>
                    <a:pt x="17" y="3"/>
                  </a:cubicBezTo>
                  <a:cubicBezTo>
                    <a:pt x="16" y="2"/>
                    <a:pt x="13" y="2"/>
                    <a:pt x="12" y="2"/>
                  </a:cubicBezTo>
                  <a:cubicBezTo>
                    <a:pt x="12" y="2"/>
                    <a:pt x="12" y="2"/>
                    <a:pt x="12" y="2"/>
                  </a:cubicBezTo>
                  <a:cubicBezTo>
                    <a:pt x="11" y="2"/>
                    <a:pt x="11" y="2"/>
                    <a:pt x="11" y="2"/>
                  </a:cubicBezTo>
                  <a:cubicBezTo>
                    <a:pt x="11" y="1"/>
                    <a:pt x="11" y="1"/>
                    <a:pt x="11" y="1"/>
                  </a:cubicBezTo>
                  <a:cubicBezTo>
                    <a:pt x="9" y="1"/>
                    <a:pt x="9" y="1"/>
                    <a:pt x="9" y="1"/>
                  </a:cubicBezTo>
                  <a:cubicBezTo>
                    <a:pt x="9" y="0"/>
                    <a:pt x="9" y="0"/>
                    <a:pt x="9" y="0"/>
                  </a:cubicBezTo>
                  <a:cubicBezTo>
                    <a:pt x="9" y="0"/>
                    <a:pt x="6" y="1"/>
                    <a:pt x="6" y="1"/>
                  </a:cubicBezTo>
                  <a:cubicBezTo>
                    <a:pt x="3" y="2"/>
                    <a:pt x="2" y="1"/>
                    <a:pt x="0" y="0"/>
                  </a:cubicBezTo>
                  <a:cubicBezTo>
                    <a:pt x="0" y="1"/>
                    <a:pt x="0" y="1"/>
                    <a:pt x="0" y="1"/>
                  </a:cubicBezTo>
                  <a:cubicBezTo>
                    <a:pt x="0" y="1"/>
                    <a:pt x="0" y="1"/>
                    <a:pt x="0" y="1"/>
                  </a:cubicBezTo>
                  <a:cubicBezTo>
                    <a:pt x="0" y="2"/>
                    <a:pt x="1" y="3"/>
                    <a:pt x="0" y="4"/>
                  </a:cubicBezTo>
                  <a:cubicBezTo>
                    <a:pt x="0" y="5"/>
                    <a:pt x="0" y="5"/>
                    <a:pt x="0" y="5"/>
                  </a:cubicBezTo>
                  <a:cubicBezTo>
                    <a:pt x="0" y="5"/>
                    <a:pt x="1" y="6"/>
                    <a:pt x="1" y="6"/>
                  </a:cubicBezTo>
                  <a:lnTo>
                    <a:pt x="2" y="6"/>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45" name="PA-任意多边形 236"/>
            <p:cNvSpPr/>
            <p:nvPr>
              <p:custDataLst>
                <p:tags r:id="rId19"/>
              </p:custDataLst>
            </p:nvPr>
          </p:nvSpPr>
          <p:spPr bwMode="auto">
            <a:xfrm>
              <a:off x="5397338" y="2558312"/>
              <a:ext cx="43797" cy="55301"/>
            </a:xfrm>
            <a:custGeom>
              <a:avLst/>
              <a:gdLst/>
              <a:ahLst/>
              <a:cxnLst>
                <a:cxn ang="0">
                  <a:pos x="2" y="14"/>
                </a:cxn>
                <a:cxn ang="0">
                  <a:pos x="2" y="14"/>
                </a:cxn>
                <a:cxn ang="0">
                  <a:pos x="1" y="15"/>
                </a:cxn>
                <a:cxn ang="0">
                  <a:pos x="3" y="16"/>
                </a:cxn>
                <a:cxn ang="0">
                  <a:pos x="4" y="18"/>
                </a:cxn>
                <a:cxn ang="0">
                  <a:pos x="6" y="20"/>
                </a:cxn>
                <a:cxn ang="0">
                  <a:pos x="11" y="16"/>
                </a:cxn>
                <a:cxn ang="0">
                  <a:pos x="11" y="16"/>
                </a:cxn>
                <a:cxn ang="0">
                  <a:pos x="11" y="14"/>
                </a:cxn>
                <a:cxn ang="0">
                  <a:pos x="15" y="11"/>
                </a:cxn>
                <a:cxn ang="0">
                  <a:pos x="14" y="7"/>
                </a:cxn>
                <a:cxn ang="0">
                  <a:pos x="12" y="6"/>
                </a:cxn>
                <a:cxn ang="0">
                  <a:pos x="12" y="4"/>
                </a:cxn>
                <a:cxn ang="0">
                  <a:pos x="7" y="1"/>
                </a:cxn>
                <a:cxn ang="0">
                  <a:pos x="6" y="0"/>
                </a:cxn>
                <a:cxn ang="0">
                  <a:pos x="4" y="3"/>
                </a:cxn>
                <a:cxn ang="0">
                  <a:pos x="4" y="4"/>
                </a:cxn>
                <a:cxn ang="0">
                  <a:pos x="2" y="4"/>
                </a:cxn>
                <a:cxn ang="0">
                  <a:pos x="2" y="5"/>
                </a:cxn>
                <a:cxn ang="0">
                  <a:pos x="2" y="5"/>
                </a:cxn>
                <a:cxn ang="0">
                  <a:pos x="2" y="7"/>
                </a:cxn>
                <a:cxn ang="0">
                  <a:pos x="1" y="8"/>
                </a:cxn>
                <a:cxn ang="0">
                  <a:pos x="1" y="12"/>
                </a:cxn>
                <a:cxn ang="0">
                  <a:pos x="0" y="12"/>
                </a:cxn>
                <a:cxn ang="0">
                  <a:pos x="2" y="14"/>
                </a:cxn>
              </a:cxnLst>
              <a:rect l="0" t="0" r="r" b="b"/>
              <a:pathLst>
                <a:path w="15" h="20">
                  <a:moveTo>
                    <a:pt x="2" y="14"/>
                  </a:moveTo>
                  <a:cubicBezTo>
                    <a:pt x="2" y="14"/>
                    <a:pt x="2" y="14"/>
                    <a:pt x="2" y="14"/>
                  </a:cubicBezTo>
                  <a:cubicBezTo>
                    <a:pt x="2" y="15"/>
                    <a:pt x="2" y="15"/>
                    <a:pt x="1" y="15"/>
                  </a:cubicBezTo>
                  <a:cubicBezTo>
                    <a:pt x="2" y="16"/>
                    <a:pt x="2" y="16"/>
                    <a:pt x="3" y="16"/>
                  </a:cubicBezTo>
                  <a:cubicBezTo>
                    <a:pt x="3" y="17"/>
                    <a:pt x="4" y="17"/>
                    <a:pt x="4" y="18"/>
                  </a:cubicBezTo>
                  <a:cubicBezTo>
                    <a:pt x="5" y="19"/>
                    <a:pt x="6" y="19"/>
                    <a:pt x="6" y="20"/>
                  </a:cubicBezTo>
                  <a:cubicBezTo>
                    <a:pt x="8" y="20"/>
                    <a:pt x="10" y="18"/>
                    <a:pt x="11" y="16"/>
                  </a:cubicBezTo>
                  <a:cubicBezTo>
                    <a:pt x="11" y="16"/>
                    <a:pt x="11" y="16"/>
                    <a:pt x="11" y="16"/>
                  </a:cubicBezTo>
                  <a:cubicBezTo>
                    <a:pt x="11" y="14"/>
                    <a:pt x="11" y="14"/>
                    <a:pt x="11" y="14"/>
                  </a:cubicBezTo>
                  <a:cubicBezTo>
                    <a:pt x="13" y="14"/>
                    <a:pt x="13" y="12"/>
                    <a:pt x="15" y="11"/>
                  </a:cubicBezTo>
                  <a:cubicBezTo>
                    <a:pt x="15" y="9"/>
                    <a:pt x="14" y="9"/>
                    <a:pt x="14" y="7"/>
                  </a:cubicBezTo>
                  <a:cubicBezTo>
                    <a:pt x="13" y="7"/>
                    <a:pt x="13" y="6"/>
                    <a:pt x="12" y="6"/>
                  </a:cubicBezTo>
                  <a:cubicBezTo>
                    <a:pt x="12" y="5"/>
                    <a:pt x="12" y="4"/>
                    <a:pt x="12" y="4"/>
                  </a:cubicBezTo>
                  <a:cubicBezTo>
                    <a:pt x="9" y="3"/>
                    <a:pt x="9" y="2"/>
                    <a:pt x="7" y="1"/>
                  </a:cubicBezTo>
                  <a:cubicBezTo>
                    <a:pt x="7" y="0"/>
                    <a:pt x="7" y="1"/>
                    <a:pt x="6" y="0"/>
                  </a:cubicBezTo>
                  <a:cubicBezTo>
                    <a:pt x="6" y="1"/>
                    <a:pt x="4" y="2"/>
                    <a:pt x="4" y="3"/>
                  </a:cubicBezTo>
                  <a:cubicBezTo>
                    <a:pt x="4" y="4"/>
                    <a:pt x="4" y="4"/>
                    <a:pt x="4" y="4"/>
                  </a:cubicBezTo>
                  <a:cubicBezTo>
                    <a:pt x="3" y="4"/>
                    <a:pt x="3" y="4"/>
                    <a:pt x="2" y="4"/>
                  </a:cubicBezTo>
                  <a:cubicBezTo>
                    <a:pt x="2" y="5"/>
                    <a:pt x="2" y="5"/>
                    <a:pt x="2" y="5"/>
                  </a:cubicBezTo>
                  <a:cubicBezTo>
                    <a:pt x="2" y="5"/>
                    <a:pt x="2" y="5"/>
                    <a:pt x="2" y="5"/>
                  </a:cubicBezTo>
                  <a:cubicBezTo>
                    <a:pt x="2" y="7"/>
                    <a:pt x="2" y="7"/>
                    <a:pt x="2" y="7"/>
                  </a:cubicBezTo>
                  <a:cubicBezTo>
                    <a:pt x="2" y="7"/>
                    <a:pt x="1" y="7"/>
                    <a:pt x="1" y="8"/>
                  </a:cubicBezTo>
                  <a:cubicBezTo>
                    <a:pt x="0" y="9"/>
                    <a:pt x="1" y="10"/>
                    <a:pt x="1" y="12"/>
                  </a:cubicBezTo>
                  <a:cubicBezTo>
                    <a:pt x="0" y="12"/>
                    <a:pt x="0" y="12"/>
                    <a:pt x="0" y="12"/>
                  </a:cubicBezTo>
                  <a:cubicBezTo>
                    <a:pt x="1" y="13"/>
                    <a:pt x="1" y="12"/>
                    <a:pt x="2" y="14"/>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46" name="PA-任意多边形 237"/>
            <p:cNvSpPr/>
            <p:nvPr>
              <p:custDataLst>
                <p:tags r:id="rId20"/>
              </p:custDataLst>
            </p:nvPr>
          </p:nvSpPr>
          <p:spPr bwMode="auto">
            <a:xfrm>
              <a:off x="4829437" y="2456004"/>
              <a:ext cx="72995" cy="49771"/>
            </a:xfrm>
            <a:custGeom>
              <a:avLst/>
              <a:gdLst/>
              <a:ahLst/>
              <a:cxnLst>
                <a:cxn ang="0">
                  <a:pos x="0" y="17"/>
                </a:cxn>
                <a:cxn ang="0">
                  <a:pos x="3" y="18"/>
                </a:cxn>
                <a:cxn ang="0">
                  <a:pos x="3" y="17"/>
                </a:cxn>
                <a:cxn ang="0">
                  <a:pos x="4" y="17"/>
                </a:cxn>
                <a:cxn ang="0">
                  <a:pos x="6" y="16"/>
                </a:cxn>
                <a:cxn ang="0">
                  <a:pos x="9" y="13"/>
                </a:cxn>
                <a:cxn ang="0">
                  <a:pos x="9" y="14"/>
                </a:cxn>
                <a:cxn ang="0">
                  <a:pos x="10" y="14"/>
                </a:cxn>
                <a:cxn ang="0">
                  <a:pos x="13" y="14"/>
                </a:cxn>
                <a:cxn ang="0">
                  <a:pos x="15" y="14"/>
                </a:cxn>
                <a:cxn ang="0">
                  <a:pos x="16" y="15"/>
                </a:cxn>
                <a:cxn ang="0">
                  <a:pos x="17" y="15"/>
                </a:cxn>
                <a:cxn ang="0">
                  <a:pos x="21" y="13"/>
                </a:cxn>
                <a:cxn ang="0">
                  <a:pos x="22" y="12"/>
                </a:cxn>
                <a:cxn ang="0">
                  <a:pos x="25" y="12"/>
                </a:cxn>
                <a:cxn ang="0">
                  <a:pos x="25" y="10"/>
                </a:cxn>
                <a:cxn ang="0">
                  <a:pos x="25" y="10"/>
                </a:cxn>
                <a:cxn ang="0">
                  <a:pos x="22" y="6"/>
                </a:cxn>
                <a:cxn ang="0">
                  <a:pos x="21" y="6"/>
                </a:cxn>
                <a:cxn ang="0">
                  <a:pos x="19" y="5"/>
                </a:cxn>
                <a:cxn ang="0">
                  <a:pos x="17" y="4"/>
                </a:cxn>
                <a:cxn ang="0">
                  <a:pos x="15" y="4"/>
                </a:cxn>
                <a:cxn ang="0">
                  <a:pos x="14" y="3"/>
                </a:cxn>
                <a:cxn ang="0">
                  <a:pos x="13" y="2"/>
                </a:cxn>
                <a:cxn ang="0">
                  <a:pos x="11" y="0"/>
                </a:cxn>
                <a:cxn ang="0">
                  <a:pos x="11" y="1"/>
                </a:cxn>
                <a:cxn ang="0">
                  <a:pos x="9" y="1"/>
                </a:cxn>
                <a:cxn ang="0">
                  <a:pos x="9" y="3"/>
                </a:cxn>
                <a:cxn ang="0">
                  <a:pos x="8" y="4"/>
                </a:cxn>
                <a:cxn ang="0">
                  <a:pos x="7" y="6"/>
                </a:cxn>
                <a:cxn ang="0">
                  <a:pos x="6" y="8"/>
                </a:cxn>
                <a:cxn ang="0">
                  <a:pos x="5" y="9"/>
                </a:cxn>
                <a:cxn ang="0">
                  <a:pos x="4" y="13"/>
                </a:cxn>
                <a:cxn ang="0">
                  <a:pos x="0" y="16"/>
                </a:cxn>
              </a:cxnLst>
              <a:rect l="0" t="0" r="r" b="b"/>
              <a:pathLst>
                <a:path w="25" h="18">
                  <a:moveTo>
                    <a:pt x="0" y="16"/>
                  </a:moveTo>
                  <a:cubicBezTo>
                    <a:pt x="0" y="17"/>
                    <a:pt x="0" y="17"/>
                    <a:pt x="0" y="17"/>
                  </a:cubicBezTo>
                  <a:cubicBezTo>
                    <a:pt x="3" y="17"/>
                    <a:pt x="3" y="17"/>
                    <a:pt x="3" y="17"/>
                  </a:cubicBezTo>
                  <a:cubicBezTo>
                    <a:pt x="3" y="18"/>
                    <a:pt x="3" y="18"/>
                    <a:pt x="3" y="18"/>
                  </a:cubicBezTo>
                  <a:cubicBezTo>
                    <a:pt x="3" y="18"/>
                    <a:pt x="3" y="18"/>
                    <a:pt x="3" y="18"/>
                  </a:cubicBezTo>
                  <a:cubicBezTo>
                    <a:pt x="3" y="17"/>
                    <a:pt x="3" y="17"/>
                    <a:pt x="3" y="17"/>
                  </a:cubicBezTo>
                  <a:cubicBezTo>
                    <a:pt x="4" y="17"/>
                    <a:pt x="4" y="17"/>
                    <a:pt x="4" y="17"/>
                  </a:cubicBezTo>
                  <a:cubicBezTo>
                    <a:pt x="4" y="17"/>
                    <a:pt x="4" y="17"/>
                    <a:pt x="4" y="17"/>
                  </a:cubicBezTo>
                  <a:cubicBezTo>
                    <a:pt x="5" y="16"/>
                    <a:pt x="5" y="16"/>
                    <a:pt x="6" y="16"/>
                  </a:cubicBezTo>
                  <a:cubicBezTo>
                    <a:pt x="6" y="16"/>
                    <a:pt x="6" y="16"/>
                    <a:pt x="6" y="16"/>
                  </a:cubicBezTo>
                  <a:cubicBezTo>
                    <a:pt x="7" y="15"/>
                    <a:pt x="8" y="14"/>
                    <a:pt x="9" y="14"/>
                  </a:cubicBezTo>
                  <a:cubicBezTo>
                    <a:pt x="9" y="13"/>
                    <a:pt x="9" y="13"/>
                    <a:pt x="9" y="13"/>
                  </a:cubicBezTo>
                  <a:cubicBezTo>
                    <a:pt x="9" y="13"/>
                    <a:pt x="9" y="13"/>
                    <a:pt x="9" y="13"/>
                  </a:cubicBezTo>
                  <a:cubicBezTo>
                    <a:pt x="9" y="14"/>
                    <a:pt x="9" y="14"/>
                    <a:pt x="9" y="14"/>
                  </a:cubicBezTo>
                  <a:cubicBezTo>
                    <a:pt x="10" y="14"/>
                    <a:pt x="10" y="14"/>
                    <a:pt x="10" y="14"/>
                  </a:cubicBezTo>
                  <a:cubicBezTo>
                    <a:pt x="10" y="14"/>
                    <a:pt x="10" y="14"/>
                    <a:pt x="10" y="14"/>
                  </a:cubicBezTo>
                  <a:cubicBezTo>
                    <a:pt x="13" y="14"/>
                    <a:pt x="13" y="14"/>
                    <a:pt x="13" y="14"/>
                  </a:cubicBezTo>
                  <a:cubicBezTo>
                    <a:pt x="13" y="14"/>
                    <a:pt x="13" y="14"/>
                    <a:pt x="13" y="14"/>
                  </a:cubicBezTo>
                  <a:cubicBezTo>
                    <a:pt x="13" y="14"/>
                    <a:pt x="13" y="15"/>
                    <a:pt x="14" y="15"/>
                  </a:cubicBezTo>
                  <a:cubicBezTo>
                    <a:pt x="14" y="15"/>
                    <a:pt x="14" y="14"/>
                    <a:pt x="15" y="14"/>
                  </a:cubicBezTo>
                  <a:cubicBezTo>
                    <a:pt x="15" y="15"/>
                    <a:pt x="15" y="15"/>
                    <a:pt x="15" y="15"/>
                  </a:cubicBezTo>
                  <a:cubicBezTo>
                    <a:pt x="15" y="15"/>
                    <a:pt x="15" y="15"/>
                    <a:pt x="16" y="15"/>
                  </a:cubicBezTo>
                  <a:cubicBezTo>
                    <a:pt x="16" y="15"/>
                    <a:pt x="16" y="15"/>
                    <a:pt x="16" y="15"/>
                  </a:cubicBezTo>
                  <a:cubicBezTo>
                    <a:pt x="17" y="15"/>
                    <a:pt x="17" y="15"/>
                    <a:pt x="17" y="15"/>
                  </a:cubicBezTo>
                  <a:cubicBezTo>
                    <a:pt x="17" y="14"/>
                    <a:pt x="17" y="14"/>
                    <a:pt x="17" y="14"/>
                  </a:cubicBezTo>
                  <a:cubicBezTo>
                    <a:pt x="18" y="14"/>
                    <a:pt x="19" y="13"/>
                    <a:pt x="21" y="13"/>
                  </a:cubicBezTo>
                  <a:cubicBezTo>
                    <a:pt x="21" y="12"/>
                    <a:pt x="21" y="12"/>
                    <a:pt x="21" y="12"/>
                  </a:cubicBezTo>
                  <a:cubicBezTo>
                    <a:pt x="22" y="12"/>
                    <a:pt x="22" y="12"/>
                    <a:pt x="22" y="12"/>
                  </a:cubicBezTo>
                  <a:cubicBezTo>
                    <a:pt x="22" y="12"/>
                    <a:pt x="22" y="12"/>
                    <a:pt x="22" y="12"/>
                  </a:cubicBezTo>
                  <a:cubicBezTo>
                    <a:pt x="23" y="11"/>
                    <a:pt x="24" y="13"/>
                    <a:pt x="25" y="12"/>
                  </a:cubicBezTo>
                  <a:cubicBezTo>
                    <a:pt x="25" y="12"/>
                    <a:pt x="25" y="12"/>
                    <a:pt x="25" y="12"/>
                  </a:cubicBezTo>
                  <a:cubicBezTo>
                    <a:pt x="25" y="11"/>
                    <a:pt x="25" y="11"/>
                    <a:pt x="25" y="10"/>
                  </a:cubicBezTo>
                  <a:cubicBezTo>
                    <a:pt x="25" y="10"/>
                    <a:pt x="25" y="10"/>
                    <a:pt x="25" y="10"/>
                  </a:cubicBezTo>
                  <a:cubicBezTo>
                    <a:pt x="25" y="10"/>
                    <a:pt x="25" y="10"/>
                    <a:pt x="25" y="10"/>
                  </a:cubicBezTo>
                  <a:cubicBezTo>
                    <a:pt x="25" y="8"/>
                    <a:pt x="25" y="8"/>
                    <a:pt x="25" y="8"/>
                  </a:cubicBezTo>
                  <a:cubicBezTo>
                    <a:pt x="24" y="8"/>
                    <a:pt x="23" y="7"/>
                    <a:pt x="22" y="6"/>
                  </a:cubicBezTo>
                  <a:cubicBezTo>
                    <a:pt x="21" y="6"/>
                    <a:pt x="21" y="6"/>
                    <a:pt x="21" y="6"/>
                  </a:cubicBezTo>
                  <a:cubicBezTo>
                    <a:pt x="21" y="6"/>
                    <a:pt x="21" y="6"/>
                    <a:pt x="21" y="6"/>
                  </a:cubicBezTo>
                  <a:cubicBezTo>
                    <a:pt x="20" y="6"/>
                    <a:pt x="20" y="6"/>
                    <a:pt x="19" y="6"/>
                  </a:cubicBezTo>
                  <a:cubicBezTo>
                    <a:pt x="19" y="5"/>
                    <a:pt x="19" y="5"/>
                    <a:pt x="19" y="5"/>
                  </a:cubicBezTo>
                  <a:cubicBezTo>
                    <a:pt x="18" y="5"/>
                    <a:pt x="18" y="5"/>
                    <a:pt x="18" y="5"/>
                  </a:cubicBezTo>
                  <a:cubicBezTo>
                    <a:pt x="18" y="5"/>
                    <a:pt x="18" y="5"/>
                    <a:pt x="17" y="4"/>
                  </a:cubicBezTo>
                  <a:cubicBezTo>
                    <a:pt x="17" y="3"/>
                    <a:pt x="17" y="3"/>
                    <a:pt x="17" y="3"/>
                  </a:cubicBezTo>
                  <a:cubicBezTo>
                    <a:pt x="17" y="3"/>
                    <a:pt x="16" y="3"/>
                    <a:pt x="15" y="4"/>
                  </a:cubicBezTo>
                  <a:cubicBezTo>
                    <a:pt x="15" y="4"/>
                    <a:pt x="15" y="2"/>
                    <a:pt x="14" y="3"/>
                  </a:cubicBezTo>
                  <a:cubicBezTo>
                    <a:pt x="14" y="3"/>
                    <a:pt x="14" y="3"/>
                    <a:pt x="14" y="3"/>
                  </a:cubicBezTo>
                  <a:cubicBezTo>
                    <a:pt x="14" y="4"/>
                    <a:pt x="13" y="4"/>
                    <a:pt x="13" y="4"/>
                  </a:cubicBezTo>
                  <a:cubicBezTo>
                    <a:pt x="12" y="3"/>
                    <a:pt x="12" y="3"/>
                    <a:pt x="13" y="2"/>
                  </a:cubicBezTo>
                  <a:cubicBezTo>
                    <a:pt x="13" y="1"/>
                    <a:pt x="12" y="1"/>
                    <a:pt x="11" y="0"/>
                  </a:cubicBezTo>
                  <a:cubicBezTo>
                    <a:pt x="11" y="0"/>
                    <a:pt x="11" y="0"/>
                    <a:pt x="11" y="0"/>
                  </a:cubicBezTo>
                  <a:cubicBezTo>
                    <a:pt x="11" y="1"/>
                    <a:pt x="11" y="1"/>
                    <a:pt x="11" y="1"/>
                  </a:cubicBezTo>
                  <a:cubicBezTo>
                    <a:pt x="11" y="1"/>
                    <a:pt x="11" y="1"/>
                    <a:pt x="11" y="1"/>
                  </a:cubicBezTo>
                  <a:cubicBezTo>
                    <a:pt x="10" y="2"/>
                    <a:pt x="10" y="2"/>
                    <a:pt x="10" y="1"/>
                  </a:cubicBezTo>
                  <a:cubicBezTo>
                    <a:pt x="9" y="1"/>
                    <a:pt x="9" y="1"/>
                    <a:pt x="9" y="1"/>
                  </a:cubicBezTo>
                  <a:cubicBezTo>
                    <a:pt x="9" y="1"/>
                    <a:pt x="9" y="2"/>
                    <a:pt x="9" y="3"/>
                  </a:cubicBezTo>
                  <a:cubicBezTo>
                    <a:pt x="9" y="3"/>
                    <a:pt x="9" y="3"/>
                    <a:pt x="9" y="3"/>
                  </a:cubicBezTo>
                  <a:cubicBezTo>
                    <a:pt x="9" y="4"/>
                    <a:pt x="9" y="4"/>
                    <a:pt x="9" y="4"/>
                  </a:cubicBezTo>
                  <a:cubicBezTo>
                    <a:pt x="8" y="4"/>
                    <a:pt x="8" y="4"/>
                    <a:pt x="8" y="4"/>
                  </a:cubicBezTo>
                  <a:cubicBezTo>
                    <a:pt x="8" y="5"/>
                    <a:pt x="8" y="5"/>
                    <a:pt x="8" y="5"/>
                  </a:cubicBezTo>
                  <a:cubicBezTo>
                    <a:pt x="8" y="6"/>
                    <a:pt x="7" y="6"/>
                    <a:pt x="7" y="6"/>
                  </a:cubicBezTo>
                  <a:cubicBezTo>
                    <a:pt x="7" y="8"/>
                    <a:pt x="7" y="8"/>
                    <a:pt x="7" y="8"/>
                  </a:cubicBezTo>
                  <a:cubicBezTo>
                    <a:pt x="6" y="8"/>
                    <a:pt x="6" y="8"/>
                    <a:pt x="6" y="8"/>
                  </a:cubicBezTo>
                  <a:cubicBezTo>
                    <a:pt x="6" y="8"/>
                    <a:pt x="7" y="9"/>
                    <a:pt x="7" y="10"/>
                  </a:cubicBezTo>
                  <a:cubicBezTo>
                    <a:pt x="6" y="9"/>
                    <a:pt x="6" y="9"/>
                    <a:pt x="5" y="9"/>
                  </a:cubicBezTo>
                  <a:cubicBezTo>
                    <a:pt x="5" y="10"/>
                    <a:pt x="5" y="12"/>
                    <a:pt x="4" y="13"/>
                  </a:cubicBezTo>
                  <a:cubicBezTo>
                    <a:pt x="4" y="13"/>
                    <a:pt x="4" y="13"/>
                    <a:pt x="4" y="13"/>
                  </a:cubicBezTo>
                  <a:cubicBezTo>
                    <a:pt x="3" y="14"/>
                    <a:pt x="2" y="15"/>
                    <a:pt x="1" y="16"/>
                  </a:cubicBezTo>
                  <a:cubicBezTo>
                    <a:pt x="1" y="16"/>
                    <a:pt x="0" y="16"/>
                    <a:pt x="0" y="16"/>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47" name="PA-任意多边形 238"/>
            <p:cNvSpPr/>
            <p:nvPr>
              <p:custDataLst>
                <p:tags r:id="rId21"/>
              </p:custDataLst>
            </p:nvPr>
          </p:nvSpPr>
          <p:spPr bwMode="auto">
            <a:xfrm>
              <a:off x="5175434" y="2619144"/>
              <a:ext cx="55476" cy="38711"/>
            </a:xfrm>
            <a:custGeom>
              <a:avLst/>
              <a:gdLst/>
              <a:ahLst/>
              <a:cxnLst>
                <a:cxn ang="0">
                  <a:pos x="2" y="8"/>
                </a:cxn>
                <a:cxn ang="0">
                  <a:pos x="2" y="10"/>
                </a:cxn>
                <a:cxn ang="0">
                  <a:pos x="6" y="10"/>
                </a:cxn>
                <a:cxn ang="0">
                  <a:pos x="9" y="11"/>
                </a:cxn>
                <a:cxn ang="0">
                  <a:pos x="9" y="12"/>
                </a:cxn>
                <a:cxn ang="0">
                  <a:pos x="7" y="12"/>
                </a:cxn>
                <a:cxn ang="0">
                  <a:pos x="7" y="12"/>
                </a:cxn>
                <a:cxn ang="0">
                  <a:pos x="7" y="12"/>
                </a:cxn>
                <a:cxn ang="0">
                  <a:pos x="7" y="13"/>
                </a:cxn>
                <a:cxn ang="0">
                  <a:pos x="7" y="14"/>
                </a:cxn>
                <a:cxn ang="0">
                  <a:pos x="10" y="13"/>
                </a:cxn>
                <a:cxn ang="0">
                  <a:pos x="10" y="13"/>
                </a:cxn>
                <a:cxn ang="0">
                  <a:pos x="10" y="12"/>
                </a:cxn>
                <a:cxn ang="0">
                  <a:pos x="13" y="11"/>
                </a:cxn>
                <a:cxn ang="0">
                  <a:pos x="13" y="10"/>
                </a:cxn>
                <a:cxn ang="0">
                  <a:pos x="16" y="10"/>
                </a:cxn>
                <a:cxn ang="0">
                  <a:pos x="16" y="10"/>
                </a:cxn>
                <a:cxn ang="0">
                  <a:pos x="17" y="9"/>
                </a:cxn>
                <a:cxn ang="0">
                  <a:pos x="17" y="8"/>
                </a:cxn>
                <a:cxn ang="0">
                  <a:pos x="19" y="7"/>
                </a:cxn>
                <a:cxn ang="0">
                  <a:pos x="19" y="5"/>
                </a:cxn>
                <a:cxn ang="0">
                  <a:pos x="15" y="5"/>
                </a:cxn>
                <a:cxn ang="0">
                  <a:pos x="15" y="4"/>
                </a:cxn>
                <a:cxn ang="0">
                  <a:pos x="11" y="3"/>
                </a:cxn>
                <a:cxn ang="0">
                  <a:pos x="11" y="2"/>
                </a:cxn>
                <a:cxn ang="0">
                  <a:pos x="9" y="1"/>
                </a:cxn>
                <a:cxn ang="0">
                  <a:pos x="9" y="1"/>
                </a:cxn>
                <a:cxn ang="0">
                  <a:pos x="1" y="3"/>
                </a:cxn>
                <a:cxn ang="0">
                  <a:pos x="0" y="4"/>
                </a:cxn>
                <a:cxn ang="0">
                  <a:pos x="0" y="4"/>
                </a:cxn>
                <a:cxn ang="0">
                  <a:pos x="0" y="6"/>
                </a:cxn>
                <a:cxn ang="0">
                  <a:pos x="0" y="6"/>
                </a:cxn>
                <a:cxn ang="0">
                  <a:pos x="2" y="8"/>
                </a:cxn>
              </a:cxnLst>
              <a:rect l="0" t="0" r="r" b="b"/>
              <a:pathLst>
                <a:path w="19" h="14">
                  <a:moveTo>
                    <a:pt x="2" y="8"/>
                  </a:moveTo>
                  <a:cubicBezTo>
                    <a:pt x="2" y="10"/>
                    <a:pt x="2" y="10"/>
                    <a:pt x="2" y="10"/>
                  </a:cubicBezTo>
                  <a:cubicBezTo>
                    <a:pt x="6" y="10"/>
                    <a:pt x="6" y="10"/>
                    <a:pt x="6" y="10"/>
                  </a:cubicBezTo>
                  <a:cubicBezTo>
                    <a:pt x="7" y="10"/>
                    <a:pt x="8" y="11"/>
                    <a:pt x="9" y="11"/>
                  </a:cubicBezTo>
                  <a:cubicBezTo>
                    <a:pt x="9" y="12"/>
                    <a:pt x="9" y="12"/>
                    <a:pt x="9" y="12"/>
                  </a:cubicBezTo>
                  <a:cubicBezTo>
                    <a:pt x="7" y="12"/>
                    <a:pt x="7" y="12"/>
                    <a:pt x="7" y="12"/>
                  </a:cubicBezTo>
                  <a:cubicBezTo>
                    <a:pt x="7" y="12"/>
                    <a:pt x="7" y="12"/>
                    <a:pt x="7" y="12"/>
                  </a:cubicBezTo>
                  <a:cubicBezTo>
                    <a:pt x="7" y="12"/>
                    <a:pt x="7" y="12"/>
                    <a:pt x="7" y="12"/>
                  </a:cubicBezTo>
                  <a:cubicBezTo>
                    <a:pt x="7" y="13"/>
                    <a:pt x="7" y="13"/>
                    <a:pt x="7" y="13"/>
                  </a:cubicBezTo>
                  <a:cubicBezTo>
                    <a:pt x="7" y="13"/>
                    <a:pt x="7" y="13"/>
                    <a:pt x="7" y="14"/>
                  </a:cubicBezTo>
                  <a:cubicBezTo>
                    <a:pt x="9" y="14"/>
                    <a:pt x="9" y="14"/>
                    <a:pt x="10" y="13"/>
                  </a:cubicBezTo>
                  <a:cubicBezTo>
                    <a:pt x="10" y="13"/>
                    <a:pt x="10" y="13"/>
                    <a:pt x="10" y="13"/>
                  </a:cubicBezTo>
                  <a:cubicBezTo>
                    <a:pt x="10" y="12"/>
                    <a:pt x="10" y="12"/>
                    <a:pt x="10" y="12"/>
                  </a:cubicBezTo>
                  <a:cubicBezTo>
                    <a:pt x="12" y="11"/>
                    <a:pt x="12" y="11"/>
                    <a:pt x="13" y="11"/>
                  </a:cubicBezTo>
                  <a:cubicBezTo>
                    <a:pt x="13" y="10"/>
                    <a:pt x="13" y="10"/>
                    <a:pt x="13" y="10"/>
                  </a:cubicBezTo>
                  <a:cubicBezTo>
                    <a:pt x="14" y="10"/>
                    <a:pt x="15" y="10"/>
                    <a:pt x="16" y="10"/>
                  </a:cubicBezTo>
                  <a:cubicBezTo>
                    <a:pt x="16" y="10"/>
                    <a:pt x="16" y="10"/>
                    <a:pt x="16" y="10"/>
                  </a:cubicBezTo>
                  <a:cubicBezTo>
                    <a:pt x="17" y="9"/>
                    <a:pt x="17" y="9"/>
                    <a:pt x="17" y="9"/>
                  </a:cubicBezTo>
                  <a:cubicBezTo>
                    <a:pt x="17" y="8"/>
                    <a:pt x="17" y="8"/>
                    <a:pt x="17" y="8"/>
                  </a:cubicBezTo>
                  <a:cubicBezTo>
                    <a:pt x="17" y="8"/>
                    <a:pt x="18" y="8"/>
                    <a:pt x="19" y="7"/>
                  </a:cubicBezTo>
                  <a:cubicBezTo>
                    <a:pt x="19" y="5"/>
                    <a:pt x="19" y="5"/>
                    <a:pt x="19" y="5"/>
                  </a:cubicBezTo>
                  <a:cubicBezTo>
                    <a:pt x="15" y="5"/>
                    <a:pt x="15" y="5"/>
                    <a:pt x="15" y="5"/>
                  </a:cubicBezTo>
                  <a:cubicBezTo>
                    <a:pt x="15" y="4"/>
                    <a:pt x="15" y="4"/>
                    <a:pt x="15" y="4"/>
                  </a:cubicBezTo>
                  <a:cubicBezTo>
                    <a:pt x="14" y="3"/>
                    <a:pt x="14" y="3"/>
                    <a:pt x="11" y="3"/>
                  </a:cubicBezTo>
                  <a:cubicBezTo>
                    <a:pt x="11" y="2"/>
                    <a:pt x="11" y="2"/>
                    <a:pt x="11" y="2"/>
                  </a:cubicBezTo>
                  <a:cubicBezTo>
                    <a:pt x="10" y="1"/>
                    <a:pt x="10" y="1"/>
                    <a:pt x="9" y="1"/>
                  </a:cubicBezTo>
                  <a:cubicBezTo>
                    <a:pt x="9" y="1"/>
                    <a:pt x="9" y="1"/>
                    <a:pt x="9" y="1"/>
                  </a:cubicBezTo>
                  <a:cubicBezTo>
                    <a:pt x="7" y="0"/>
                    <a:pt x="2" y="2"/>
                    <a:pt x="1" y="3"/>
                  </a:cubicBezTo>
                  <a:cubicBezTo>
                    <a:pt x="0" y="3"/>
                    <a:pt x="1" y="4"/>
                    <a:pt x="0" y="4"/>
                  </a:cubicBezTo>
                  <a:cubicBezTo>
                    <a:pt x="0" y="4"/>
                    <a:pt x="0" y="4"/>
                    <a:pt x="0" y="4"/>
                  </a:cubicBezTo>
                  <a:cubicBezTo>
                    <a:pt x="0" y="5"/>
                    <a:pt x="0" y="6"/>
                    <a:pt x="0" y="6"/>
                  </a:cubicBezTo>
                  <a:cubicBezTo>
                    <a:pt x="0" y="6"/>
                    <a:pt x="0" y="6"/>
                    <a:pt x="0" y="6"/>
                  </a:cubicBezTo>
                  <a:cubicBezTo>
                    <a:pt x="0" y="8"/>
                    <a:pt x="1" y="8"/>
                    <a:pt x="2" y="8"/>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48" name="PA-任意多边形 239"/>
            <p:cNvSpPr/>
            <p:nvPr>
              <p:custDataLst>
                <p:tags r:id="rId22"/>
              </p:custDataLst>
            </p:nvPr>
          </p:nvSpPr>
          <p:spPr bwMode="auto">
            <a:xfrm>
              <a:off x="4730165" y="2408997"/>
              <a:ext cx="108033" cy="69126"/>
            </a:xfrm>
            <a:custGeom>
              <a:avLst/>
              <a:gdLst/>
              <a:ahLst/>
              <a:cxnLst>
                <a:cxn ang="0">
                  <a:pos x="12" y="14"/>
                </a:cxn>
                <a:cxn ang="0">
                  <a:pos x="13" y="13"/>
                </a:cxn>
                <a:cxn ang="0">
                  <a:pos x="15" y="13"/>
                </a:cxn>
                <a:cxn ang="0">
                  <a:pos x="20" y="13"/>
                </a:cxn>
                <a:cxn ang="0">
                  <a:pos x="18" y="13"/>
                </a:cxn>
                <a:cxn ang="0">
                  <a:pos x="16" y="14"/>
                </a:cxn>
                <a:cxn ang="0">
                  <a:pos x="14" y="14"/>
                </a:cxn>
                <a:cxn ang="0">
                  <a:pos x="11" y="17"/>
                </a:cxn>
                <a:cxn ang="0">
                  <a:pos x="10" y="19"/>
                </a:cxn>
                <a:cxn ang="0">
                  <a:pos x="7" y="20"/>
                </a:cxn>
                <a:cxn ang="0">
                  <a:pos x="6" y="20"/>
                </a:cxn>
                <a:cxn ang="0">
                  <a:pos x="6" y="21"/>
                </a:cxn>
                <a:cxn ang="0">
                  <a:pos x="8" y="21"/>
                </a:cxn>
                <a:cxn ang="0">
                  <a:pos x="10" y="21"/>
                </a:cxn>
                <a:cxn ang="0">
                  <a:pos x="10" y="22"/>
                </a:cxn>
                <a:cxn ang="0">
                  <a:pos x="11" y="23"/>
                </a:cxn>
                <a:cxn ang="0">
                  <a:pos x="15" y="22"/>
                </a:cxn>
                <a:cxn ang="0">
                  <a:pos x="16" y="23"/>
                </a:cxn>
                <a:cxn ang="0">
                  <a:pos x="20" y="24"/>
                </a:cxn>
                <a:cxn ang="0">
                  <a:pos x="21" y="24"/>
                </a:cxn>
                <a:cxn ang="0">
                  <a:pos x="26" y="24"/>
                </a:cxn>
                <a:cxn ang="0">
                  <a:pos x="29" y="25"/>
                </a:cxn>
                <a:cxn ang="0">
                  <a:pos x="35" y="23"/>
                </a:cxn>
                <a:cxn ang="0">
                  <a:pos x="34" y="21"/>
                </a:cxn>
                <a:cxn ang="0">
                  <a:pos x="37" y="20"/>
                </a:cxn>
                <a:cxn ang="0">
                  <a:pos x="35" y="16"/>
                </a:cxn>
                <a:cxn ang="0">
                  <a:pos x="35" y="15"/>
                </a:cxn>
                <a:cxn ang="0">
                  <a:pos x="32" y="18"/>
                </a:cxn>
                <a:cxn ang="0">
                  <a:pos x="30" y="18"/>
                </a:cxn>
                <a:cxn ang="0">
                  <a:pos x="31" y="14"/>
                </a:cxn>
                <a:cxn ang="0">
                  <a:pos x="26" y="13"/>
                </a:cxn>
                <a:cxn ang="0">
                  <a:pos x="22" y="14"/>
                </a:cxn>
                <a:cxn ang="0">
                  <a:pos x="26" y="12"/>
                </a:cxn>
                <a:cxn ang="0">
                  <a:pos x="25" y="7"/>
                </a:cxn>
                <a:cxn ang="0">
                  <a:pos x="23" y="6"/>
                </a:cxn>
                <a:cxn ang="0">
                  <a:pos x="22" y="5"/>
                </a:cxn>
                <a:cxn ang="0">
                  <a:pos x="21" y="4"/>
                </a:cxn>
                <a:cxn ang="0">
                  <a:pos x="20" y="3"/>
                </a:cxn>
                <a:cxn ang="0">
                  <a:pos x="18" y="2"/>
                </a:cxn>
                <a:cxn ang="0">
                  <a:pos x="17" y="1"/>
                </a:cxn>
                <a:cxn ang="0">
                  <a:pos x="16" y="0"/>
                </a:cxn>
                <a:cxn ang="0">
                  <a:pos x="15" y="0"/>
                </a:cxn>
                <a:cxn ang="0">
                  <a:pos x="10" y="4"/>
                </a:cxn>
                <a:cxn ang="0">
                  <a:pos x="9" y="5"/>
                </a:cxn>
                <a:cxn ang="0">
                  <a:pos x="7" y="7"/>
                </a:cxn>
                <a:cxn ang="0">
                  <a:pos x="7" y="9"/>
                </a:cxn>
                <a:cxn ang="0">
                  <a:pos x="7" y="9"/>
                </a:cxn>
                <a:cxn ang="0">
                  <a:pos x="4" y="9"/>
                </a:cxn>
                <a:cxn ang="0">
                  <a:pos x="2" y="11"/>
                </a:cxn>
                <a:cxn ang="0">
                  <a:pos x="0" y="11"/>
                </a:cxn>
                <a:cxn ang="0">
                  <a:pos x="0" y="11"/>
                </a:cxn>
                <a:cxn ang="0">
                  <a:pos x="4" y="13"/>
                </a:cxn>
              </a:cxnLst>
              <a:rect l="0" t="0" r="r" b="b"/>
              <a:pathLst>
                <a:path w="37" h="25">
                  <a:moveTo>
                    <a:pt x="4" y="13"/>
                  </a:moveTo>
                  <a:cubicBezTo>
                    <a:pt x="6" y="13"/>
                    <a:pt x="11" y="15"/>
                    <a:pt x="12" y="14"/>
                  </a:cubicBezTo>
                  <a:cubicBezTo>
                    <a:pt x="12" y="13"/>
                    <a:pt x="12" y="13"/>
                    <a:pt x="12" y="13"/>
                  </a:cubicBezTo>
                  <a:cubicBezTo>
                    <a:pt x="13" y="13"/>
                    <a:pt x="13" y="13"/>
                    <a:pt x="13" y="13"/>
                  </a:cubicBezTo>
                  <a:cubicBezTo>
                    <a:pt x="13" y="13"/>
                    <a:pt x="13" y="13"/>
                    <a:pt x="13" y="13"/>
                  </a:cubicBezTo>
                  <a:cubicBezTo>
                    <a:pt x="13" y="13"/>
                    <a:pt x="14" y="13"/>
                    <a:pt x="15" y="13"/>
                  </a:cubicBezTo>
                  <a:cubicBezTo>
                    <a:pt x="15" y="12"/>
                    <a:pt x="15" y="12"/>
                    <a:pt x="15" y="12"/>
                  </a:cubicBezTo>
                  <a:cubicBezTo>
                    <a:pt x="16" y="12"/>
                    <a:pt x="18" y="13"/>
                    <a:pt x="20" y="13"/>
                  </a:cubicBezTo>
                  <a:cubicBezTo>
                    <a:pt x="20" y="13"/>
                    <a:pt x="20" y="13"/>
                    <a:pt x="20" y="13"/>
                  </a:cubicBezTo>
                  <a:cubicBezTo>
                    <a:pt x="18" y="13"/>
                    <a:pt x="18" y="13"/>
                    <a:pt x="18" y="13"/>
                  </a:cubicBezTo>
                  <a:cubicBezTo>
                    <a:pt x="18" y="14"/>
                    <a:pt x="18" y="14"/>
                    <a:pt x="18" y="14"/>
                  </a:cubicBezTo>
                  <a:cubicBezTo>
                    <a:pt x="17" y="14"/>
                    <a:pt x="17" y="14"/>
                    <a:pt x="16" y="14"/>
                  </a:cubicBezTo>
                  <a:cubicBezTo>
                    <a:pt x="16" y="15"/>
                    <a:pt x="16" y="15"/>
                    <a:pt x="16" y="15"/>
                  </a:cubicBezTo>
                  <a:cubicBezTo>
                    <a:pt x="15" y="15"/>
                    <a:pt x="15" y="14"/>
                    <a:pt x="14" y="14"/>
                  </a:cubicBezTo>
                  <a:cubicBezTo>
                    <a:pt x="14" y="15"/>
                    <a:pt x="14" y="15"/>
                    <a:pt x="14" y="15"/>
                  </a:cubicBezTo>
                  <a:cubicBezTo>
                    <a:pt x="13" y="15"/>
                    <a:pt x="12" y="16"/>
                    <a:pt x="11" y="17"/>
                  </a:cubicBezTo>
                  <a:cubicBezTo>
                    <a:pt x="10" y="17"/>
                    <a:pt x="10" y="17"/>
                    <a:pt x="10" y="17"/>
                  </a:cubicBezTo>
                  <a:cubicBezTo>
                    <a:pt x="10" y="19"/>
                    <a:pt x="10" y="19"/>
                    <a:pt x="10" y="19"/>
                  </a:cubicBezTo>
                  <a:cubicBezTo>
                    <a:pt x="8" y="18"/>
                    <a:pt x="8" y="18"/>
                    <a:pt x="7" y="19"/>
                  </a:cubicBezTo>
                  <a:cubicBezTo>
                    <a:pt x="7" y="20"/>
                    <a:pt x="7" y="20"/>
                    <a:pt x="7" y="20"/>
                  </a:cubicBezTo>
                  <a:cubicBezTo>
                    <a:pt x="6" y="20"/>
                    <a:pt x="6" y="20"/>
                    <a:pt x="6" y="20"/>
                  </a:cubicBezTo>
                  <a:cubicBezTo>
                    <a:pt x="6" y="20"/>
                    <a:pt x="6" y="20"/>
                    <a:pt x="6" y="20"/>
                  </a:cubicBezTo>
                  <a:cubicBezTo>
                    <a:pt x="6" y="20"/>
                    <a:pt x="6" y="20"/>
                    <a:pt x="6" y="20"/>
                  </a:cubicBezTo>
                  <a:cubicBezTo>
                    <a:pt x="6" y="21"/>
                    <a:pt x="6" y="21"/>
                    <a:pt x="6" y="21"/>
                  </a:cubicBezTo>
                  <a:cubicBezTo>
                    <a:pt x="6" y="21"/>
                    <a:pt x="7" y="21"/>
                    <a:pt x="7" y="21"/>
                  </a:cubicBezTo>
                  <a:cubicBezTo>
                    <a:pt x="7" y="21"/>
                    <a:pt x="8" y="22"/>
                    <a:pt x="8" y="21"/>
                  </a:cubicBezTo>
                  <a:cubicBezTo>
                    <a:pt x="8" y="21"/>
                    <a:pt x="8" y="21"/>
                    <a:pt x="8" y="21"/>
                  </a:cubicBezTo>
                  <a:cubicBezTo>
                    <a:pt x="9" y="21"/>
                    <a:pt x="10" y="21"/>
                    <a:pt x="10" y="21"/>
                  </a:cubicBezTo>
                  <a:cubicBezTo>
                    <a:pt x="10" y="22"/>
                    <a:pt x="10" y="22"/>
                    <a:pt x="10" y="22"/>
                  </a:cubicBezTo>
                  <a:cubicBezTo>
                    <a:pt x="10" y="22"/>
                    <a:pt x="10" y="22"/>
                    <a:pt x="10" y="22"/>
                  </a:cubicBezTo>
                  <a:cubicBezTo>
                    <a:pt x="10" y="23"/>
                    <a:pt x="10" y="23"/>
                    <a:pt x="10" y="23"/>
                  </a:cubicBezTo>
                  <a:cubicBezTo>
                    <a:pt x="11" y="23"/>
                    <a:pt x="11" y="23"/>
                    <a:pt x="11" y="23"/>
                  </a:cubicBezTo>
                  <a:cubicBezTo>
                    <a:pt x="11" y="23"/>
                    <a:pt x="11" y="23"/>
                    <a:pt x="11" y="23"/>
                  </a:cubicBezTo>
                  <a:cubicBezTo>
                    <a:pt x="12" y="22"/>
                    <a:pt x="14" y="22"/>
                    <a:pt x="15" y="22"/>
                  </a:cubicBezTo>
                  <a:cubicBezTo>
                    <a:pt x="15" y="23"/>
                    <a:pt x="15" y="23"/>
                    <a:pt x="16" y="23"/>
                  </a:cubicBezTo>
                  <a:cubicBezTo>
                    <a:pt x="16" y="24"/>
                    <a:pt x="16" y="23"/>
                    <a:pt x="16" y="23"/>
                  </a:cubicBezTo>
                  <a:cubicBezTo>
                    <a:pt x="18" y="23"/>
                    <a:pt x="19" y="23"/>
                    <a:pt x="20" y="23"/>
                  </a:cubicBezTo>
                  <a:cubicBezTo>
                    <a:pt x="20" y="24"/>
                    <a:pt x="20" y="24"/>
                    <a:pt x="20" y="24"/>
                  </a:cubicBezTo>
                  <a:cubicBezTo>
                    <a:pt x="21" y="24"/>
                    <a:pt x="21" y="24"/>
                    <a:pt x="21" y="24"/>
                  </a:cubicBezTo>
                  <a:cubicBezTo>
                    <a:pt x="21" y="24"/>
                    <a:pt x="21" y="24"/>
                    <a:pt x="21" y="24"/>
                  </a:cubicBezTo>
                  <a:cubicBezTo>
                    <a:pt x="22" y="24"/>
                    <a:pt x="24" y="25"/>
                    <a:pt x="26" y="25"/>
                  </a:cubicBezTo>
                  <a:cubicBezTo>
                    <a:pt x="26" y="24"/>
                    <a:pt x="26" y="25"/>
                    <a:pt x="26" y="24"/>
                  </a:cubicBezTo>
                  <a:cubicBezTo>
                    <a:pt x="26" y="24"/>
                    <a:pt x="26" y="24"/>
                    <a:pt x="26" y="24"/>
                  </a:cubicBezTo>
                  <a:cubicBezTo>
                    <a:pt x="26" y="24"/>
                    <a:pt x="28" y="25"/>
                    <a:pt x="29" y="25"/>
                  </a:cubicBezTo>
                  <a:cubicBezTo>
                    <a:pt x="30" y="23"/>
                    <a:pt x="33" y="24"/>
                    <a:pt x="34" y="23"/>
                  </a:cubicBezTo>
                  <a:cubicBezTo>
                    <a:pt x="35" y="23"/>
                    <a:pt x="35" y="23"/>
                    <a:pt x="35" y="23"/>
                  </a:cubicBezTo>
                  <a:cubicBezTo>
                    <a:pt x="34" y="22"/>
                    <a:pt x="34" y="22"/>
                    <a:pt x="34" y="21"/>
                  </a:cubicBezTo>
                  <a:cubicBezTo>
                    <a:pt x="34" y="21"/>
                    <a:pt x="34" y="21"/>
                    <a:pt x="34" y="21"/>
                  </a:cubicBezTo>
                  <a:cubicBezTo>
                    <a:pt x="36" y="21"/>
                    <a:pt x="36" y="21"/>
                    <a:pt x="36" y="21"/>
                  </a:cubicBezTo>
                  <a:cubicBezTo>
                    <a:pt x="36" y="21"/>
                    <a:pt x="37" y="20"/>
                    <a:pt x="37" y="20"/>
                  </a:cubicBezTo>
                  <a:cubicBezTo>
                    <a:pt x="37" y="18"/>
                    <a:pt x="37" y="17"/>
                    <a:pt x="36" y="17"/>
                  </a:cubicBezTo>
                  <a:cubicBezTo>
                    <a:pt x="35" y="16"/>
                    <a:pt x="35" y="16"/>
                    <a:pt x="35" y="16"/>
                  </a:cubicBezTo>
                  <a:cubicBezTo>
                    <a:pt x="35" y="15"/>
                    <a:pt x="35" y="15"/>
                    <a:pt x="35" y="15"/>
                  </a:cubicBezTo>
                  <a:cubicBezTo>
                    <a:pt x="35" y="15"/>
                    <a:pt x="35" y="15"/>
                    <a:pt x="35" y="15"/>
                  </a:cubicBezTo>
                  <a:cubicBezTo>
                    <a:pt x="34" y="15"/>
                    <a:pt x="35" y="15"/>
                    <a:pt x="34" y="15"/>
                  </a:cubicBezTo>
                  <a:cubicBezTo>
                    <a:pt x="33" y="16"/>
                    <a:pt x="33" y="17"/>
                    <a:pt x="32" y="18"/>
                  </a:cubicBezTo>
                  <a:cubicBezTo>
                    <a:pt x="30" y="18"/>
                    <a:pt x="30" y="18"/>
                    <a:pt x="30" y="18"/>
                  </a:cubicBezTo>
                  <a:cubicBezTo>
                    <a:pt x="30" y="18"/>
                    <a:pt x="30" y="18"/>
                    <a:pt x="30" y="18"/>
                  </a:cubicBezTo>
                  <a:cubicBezTo>
                    <a:pt x="30" y="18"/>
                    <a:pt x="30" y="18"/>
                    <a:pt x="31" y="17"/>
                  </a:cubicBezTo>
                  <a:cubicBezTo>
                    <a:pt x="31" y="16"/>
                    <a:pt x="31" y="15"/>
                    <a:pt x="31" y="14"/>
                  </a:cubicBezTo>
                  <a:cubicBezTo>
                    <a:pt x="30" y="14"/>
                    <a:pt x="29" y="13"/>
                    <a:pt x="29" y="13"/>
                  </a:cubicBezTo>
                  <a:cubicBezTo>
                    <a:pt x="27" y="13"/>
                    <a:pt x="27" y="13"/>
                    <a:pt x="26" y="13"/>
                  </a:cubicBezTo>
                  <a:cubicBezTo>
                    <a:pt x="26" y="14"/>
                    <a:pt x="26" y="14"/>
                    <a:pt x="26" y="14"/>
                  </a:cubicBezTo>
                  <a:cubicBezTo>
                    <a:pt x="22" y="14"/>
                    <a:pt x="22" y="14"/>
                    <a:pt x="22" y="14"/>
                  </a:cubicBezTo>
                  <a:cubicBezTo>
                    <a:pt x="23" y="13"/>
                    <a:pt x="24" y="14"/>
                    <a:pt x="25" y="13"/>
                  </a:cubicBezTo>
                  <a:cubicBezTo>
                    <a:pt x="25" y="13"/>
                    <a:pt x="25" y="12"/>
                    <a:pt x="26" y="12"/>
                  </a:cubicBezTo>
                  <a:cubicBezTo>
                    <a:pt x="27" y="11"/>
                    <a:pt x="27" y="10"/>
                    <a:pt x="27" y="8"/>
                  </a:cubicBezTo>
                  <a:cubicBezTo>
                    <a:pt x="26" y="8"/>
                    <a:pt x="26" y="8"/>
                    <a:pt x="25" y="7"/>
                  </a:cubicBezTo>
                  <a:cubicBezTo>
                    <a:pt x="25" y="7"/>
                    <a:pt x="24" y="7"/>
                    <a:pt x="24" y="6"/>
                  </a:cubicBezTo>
                  <a:cubicBezTo>
                    <a:pt x="23" y="6"/>
                    <a:pt x="23" y="6"/>
                    <a:pt x="23" y="6"/>
                  </a:cubicBezTo>
                  <a:cubicBezTo>
                    <a:pt x="23" y="6"/>
                    <a:pt x="23" y="5"/>
                    <a:pt x="22" y="5"/>
                  </a:cubicBezTo>
                  <a:cubicBezTo>
                    <a:pt x="22" y="5"/>
                    <a:pt x="22" y="5"/>
                    <a:pt x="22" y="5"/>
                  </a:cubicBezTo>
                  <a:cubicBezTo>
                    <a:pt x="22" y="4"/>
                    <a:pt x="22" y="4"/>
                    <a:pt x="22" y="4"/>
                  </a:cubicBezTo>
                  <a:cubicBezTo>
                    <a:pt x="21" y="4"/>
                    <a:pt x="21" y="4"/>
                    <a:pt x="21" y="4"/>
                  </a:cubicBezTo>
                  <a:cubicBezTo>
                    <a:pt x="20" y="3"/>
                    <a:pt x="20" y="3"/>
                    <a:pt x="20" y="3"/>
                  </a:cubicBezTo>
                  <a:cubicBezTo>
                    <a:pt x="20" y="3"/>
                    <a:pt x="20" y="3"/>
                    <a:pt x="20" y="3"/>
                  </a:cubicBezTo>
                  <a:cubicBezTo>
                    <a:pt x="20" y="3"/>
                    <a:pt x="20" y="3"/>
                    <a:pt x="20" y="3"/>
                  </a:cubicBezTo>
                  <a:cubicBezTo>
                    <a:pt x="19" y="2"/>
                    <a:pt x="19" y="2"/>
                    <a:pt x="18" y="2"/>
                  </a:cubicBezTo>
                  <a:cubicBezTo>
                    <a:pt x="18" y="1"/>
                    <a:pt x="18" y="1"/>
                    <a:pt x="18" y="1"/>
                  </a:cubicBezTo>
                  <a:cubicBezTo>
                    <a:pt x="18" y="1"/>
                    <a:pt x="18" y="1"/>
                    <a:pt x="17" y="1"/>
                  </a:cubicBezTo>
                  <a:cubicBezTo>
                    <a:pt x="17" y="0"/>
                    <a:pt x="17" y="0"/>
                    <a:pt x="17" y="0"/>
                  </a:cubicBezTo>
                  <a:cubicBezTo>
                    <a:pt x="16" y="0"/>
                    <a:pt x="16" y="0"/>
                    <a:pt x="16" y="0"/>
                  </a:cubicBezTo>
                  <a:cubicBezTo>
                    <a:pt x="16" y="0"/>
                    <a:pt x="16" y="0"/>
                    <a:pt x="16" y="0"/>
                  </a:cubicBezTo>
                  <a:cubicBezTo>
                    <a:pt x="16" y="0"/>
                    <a:pt x="15" y="0"/>
                    <a:pt x="15" y="0"/>
                  </a:cubicBezTo>
                  <a:cubicBezTo>
                    <a:pt x="15" y="1"/>
                    <a:pt x="15" y="1"/>
                    <a:pt x="15" y="1"/>
                  </a:cubicBezTo>
                  <a:cubicBezTo>
                    <a:pt x="13" y="2"/>
                    <a:pt x="12" y="3"/>
                    <a:pt x="10" y="4"/>
                  </a:cubicBezTo>
                  <a:cubicBezTo>
                    <a:pt x="9" y="3"/>
                    <a:pt x="10" y="4"/>
                    <a:pt x="9" y="3"/>
                  </a:cubicBezTo>
                  <a:cubicBezTo>
                    <a:pt x="9" y="5"/>
                    <a:pt x="9" y="5"/>
                    <a:pt x="9" y="5"/>
                  </a:cubicBezTo>
                  <a:cubicBezTo>
                    <a:pt x="7" y="5"/>
                    <a:pt x="8" y="5"/>
                    <a:pt x="7" y="6"/>
                  </a:cubicBezTo>
                  <a:cubicBezTo>
                    <a:pt x="7" y="7"/>
                    <a:pt x="7" y="7"/>
                    <a:pt x="7" y="7"/>
                  </a:cubicBezTo>
                  <a:cubicBezTo>
                    <a:pt x="7" y="7"/>
                    <a:pt x="7" y="7"/>
                    <a:pt x="7" y="7"/>
                  </a:cubicBezTo>
                  <a:cubicBezTo>
                    <a:pt x="7" y="9"/>
                    <a:pt x="7" y="9"/>
                    <a:pt x="7" y="9"/>
                  </a:cubicBezTo>
                  <a:cubicBezTo>
                    <a:pt x="7" y="9"/>
                    <a:pt x="7" y="9"/>
                    <a:pt x="7" y="9"/>
                  </a:cubicBezTo>
                  <a:cubicBezTo>
                    <a:pt x="7" y="9"/>
                    <a:pt x="7" y="9"/>
                    <a:pt x="7" y="9"/>
                  </a:cubicBezTo>
                  <a:cubicBezTo>
                    <a:pt x="4" y="9"/>
                    <a:pt x="4" y="9"/>
                    <a:pt x="4" y="9"/>
                  </a:cubicBezTo>
                  <a:cubicBezTo>
                    <a:pt x="4" y="9"/>
                    <a:pt x="4" y="9"/>
                    <a:pt x="4" y="9"/>
                  </a:cubicBezTo>
                  <a:cubicBezTo>
                    <a:pt x="2" y="9"/>
                    <a:pt x="2" y="9"/>
                    <a:pt x="2" y="9"/>
                  </a:cubicBezTo>
                  <a:cubicBezTo>
                    <a:pt x="2" y="10"/>
                    <a:pt x="2" y="10"/>
                    <a:pt x="2" y="11"/>
                  </a:cubicBezTo>
                  <a:cubicBezTo>
                    <a:pt x="0" y="11"/>
                    <a:pt x="0" y="11"/>
                    <a:pt x="0" y="11"/>
                  </a:cubicBezTo>
                  <a:cubicBezTo>
                    <a:pt x="0" y="11"/>
                    <a:pt x="0" y="11"/>
                    <a:pt x="0" y="11"/>
                  </a:cubicBezTo>
                  <a:cubicBezTo>
                    <a:pt x="0" y="11"/>
                    <a:pt x="0" y="11"/>
                    <a:pt x="0" y="11"/>
                  </a:cubicBezTo>
                  <a:cubicBezTo>
                    <a:pt x="0" y="11"/>
                    <a:pt x="0" y="11"/>
                    <a:pt x="0" y="11"/>
                  </a:cubicBezTo>
                  <a:cubicBezTo>
                    <a:pt x="4" y="11"/>
                    <a:pt x="4" y="11"/>
                    <a:pt x="4" y="11"/>
                  </a:cubicBezTo>
                  <a:cubicBezTo>
                    <a:pt x="4" y="12"/>
                    <a:pt x="4" y="12"/>
                    <a:pt x="4" y="13"/>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49" name="PA-任意多边形 240"/>
            <p:cNvSpPr>
              <a:spLocks noEditPoints="1"/>
            </p:cNvSpPr>
            <p:nvPr>
              <p:custDataLst>
                <p:tags r:id="rId23"/>
              </p:custDataLst>
            </p:nvPr>
          </p:nvSpPr>
          <p:spPr bwMode="auto">
            <a:xfrm>
              <a:off x="1867305" y="2339871"/>
              <a:ext cx="529943" cy="212912"/>
            </a:xfrm>
            <a:custGeom>
              <a:avLst/>
              <a:gdLst/>
              <a:ahLst/>
              <a:cxnLst>
                <a:cxn ang="0">
                  <a:pos x="13" y="28"/>
                </a:cxn>
                <a:cxn ang="0">
                  <a:pos x="8" y="36"/>
                </a:cxn>
                <a:cxn ang="0">
                  <a:pos x="7" y="41"/>
                </a:cxn>
                <a:cxn ang="0">
                  <a:pos x="24" y="45"/>
                </a:cxn>
                <a:cxn ang="0">
                  <a:pos x="20" y="54"/>
                </a:cxn>
                <a:cxn ang="0">
                  <a:pos x="32" y="56"/>
                </a:cxn>
                <a:cxn ang="0">
                  <a:pos x="41" y="50"/>
                </a:cxn>
                <a:cxn ang="0">
                  <a:pos x="52" y="47"/>
                </a:cxn>
                <a:cxn ang="0">
                  <a:pos x="59" y="42"/>
                </a:cxn>
                <a:cxn ang="0">
                  <a:pos x="70" y="50"/>
                </a:cxn>
                <a:cxn ang="0">
                  <a:pos x="50" y="49"/>
                </a:cxn>
                <a:cxn ang="0">
                  <a:pos x="48" y="56"/>
                </a:cxn>
                <a:cxn ang="0">
                  <a:pos x="59" y="54"/>
                </a:cxn>
                <a:cxn ang="0">
                  <a:pos x="67" y="60"/>
                </a:cxn>
                <a:cxn ang="0">
                  <a:pos x="52" y="59"/>
                </a:cxn>
                <a:cxn ang="0">
                  <a:pos x="36" y="67"/>
                </a:cxn>
                <a:cxn ang="0">
                  <a:pos x="37" y="73"/>
                </a:cxn>
                <a:cxn ang="0">
                  <a:pos x="47" y="73"/>
                </a:cxn>
                <a:cxn ang="0">
                  <a:pos x="57" y="71"/>
                </a:cxn>
                <a:cxn ang="0">
                  <a:pos x="69" y="73"/>
                </a:cxn>
                <a:cxn ang="0">
                  <a:pos x="81" y="77"/>
                </a:cxn>
                <a:cxn ang="0">
                  <a:pos x="93" y="68"/>
                </a:cxn>
                <a:cxn ang="0">
                  <a:pos x="93" y="60"/>
                </a:cxn>
                <a:cxn ang="0">
                  <a:pos x="107" y="52"/>
                </a:cxn>
                <a:cxn ang="0">
                  <a:pos x="100" y="48"/>
                </a:cxn>
                <a:cxn ang="0">
                  <a:pos x="94" y="45"/>
                </a:cxn>
                <a:cxn ang="0">
                  <a:pos x="103" y="43"/>
                </a:cxn>
                <a:cxn ang="0">
                  <a:pos x="104" y="39"/>
                </a:cxn>
                <a:cxn ang="0">
                  <a:pos x="121" y="41"/>
                </a:cxn>
                <a:cxn ang="0">
                  <a:pos x="129" y="33"/>
                </a:cxn>
                <a:cxn ang="0">
                  <a:pos x="138" y="31"/>
                </a:cxn>
                <a:cxn ang="0">
                  <a:pos x="158" y="23"/>
                </a:cxn>
                <a:cxn ang="0">
                  <a:pos x="161" y="19"/>
                </a:cxn>
                <a:cxn ang="0">
                  <a:pos x="178" y="12"/>
                </a:cxn>
                <a:cxn ang="0">
                  <a:pos x="166" y="3"/>
                </a:cxn>
                <a:cxn ang="0">
                  <a:pos x="148" y="6"/>
                </a:cxn>
                <a:cxn ang="0">
                  <a:pos x="142" y="7"/>
                </a:cxn>
                <a:cxn ang="0">
                  <a:pos x="139" y="2"/>
                </a:cxn>
                <a:cxn ang="0">
                  <a:pos x="114" y="4"/>
                </a:cxn>
                <a:cxn ang="0">
                  <a:pos x="101" y="9"/>
                </a:cxn>
                <a:cxn ang="0">
                  <a:pos x="81" y="9"/>
                </a:cxn>
                <a:cxn ang="0">
                  <a:pos x="77" y="10"/>
                </a:cxn>
                <a:cxn ang="0">
                  <a:pos x="67" y="11"/>
                </a:cxn>
                <a:cxn ang="0">
                  <a:pos x="51" y="10"/>
                </a:cxn>
                <a:cxn ang="0">
                  <a:pos x="58" y="18"/>
                </a:cxn>
                <a:cxn ang="0">
                  <a:pos x="46" y="16"/>
                </a:cxn>
                <a:cxn ang="0">
                  <a:pos x="31" y="17"/>
                </a:cxn>
                <a:cxn ang="0">
                  <a:pos x="35" y="20"/>
                </a:cxn>
                <a:cxn ang="0">
                  <a:pos x="37" y="22"/>
                </a:cxn>
                <a:cxn ang="0">
                  <a:pos x="31" y="28"/>
                </a:cxn>
                <a:cxn ang="0">
                  <a:pos x="48" y="27"/>
                </a:cxn>
                <a:cxn ang="0">
                  <a:pos x="65" y="27"/>
                </a:cxn>
                <a:cxn ang="0">
                  <a:pos x="91" y="24"/>
                </a:cxn>
                <a:cxn ang="0">
                  <a:pos x="96" y="24"/>
                </a:cxn>
                <a:cxn ang="0">
                  <a:pos x="98" y="28"/>
                </a:cxn>
                <a:cxn ang="0">
                  <a:pos x="72" y="32"/>
                </a:cxn>
                <a:cxn ang="0">
                  <a:pos x="79" y="39"/>
                </a:cxn>
                <a:cxn ang="0">
                  <a:pos x="67" y="31"/>
                </a:cxn>
                <a:cxn ang="0">
                  <a:pos x="46" y="33"/>
                </a:cxn>
                <a:cxn ang="0">
                  <a:pos x="28" y="31"/>
                </a:cxn>
                <a:cxn ang="0">
                  <a:pos x="11" y="20"/>
                </a:cxn>
                <a:cxn ang="0">
                  <a:pos x="6" y="25"/>
                </a:cxn>
                <a:cxn ang="0">
                  <a:pos x="73" y="63"/>
                </a:cxn>
              </a:cxnLst>
              <a:rect l="0" t="0" r="r" b="b"/>
              <a:pathLst>
                <a:path w="181" h="77">
                  <a:moveTo>
                    <a:pt x="2" y="24"/>
                  </a:moveTo>
                  <a:cubicBezTo>
                    <a:pt x="1" y="24"/>
                    <a:pt x="1" y="24"/>
                    <a:pt x="0" y="24"/>
                  </a:cubicBezTo>
                  <a:cubicBezTo>
                    <a:pt x="0" y="25"/>
                    <a:pt x="0" y="26"/>
                    <a:pt x="1" y="26"/>
                  </a:cubicBezTo>
                  <a:cubicBezTo>
                    <a:pt x="3" y="26"/>
                    <a:pt x="3" y="26"/>
                    <a:pt x="3" y="26"/>
                  </a:cubicBezTo>
                  <a:cubicBezTo>
                    <a:pt x="3" y="28"/>
                    <a:pt x="3" y="28"/>
                    <a:pt x="3" y="28"/>
                  </a:cubicBezTo>
                  <a:cubicBezTo>
                    <a:pt x="5" y="28"/>
                    <a:pt x="5" y="27"/>
                    <a:pt x="6" y="26"/>
                  </a:cubicBezTo>
                  <a:cubicBezTo>
                    <a:pt x="6" y="26"/>
                    <a:pt x="6" y="26"/>
                    <a:pt x="6" y="26"/>
                  </a:cubicBezTo>
                  <a:cubicBezTo>
                    <a:pt x="6" y="26"/>
                    <a:pt x="7" y="28"/>
                    <a:pt x="7" y="28"/>
                  </a:cubicBezTo>
                  <a:cubicBezTo>
                    <a:pt x="11" y="28"/>
                    <a:pt x="11" y="28"/>
                    <a:pt x="11" y="28"/>
                  </a:cubicBezTo>
                  <a:cubicBezTo>
                    <a:pt x="12" y="27"/>
                    <a:pt x="11" y="27"/>
                    <a:pt x="12" y="27"/>
                  </a:cubicBezTo>
                  <a:cubicBezTo>
                    <a:pt x="12" y="26"/>
                    <a:pt x="12" y="26"/>
                    <a:pt x="12" y="26"/>
                  </a:cubicBezTo>
                  <a:cubicBezTo>
                    <a:pt x="12" y="26"/>
                    <a:pt x="12" y="26"/>
                    <a:pt x="12" y="26"/>
                  </a:cubicBezTo>
                  <a:cubicBezTo>
                    <a:pt x="12" y="26"/>
                    <a:pt x="12" y="26"/>
                    <a:pt x="12" y="26"/>
                  </a:cubicBezTo>
                  <a:cubicBezTo>
                    <a:pt x="12" y="28"/>
                    <a:pt x="12" y="28"/>
                    <a:pt x="12" y="28"/>
                  </a:cubicBezTo>
                  <a:cubicBezTo>
                    <a:pt x="13" y="28"/>
                    <a:pt x="13" y="28"/>
                    <a:pt x="13" y="28"/>
                  </a:cubicBezTo>
                  <a:cubicBezTo>
                    <a:pt x="13" y="29"/>
                    <a:pt x="14" y="29"/>
                    <a:pt x="14" y="30"/>
                  </a:cubicBezTo>
                  <a:cubicBezTo>
                    <a:pt x="11" y="30"/>
                    <a:pt x="7" y="30"/>
                    <a:pt x="5" y="31"/>
                  </a:cubicBezTo>
                  <a:cubicBezTo>
                    <a:pt x="5" y="32"/>
                    <a:pt x="5" y="31"/>
                    <a:pt x="5" y="32"/>
                  </a:cubicBezTo>
                  <a:cubicBezTo>
                    <a:pt x="5" y="32"/>
                    <a:pt x="6" y="32"/>
                    <a:pt x="6" y="33"/>
                  </a:cubicBezTo>
                  <a:cubicBezTo>
                    <a:pt x="6" y="33"/>
                    <a:pt x="6" y="33"/>
                    <a:pt x="6" y="33"/>
                  </a:cubicBezTo>
                  <a:cubicBezTo>
                    <a:pt x="6" y="33"/>
                    <a:pt x="6" y="33"/>
                    <a:pt x="6" y="33"/>
                  </a:cubicBezTo>
                  <a:cubicBezTo>
                    <a:pt x="6" y="34"/>
                    <a:pt x="6" y="34"/>
                    <a:pt x="6" y="34"/>
                  </a:cubicBezTo>
                  <a:cubicBezTo>
                    <a:pt x="5" y="33"/>
                    <a:pt x="4" y="34"/>
                    <a:pt x="3" y="34"/>
                  </a:cubicBezTo>
                  <a:cubicBezTo>
                    <a:pt x="3" y="34"/>
                    <a:pt x="3" y="34"/>
                    <a:pt x="3" y="34"/>
                  </a:cubicBezTo>
                  <a:cubicBezTo>
                    <a:pt x="3" y="34"/>
                    <a:pt x="3" y="34"/>
                    <a:pt x="3" y="34"/>
                  </a:cubicBezTo>
                  <a:cubicBezTo>
                    <a:pt x="3" y="35"/>
                    <a:pt x="3" y="35"/>
                    <a:pt x="3" y="35"/>
                  </a:cubicBezTo>
                  <a:cubicBezTo>
                    <a:pt x="4" y="35"/>
                    <a:pt x="5" y="35"/>
                    <a:pt x="6" y="35"/>
                  </a:cubicBezTo>
                  <a:cubicBezTo>
                    <a:pt x="6" y="36"/>
                    <a:pt x="6" y="36"/>
                    <a:pt x="6" y="36"/>
                  </a:cubicBezTo>
                  <a:cubicBezTo>
                    <a:pt x="7" y="36"/>
                    <a:pt x="8" y="35"/>
                    <a:pt x="8" y="35"/>
                  </a:cubicBezTo>
                  <a:cubicBezTo>
                    <a:pt x="8" y="36"/>
                    <a:pt x="8" y="36"/>
                    <a:pt x="8" y="36"/>
                  </a:cubicBezTo>
                  <a:cubicBezTo>
                    <a:pt x="10" y="35"/>
                    <a:pt x="9" y="35"/>
                    <a:pt x="11" y="34"/>
                  </a:cubicBezTo>
                  <a:cubicBezTo>
                    <a:pt x="11" y="34"/>
                    <a:pt x="11" y="34"/>
                    <a:pt x="11" y="34"/>
                  </a:cubicBezTo>
                  <a:cubicBezTo>
                    <a:pt x="11" y="34"/>
                    <a:pt x="11" y="34"/>
                    <a:pt x="11" y="34"/>
                  </a:cubicBezTo>
                  <a:cubicBezTo>
                    <a:pt x="11" y="36"/>
                    <a:pt x="11" y="36"/>
                    <a:pt x="11" y="36"/>
                  </a:cubicBezTo>
                  <a:cubicBezTo>
                    <a:pt x="12" y="36"/>
                    <a:pt x="13" y="37"/>
                    <a:pt x="14" y="36"/>
                  </a:cubicBezTo>
                  <a:cubicBezTo>
                    <a:pt x="15" y="36"/>
                    <a:pt x="15" y="37"/>
                    <a:pt x="15" y="37"/>
                  </a:cubicBezTo>
                  <a:cubicBezTo>
                    <a:pt x="15" y="38"/>
                    <a:pt x="15" y="38"/>
                    <a:pt x="15" y="38"/>
                  </a:cubicBezTo>
                  <a:cubicBezTo>
                    <a:pt x="13" y="37"/>
                    <a:pt x="12" y="37"/>
                    <a:pt x="10" y="37"/>
                  </a:cubicBezTo>
                  <a:cubicBezTo>
                    <a:pt x="10" y="37"/>
                    <a:pt x="10" y="37"/>
                    <a:pt x="10" y="37"/>
                  </a:cubicBezTo>
                  <a:cubicBezTo>
                    <a:pt x="8" y="36"/>
                    <a:pt x="7" y="36"/>
                    <a:pt x="5" y="36"/>
                  </a:cubicBezTo>
                  <a:cubicBezTo>
                    <a:pt x="5" y="37"/>
                    <a:pt x="5" y="37"/>
                    <a:pt x="5" y="38"/>
                  </a:cubicBezTo>
                  <a:cubicBezTo>
                    <a:pt x="6" y="38"/>
                    <a:pt x="6" y="38"/>
                    <a:pt x="6" y="38"/>
                  </a:cubicBezTo>
                  <a:cubicBezTo>
                    <a:pt x="6" y="39"/>
                    <a:pt x="6" y="39"/>
                    <a:pt x="6" y="39"/>
                  </a:cubicBezTo>
                  <a:cubicBezTo>
                    <a:pt x="5" y="39"/>
                    <a:pt x="5" y="39"/>
                    <a:pt x="5" y="39"/>
                  </a:cubicBezTo>
                  <a:cubicBezTo>
                    <a:pt x="6" y="41"/>
                    <a:pt x="6" y="40"/>
                    <a:pt x="7" y="41"/>
                  </a:cubicBezTo>
                  <a:cubicBezTo>
                    <a:pt x="7" y="41"/>
                    <a:pt x="7" y="42"/>
                    <a:pt x="8" y="42"/>
                  </a:cubicBezTo>
                  <a:cubicBezTo>
                    <a:pt x="8" y="42"/>
                    <a:pt x="8" y="42"/>
                    <a:pt x="8" y="42"/>
                  </a:cubicBezTo>
                  <a:cubicBezTo>
                    <a:pt x="8" y="42"/>
                    <a:pt x="8" y="42"/>
                    <a:pt x="8" y="42"/>
                  </a:cubicBezTo>
                  <a:cubicBezTo>
                    <a:pt x="11" y="44"/>
                    <a:pt x="13" y="43"/>
                    <a:pt x="16" y="43"/>
                  </a:cubicBezTo>
                  <a:cubicBezTo>
                    <a:pt x="16" y="44"/>
                    <a:pt x="16" y="44"/>
                    <a:pt x="16" y="44"/>
                  </a:cubicBezTo>
                  <a:cubicBezTo>
                    <a:pt x="15" y="44"/>
                    <a:pt x="15" y="44"/>
                    <a:pt x="15" y="44"/>
                  </a:cubicBezTo>
                  <a:cubicBezTo>
                    <a:pt x="15" y="44"/>
                    <a:pt x="15" y="44"/>
                    <a:pt x="15" y="44"/>
                  </a:cubicBezTo>
                  <a:cubicBezTo>
                    <a:pt x="13" y="44"/>
                    <a:pt x="11" y="44"/>
                    <a:pt x="10" y="45"/>
                  </a:cubicBezTo>
                  <a:cubicBezTo>
                    <a:pt x="10" y="46"/>
                    <a:pt x="10" y="46"/>
                    <a:pt x="11" y="47"/>
                  </a:cubicBezTo>
                  <a:cubicBezTo>
                    <a:pt x="11" y="47"/>
                    <a:pt x="12" y="47"/>
                    <a:pt x="13" y="46"/>
                  </a:cubicBezTo>
                  <a:cubicBezTo>
                    <a:pt x="14" y="46"/>
                    <a:pt x="16" y="47"/>
                    <a:pt x="17" y="47"/>
                  </a:cubicBezTo>
                  <a:cubicBezTo>
                    <a:pt x="17" y="46"/>
                    <a:pt x="17" y="46"/>
                    <a:pt x="17" y="46"/>
                  </a:cubicBezTo>
                  <a:cubicBezTo>
                    <a:pt x="18" y="46"/>
                    <a:pt x="18" y="46"/>
                    <a:pt x="18" y="46"/>
                  </a:cubicBezTo>
                  <a:cubicBezTo>
                    <a:pt x="18" y="46"/>
                    <a:pt x="18" y="45"/>
                    <a:pt x="19" y="45"/>
                  </a:cubicBezTo>
                  <a:cubicBezTo>
                    <a:pt x="21" y="45"/>
                    <a:pt x="22" y="45"/>
                    <a:pt x="24" y="45"/>
                  </a:cubicBezTo>
                  <a:cubicBezTo>
                    <a:pt x="24" y="46"/>
                    <a:pt x="24" y="46"/>
                    <a:pt x="24" y="46"/>
                  </a:cubicBezTo>
                  <a:cubicBezTo>
                    <a:pt x="21" y="46"/>
                    <a:pt x="21" y="46"/>
                    <a:pt x="21" y="46"/>
                  </a:cubicBezTo>
                  <a:cubicBezTo>
                    <a:pt x="21" y="47"/>
                    <a:pt x="21" y="47"/>
                    <a:pt x="21" y="47"/>
                  </a:cubicBezTo>
                  <a:cubicBezTo>
                    <a:pt x="20" y="47"/>
                    <a:pt x="20" y="47"/>
                    <a:pt x="20" y="47"/>
                  </a:cubicBezTo>
                  <a:cubicBezTo>
                    <a:pt x="20" y="47"/>
                    <a:pt x="20" y="47"/>
                    <a:pt x="20" y="47"/>
                  </a:cubicBezTo>
                  <a:cubicBezTo>
                    <a:pt x="18" y="47"/>
                    <a:pt x="18" y="47"/>
                    <a:pt x="18" y="47"/>
                  </a:cubicBezTo>
                  <a:cubicBezTo>
                    <a:pt x="18" y="48"/>
                    <a:pt x="18" y="48"/>
                    <a:pt x="18" y="48"/>
                  </a:cubicBezTo>
                  <a:cubicBezTo>
                    <a:pt x="18" y="48"/>
                    <a:pt x="18" y="48"/>
                    <a:pt x="18" y="48"/>
                  </a:cubicBezTo>
                  <a:cubicBezTo>
                    <a:pt x="18" y="48"/>
                    <a:pt x="18" y="48"/>
                    <a:pt x="18" y="48"/>
                  </a:cubicBezTo>
                  <a:cubicBezTo>
                    <a:pt x="16" y="48"/>
                    <a:pt x="16" y="48"/>
                    <a:pt x="16" y="48"/>
                  </a:cubicBezTo>
                  <a:cubicBezTo>
                    <a:pt x="16" y="48"/>
                    <a:pt x="16" y="48"/>
                    <a:pt x="16" y="48"/>
                  </a:cubicBezTo>
                  <a:cubicBezTo>
                    <a:pt x="16" y="49"/>
                    <a:pt x="17" y="50"/>
                    <a:pt x="17" y="51"/>
                  </a:cubicBezTo>
                  <a:cubicBezTo>
                    <a:pt x="18" y="51"/>
                    <a:pt x="18" y="51"/>
                    <a:pt x="18" y="51"/>
                  </a:cubicBezTo>
                  <a:cubicBezTo>
                    <a:pt x="19" y="53"/>
                    <a:pt x="19" y="53"/>
                    <a:pt x="19" y="54"/>
                  </a:cubicBezTo>
                  <a:cubicBezTo>
                    <a:pt x="20" y="54"/>
                    <a:pt x="20" y="54"/>
                    <a:pt x="20" y="54"/>
                  </a:cubicBezTo>
                  <a:cubicBezTo>
                    <a:pt x="20" y="55"/>
                    <a:pt x="20" y="55"/>
                    <a:pt x="20" y="55"/>
                  </a:cubicBezTo>
                  <a:cubicBezTo>
                    <a:pt x="19" y="55"/>
                    <a:pt x="19" y="55"/>
                    <a:pt x="18" y="55"/>
                  </a:cubicBezTo>
                  <a:cubicBezTo>
                    <a:pt x="19" y="56"/>
                    <a:pt x="19" y="56"/>
                    <a:pt x="19" y="57"/>
                  </a:cubicBezTo>
                  <a:cubicBezTo>
                    <a:pt x="21" y="57"/>
                    <a:pt x="23" y="57"/>
                    <a:pt x="25" y="57"/>
                  </a:cubicBezTo>
                  <a:cubicBezTo>
                    <a:pt x="25" y="57"/>
                    <a:pt x="25" y="57"/>
                    <a:pt x="25" y="57"/>
                  </a:cubicBezTo>
                  <a:cubicBezTo>
                    <a:pt x="26" y="57"/>
                    <a:pt x="26" y="57"/>
                    <a:pt x="26" y="57"/>
                  </a:cubicBezTo>
                  <a:cubicBezTo>
                    <a:pt x="26" y="56"/>
                    <a:pt x="26" y="56"/>
                    <a:pt x="26" y="56"/>
                  </a:cubicBezTo>
                  <a:cubicBezTo>
                    <a:pt x="26" y="56"/>
                    <a:pt x="26" y="56"/>
                    <a:pt x="27" y="56"/>
                  </a:cubicBezTo>
                  <a:cubicBezTo>
                    <a:pt x="27" y="54"/>
                    <a:pt x="27" y="54"/>
                    <a:pt x="27" y="54"/>
                  </a:cubicBezTo>
                  <a:cubicBezTo>
                    <a:pt x="28" y="55"/>
                    <a:pt x="29" y="55"/>
                    <a:pt x="29" y="56"/>
                  </a:cubicBezTo>
                  <a:cubicBezTo>
                    <a:pt x="31" y="56"/>
                    <a:pt x="30" y="57"/>
                    <a:pt x="32" y="57"/>
                  </a:cubicBezTo>
                  <a:cubicBezTo>
                    <a:pt x="32" y="56"/>
                    <a:pt x="32" y="56"/>
                    <a:pt x="32" y="56"/>
                  </a:cubicBezTo>
                  <a:cubicBezTo>
                    <a:pt x="31" y="56"/>
                    <a:pt x="31" y="56"/>
                    <a:pt x="31" y="56"/>
                  </a:cubicBezTo>
                  <a:cubicBezTo>
                    <a:pt x="31" y="55"/>
                    <a:pt x="31" y="55"/>
                    <a:pt x="31" y="55"/>
                  </a:cubicBezTo>
                  <a:cubicBezTo>
                    <a:pt x="32" y="55"/>
                    <a:pt x="32" y="55"/>
                    <a:pt x="32" y="56"/>
                  </a:cubicBezTo>
                  <a:cubicBezTo>
                    <a:pt x="32" y="56"/>
                    <a:pt x="32" y="56"/>
                    <a:pt x="32" y="56"/>
                  </a:cubicBezTo>
                  <a:cubicBezTo>
                    <a:pt x="34" y="56"/>
                    <a:pt x="34" y="56"/>
                    <a:pt x="34" y="56"/>
                  </a:cubicBezTo>
                  <a:cubicBezTo>
                    <a:pt x="34" y="54"/>
                    <a:pt x="34" y="54"/>
                    <a:pt x="34" y="54"/>
                  </a:cubicBezTo>
                  <a:cubicBezTo>
                    <a:pt x="34" y="54"/>
                    <a:pt x="34" y="54"/>
                    <a:pt x="34" y="54"/>
                  </a:cubicBezTo>
                  <a:cubicBezTo>
                    <a:pt x="35" y="54"/>
                    <a:pt x="35" y="54"/>
                    <a:pt x="35" y="52"/>
                  </a:cubicBezTo>
                  <a:cubicBezTo>
                    <a:pt x="37" y="53"/>
                    <a:pt x="38" y="52"/>
                    <a:pt x="40" y="52"/>
                  </a:cubicBezTo>
                  <a:cubicBezTo>
                    <a:pt x="40" y="51"/>
                    <a:pt x="40" y="51"/>
                    <a:pt x="40" y="51"/>
                  </a:cubicBezTo>
                  <a:cubicBezTo>
                    <a:pt x="40" y="50"/>
                    <a:pt x="39" y="51"/>
                    <a:pt x="39" y="50"/>
                  </a:cubicBezTo>
                  <a:cubicBezTo>
                    <a:pt x="40" y="50"/>
                    <a:pt x="40" y="50"/>
                    <a:pt x="40" y="50"/>
                  </a:cubicBezTo>
                  <a:cubicBezTo>
                    <a:pt x="40" y="50"/>
                    <a:pt x="40" y="49"/>
                    <a:pt x="40" y="49"/>
                  </a:cubicBezTo>
                  <a:cubicBezTo>
                    <a:pt x="40" y="49"/>
                    <a:pt x="40" y="49"/>
                    <a:pt x="40" y="49"/>
                  </a:cubicBezTo>
                  <a:cubicBezTo>
                    <a:pt x="41" y="48"/>
                    <a:pt x="40" y="48"/>
                    <a:pt x="41" y="48"/>
                  </a:cubicBezTo>
                  <a:cubicBezTo>
                    <a:pt x="41" y="47"/>
                    <a:pt x="41" y="47"/>
                    <a:pt x="41" y="47"/>
                  </a:cubicBezTo>
                  <a:cubicBezTo>
                    <a:pt x="41" y="47"/>
                    <a:pt x="41" y="47"/>
                    <a:pt x="41" y="47"/>
                  </a:cubicBezTo>
                  <a:cubicBezTo>
                    <a:pt x="41" y="48"/>
                    <a:pt x="41" y="49"/>
                    <a:pt x="41" y="50"/>
                  </a:cubicBezTo>
                  <a:cubicBezTo>
                    <a:pt x="42" y="50"/>
                    <a:pt x="43" y="50"/>
                    <a:pt x="43" y="50"/>
                  </a:cubicBezTo>
                  <a:cubicBezTo>
                    <a:pt x="43" y="49"/>
                    <a:pt x="43" y="49"/>
                    <a:pt x="44" y="48"/>
                  </a:cubicBezTo>
                  <a:cubicBezTo>
                    <a:pt x="44" y="48"/>
                    <a:pt x="44" y="48"/>
                    <a:pt x="44" y="48"/>
                  </a:cubicBezTo>
                  <a:cubicBezTo>
                    <a:pt x="44" y="48"/>
                    <a:pt x="44" y="48"/>
                    <a:pt x="44" y="48"/>
                  </a:cubicBezTo>
                  <a:cubicBezTo>
                    <a:pt x="45" y="48"/>
                    <a:pt x="45" y="48"/>
                    <a:pt x="45" y="48"/>
                  </a:cubicBezTo>
                  <a:cubicBezTo>
                    <a:pt x="45" y="48"/>
                    <a:pt x="46" y="47"/>
                    <a:pt x="46" y="47"/>
                  </a:cubicBezTo>
                  <a:cubicBezTo>
                    <a:pt x="46" y="47"/>
                    <a:pt x="46" y="47"/>
                    <a:pt x="46" y="47"/>
                  </a:cubicBezTo>
                  <a:cubicBezTo>
                    <a:pt x="46" y="47"/>
                    <a:pt x="47" y="48"/>
                    <a:pt x="48" y="48"/>
                  </a:cubicBezTo>
                  <a:cubicBezTo>
                    <a:pt x="48" y="48"/>
                    <a:pt x="48" y="48"/>
                    <a:pt x="48" y="48"/>
                  </a:cubicBezTo>
                  <a:cubicBezTo>
                    <a:pt x="48" y="48"/>
                    <a:pt x="48" y="48"/>
                    <a:pt x="48" y="48"/>
                  </a:cubicBezTo>
                  <a:cubicBezTo>
                    <a:pt x="48" y="47"/>
                    <a:pt x="48" y="47"/>
                    <a:pt x="48" y="47"/>
                  </a:cubicBezTo>
                  <a:cubicBezTo>
                    <a:pt x="49" y="47"/>
                    <a:pt x="50" y="47"/>
                    <a:pt x="52" y="47"/>
                  </a:cubicBezTo>
                  <a:cubicBezTo>
                    <a:pt x="52" y="48"/>
                    <a:pt x="52" y="48"/>
                    <a:pt x="52" y="48"/>
                  </a:cubicBezTo>
                  <a:cubicBezTo>
                    <a:pt x="52" y="48"/>
                    <a:pt x="52" y="48"/>
                    <a:pt x="52" y="48"/>
                  </a:cubicBezTo>
                  <a:cubicBezTo>
                    <a:pt x="52" y="47"/>
                    <a:pt x="52" y="47"/>
                    <a:pt x="52" y="47"/>
                  </a:cubicBezTo>
                  <a:cubicBezTo>
                    <a:pt x="54" y="47"/>
                    <a:pt x="54" y="47"/>
                    <a:pt x="54" y="47"/>
                  </a:cubicBezTo>
                  <a:cubicBezTo>
                    <a:pt x="54" y="46"/>
                    <a:pt x="54" y="46"/>
                    <a:pt x="54" y="46"/>
                  </a:cubicBezTo>
                  <a:cubicBezTo>
                    <a:pt x="56" y="46"/>
                    <a:pt x="56" y="46"/>
                    <a:pt x="56" y="46"/>
                  </a:cubicBezTo>
                  <a:cubicBezTo>
                    <a:pt x="56" y="46"/>
                    <a:pt x="56" y="46"/>
                    <a:pt x="56" y="46"/>
                  </a:cubicBezTo>
                  <a:cubicBezTo>
                    <a:pt x="56" y="45"/>
                    <a:pt x="58" y="45"/>
                    <a:pt x="58" y="45"/>
                  </a:cubicBezTo>
                  <a:cubicBezTo>
                    <a:pt x="58" y="44"/>
                    <a:pt x="58" y="44"/>
                    <a:pt x="58" y="44"/>
                  </a:cubicBezTo>
                  <a:cubicBezTo>
                    <a:pt x="58" y="44"/>
                    <a:pt x="58" y="44"/>
                    <a:pt x="58" y="44"/>
                  </a:cubicBezTo>
                  <a:cubicBezTo>
                    <a:pt x="58" y="43"/>
                    <a:pt x="58" y="43"/>
                    <a:pt x="58" y="42"/>
                  </a:cubicBezTo>
                  <a:cubicBezTo>
                    <a:pt x="57" y="42"/>
                    <a:pt x="57" y="42"/>
                    <a:pt x="57" y="42"/>
                  </a:cubicBezTo>
                  <a:cubicBezTo>
                    <a:pt x="56" y="40"/>
                    <a:pt x="57" y="40"/>
                    <a:pt x="56" y="39"/>
                  </a:cubicBezTo>
                  <a:cubicBezTo>
                    <a:pt x="56" y="39"/>
                    <a:pt x="56" y="39"/>
                    <a:pt x="56" y="39"/>
                  </a:cubicBezTo>
                  <a:cubicBezTo>
                    <a:pt x="58" y="39"/>
                    <a:pt x="58" y="40"/>
                    <a:pt x="58" y="42"/>
                  </a:cubicBezTo>
                  <a:cubicBezTo>
                    <a:pt x="59" y="42"/>
                    <a:pt x="59" y="42"/>
                    <a:pt x="59" y="42"/>
                  </a:cubicBezTo>
                  <a:cubicBezTo>
                    <a:pt x="59" y="42"/>
                    <a:pt x="59" y="42"/>
                    <a:pt x="59" y="42"/>
                  </a:cubicBezTo>
                  <a:cubicBezTo>
                    <a:pt x="59" y="42"/>
                    <a:pt x="59" y="42"/>
                    <a:pt x="59" y="42"/>
                  </a:cubicBezTo>
                  <a:cubicBezTo>
                    <a:pt x="59" y="43"/>
                    <a:pt x="59" y="43"/>
                    <a:pt x="60" y="44"/>
                  </a:cubicBezTo>
                  <a:cubicBezTo>
                    <a:pt x="60" y="44"/>
                    <a:pt x="60" y="44"/>
                    <a:pt x="61" y="44"/>
                  </a:cubicBezTo>
                  <a:cubicBezTo>
                    <a:pt x="61" y="44"/>
                    <a:pt x="61" y="43"/>
                    <a:pt x="61" y="43"/>
                  </a:cubicBezTo>
                  <a:cubicBezTo>
                    <a:pt x="62" y="43"/>
                    <a:pt x="62" y="43"/>
                    <a:pt x="62" y="43"/>
                  </a:cubicBezTo>
                  <a:cubicBezTo>
                    <a:pt x="63" y="44"/>
                    <a:pt x="63" y="44"/>
                    <a:pt x="64" y="45"/>
                  </a:cubicBezTo>
                  <a:cubicBezTo>
                    <a:pt x="64" y="45"/>
                    <a:pt x="64" y="45"/>
                    <a:pt x="64" y="45"/>
                  </a:cubicBezTo>
                  <a:cubicBezTo>
                    <a:pt x="63" y="45"/>
                    <a:pt x="60" y="45"/>
                    <a:pt x="59" y="46"/>
                  </a:cubicBezTo>
                  <a:cubicBezTo>
                    <a:pt x="59" y="46"/>
                    <a:pt x="59" y="46"/>
                    <a:pt x="59" y="46"/>
                  </a:cubicBezTo>
                  <a:cubicBezTo>
                    <a:pt x="59" y="46"/>
                    <a:pt x="59" y="46"/>
                    <a:pt x="59" y="46"/>
                  </a:cubicBezTo>
                  <a:cubicBezTo>
                    <a:pt x="63" y="47"/>
                    <a:pt x="66" y="48"/>
                    <a:pt x="69" y="47"/>
                  </a:cubicBezTo>
                  <a:cubicBezTo>
                    <a:pt x="70" y="48"/>
                    <a:pt x="69" y="47"/>
                    <a:pt x="70" y="48"/>
                  </a:cubicBezTo>
                  <a:cubicBezTo>
                    <a:pt x="70" y="48"/>
                    <a:pt x="70" y="48"/>
                    <a:pt x="70" y="48"/>
                  </a:cubicBezTo>
                  <a:cubicBezTo>
                    <a:pt x="70" y="49"/>
                    <a:pt x="70" y="49"/>
                    <a:pt x="70" y="49"/>
                  </a:cubicBezTo>
                  <a:cubicBezTo>
                    <a:pt x="70" y="49"/>
                    <a:pt x="70" y="49"/>
                    <a:pt x="70" y="49"/>
                  </a:cubicBezTo>
                  <a:cubicBezTo>
                    <a:pt x="70" y="50"/>
                    <a:pt x="70" y="50"/>
                    <a:pt x="70" y="50"/>
                  </a:cubicBezTo>
                  <a:cubicBezTo>
                    <a:pt x="70" y="49"/>
                    <a:pt x="69" y="49"/>
                    <a:pt x="69" y="49"/>
                  </a:cubicBezTo>
                  <a:cubicBezTo>
                    <a:pt x="69" y="49"/>
                    <a:pt x="69" y="49"/>
                    <a:pt x="69" y="49"/>
                  </a:cubicBezTo>
                  <a:cubicBezTo>
                    <a:pt x="63" y="49"/>
                    <a:pt x="63" y="49"/>
                    <a:pt x="63" y="49"/>
                  </a:cubicBezTo>
                  <a:cubicBezTo>
                    <a:pt x="63" y="48"/>
                    <a:pt x="63" y="48"/>
                    <a:pt x="63" y="48"/>
                  </a:cubicBezTo>
                  <a:cubicBezTo>
                    <a:pt x="60" y="48"/>
                    <a:pt x="60" y="48"/>
                    <a:pt x="60" y="48"/>
                  </a:cubicBezTo>
                  <a:cubicBezTo>
                    <a:pt x="59" y="49"/>
                    <a:pt x="57" y="49"/>
                    <a:pt x="56" y="49"/>
                  </a:cubicBezTo>
                  <a:cubicBezTo>
                    <a:pt x="56" y="48"/>
                    <a:pt x="56" y="48"/>
                    <a:pt x="56" y="48"/>
                  </a:cubicBezTo>
                  <a:cubicBezTo>
                    <a:pt x="55" y="48"/>
                    <a:pt x="54" y="48"/>
                    <a:pt x="54" y="48"/>
                  </a:cubicBezTo>
                  <a:cubicBezTo>
                    <a:pt x="54" y="48"/>
                    <a:pt x="54" y="48"/>
                    <a:pt x="54" y="48"/>
                  </a:cubicBezTo>
                  <a:cubicBezTo>
                    <a:pt x="52" y="48"/>
                    <a:pt x="52" y="48"/>
                    <a:pt x="52" y="48"/>
                  </a:cubicBezTo>
                  <a:cubicBezTo>
                    <a:pt x="52" y="48"/>
                    <a:pt x="52" y="48"/>
                    <a:pt x="52" y="48"/>
                  </a:cubicBezTo>
                  <a:cubicBezTo>
                    <a:pt x="52" y="48"/>
                    <a:pt x="52" y="48"/>
                    <a:pt x="52" y="48"/>
                  </a:cubicBezTo>
                  <a:cubicBezTo>
                    <a:pt x="52" y="49"/>
                    <a:pt x="52" y="49"/>
                    <a:pt x="52" y="49"/>
                  </a:cubicBezTo>
                  <a:cubicBezTo>
                    <a:pt x="50" y="49"/>
                    <a:pt x="50" y="49"/>
                    <a:pt x="50" y="49"/>
                  </a:cubicBezTo>
                  <a:cubicBezTo>
                    <a:pt x="50" y="49"/>
                    <a:pt x="50" y="49"/>
                    <a:pt x="50" y="49"/>
                  </a:cubicBezTo>
                  <a:cubicBezTo>
                    <a:pt x="50" y="49"/>
                    <a:pt x="49" y="49"/>
                    <a:pt x="49" y="50"/>
                  </a:cubicBezTo>
                  <a:cubicBezTo>
                    <a:pt x="49" y="50"/>
                    <a:pt x="49" y="50"/>
                    <a:pt x="49" y="50"/>
                  </a:cubicBezTo>
                  <a:cubicBezTo>
                    <a:pt x="48" y="50"/>
                    <a:pt x="48" y="50"/>
                    <a:pt x="48" y="50"/>
                  </a:cubicBezTo>
                  <a:cubicBezTo>
                    <a:pt x="48" y="50"/>
                    <a:pt x="48" y="50"/>
                    <a:pt x="48" y="50"/>
                  </a:cubicBezTo>
                  <a:cubicBezTo>
                    <a:pt x="47" y="50"/>
                    <a:pt x="47" y="50"/>
                    <a:pt x="47" y="50"/>
                  </a:cubicBezTo>
                  <a:cubicBezTo>
                    <a:pt x="46" y="51"/>
                    <a:pt x="46" y="51"/>
                    <a:pt x="46" y="51"/>
                  </a:cubicBezTo>
                  <a:cubicBezTo>
                    <a:pt x="45" y="51"/>
                    <a:pt x="44" y="51"/>
                    <a:pt x="43" y="51"/>
                  </a:cubicBezTo>
                  <a:cubicBezTo>
                    <a:pt x="43" y="52"/>
                    <a:pt x="43" y="52"/>
                    <a:pt x="43" y="53"/>
                  </a:cubicBezTo>
                  <a:cubicBezTo>
                    <a:pt x="42" y="53"/>
                    <a:pt x="42" y="53"/>
                    <a:pt x="42" y="53"/>
                  </a:cubicBezTo>
                  <a:cubicBezTo>
                    <a:pt x="42" y="54"/>
                    <a:pt x="42" y="54"/>
                    <a:pt x="42" y="54"/>
                  </a:cubicBezTo>
                  <a:cubicBezTo>
                    <a:pt x="42" y="54"/>
                    <a:pt x="42" y="54"/>
                    <a:pt x="42" y="54"/>
                  </a:cubicBezTo>
                  <a:cubicBezTo>
                    <a:pt x="42" y="55"/>
                    <a:pt x="42" y="56"/>
                    <a:pt x="42" y="57"/>
                  </a:cubicBezTo>
                  <a:cubicBezTo>
                    <a:pt x="43" y="57"/>
                    <a:pt x="43" y="57"/>
                    <a:pt x="43" y="57"/>
                  </a:cubicBezTo>
                  <a:cubicBezTo>
                    <a:pt x="45" y="57"/>
                    <a:pt x="45" y="57"/>
                    <a:pt x="46" y="56"/>
                  </a:cubicBezTo>
                  <a:cubicBezTo>
                    <a:pt x="48" y="56"/>
                    <a:pt x="48" y="56"/>
                    <a:pt x="48" y="56"/>
                  </a:cubicBezTo>
                  <a:cubicBezTo>
                    <a:pt x="48" y="55"/>
                    <a:pt x="48" y="55"/>
                    <a:pt x="48" y="55"/>
                  </a:cubicBezTo>
                  <a:cubicBezTo>
                    <a:pt x="50" y="55"/>
                    <a:pt x="50" y="55"/>
                    <a:pt x="50" y="55"/>
                  </a:cubicBezTo>
                  <a:cubicBezTo>
                    <a:pt x="50" y="55"/>
                    <a:pt x="50" y="55"/>
                    <a:pt x="50" y="55"/>
                  </a:cubicBezTo>
                  <a:cubicBezTo>
                    <a:pt x="50" y="55"/>
                    <a:pt x="50" y="55"/>
                    <a:pt x="50" y="55"/>
                  </a:cubicBezTo>
                  <a:cubicBezTo>
                    <a:pt x="51" y="55"/>
                    <a:pt x="50" y="55"/>
                    <a:pt x="50" y="55"/>
                  </a:cubicBezTo>
                  <a:cubicBezTo>
                    <a:pt x="50" y="56"/>
                    <a:pt x="50" y="56"/>
                    <a:pt x="50" y="56"/>
                  </a:cubicBezTo>
                  <a:cubicBezTo>
                    <a:pt x="52" y="56"/>
                    <a:pt x="54" y="56"/>
                    <a:pt x="56" y="56"/>
                  </a:cubicBezTo>
                  <a:cubicBezTo>
                    <a:pt x="56" y="55"/>
                    <a:pt x="56" y="55"/>
                    <a:pt x="57" y="55"/>
                  </a:cubicBezTo>
                  <a:cubicBezTo>
                    <a:pt x="57" y="54"/>
                    <a:pt x="57" y="53"/>
                    <a:pt x="58" y="52"/>
                  </a:cubicBezTo>
                  <a:cubicBezTo>
                    <a:pt x="59" y="52"/>
                    <a:pt x="58" y="52"/>
                    <a:pt x="59" y="52"/>
                  </a:cubicBezTo>
                  <a:cubicBezTo>
                    <a:pt x="59" y="52"/>
                    <a:pt x="59" y="52"/>
                    <a:pt x="59" y="52"/>
                  </a:cubicBezTo>
                  <a:cubicBezTo>
                    <a:pt x="59" y="54"/>
                    <a:pt x="59" y="54"/>
                    <a:pt x="59" y="54"/>
                  </a:cubicBezTo>
                  <a:cubicBezTo>
                    <a:pt x="59" y="54"/>
                    <a:pt x="59" y="54"/>
                    <a:pt x="59" y="54"/>
                  </a:cubicBezTo>
                  <a:cubicBezTo>
                    <a:pt x="59" y="54"/>
                    <a:pt x="59" y="54"/>
                    <a:pt x="59" y="54"/>
                  </a:cubicBezTo>
                  <a:cubicBezTo>
                    <a:pt x="59" y="54"/>
                    <a:pt x="59" y="54"/>
                    <a:pt x="59" y="54"/>
                  </a:cubicBezTo>
                  <a:cubicBezTo>
                    <a:pt x="59" y="55"/>
                    <a:pt x="59" y="55"/>
                    <a:pt x="59" y="55"/>
                  </a:cubicBezTo>
                  <a:cubicBezTo>
                    <a:pt x="58" y="55"/>
                    <a:pt x="58" y="55"/>
                    <a:pt x="58" y="55"/>
                  </a:cubicBezTo>
                  <a:cubicBezTo>
                    <a:pt x="58" y="56"/>
                    <a:pt x="58" y="56"/>
                    <a:pt x="57" y="57"/>
                  </a:cubicBezTo>
                  <a:cubicBezTo>
                    <a:pt x="57" y="57"/>
                    <a:pt x="57" y="57"/>
                    <a:pt x="57" y="57"/>
                  </a:cubicBezTo>
                  <a:cubicBezTo>
                    <a:pt x="58" y="57"/>
                    <a:pt x="58" y="57"/>
                    <a:pt x="58" y="57"/>
                  </a:cubicBezTo>
                  <a:cubicBezTo>
                    <a:pt x="58" y="58"/>
                    <a:pt x="58" y="58"/>
                    <a:pt x="58" y="58"/>
                  </a:cubicBezTo>
                  <a:cubicBezTo>
                    <a:pt x="59" y="58"/>
                    <a:pt x="59" y="58"/>
                    <a:pt x="59" y="58"/>
                  </a:cubicBezTo>
                  <a:cubicBezTo>
                    <a:pt x="59" y="59"/>
                    <a:pt x="59" y="59"/>
                    <a:pt x="60" y="60"/>
                  </a:cubicBezTo>
                  <a:cubicBezTo>
                    <a:pt x="60" y="61"/>
                    <a:pt x="60" y="61"/>
                    <a:pt x="60" y="61"/>
                  </a:cubicBezTo>
                  <a:cubicBezTo>
                    <a:pt x="61" y="60"/>
                    <a:pt x="61" y="60"/>
                    <a:pt x="61" y="60"/>
                  </a:cubicBezTo>
                  <a:cubicBezTo>
                    <a:pt x="61" y="59"/>
                    <a:pt x="61" y="59"/>
                    <a:pt x="61" y="59"/>
                  </a:cubicBezTo>
                  <a:cubicBezTo>
                    <a:pt x="62" y="59"/>
                    <a:pt x="62" y="60"/>
                    <a:pt x="63" y="60"/>
                  </a:cubicBezTo>
                  <a:cubicBezTo>
                    <a:pt x="63" y="61"/>
                    <a:pt x="63" y="61"/>
                    <a:pt x="63" y="61"/>
                  </a:cubicBezTo>
                  <a:cubicBezTo>
                    <a:pt x="65" y="61"/>
                    <a:pt x="66" y="61"/>
                    <a:pt x="67" y="60"/>
                  </a:cubicBezTo>
                  <a:cubicBezTo>
                    <a:pt x="67" y="60"/>
                    <a:pt x="67" y="60"/>
                    <a:pt x="67" y="60"/>
                  </a:cubicBezTo>
                  <a:cubicBezTo>
                    <a:pt x="67" y="61"/>
                    <a:pt x="66" y="61"/>
                    <a:pt x="66" y="62"/>
                  </a:cubicBezTo>
                  <a:cubicBezTo>
                    <a:pt x="66" y="62"/>
                    <a:pt x="66" y="62"/>
                    <a:pt x="66" y="62"/>
                  </a:cubicBezTo>
                  <a:cubicBezTo>
                    <a:pt x="66" y="63"/>
                    <a:pt x="66" y="63"/>
                    <a:pt x="66" y="63"/>
                  </a:cubicBezTo>
                  <a:cubicBezTo>
                    <a:pt x="65" y="63"/>
                    <a:pt x="65" y="63"/>
                    <a:pt x="65" y="63"/>
                  </a:cubicBezTo>
                  <a:cubicBezTo>
                    <a:pt x="65" y="64"/>
                    <a:pt x="65" y="64"/>
                    <a:pt x="65" y="64"/>
                  </a:cubicBezTo>
                  <a:cubicBezTo>
                    <a:pt x="64" y="64"/>
                    <a:pt x="64" y="64"/>
                    <a:pt x="64" y="64"/>
                  </a:cubicBezTo>
                  <a:cubicBezTo>
                    <a:pt x="64" y="65"/>
                    <a:pt x="64" y="65"/>
                    <a:pt x="64" y="65"/>
                  </a:cubicBezTo>
                  <a:cubicBezTo>
                    <a:pt x="63" y="64"/>
                    <a:pt x="63" y="64"/>
                    <a:pt x="62" y="64"/>
                  </a:cubicBezTo>
                  <a:cubicBezTo>
                    <a:pt x="62" y="64"/>
                    <a:pt x="62" y="64"/>
                    <a:pt x="62" y="64"/>
                  </a:cubicBezTo>
                  <a:cubicBezTo>
                    <a:pt x="60" y="64"/>
                    <a:pt x="60" y="64"/>
                    <a:pt x="60" y="64"/>
                  </a:cubicBezTo>
                  <a:cubicBezTo>
                    <a:pt x="60" y="64"/>
                    <a:pt x="60" y="64"/>
                    <a:pt x="60" y="64"/>
                  </a:cubicBezTo>
                  <a:cubicBezTo>
                    <a:pt x="59" y="64"/>
                    <a:pt x="59" y="63"/>
                    <a:pt x="57" y="64"/>
                  </a:cubicBezTo>
                  <a:cubicBezTo>
                    <a:pt x="57" y="63"/>
                    <a:pt x="56" y="62"/>
                    <a:pt x="56" y="61"/>
                  </a:cubicBezTo>
                  <a:cubicBezTo>
                    <a:pt x="53" y="61"/>
                    <a:pt x="53" y="61"/>
                    <a:pt x="53" y="61"/>
                  </a:cubicBezTo>
                  <a:cubicBezTo>
                    <a:pt x="53" y="60"/>
                    <a:pt x="52" y="60"/>
                    <a:pt x="52" y="59"/>
                  </a:cubicBezTo>
                  <a:cubicBezTo>
                    <a:pt x="51" y="59"/>
                    <a:pt x="50" y="59"/>
                    <a:pt x="49" y="58"/>
                  </a:cubicBezTo>
                  <a:cubicBezTo>
                    <a:pt x="49" y="58"/>
                    <a:pt x="49" y="58"/>
                    <a:pt x="49" y="58"/>
                  </a:cubicBezTo>
                  <a:cubicBezTo>
                    <a:pt x="48" y="58"/>
                    <a:pt x="47" y="58"/>
                    <a:pt x="46" y="58"/>
                  </a:cubicBezTo>
                  <a:cubicBezTo>
                    <a:pt x="46" y="59"/>
                    <a:pt x="46" y="59"/>
                    <a:pt x="46" y="59"/>
                  </a:cubicBezTo>
                  <a:cubicBezTo>
                    <a:pt x="45" y="59"/>
                    <a:pt x="43" y="59"/>
                    <a:pt x="41" y="59"/>
                  </a:cubicBezTo>
                  <a:cubicBezTo>
                    <a:pt x="41" y="60"/>
                    <a:pt x="41" y="60"/>
                    <a:pt x="41" y="60"/>
                  </a:cubicBezTo>
                  <a:cubicBezTo>
                    <a:pt x="41" y="63"/>
                    <a:pt x="43" y="62"/>
                    <a:pt x="45" y="63"/>
                  </a:cubicBezTo>
                  <a:cubicBezTo>
                    <a:pt x="45" y="64"/>
                    <a:pt x="45" y="65"/>
                    <a:pt x="45" y="65"/>
                  </a:cubicBezTo>
                  <a:cubicBezTo>
                    <a:pt x="44" y="66"/>
                    <a:pt x="43" y="66"/>
                    <a:pt x="42" y="66"/>
                  </a:cubicBezTo>
                  <a:cubicBezTo>
                    <a:pt x="42" y="66"/>
                    <a:pt x="42" y="66"/>
                    <a:pt x="42" y="66"/>
                  </a:cubicBezTo>
                  <a:cubicBezTo>
                    <a:pt x="38" y="66"/>
                    <a:pt x="38" y="66"/>
                    <a:pt x="38" y="66"/>
                  </a:cubicBezTo>
                  <a:cubicBezTo>
                    <a:pt x="38" y="67"/>
                    <a:pt x="38" y="67"/>
                    <a:pt x="38" y="67"/>
                  </a:cubicBezTo>
                  <a:cubicBezTo>
                    <a:pt x="37" y="67"/>
                    <a:pt x="37" y="67"/>
                    <a:pt x="37" y="67"/>
                  </a:cubicBezTo>
                  <a:cubicBezTo>
                    <a:pt x="37" y="67"/>
                    <a:pt x="37" y="67"/>
                    <a:pt x="37" y="67"/>
                  </a:cubicBezTo>
                  <a:cubicBezTo>
                    <a:pt x="36" y="67"/>
                    <a:pt x="36" y="67"/>
                    <a:pt x="36" y="67"/>
                  </a:cubicBezTo>
                  <a:cubicBezTo>
                    <a:pt x="36" y="68"/>
                    <a:pt x="36" y="68"/>
                    <a:pt x="36" y="68"/>
                  </a:cubicBezTo>
                  <a:cubicBezTo>
                    <a:pt x="35" y="68"/>
                    <a:pt x="35" y="68"/>
                    <a:pt x="35" y="68"/>
                  </a:cubicBezTo>
                  <a:cubicBezTo>
                    <a:pt x="34" y="68"/>
                    <a:pt x="34" y="69"/>
                    <a:pt x="34" y="70"/>
                  </a:cubicBezTo>
                  <a:cubicBezTo>
                    <a:pt x="33" y="70"/>
                    <a:pt x="33" y="70"/>
                    <a:pt x="33" y="70"/>
                  </a:cubicBezTo>
                  <a:cubicBezTo>
                    <a:pt x="33" y="70"/>
                    <a:pt x="33" y="70"/>
                    <a:pt x="33" y="70"/>
                  </a:cubicBezTo>
                  <a:cubicBezTo>
                    <a:pt x="32" y="70"/>
                    <a:pt x="32" y="70"/>
                    <a:pt x="32" y="70"/>
                  </a:cubicBezTo>
                  <a:cubicBezTo>
                    <a:pt x="32" y="71"/>
                    <a:pt x="32" y="72"/>
                    <a:pt x="32" y="72"/>
                  </a:cubicBezTo>
                  <a:cubicBezTo>
                    <a:pt x="32" y="73"/>
                    <a:pt x="33" y="73"/>
                    <a:pt x="33" y="73"/>
                  </a:cubicBezTo>
                  <a:cubicBezTo>
                    <a:pt x="33" y="74"/>
                    <a:pt x="33" y="74"/>
                    <a:pt x="34" y="75"/>
                  </a:cubicBezTo>
                  <a:cubicBezTo>
                    <a:pt x="35" y="75"/>
                    <a:pt x="35" y="75"/>
                    <a:pt x="35" y="75"/>
                  </a:cubicBezTo>
                  <a:cubicBezTo>
                    <a:pt x="35" y="74"/>
                    <a:pt x="35" y="74"/>
                    <a:pt x="35" y="74"/>
                  </a:cubicBezTo>
                  <a:cubicBezTo>
                    <a:pt x="35" y="74"/>
                    <a:pt x="35" y="74"/>
                    <a:pt x="35" y="74"/>
                  </a:cubicBezTo>
                  <a:cubicBezTo>
                    <a:pt x="35" y="73"/>
                    <a:pt x="35" y="73"/>
                    <a:pt x="35" y="73"/>
                  </a:cubicBezTo>
                  <a:cubicBezTo>
                    <a:pt x="36" y="73"/>
                    <a:pt x="36" y="73"/>
                    <a:pt x="36" y="73"/>
                  </a:cubicBezTo>
                  <a:cubicBezTo>
                    <a:pt x="36" y="74"/>
                    <a:pt x="36" y="74"/>
                    <a:pt x="37" y="73"/>
                  </a:cubicBezTo>
                  <a:cubicBezTo>
                    <a:pt x="37" y="73"/>
                    <a:pt x="37" y="73"/>
                    <a:pt x="37" y="73"/>
                  </a:cubicBezTo>
                  <a:cubicBezTo>
                    <a:pt x="37" y="73"/>
                    <a:pt x="37" y="73"/>
                    <a:pt x="37" y="73"/>
                  </a:cubicBezTo>
                  <a:cubicBezTo>
                    <a:pt x="37" y="75"/>
                    <a:pt x="37" y="75"/>
                    <a:pt x="37" y="75"/>
                  </a:cubicBezTo>
                  <a:cubicBezTo>
                    <a:pt x="39" y="75"/>
                    <a:pt x="40" y="76"/>
                    <a:pt x="41" y="75"/>
                  </a:cubicBezTo>
                  <a:cubicBezTo>
                    <a:pt x="42" y="75"/>
                    <a:pt x="42" y="75"/>
                    <a:pt x="42" y="74"/>
                  </a:cubicBezTo>
                  <a:cubicBezTo>
                    <a:pt x="42" y="74"/>
                    <a:pt x="42" y="74"/>
                    <a:pt x="42" y="74"/>
                  </a:cubicBezTo>
                  <a:cubicBezTo>
                    <a:pt x="42" y="73"/>
                    <a:pt x="42" y="73"/>
                    <a:pt x="43" y="72"/>
                  </a:cubicBezTo>
                  <a:cubicBezTo>
                    <a:pt x="43" y="72"/>
                    <a:pt x="43" y="72"/>
                    <a:pt x="43" y="72"/>
                  </a:cubicBezTo>
                  <a:cubicBezTo>
                    <a:pt x="43" y="72"/>
                    <a:pt x="43" y="72"/>
                    <a:pt x="43" y="72"/>
                  </a:cubicBezTo>
                  <a:cubicBezTo>
                    <a:pt x="43" y="72"/>
                    <a:pt x="44" y="73"/>
                    <a:pt x="44" y="73"/>
                  </a:cubicBezTo>
                  <a:cubicBezTo>
                    <a:pt x="44" y="73"/>
                    <a:pt x="44" y="73"/>
                    <a:pt x="44" y="73"/>
                  </a:cubicBezTo>
                  <a:cubicBezTo>
                    <a:pt x="44" y="74"/>
                    <a:pt x="44" y="74"/>
                    <a:pt x="44" y="74"/>
                  </a:cubicBezTo>
                  <a:cubicBezTo>
                    <a:pt x="45" y="75"/>
                    <a:pt x="46" y="75"/>
                    <a:pt x="46" y="75"/>
                  </a:cubicBezTo>
                  <a:cubicBezTo>
                    <a:pt x="46" y="73"/>
                    <a:pt x="46" y="73"/>
                    <a:pt x="46" y="73"/>
                  </a:cubicBezTo>
                  <a:cubicBezTo>
                    <a:pt x="47" y="73"/>
                    <a:pt x="47" y="73"/>
                    <a:pt x="47" y="73"/>
                  </a:cubicBezTo>
                  <a:cubicBezTo>
                    <a:pt x="47" y="72"/>
                    <a:pt x="47" y="72"/>
                    <a:pt x="47" y="72"/>
                  </a:cubicBezTo>
                  <a:cubicBezTo>
                    <a:pt x="47" y="72"/>
                    <a:pt x="47" y="72"/>
                    <a:pt x="47" y="72"/>
                  </a:cubicBezTo>
                  <a:cubicBezTo>
                    <a:pt x="47" y="74"/>
                    <a:pt x="47" y="74"/>
                    <a:pt x="47" y="74"/>
                  </a:cubicBezTo>
                  <a:cubicBezTo>
                    <a:pt x="48" y="74"/>
                    <a:pt x="49" y="75"/>
                    <a:pt x="50" y="75"/>
                  </a:cubicBezTo>
                  <a:cubicBezTo>
                    <a:pt x="51" y="75"/>
                    <a:pt x="52" y="75"/>
                    <a:pt x="52" y="75"/>
                  </a:cubicBezTo>
                  <a:cubicBezTo>
                    <a:pt x="53" y="75"/>
                    <a:pt x="54" y="75"/>
                    <a:pt x="55" y="76"/>
                  </a:cubicBezTo>
                  <a:cubicBezTo>
                    <a:pt x="55" y="77"/>
                    <a:pt x="55" y="77"/>
                    <a:pt x="55" y="77"/>
                  </a:cubicBezTo>
                  <a:cubicBezTo>
                    <a:pt x="56" y="77"/>
                    <a:pt x="56" y="77"/>
                    <a:pt x="56" y="77"/>
                  </a:cubicBezTo>
                  <a:cubicBezTo>
                    <a:pt x="56" y="75"/>
                    <a:pt x="56" y="75"/>
                    <a:pt x="56" y="75"/>
                  </a:cubicBezTo>
                  <a:cubicBezTo>
                    <a:pt x="56" y="75"/>
                    <a:pt x="56" y="75"/>
                    <a:pt x="57" y="75"/>
                  </a:cubicBezTo>
                  <a:cubicBezTo>
                    <a:pt x="57" y="74"/>
                    <a:pt x="57" y="74"/>
                    <a:pt x="57" y="74"/>
                  </a:cubicBezTo>
                  <a:cubicBezTo>
                    <a:pt x="58" y="74"/>
                    <a:pt x="58" y="74"/>
                    <a:pt x="58" y="74"/>
                  </a:cubicBezTo>
                  <a:cubicBezTo>
                    <a:pt x="58" y="74"/>
                    <a:pt x="58" y="74"/>
                    <a:pt x="58" y="74"/>
                  </a:cubicBezTo>
                  <a:cubicBezTo>
                    <a:pt x="58" y="74"/>
                    <a:pt x="58" y="74"/>
                    <a:pt x="58" y="74"/>
                  </a:cubicBezTo>
                  <a:cubicBezTo>
                    <a:pt x="59" y="73"/>
                    <a:pt x="57" y="72"/>
                    <a:pt x="57" y="71"/>
                  </a:cubicBezTo>
                  <a:cubicBezTo>
                    <a:pt x="57" y="71"/>
                    <a:pt x="57" y="71"/>
                    <a:pt x="57" y="71"/>
                  </a:cubicBezTo>
                  <a:cubicBezTo>
                    <a:pt x="59" y="71"/>
                    <a:pt x="58" y="72"/>
                    <a:pt x="60" y="72"/>
                  </a:cubicBezTo>
                  <a:cubicBezTo>
                    <a:pt x="60" y="71"/>
                    <a:pt x="61" y="70"/>
                    <a:pt x="61" y="70"/>
                  </a:cubicBezTo>
                  <a:cubicBezTo>
                    <a:pt x="62" y="69"/>
                    <a:pt x="61" y="70"/>
                    <a:pt x="62" y="69"/>
                  </a:cubicBezTo>
                  <a:cubicBezTo>
                    <a:pt x="62" y="70"/>
                    <a:pt x="62" y="70"/>
                    <a:pt x="62" y="70"/>
                  </a:cubicBezTo>
                  <a:cubicBezTo>
                    <a:pt x="62" y="70"/>
                    <a:pt x="62" y="70"/>
                    <a:pt x="62" y="70"/>
                  </a:cubicBezTo>
                  <a:cubicBezTo>
                    <a:pt x="62" y="70"/>
                    <a:pt x="62" y="71"/>
                    <a:pt x="62" y="71"/>
                  </a:cubicBezTo>
                  <a:cubicBezTo>
                    <a:pt x="61" y="71"/>
                    <a:pt x="61" y="71"/>
                    <a:pt x="61" y="71"/>
                  </a:cubicBezTo>
                  <a:cubicBezTo>
                    <a:pt x="62" y="72"/>
                    <a:pt x="62" y="72"/>
                    <a:pt x="62" y="73"/>
                  </a:cubicBezTo>
                  <a:cubicBezTo>
                    <a:pt x="63" y="73"/>
                    <a:pt x="65" y="73"/>
                    <a:pt x="67" y="73"/>
                  </a:cubicBezTo>
                  <a:cubicBezTo>
                    <a:pt x="67" y="72"/>
                    <a:pt x="67" y="72"/>
                    <a:pt x="67" y="72"/>
                  </a:cubicBezTo>
                  <a:cubicBezTo>
                    <a:pt x="67" y="72"/>
                    <a:pt x="67" y="72"/>
                    <a:pt x="67" y="72"/>
                  </a:cubicBezTo>
                  <a:cubicBezTo>
                    <a:pt x="67" y="73"/>
                    <a:pt x="67" y="73"/>
                    <a:pt x="67" y="73"/>
                  </a:cubicBezTo>
                  <a:cubicBezTo>
                    <a:pt x="69" y="73"/>
                    <a:pt x="69" y="73"/>
                    <a:pt x="69" y="73"/>
                  </a:cubicBezTo>
                  <a:cubicBezTo>
                    <a:pt x="69" y="73"/>
                    <a:pt x="69" y="73"/>
                    <a:pt x="69" y="73"/>
                  </a:cubicBezTo>
                  <a:cubicBezTo>
                    <a:pt x="70" y="73"/>
                    <a:pt x="71" y="73"/>
                    <a:pt x="71" y="72"/>
                  </a:cubicBezTo>
                  <a:cubicBezTo>
                    <a:pt x="72" y="72"/>
                    <a:pt x="72" y="72"/>
                    <a:pt x="72" y="72"/>
                  </a:cubicBezTo>
                  <a:cubicBezTo>
                    <a:pt x="72" y="70"/>
                    <a:pt x="72" y="70"/>
                    <a:pt x="71" y="69"/>
                  </a:cubicBezTo>
                  <a:cubicBezTo>
                    <a:pt x="71" y="68"/>
                    <a:pt x="71" y="68"/>
                    <a:pt x="71" y="68"/>
                  </a:cubicBezTo>
                  <a:cubicBezTo>
                    <a:pt x="72" y="68"/>
                    <a:pt x="72" y="68"/>
                    <a:pt x="72" y="68"/>
                  </a:cubicBezTo>
                  <a:cubicBezTo>
                    <a:pt x="72" y="69"/>
                    <a:pt x="72" y="69"/>
                    <a:pt x="73" y="70"/>
                  </a:cubicBezTo>
                  <a:cubicBezTo>
                    <a:pt x="73" y="70"/>
                    <a:pt x="73" y="70"/>
                    <a:pt x="73" y="70"/>
                  </a:cubicBezTo>
                  <a:cubicBezTo>
                    <a:pt x="74" y="70"/>
                    <a:pt x="73" y="70"/>
                    <a:pt x="73" y="71"/>
                  </a:cubicBezTo>
                  <a:cubicBezTo>
                    <a:pt x="73" y="71"/>
                    <a:pt x="74" y="72"/>
                    <a:pt x="74" y="72"/>
                  </a:cubicBezTo>
                  <a:cubicBezTo>
                    <a:pt x="76" y="72"/>
                    <a:pt x="76" y="72"/>
                    <a:pt x="76" y="71"/>
                  </a:cubicBezTo>
                  <a:cubicBezTo>
                    <a:pt x="77" y="71"/>
                    <a:pt x="77" y="72"/>
                    <a:pt x="78" y="72"/>
                  </a:cubicBezTo>
                  <a:cubicBezTo>
                    <a:pt x="78" y="74"/>
                    <a:pt x="78" y="74"/>
                    <a:pt x="78" y="74"/>
                  </a:cubicBezTo>
                  <a:cubicBezTo>
                    <a:pt x="78" y="74"/>
                    <a:pt x="78" y="74"/>
                    <a:pt x="78" y="74"/>
                  </a:cubicBezTo>
                  <a:cubicBezTo>
                    <a:pt x="78" y="75"/>
                    <a:pt x="78" y="76"/>
                    <a:pt x="78" y="77"/>
                  </a:cubicBezTo>
                  <a:cubicBezTo>
                    <a:pt x="80" y="77"/>
                    <a:pt x="80" y="77"/>
                    <a:pt x="81" y="77"/>
                  </a:cubicBezTo>
                  <a:cubicBezTo>
                    <a:pt x="81" y="76"/>
                    <a:pt x="82" y="76"/>
                    <a:pt x="82" y="75"/>
                  </a:cubicBezTo>
                  <a:cubicBezTo>
                    <a:pt x="83" y="75"/>
                    <a:pt x="83" y="75"/>
                    <a:pt x="83" y="75"/>
                  </a:cubicBezTo>
                  <a:cubicBezTo>
                    <a:pt x="84" y="74"/>
                    <a:pt x="84" y="74"/>
                    <a:pt x="84" y="73"/>
                  </a:cubicBezTo>
                  <a:cubicBezTo>
                    <a:pt x="85" y="73"/>
                    <a:pt x="85" y="73"/>
                    <a:pt x="85" y="73"/>
                  </a:cubicBezTo>
                  <a:cubicBezTo>
                    <a:pt x="85" y="73"/>
                    <a:pt x="86" y="72"/>
                    <a:pt x="86" y="72"/>
                  </a:cubicBezTo>
                  <a:cubicBezTo>
                    <a:pt x="86" y="72"/>
                    <a:pt x="87" y="73"/>
                    <a:pt x="87" y="73"/>
                  </a:cubicBezTo>
                  <a:cubicBezTo>
                    <a:pt x="88" y="73"/>
                    <a:pt x="89" y="73"/>
                    <a:pt x="89" y="73"/>
                  </a:cubicBezTo>
                  <a:cubicBezTo>
                    <a:pt x="89" y="72"/>
                    <a:pt x="89" y="72"/>
                    <a:pt x="89" y="72"/>
                  </a:cubicBezTo>
                  <a:cubicBezTo>
                    <a:pt x="90" y="72"/>
                    <a:pt x="90" y="72"/>
                    <a:pt x="90" y="72"/>
                  </a:cubicBezTo>
                  <a:cubicBezTo>
                    <a:pt x="91" y="71"/>
                    <a:pt x="91" y="71"/>
                    <a:pt x="91" y="71"/>
                  </a:cubicBezTo>
                  <a:cubicBezTo>
                    <a:pt x="91" y="71"/>
                    <a:pt x="91" y="71"/>
                    <a:pt x="91" y="71"/>
                  </a:cubicBezTo>
                  <a:cubicBezTo>
                    <a:pt x="91" y="71"/>
                    <a:pt x="91" y="71"/>
                    <a:pt x="91" y="71"/>
                  </a:cubicBezTo>
                  <a:cubicBezTo>
                    <a:pt x="93" y="70"/>
                    <a:pt x="92" y="71"/>
                    <a:pt x="93" y="70"/>
                  </a:cubicBezTo>
                  <a:cubicBezTo>
                    <a:pt x="94" y="69"/>
                    <a:pt x="93" y="70"/>
                    <a:pt x="94" y="69"/>
                  </a:cubicBezTo>
                  <a:cubicBezTo>
                    <a:pt x="93" y="69"/>
                    <a:pt x="93" y="69"/>
                    <a:pt x="93" y="68"/>
                  </a:cubicBezTo>
                  <a:cubicBezTo>
                    <a:pt x="91" y="68"/>
                    <a:pt x="91" y="68"/>
                    <a:pt x="91" y="68"/>
                  </a:cubicBezTo>
                  <a:cubicBezTo>
                    <a:pt x="91" y="68"/>
                    <a:pt x="91" y="68"/>
                    <a:pt x="91" y="68"/>
                  </a:cubicBezTo>
                  <a:cubicBezTo>
                    <a:pt x="90" y="68"/>
                    <a:pt x="90" y="68"/>
                    <a:pt x="90" y="68"/>
                  </a:cubicBezTo>
                  <a:cubicBezTo>
                    <a:pt x="90" y="68"/>
                    <a:pt x="90" y="68"/>
                    <a:pt x="89" y="67"/>
                  </a:cubicBezTo>
                  <a:cubicBezTo>
                    <a:pt x="89" y="67"/>
                    <a:pt x="89" y="67"/>
                    <a:pt x="89" y="67"/>
                  </a:cubicBezTo>
                  <a:cubicBezTo>
                    <a:pt x="88" y="66"/>
                    <a:pt x="88" y="66"/>
                    <a:pt x="87" y="65"/>
                  </a:cubicBezTo>
                  <a:cubicBezTo>
                    <a:pt x="87" y="65"/>
                    <a:pt x="83" y="64"/>
                    <a:pt x="82" y="64"/>
                  </a:cubicBezTo>
                  <a:cubicBezTo>
                    <a:pt x="83" y="63"/>
                    <a:pt x="84" y="64"/>
                    <a:pt x="86" y="64"/>
                  </a:cubicBezTo>
                  <a:cubicBezTo>
                    <a:pt x="86" y="63"/>
                    <a:pt x="86" y="63"/>
                    <a:pt x="86" y="63"/>
                  </a:cubicBezTo>
                  <a:cubicBezTo>
                    <a:pt x="87" y="63"/>
                    <a:pt x="88" y="63"/>
                    <a:pt x="89" y="64"/>
                  </a:cubicBezTo>
                  <a:cubicBezTo>
                    <a:pt x="89" y="63"/>
                    <a:pt x="89" y="63"/>
                    <a:pt x="89" y="63"/>
                  </a:cubicBezTo>
                  <a:cubicBezTo>
                    <a:pt x="90" y="63"/>
                    <a:pt x="92" y="63"/>
                    <a:pt x="93" y="63"/>
                  </a:cubicBezTo>
                  <a:cubicBezTo>
                    <a:pt x="93" y="62"/>
                    <a:pt x="93" y="62"/>
                    <a:pt x="93" y="62"/>
                  </a:cubicBezTo>
                  <a:cubicBezTo>
                    <a:pt x="93" y="62"/>
                    <a:pt x="93" y="62"/>
                    <a:pt x="93" y="62"/>
                  </a:cubicBezTo>
                  <a:cubicBezTo>
                    <a:pt x="93" y="60"/>
                    <a:pt x="93" y="60"/>
                    <a:pt x="93" y="60"/>
                  </a:cubicBezTo>
                  <a:cubicBezTo>
                    <a:pt x="93" y="60"/>
                    <a:pt x="93" y="60"/>
                    <a:pt x="93" y="60"/>
                  </a:cubicBezTo>
                  <a:cubicBezTo>
                    <a:pt x="93" y="58"/>
                    <a:pt x="93" y="58"/>
                    <a:pt x="93" y="58"/>
                  </a:cubicBezTo>
                  <a:cubicBezTo>
                    <a:pt x="93" y="58"/>
                    <a:pt x="93" y="58"/>
                    <a:pt x="93" y="58"/>
                  </a:cubicBezTo>
                  <a:cubicBezTo>
                    <a:pt x="94" y="57"/>
                    <a:pt x="99" y="60"/>
                    <a:pt x="101" y="58"/>
                  </a:cubicBezTo>
                  <a:cubicBezTo>
                    <a:pt x="104" y="58"/>
                    <a:pt x="105" y="58"/>
                    <a:pt x="105" y="56"/>
                  </a:cubicBezTo>
                  <a:cubicBezTo>
                    <a:pt x="103" y="56"/>
                    <a:pt x="103" y="56"/>
                    <a:pt x="103" y="56"/>
                  </a:cubicBezTo>
                  <a:cubicBezTo>
                    <a:pt x="103" y="56"/>
                    <a:pt x="103" y="56"/>
                    <a:pt x="103" y="56"/>
                  </a:cubicBezTo>
                  <a:cubicBezTo>
                    <a:pt x="102" y="56"/>
                    <a:pt x="102" y="56"/>
                    <a:pt x="102" y="56"/>
                  </a:cubicBezTo>
                  <a:cubicBezTo>
                    <a:pt x="102" y="55"/>
                    <a:pt x="102" y="55"/>
                    <a:pt x="102" y="55"/>
                  </a:cubicBezTo>
                  <a:cubicBezTo>
                    <a:pt x="105" y="55"/>
                    <a:pt x="105" y="55"/>
                    <a:pt x="105" y="55"/>
                  </a:cubicBezTo>
                  <a:cubicBezTo>
                    <a:pt x="105" y="55"/>
                    <a:pt x="106" y="55"/>
                    <a:pt x="107" y="55"/>
                  </a:cubicBezTo>
                  <a:cubicBezTo>
                    <a:pt x="107" y="55"/>
                    <a:pt x="107" y="55"/>
                    <a:pt x="107" y="55"/>
                  </a:cubicBezTo>
                  <a:cubicBezTo>
                    <a:pt x="108" y="55"/>
                    <a:pt x="108" y="55"/>
                    <a:pt x="108" y="55"/>
                  </a:cubicBezTo>
                  <a:cubicBezTo>
                    <a:pt x="108" y="54"/>
                    <a:pt x="108" y="53"/>
                    <a:pt x="107" y="53"/>
                  </a:cubicBezTo>
                  <a:cubicBezTo>
                    <a:pt x="107" y="52"/>
                    <a:pt x="107" y="52"/>
                    <a:pt x="107" y="52"/>
                  </a:cubicBezTo>
                  <a:cubicBezTo>
                    <a:pt x="111" y="52"/>
                    <a:pt x="111" y="52"/>
                    <a:pt x="111" y="52"/>
                  </a:cubicBezTo>
                  <a:cubicBezTo>
                    <a:pt x="111" y="52"/>
                    <a:pt x="111" y="52"/>
                    <a:pt x="111" y="52"/>
                  </a:cubicBezTo>
                  <a:cubicBezTo>
                    <a:pt x="112" y="51"/>
                    <a:pt x="112" y="51"/>
                    <a:pt x="113" y="51"/>
                  </a:cubicBezTo>
                  <a:cubicBezTo>
                    <a:pt x="113" y="50"/>
                    <a:pt x="112" y="50"/>
                    <a:pt x="112" y="48"/>
                  </a:cubicBezTo>
                  <a:cubicBezTo>
                    <a:pt x="111" y="49"/>
                    <a:pt x="109" y="49"/>
                    <a:pt x="108" y="49"/>
                  </a:cubicBezTo>
                  <a:cubicBezTo>
                    <a:pt x="108" y="48"/>
                    <a:pt x="108" y="48"/>
                    <a:pt x="108" y="48"/>
                  </a:cubicBezTo>
                  <a:cubicBezTo>
                    <a:pt x="106" y="48"/>
                    <a:pt x="106" y="48"/>
                    <a:pt x="106" y="48"/>
                  </a:cubicBezTo>
                  <a:cubicBezTo>
                    <a:pt x="106" y="47"/>
                    <a:pt x="106" y="47"/>
                    <a:pt x="106" y="47"/>
                  </a:cubicBezTo>
                  <a:cubicBezTo>
                    <a:pt x="105" y="47"/>
                    <a:pt x="104" y="47"/>
                    <a:pt x="104" y="47"/>
                  </a:cubicBezTo>
                  <a:cubicBezTo>
                    <a:pt x="104" y="47"/>
                    <a:pt x="104" y="47"/>
                    <a:pt x="104" y="47"/>
                  </a:cubicBezTo>
                  <a:cubicBezTo>
                    <a:pt x="103" y="47"/>
                    <a:pt x="103" y="47"/>
                    <a:pt x="103" y="47"/>
                  </a:cubicBezTo>
                  <a:cubicBezTo>
                    <a:pt x="103" y="48"/>
                    <a:pt x="103" y="48"/>
                    <a:pt x="103" y="48"/>
                  </a:cubicBezTo>
                  <a:cubicBezTo>
                    <a:pt x="101" y="48"/>
                    <a:pt x="101" y="48"/>
                    <a:pt x="101" y="48"/>
                  </a:cubicBezTo>
                  <a:cubicBezTo>
                    <a:pt x="101" y="48"/>
                    <a:pt x="101" y="48"/>
                    <a:pt x="101" y="48"/>
                  </a:cubicBezTo>
                  <a:cubicBezTo>
                    <a:pt x="100" y="48"/>
                    <a:pt x="100" y="48"/>
                    <a:pt x="100" y="48"/>
                  </a:cubicBezTo>
                  <a:cubicBezTo>
                    <a:pt x="100" y="48"/>
                    <a:pt x="100" y="48"/>
                    <a:pt x="100" y="48"/>
                  </a:cubicBezTo>
                  <a:cubicBezTo>
                    <a:pt x="98" y="48"/>
                    <a:pt x="98" y="48"/>
                    <a:pt x="98" y="48"/>
                  </a:cubicBezTo>
                  <a:cubicBezTo>
                    <a:pt x="98" y="49"/>
                    <a:pt x="98" y="49"/>
                    <a:pt x="98" y="49"/>
                  </a:cubicBezTo>
                  <a:cubicBezTo>
                    <a:pt x="97" y="49"/>
                    <a:pt x="97" y="49"/>
                    <a:pt x="97" y="49"/>
                  </a:cubicBezTo>
                  <a:cubicBezTo>
                    <a:pt x="97" y="49"/>
                    <a:pt x="97" y="49"/>
                    <a:pt x="97" y="49"/>
                  </a:cubicBezTo>
                  <a:cubicBezTo>
                    <a:pt x="96" y="49"/>
                    <a:pt x="95" y="49"/>
                    <a:pt x="95" y="50"/>
                  </a:cubicBezTo>
                  <a:cubicBezTo>
                    <a:pt x="95" y="50"/>
                    <a:pt x="95" y="50"/>
                    <a:pt x="95" y="50"/>
                  </a:cubicBezTo>
                  <a:cubicBezTo>
                    <a:pt x="94" y="50"/>
                    <a:pt x="94" y="50"/>
                    <a:pt x="94" y="50"/>
                  </a:cubicBezTo>
                  <a:cubicBezTo>
                    <a:pt x="94" y="49"/>
                    <a:pt x="94" y="49"/>
                    <a:pt x="94" y="48"/>
                  </a:cubicBezTo>
                  <a:cubicBezTo>
                    <a:pt x="95" y="48"/>
                    <a:pt x="95" y="48"/>
                    <a:pt x="96" y="48"/>
                  </a:cubicBezTo>
                  <a:cubicBezTo>
                    <a:pt x="97" y="47"/>
                    <a:pt x="97" y="48"/>
                    <a:pt x="97" y="46"/>
                  </a:cubicBezTo>
                  <a:cubicBezTo>
                    <a:pt x="95" y="46"/>
                    <a:pt x="94" y="45"/>
                    <a:pt x="91" y="45"/>
                  </a:cubicBezTo>
                  <a:cubicBezTo>
                    <a:pt x="91" y="45"/>
                    <a:pt x="91" y="45"/>
                    <a:pt x="91" y="45"/>
                  </a:cubicBezTo>
                  <a:cubicBezTo>
                    <a:pt x="92" y="45"/>
                    <a:pt x="93" y="44"/>
                    <a:pt x="94" y="45"/>
                  </a:cubicBezTo>
                  <a:cubicBezTo>
                    <a:pt x="94" y="45"/>
                    <a:pt x="94" y="45"/>
                    <a:pt x="94" y="45"/>
                  </a:cubicBezTo>
                  <a:cubicBezTo>
                    <a:pt x="96" y="45"/>
                    <a:pt x="96" y="45"/>
                    <a:pt x="96" y="45"/>
                  </a:cubicBezTo>
                  <a:cubicBezTo>
                    <a:pt x="96" y="46"/>
                    <a:pt x="96" y="46"/>
                    <a:pt x="96" y="46"/>
                  </a:cubicBezTo>
                  <a:cubicBezTo>
                    <a:pt x="98" y="46"/>
                    <a:pt x="98" y="46"/>
                    <a:pt x="98" y="46"/>
                  </a:cubicBezTo>
                  <a:cubicBezTo>
                    <a:pt x="98" y="46"/>
                    <a:pt x="98" y="46"/>
                    <a:pt x="98" y="46"/>
                  </a:cubicBezTo>
                  <a:cubicBezTo>
                    <a:pt x="99" y="46"/>
                    <a:pt x="99" y="46"/>
                    <a:pt x="99" y="46"/>
                  </a:cubicBezTo>
                  <a:cubicBezTo>
                    <a:pt x="99" y="47"/>
                    <a:pt x="99" y="47"/>
                    <a:pt x="99" y="47"/>
                  </a:cubicBezTo>
                  <a:cubicBezTo>
                    <a:pt x="102" y="46"/>
                    <a:pt x="102" y="46"/>
                    <a:pt x="102" y="46"/>
                  </a:cubicBezTo>
                  <a:cubicBezTo>
                    <a:pt x="102" y="46"/>
                    <a:pt x="102" y="46"/>
                    <a:pt x="102" y="46"/>
                  </a:cubicBezTo>
                  <a:cubicBezTo>
                    <a:pt x="102" y="46"/>
                    <a:pt x="102" y="46"/>
                    <a:pt x="102" y="46"/>
                  </a:cubicBezTo>
                  <a:cubicBezTo>
                    <a:pt x="103" y="46"/>
                    <a:pt x="104" y="46"/>
                    <a:pt x="105" y="46"/>
                  </a:cubicBezTo>
                  <a:cubicBezTo>
                    <a:pt x="105" y="45"/>
                    <a:pt x="105" y="45"/>
                    <a:pt x="105" y="44"/>
                  </a:cubicBezTo>
                  <a:cubicBezTo>
                    <a:pt x="102" y="44"/>
                    <a:pt x="101" y="43"/>
                    <a:pt x="99" y="43"/>
                  </a:cubicBezTo>
                  <a:cubicBezTo>
                    <a:pt x="99" y="42"/>
                    <a:pt x="99" y="42"/>
                    <a:pt x="99" y="42"/>
                  </a:cubicBezTo>
                  <a:cubicBezTo>
                    <a:pt x="100" y="43"/>
                    <a:pt x="101" y="43"/>
                    <a:pt x="103" y="43"/>
                  </a:cubicBezTo>
                  <a:cubicBezTo>
                    <a:pt x="103" y="43"/>
                    <a:pt x="103" y="43"/>
                    <a:pt x="103" y="43"/>
                  </a:cubicBezTo>
                  <a:cubicBezTo>
                    <a:pt x="105" y="43"/>
                    <a:pt x="105" y="43"/>
                    <a:pt x="105" y="43"/>
                  </a:cubicBezTo>
                  <a:cubicBezTo>
                    <a:pt x="105" y="44"/>
                    <a:pt x="105" y="44"/>
                    <a:pt x="105" y="44"/>
                  </a:cubicBezTo>
                  <a:cubicBezTo>
                    <a:pt x="106" y="44"/>
                    <a:pt x="106" y="44"/>
                    <a:pt x="106" y="44"/>
                  </a:cubicBezTo>
                  <a:cubicBezTo>
                    <a:pt x="106" y="44"/>
                    <a:pt x="106" y="44"/>
                    <a:pt x="106" y="44"/>
                  </a:cubicBezTo>
                  <a:cubicBezTo>
                    <a:pt x="106" y="44"/>
                    <a:pt x="107" y="44"/>
                    <a:pt x="108" y="44"/>
                  </a:cubicBezTo>
                  <a:cubicBezTo>
                    <a:pt x="108" y="43"/>
                    <a:pt x="108" y="43"/>
                    <a:pt x="108" y="42"/>
                  </a:cubicBezTo>
                  <a:cubicBezTo>
                    <a:pt x="105" y="42"/>
                    <a:pt x="102" y="41"/>
                    <a:pt x="98" y="41"/>
                  </a:cubicBezTo>
                  <a:cubicBezTo>
                    <a:pt x="98" y="41"/>
                    <a:pt x="98" y="40"/>
                    <a:pt x="99" y="40"/>
                  </a:cubicBezTo>
                  <a:cubicBezTo>
                    <a:pt x="98" y="40"/>
                    <a:pt x="98" y="40"/>
                    <a:pt x="98" y="40"/>
                  </a:cubicBezTo>
                  <a:cubicBezTo>
                    <a:pt x="100" y="40"/>
                    <a:pt x="101" y="40"/>
                    <a:pt x="102" y="40"/>
                  </a:cubicBezTo>
                  <a:cubicBezTo>
                    <a:pt x="103" y="40"/>
                    <a:pt x="103" y="40"/>
                    <a:pt x="103" y="40"/>
                  </a:cubicBezTo>
                  <a:cubicBezTo>
                    <a:pt x="103" y="40"/>
                    <a:pt x="103" y="40"/>
                    <a:pt x="103" y="40"/>
                  </a:cubicBezTo>
                  <a:cubicBezTo>
                    <a:pt x="103" y="39"/>
                    <a:pt x="103" y="39"/>
                    <a:pt x="103" y="39"/>
                  </a:cubicBezTo>
                  <a:cubicBezTo>
                    <a:pt x="104" y="39"/>
                    <a:pt x="104" y="39"/>
                    <a:pt x="104" y="39"/>
                  </a:cubicBezTo>
                  <a:cubicBezTo>
                    <a:pt x="104" y="39"/>
                    <a:pt x="104" y="39"/>
                    <a:pt x="104" y="39"/>
                  </a:cubicBezTo>
                  <a:cubicBezTo>
                    <a:pt x="105" y="40"/>
                    <a:pt x="105" y="41"/>
                    <a:pt x="107" y="41"/>
                  </a:cubicBezTo>
                  <a:cubicBezTo>
                    <a:pt x="108" y="41"/>
                    <a:pt x="108" y="41"/>
                    <a:pt x="108" y="41"/>
                  </a:cubicBezTo>
                  <a:cubicBezTo>
                    <a:pt x="108" y="42"/>
                    <a:pt x="108" y="42"/>
                    <a:pt x="108" y="42"/>
                  </a:cubicBezTo>
                  <a:cubicBezTo>
                    <a:pt x="109" y="41"/>
                    <a:pt x="108" y="42"/>
                    <a:pt x="109" y="41"/>
                  </a:cubicBezTo>
                  <a:cubicBezTo>
                    <a:pt x="109" y="41"/>
                    <a:pt x="109" y="41"/>
                    <a:pt x="109" y="41"/>
                  </a:cubicBezTo>
                  <a:cubicBezTo>
                    <a:pt x="109" y="41"/>
                    <a:pt x="109" y="41"/>
                    <a:pt x="108" y="40"/>
                  </a:cubicBezTo>
                  <a:cubicBezTo>
                    <a:pt x="108" y="40"/>
                    <a:pt x="108" y="40"/>
                    <a:pt x="108" y="40"/>
                  </a:cubicBezTo>
                  <a:cubicBezTo>
                    <a:pt x="110" y="40"/>
                    <a:pt x="111" y="41"/>
                    <a:pt x="113" y="42"/>
                  </a:cubicBezTo>
                  <a:cubicBezTo>
                    <a:pt x="113" y="41"/>
                    <a:pt x="114" y="41"/>
                    <a:pt x="114" y="40"/>
                  </a:cubicBezTo>
                  <a:cubicBezTo>
                    <a:pt x="115" y="40"/>
                    <a:pt x="115" y="41"/>
                    <a:pt x="115" y="41"/>
                  </a:cubicBezTo>
                  <a:cubicBezTo>
                    <a:pt x="118" y="41"/>
                    <a:pt x="118" y="41"/>
                    <a:pt x="118" y="41"/>
                  </a:cubicBezTo>
                  <a:cubicBezTo>
                    <a:pt x="118" y="41"/>
                    <a:pt x="118" y="41"/>
                    <a:pt x="118" y="41"/>
                  </a:cubicBezTo>
                  <a:cubicBezTo>
                    <a:pt x="118" y="41"/>
                    <a:pt x="119" y="41"/>
                    <a:pt x="119" y="41"/>
                  </a:cubicBezTo>
                  <a:cubicBezTo>
                    <a:pt x="119" y="40"/>
                    <a:pt x="119" y="40"/>
                    <a:pt x="119" y="40"/>
                  </a:cubicBezTo>
                  <a:cubicBezTo>
                    <a:pt x="120" y="40"/>
                    <a:pt x="121" y="41"/>
                    <a:pt x="121" y="41"/>
                  </a:cubicBezTo>
                  <a:cubicBezTo>
                    <a:pt x="121" y="41"/>
                    <a:pt x="122" y="41"/>
                    <a:pt x="122" y="40"/>
                  </a:cubicBezTo>
                  <a:cubicBezTo>
                    <a:pt x="122" y="40"/>
                    <a:pt x="122" y="40"/>
                    <a:pt x="122" y="40"/>
                  </a:cubicBezTo>
                  <a:cubicBezTo>
                    <a:pt x="123" y="40"/>
                    <a:pt x="123" y="40"/>
                    <a:pt x="123" y="40"/>
                  </a:cubicBezTo>
                  <a:cubicBezTo>
                    <a:pt x="123" y="39"/>
                    <a:pt x="123" y="39"/>
                    <a:pt x="122" y="38"/>
                  </a:cubicBezTo>
                  <a:cubicBezTo>
                    <a:pt x="122" y="38"/>
                    <a:pt x="122" y="38"/>
                    <a:pt x="122" y="38"/>
                  </a:cubicBezTo>
                  <a:cubicBezTo>
                    <a:pt x="122" y="37"/>
                    <a:pt x="123" y="39"/>
                    <a:pt x="124" y="38"/>
                  </a:cubicBezTo>
                  <a:cubicBezTo>
                    <a:pt x="125" y="37"/>
                    <a:pt x="125" y="37"/>
                    <a:pt x="126" y="36"/>
                  </a:cubicBezTo>
                  <a:cubicBezTo>
                    <a:pt x="127" y="36"/>
                    <a:pt x="128" y="36"/>
                    <a:pt x="130" y="36"/>
                  </a:cubicBezTo>
                  <a:cubicBezTo>
                    <a:pt x="129" y="35"/>
                    <a:pt x="130" y="36"/>
                    <a:pt x="129" y="35"/>
                  </a:cubicBezTo>
                  <a:cubicBezTo>
                    <a:pt x="129" y="35"/>
                    <a:pt x="129" y="35"/>
                    <a:pt x="129" y="35"/>
                  </a:cubicBezTo>
                  <a:cubicBezTo>
                    <a:pt x="128" y="35"/>
                    <a:pt x="127" y="35"/>
                    <a:pt x="126" y="34"/>
                  </a:cubicBezTo>
                  <a:cubicBezTo>
                    <a:pt x="126" y="34"/>
                    <a:pt x="126" y="34"/>
                    <a:pt x="126" y="34"/>
                  </a:cubicBezTo>
                  <a:cubicBezTo>
                    <a:pt x="127" y="34"/>
                    <a:pt x="127" y="34"/>
                    <a:pt x="127" y="34"/>
                  </a:cubicBezTo>
                  <a:cubicBezTo>
                    <a:pt x="127" y="34"/>
                    <a:pt x="127" y="33"/>
                    <a:pt x="128" y="33"/>
                  </a:cubicBezTo>
                  <a:cubicBezTo>
                    <a:pt x="128" y="33"/>
                    <a:pt x="128" y="33"/>
                    <a:pt x="129" y="33"/>
                  </a:cubicBezTo>
                  <a:cubicBezTo>
                    <a:pt x="129" y="34"/>
                    <a:pt x="129" y="34"/>
                    <a:pt x="129" y="34"/>
                  </a:cubicBezTo>
                  <a:cubicBezTo>
                    <a:pt x="130" y="34"/>
                    <a:pt x="130" y="34"/>
                    <a:pt x="130" y="34"/>
                  </a:cubicBezTo>
                  <a:cubicBezTo>
                    <a:pt x="130" y="34"/>
                    <a:pt x="130" y="34"/>
                    <a:pt x="130" y="34"/>
                  </a:cubicBezTo>
                  <a:cubicBezTo>
                    <a:pt x="131" y="34"/>
                    <a:pt x="131" y="34"/>
                    <a:pt x="131" y="34"/>
                  </a:cubicBezTo>
                  <a:cubicBezTo>
                    <a:pt x="131" y="34"/>
                    <a:pt x="131" y="34"/>
                    <a:pt x="131" y="34"/>
                  </a:cubicBezTo>
                  <a:cubicBezTo>
                    <a:pt x="133" y="34"/>
                    <a:pt x="133" y="34"/>
                    <a:pt x="134" y="32"/>
                  </a:cubicBezTo>
                  <a:cubicBezTo>
                    <a:pt x="135" y="32"/>
                    <a:pt x="135" y="32"/>
                    <a:pt x="135" y="32"/>
                  </a:cubicBezTo>
                  <a:cubicBezTo>
                    <a:pt x="135" y="32"/>
                    <a:pt x="135" y="32"/>
                    <a:pt x="135" y="32"/>
                  </a:cubicBezTo>
                  <a:cubicBezTo>
                    <a:pt x="136" y="32"/>
                    <a:pt x="136" y="32"/>
                    <a:pt x="136" y="32"/>
                  </a:cubicBezTo>
                  <a:cubicBezTo>
                    <a:pt x="136" y="31"/>
                    <a:pt x="135" y="31"/>
                    <a:pt x="135" y="30"/>
                  </a:cubicBezTo>
                  <a:cubicBezTo>
                    <a:pt x="136" y="30"/>
                    <a:pt x="136" y="30"/>
                    <a:pt x="136" y="30"/>
                  </a:cubicBezTo>
                  <a:cubicBezTo>
                    <a:pt x="136" y="30"/>
                    <a:pt x="136" y="30"/>
                    <a:pt x="137" y="29"/>
                  </a:cubicBezTo>
                  <a:cubicBezTo>
                    <a:pt x="137" y="30"/>
                    <a:pt x="137" y="29"/>
                    <a:pt x="137" y="30"/>
                  </a:cubicBezTo>
                  <a:cubicBezTo>
                    <a:pt x="137" y="31"/>
                    <a:pt x="137" y="31"/>
                    <a:pt x="137" y="31"/>
                  </a:cubicBezTo>
                  <a:cubicBezTo>
                    <a:pt x="138" y="31"/>
                    <a:pt x="138" y="31"/>
                    <a:pt x="138" y="31"/>
                  </a:cubicBezTo>
                  <a:cubicBezTo>
                    <a:pt x="138" y="31"/>
                    <a:pt x="138" y="31"/>
                    <a:pt x="138" y="31"/>
                  </a:cubicBezTo>
                  <a:cubicBezTo>
                    <a:pt x="139" y="31"/>
                    <a:pt x="139" y="31"/>
                    <a:pt x="139" y="31"/>
                  </a:cubicBezTo>
                  <a:cubicBezTo>
                    <a:pt x="139" y="30"/>
                    <a:pt x="139" y="31"/>
                    <a:pt x="140" y="31"/>
                  </a:cubicBezTo>
                  <a:cubicBezTo>
                    <a:pt x="141" y="29"/>
                    <a:pt x="142" y="29"/>
                    <a:pt x="144" y="28"/>
                  </a:cubicBezTo>
                  <a:cubicBezTo>
                    <a:pt x="144" y="28"/>
                    <a:pt x="144" y="28"/>
                    <a:pt x="144" y="28"/>
                  </a:cubicBezTo>
                  <a:cubicBezTo>
                    <a:pt x="145" y="28"/>
                    <a:pt x="145" y="28"/>
                    <a:pt x="145" y="28"/>
                  </a:cubicBezTo>
                  <a:cubicBezTo>
                    <a:pt x="145" y="27"/>
                    <a:pt x="145" y="27"/>
                    <a:pt x="145" y="27"/>
                  </a:cubicBezTo>
                  <a:cubicBezTo>
                    <a:pt x="146" y="27"/>
                    <a:pt x="147" y="26"/>
                    <a:pt x="148" y="26"/>
                  </a:cubicBezTo>
                  <a:cubicBezTo>
                    <a:pt x="149" y="25"/>
                    <a:pt x="148" y="25"/>
                    <a:pt x="149" y="25"/>
                  </a:cubicBezTo>
                  <a:cubicBezTo>
                    <a:pt x="150" y="24"/>
                    <a:pt x="153" y="25"/>
                    <a:pt x="155" y="24"/>
                  </a:cubicBezTo>
                  <a:cubicBezTo>
                    <a:pt x="155" y="24"/>
                    <a:pt x="155" y="24"/>
                    <a:pt x="155" y="24"/>
                  </a:cubicBezTo>
                  <a:cubicBezTo>
                    <a:pt x="156" y="24"/>
                    <a:pt x="156" y="24"/>
                    <a:pt x="156" y="24"/>
                  </a:cubicBezTo>
                  <a:cubicBezTo>
                    <a:pt x="156" y="24"/>
                    <a:pt x="156" y="24"/>
                    <a:pt x="156" y="24"/>
                  </a:cubicBezTo>
                  <a:cubicBezTo>
                    <a:pt x="158" y="24"/>
                    <a:pt x="158" y="24"/>
                    <a:pt x="158" y="24"/>
                  </a:cubicBezTo>
                  <a:cubicBezTo>
                    <a:pt x="158" y="23"/>
                    <a:pt x="158" y="23"/>
                    <a:pt x="158" y="23"/>
                  </a:cubicBezTo>
                  <a:cubicBezTo>
                    <a:pt x="159" y="23"/>
                    <a:pt x="160" y="23"/>
                    <a:pt x="162" y="23"/>
                  </a:cubicBezTo>
                  <a:cubicBezTo>
                    <a:pt x="163" y="22"/>
                    <a:pt x="165" y="20"/>
                    <a:pt x="167" y="19"/>
                  </a:cubicBezTo>
                  <a:cubicBezTo>
                    <a:pt x="167" y="19"/>
                    <a:pt x="167" y="19"/>
                    <a:pt x="167" y="19"/>
                  </a:cubicBezTo>
                  <a:cubicBezTo>
                    <a:pt x="167" y="19"/>
                    <a:pt x="167" y="19"/>
                    <a:pt x="167" y="19"/>
                  </a:cubicBezTo>
                  <a:cubicBezTo>
                    <a:pt x="167" y="18"/>
                    <a:pt x="167" y="18"/>
                    <a:pt x="167" y="18"/>
                  </a:cubicBezTo>
                  <a:cubicBezTo>
                    <a:pt x="164" y="19"/>
                    <a:pt x="162" y="19"/>
                    <a:pt x="160" y="20"/>
                  </a:cubicBezTo>
                  <a:cubicBezTo>
                    <a:pt x="160" y="20"/>
                    <a:pt x="160" y="20"/>
                    <a:pt x="160" y="20"/>
                  </a:cubicBezTo>
                  <a:cubicBezTo>
                    <a:pt x="158" y="21"/>
                    <a:pt x="157" y="20"/>
                    <a:pt x="156" y="21"/>
                  </a:cubicBezTo>
                  <a:cubicBezTo>
                    <a:pt x="154" y="21"/>
                    <a:pt x="154" y="21"/>
                    <a:pt x="154" y="21"/>
                  </a:cubicBezTo>
                  <a:cubicBezTo>
                    <a:pt x="154" y="20"/>
                    <a:pt x="154" y="20"/>
                    <a:pt x="154" y="20"/>
                  </a:cubicBezTo>
                  <a:cubicBezTo>
                    <a:pt x="154" y="20"/>
                    <a:pt x="155" y="20"/>
                    <a:pt x="155" y="20"/>
                  </a:cubicBezTo>
                  <a:cubicBezTo>
                    <a:pt x="155" y="20"/>
                    <a:pt x="155" y="20"/>
                    <a:pt x="155" y="20"/>
                  </a:cubicBezTo>
                  <a:cubicBezTo>
                    <a:pt x="158" y="20"/>
                    <a:pt x="158" y="20"/>
                    <a:pt x="158" y="20"/>
                  </a:cubicBezTo>
                  <a:cubicBezTo>
                    <a:pt x="158" y="19"/>
                    <a:pt x="158" y="19"/>
                    <a:pt x="158" y="19"/>
                  </a:cubicBezTo>
                  <a:cubicBezTo>
                    <a:pt x="159" y="19"/>
                    <a:pt x="160" y="19"/>
                    <a:pt x="161" y="19"/>
                  </a:cubicBezTo>
                  <a:cubicBezTo>
                    <a:pt x="162" y="19"/>
                    <a:pt x="162" y="19"/>
                    <a:pt x="162" y="19"/>
                  </a:cubicBezTo>
                  <a:cubicBezTo>
                    <a:pt x="161" y="18"/>
                    <a:pt x="161" y="18"/>
                    <a:pt x="161" y="18"/>
                  </a:cubicBezTo>
                  <a:cubicBezTo>
                    <a:pt x="161" y="17"/>
                    <a:pt x="161" y="17"/>
                    <a:pt x="161" y="17"/>
                  </a:cubicBezTo>
                  <a:cubicBezTo>
                    <a:pt x="161" y="17"/>
                    <a:pt x="162" y="18"/>
                    <a:pt x="163" y="18"/>
                  </a:cubicBezTo>
                  <a:cubicBezTo>
                    <a:pt x="163" y="18"/>
                    <a:pt x="163" y="18"/>
                    <a:pt x="163" y="18"/>
                  </a:cubicBezTo>
                  <a:cubicBezTo>
                    <a:pt x="164" y="18"/>
                    <a:pt x="164" y="18"/>
                    <a:pt x="164" y="18"/>
                  </a:cubicBezTo>
                  <a:cubicBezTo>
                    <a:pt x="165" y="18"/>
                    <a:pt x="165" y="18"/>
                    <a:pt x="165" y="18"/>
                  </a:cubicBezTo>
                  <a:cubicBezTo>
                    <a:pt x="165" y="17"/>
                    <a:pt x="165" y="17"/>
                    <a:pt x="165" y="17"/>
                  </a:cubicBezTo>
                  <a:cubicBezTo>
                    <a:pt x="167" y="17"/>
                    <a:pt x="167" y="17"/>
                    <a:pt x="167" y="17"/>
                  </a:cubicBezTo>
                  <a:cubicBezTo>
                    <a:pt x="168" y="16"/>
                    <a:pt x="168" y="16"/>
                    <a:pt x="169" y="15"/>
                  </a:cubicBezTo>
                  <a:cubicBezTo>
                    <a:pt x="172" y="15"/>
                    <a:pt x="172" y="15"/>
                    <a:pt x="172" y="15"/>
                  </a:cubicBezTo>
                  <a:cubicBezTo>
                    <a:pt x="172" y="14"/>
                    <a:pt x="172" y="14"/>
                    <a:pt x="172" y="14"/>
                  </a:cubicBezTo>
                  <a:cubicBezTo>
                    <a:pt x="173" y="14"/>
                    <a:pt x="174" y="14"/>
                    <a:pt x="175" y="14"/>
                  </a:cubicBezTo>
                  <a:cubicBezTo>
                    <a:pt x="175" y="13"/>
                    <a:pt x="175" y="13"/>
                    <a:pt x="176" y="12"/>
                  </a:cubicBezTo>
                  <a:cubicBezTo>
                    <a:pt x="178" y="12"/>
                    <a:pt x="178" y="12"/>
                    <a:pt x="178" y="12"/>
                  </a:cubicBezTo>
                  <a:cubicBezTo>
                    <a:pt x="178" y="12"/>
                    <a:pt x="178" y="12"/>
                    <a:pt x="178" y="12"/>
                  </a:cubicBezTo>
                  <a:cubicBezTo>
                    <a:pt x="179" y="11"/>
                    <a:pt x="179" y="11"/>
                    <a:pt x="180" y="11"/>
                  </a:cubicBezTo>
                  <a:cubicBezTo>
                    <a:pt x="180" y="10"/>
                    <a:pt x="181" y="10"/>
                    <a:pt x="181" y="10"/>
                  </a:cubicBezTo>
                  <a:cubicBezTo>
                    <a:pt x="181" y="9"/>
                    <a:pt x="181" y="9"/>
                    <a:pt x="181" y="9"/>
                  </a:cubicBezTo>
                  <a:cubicBezTo>
                    <a:pt x="181" y="9"/>
                    <a:pt x="181" y="9"/>
                    <a:pt x="181" y="9"/>
                  </a:cubicBezTo>
                  <a:cubicBezTo>
                    <a:pt x="180" y="7"/>
                    <a:pt x="178" y="8"/>
                    <a:pt x="177" y="8"/>
                  </a:cubicBezTo>
                  <a:cubicBezTo>
                    <a:pt x="176" y="7"/>
                    <a:pt x="176" y="7"/>
                    <a:pt x="176" y="7"/>
                  </a:cubicBezTo>
                  <a:cubicBezTo>
                    <a:pt x="174" y="7"/>
                    <a:pt x="174" y="7"/>
                    <a:pt x="174" y="7"/>
                  </a:cubicBezTo>
                  <a:cubicBezTo>
                    <a:pt x="174" y="7"/>
                    <a:pt x="174" y="7"/>
                    <a:pt x="174" y="7"/>
                  </a:cubicBezTo>
                  <a:cubicBezTo>
                    <a:pt x="173" y="7"/>
                    <a:pt x="173" y="7"/>
                    <a:pt x="172" y="7"/>
                  </a:cubicBezTo>
                  <a:cubicBezTo>
                    <a:pt x="172" y="7"/>
                    <a:pt x="172" y="6"/>
                    <a:pt x="172" y="6"/>
                  </a:cubicBezTo>
                  <a:cubicBezTo>
                    <a:pt x="171" y="5"/>
                    <a:pt x="170" y="5"/>
                    <a:pt x="169" y="5"/>
                  </a:cubicBezTo>
                  <a:cubicBezTo>
                    <a:pt x="169" y="4"/>
                    <a:pt x="169" y="4"/>
                    <a:pt x="169" y="4"/>
                  </a:cubicBezTo>
                  <a:cubicBezTo>
                    <a:pt x="168" y="4"/>
                    <a:pt x="167" y="4"/>
                    <a:pt x="166" y="4"/>
                  </a:cubicBezTo>
                  <a:cubicBezTo>
                    <a:pt x="166" y="3"/>
                    <a:pt x="166" y="3"/>
                    <a:pt x="166" y="3"/>
                  </a:cubicBezTo>
                  <a:cubicBezTo>
                    <a:pt x="164" y="3"/>
                    <a:pt x="164" y="3"/>
                    <a:pt x="164" y="3"/>
                  </a:cubicBezTo>
                  <a:cubicBezTo>
                    <a:pt x="164" y="3"/>
                    <a:pt x="164" y="3"/>
                    <a:pt x="164" y="3"/>
                  </a:cubicBezTo>
                  <a:cubicBezTo>
                    <a:pt x="163" y="3"/>
                    <a:pt x="163" y="3"/>
                    <a:pt x="163" y="3"/>
                  </a:cubicBezTo>
                  <a:cubicBezTo>
                    <a:pt x="163" y="3"/>
                    <a:pt x="163" y="3"/>
                    <a:pt x="163" y="3"/>
                  </a:cubicBezTo>
                  <a:cubicBezTo>
                    <a:pt x="162" y="3"/>
                    <a:pt x="162" y="3"/>
                    <a:pt x="162" y="3"/>
                  </a:cubicBezTo>
                  <a:cubicBezTo>
                    <a:pt x="162" y="2"/>
                    <a:pt x="162" y="2"/>
                    <a:pt x="162" y="2"/>
                  </a:cubicBezTo>
                  <a:cubicBezTo>
                    <a:pt x="158" y="2"/>
                    <a:pt x="158" y="2"/>
                    <a:pt x="158" y="2"/>
                  </a:cubicBezTo>
                  <a:cubicBezTo>
                    <a:pt x="158" y="2"/>
                    <a:pt x="158" y="2"/>
                    <a:pt x="158" y="2"/>
                  </a:cubicBezTo>
                  <a:cubicBezTo>
                    <a:pt x="158" y="1"/>
                    <a:pt x="158" y="1"/>
                    <a:pt x="157" y="1"/>
                  </a:cubicBezTo>
                  <a:cubicBezTo>
                    <a:pt x="157" y="2"/>
                    <a:pt x="157" y="2"/>
                    <a:pt x="157" y="2"/>
                  </a:cubicBezTo>
                  <a:cubicBezTo>
                    <a:pt x="156" y="2"/>
                    <a:pt x="155" y="2"/>
                    <a:pt x="154" y="2"/>
                  </a:cubicBezTo>
                  <a:cubicBezTo>
                    <a:pt x="153" y="3"/>
                    <a:pt x="152" y="4"/>
                    <a:pt x="151" y="5"/>
                  </a:cubicBezTo>
                  <a:cubicBezTo>
                    <a:pt x="150" y="5"/>
                    <a:pt x="150" y="6"/>
                    <a:pt x="149" y="6"/>
                  </a:cubicBezTo>
                  <a:cubicBezTo>
                    <a:pt x="149" y="6"/>
                    <a:pt x="149" y="6"/>
                    <a:pt x="149" y="6"/>
                  </a:cubicBezTo>
                  <a:cubicBezTo>
                    <a:pt x="148" y="6"/>
                    <a:pt x="148" y="6"/>
                    <a:pt x="148" y="6"/>
                  </a:cubicBezTo>
                  <a:cubicBezTo>
                    <a:pt x="148" y="7"/>
                    <a:pt x="148" y="7"/>
                    <a:pt x="148" y="7"/>
                  </a:cubicBezTo>
                  <a:cubicBezTo>
                    <a:pt x="148" y="7"/>
                    <a:pt x="147" y="7"/>
                    <a:pt x="147" y="7"/>
                  </a:cubicBezTo>
                  <a:cubicBezTo>
                    <a:pt x="146" y="8"/>
                    <a:pt x="146" y="8"/>
                    <a:pt x="146" y="8"/>
                  </a:cubicBezTo>
                  <a:cubicBezTo>
                    <a:pt x="146" y="8"/>
                    <a:pt x="145" y="7"/>
                    <a:pt x="145" y="7"/>
                  </a:cubicBezTo>
                  <a:cubicBezTo>
                    <a:pt x="145" y="8"/>
                    <a:pt x="145" y="8"/>
                    <a:pt x="145" y="8"/>
                  </a:cubicBezTo>
                  <a:cubicBezTo>
                    <a:pt x="144" y="8"/>
                    <a:pt x="144" y="8"/>
                    <a:pt x="143" y="8"/>
                  </a:cubicBezTo>
                  <a:cubicBezTo>
                    <a:pt x="143" y="9"/>
                    <a:pt x="143" y="9"/>
                    <a:pt x="143" y="9"/>
                  </a:cubicBezTo>
                  <a:cubicBezTo>
                    <a:pt x="141" y="9"/>
                    <a:pt x="141" y="9"/>
                    <a:pt x="141" y="9"/>
                  </a:cubicBezTo>
                  <a:cubicBezTo>
                    <a:pt x="141" y="9"/>
                    <a:pt x="141" y="9"/>
                    <a:pt x="140" y="9"/>
                  </a:cubicBezTo>
                  <a:cubicBezTo>
                    <a:pt x="140" y="10"/>
                    <a:pt x="140" y="10"/>
                    <a:pt x="140" y="10"/>
                  </a:cubicBezTo>
                  <a:cubicBezTo>
                    <a:pt x="139" y="10"/>
                    <a:pt x="139" y="10"/>
                    <a:pt x="139" y="9"/>
                  </a:cubicBezTo>
                  <a:cubicBezTo>
                    <a:pt x="139" y="9"/>
                    <a:pt x="138" y="9"/>
                    <a:pt x="138" y="9"/>
                  </a:cubicBezTo>
                  <a:cubicBezTo>
                    <a:pt x="139" y="9"/>
                    <a:pt x="139" y="9"/>
                    <a:pt x="139" y="9"/>
                  </a:cubicBezTo>
                  <a:cubicBezTo>
                    <a:pt x="139" y="8"/>
                    <a:pt x="141" y="7"/>
                    <a:pt x="142" y="7"/>
                  </a:cubicBezTo>
                  <a:cubicBezTo>
                    <a:pt x="142" y="7"/>
                    <a:pt x="142" y="7"/>
                    <a:pt x="142" y="7"/>
                  </a:cubicBezTo>
                  <a:cubicBezTo>
                    <a:pt x="145" y="7"/>
                    <a:pt x="145" y="7"/>
                    <a:pt x="145" y="7"/>
                  </a:cubicBezTo>
                  <a:cubicBezTo>
                    <a:pt x="145" y="6"/>
                    <a:pt x="145" y="6"/>
                    <a:pt x="145" y="6"/>
                  </a:cubicBezTo>
                  <a:cubicBezTo>
                    <a:pt x="146" y="6"/>
                    <a:pt x="146" y="6"/>
                    <a:pt x="146" y="6"/>
                  </a:cubicBezTo>
                  <a:cubicBezTo>
                    <a:pt x="146" y="6"/>
                    <a:pt x="146" y="6"/>
                    <a:pt x="146" y="6"/>
                  </a:cubicBezTo>
                  <a:cubicBezTo>
                    <a:pt x="147" y="6"/>
                    <a:pt x="147" y="6"/>
                    <a:pt x="147" y="6"/>
                  </a:cubicBezTo>
                  <a:cubicBezTo>
                    <a:pt x="147" y="5"/>
                    <a:pt x="147" y="5"/>
                    <a:pt x="147" y="5"/>
                  </a:cubicBezTo>
                  <a:cubicBezTo>
                    <a:pt x="148" y="5"/>
                    <a:pt x="148" y="5"/>
                    <a:pt x="148" y="5"/>
                  </a:cubicBezTo>
                  <a:cubicBezTo>
                    <a:pt x="148" y="5"/>
                    <a:pt x="148" y="5"/>
                    <a:pt x="148" y="5"/>
                  </a:cubicBezTo>
                  <a:cubicBezTo>
                    <a:pt x="150" y="4"/>
                    <a:pt x="151" y="4"/>
                    <a:pt x="151" y="2"/>
                  </a:cubicBezTo>
                  <a:cubicBezTo>
                    <a:pt x="150" y="1"/>
                    <a:pt x="149" y="1"/>
                    <a:pt x="148" y="1"/>
                  </a:cubicBezTo>
                  <a:cubicBezTo>
                    <a:pt x="148" y="0"/>
                    <a:pt x="148" y="0"/>
                    <a:pt x="148" y="0"/>
                  </a:cubicBezTo>
                  <a:cubicBezTo>
                    <a:pt x="147" y="0"/>
                    <a:pt x="146" y="0"/>
                    <a:pt x="145" y="1"/>
                  </a:cubicBezTo>
                  <a:cubicBezTo>
                    <a:pt x="145" y="1"/>
                    <a:pt x="145" y="1"/>
                    <a:pt x="145" y="1"/>
                  </a:cubicBezTo>
                  <a:cubicBezTo>
                    <a:pt x="143" y="1"/>
                    <a:pt x="140" y="1"/>
                    <a:pt x="139" y="1"/>
                  </a:cubicBezTo>
                  <a:cubicBezTo>
                    <a:pt x="139" y="2"/>
                    <a:pt x="139" y="2"/>
                    <a:pt x="139" y="2"/>
                  </a:cubicBezTo>
                  <a:cubicBezTo>
                    <a:pt x="138" y="1"/>
                    <a:pt x="137" y="1"/>
                    <a:pt x="136" y="1"/>
                  </a:cubicBezTo>
                  <a:cubicBezTo>
                    <a:pt x="135" y="0"/>
                    <a:pt x="135" y="0"/>
                    <a:pt x="135" y="0"/>
                  </a:cubicBezTo>
                  <a:cubicBezTo>
                    <a:pt x="135" y="0"/>
                    <a:pt x="134" y="1"/>
                    <a:pt x="133" y="1"/>
                  </a:cubicBezTo>
                  <a:cubicBezTo>
                    <a:pt x="133" y="0"/>
                    <a:pt x="130" y="0"/>
                    <a:pt x="129" y="0"/>
                  </a:cubicBezTo>
                  <a:cubicBezTo>
                    <a:pt x="128" y="0"/>
                    <a:pt x="127" y="1"/>
                    <a:pt x="126" y="2"/>
                  </a:cubicBezTo>
                  <a:cubicBezTo>
                    <a:pt x="126" y="4"/>
                    <a:pt x="126" y="4"/>
                    <a:pt x="126" y="4"/>
                  </a:cubicBezTo>
                  <a:cubicBezTo>
                    <a:pt x="125" y="4"/>
                    <a:pt x="125" y="4"/>
                    <a:pt x="125" y="4"/>
                  </a:cubicBezTo>
                  <a:cubicBezTo>
                    <a:pt x="125" y="3"/>
                    <a:pt x="125" y="3"/>
                    <a:pt x="125" y="3"/>
                  </a:cubicBezTo>
                  <a:cubicBezTo>
                    <a:pt x="122" y="3"/>
                    <a:pt x="121" y="4"/>
                    <a:pt x="118" y="5"/>
                  </a:cubicBezTo>
                  <a:cubicBezTo>
                    <a:pt x="118" y="6"/>
                    <a:pt x="118" y="6"/>
                    <a:pt x="119" y="7"/>
                  </a:cubicBezTo>
                  <a:cubicBezTo>
                    <a:pt x="119" y="7"/>
                    <a:pt x="119" y="7"/>
                    <a:pt x="119" y="7"/>
                  </a:cubicBezTo>
                  <a:cubicBezTo>
                    <a:pt x="118" y="7"/>
                    <a:pt x="117" y="6"/>
                    <a:pt x="116" y="5"/>
                  </a:cubicBezTo>
                  <a:cubicBezTo>
                    <a:pt x="115" y="5"/>
                    <a:pt x="115" y="5"/>
                    <a:pt x="115" y="5"/>
                  </a:cubicBezTo>
                  <a:cubicBezTo>
                    <a:pt x="115" y="5"/>
                    <a:pt x="115" y="5"/>
                    <a:pt x="115" y="4"/>
                  </a:cubicBezTo>
                  <a:cubicBezTo>
                    <a:pt x="114" y="4"/>
                    <a:pt x="114" y="4"/>
                    <a:pt x="114" y="4"/>
                  </a:cubicBezTo>
                  <a:cubicBezTo>
                    <a:pt x="114" y="4"/>
                    <a:pt x="114" y="4"/>
                    <a:pt x="114" y="4"/>
                  </a:cubicBezTo>
                  <a:cubicBezTo>
                    <a:pt x="112" y="4"/>
                    <a:pt x="111" y="4"/>
                    <a:pt x="109" y="4"/>
                  </a:cubicBezTo>
                  <a:cubicBezTo>
                    <a:pt x="105" y="4"/>
                    <a:pt x="99" y="3"/>
                    <a:pt x="97" y="5"/>
                  </a:cubicBezTo>
                  <a:cubicBezTo>
                    <a:pt x="96" y="5"/>
                    <a:pt x="96" y="5"/>
                    <a:pt x="96" y="6"/>
                  </a:cubicBezTo>
                  <a:cubicBezTo>
                    <a:pt x="97" y="7"/>
                    <a:pt x="97" y="7"/>
                    <a:pt x="97" y="7"/>
                  </a:cubicBezTo>
                  <a:cubicBezTo>
                    <a:pt x="97" y="8"/>
                    <a:pt x="97" y="8"/>
                    <a:pt x="97" y="8"/>
                  </a:cubicBezTo>
                  <a:cubicBezTo>
                    <a:pt x="100" y="8"/>
                    <a:pt x="100" y="8"/>
                    <a:pt x="100" y="8"/>
                  </a:cubicBezTo>
                  <a:cubicBezTo>
                    <a:pt x="100" y="8"/>
                    <a:pt x="100" y="8"/>
                    <a:pt x="100" y="8"/>
                  </a:cubicBezTo>
                  <a:cubicBezTo>
                    <a:pt x="101" y="9"/>
                    <a:pt x="101" y="10"/>
                    <a:pt x="103" y="10"/>
                  </a:cubicBezTo>
                  <a:cubicBezTo>
                    <a:pt x="102" y="11"/>
                    <a:pt x="102" y="11"/>
                    <a:pt x="102" y="11"/>
                  </a:cubicBezTo>
                  <a:cubicBezTo>
                    <a:pt x="102" y="12"/>
                    <a:pt x="102" y="11"/>
                    <a:pt x="102" y="12"/>
                  </a:cubicBezTo>
                  <a:cubicBezTo>
                    <a:pt x="101" y="12"/>
                    <a:pt x="101" y="12"/>
                    <a:pt x="101" y="12"/>
                  </a:cubicBezTo>
                  <a:cubicBezTo>
                    <a:pt x="101" y="11"/>
                    <a:pt x="101" y="10"/>
                    <a:pt x="101" y="10"/>
                  </a:cubicBezTo>
                  <a:cubicBezTo>
                    <a:pt x="101" y="10"/>
                    <a:pt x="101" y="10"/>
                    <a:pt x="101" y="10"/>
                  </a:cubicBezTo>
                  <a:cubicBezTo>
                    <a:pt x="101" y="9"/>
                    <a:pt x="101" y="9"/>
                    <a:pt x="101" y="9"/>
                  </a:cubicBezTo>
                  <a:cubicBezTo>
                    <a:pt x="99" y="9"/>
                    <a:pt x="98" y="9"/>
                    <a:pt x="97" y="9"/>
                  </a:cubicBezTo>
                  <a:cubicBezTo>
                    <a:pt x="96" y="8"/>
                    <a:pt x="96" y="8"/>
                    <a:pt x="96" y="7"/>
                  </a:cubicBezTo>
                  <a:cubicBezTo>
                    <a:pt x="96" y="7"/>
                    <a:pt x="95" y="7"/>
                    <a:pt x="95" y="7"/>
                  </a:cubicBezTo>
                  <a:cubicBezTo>
                    <a:pt x="94" y="7"/>
                    <a:pt x="93" y="7"/>
                    <a:pt x="93" y="8"/>
                  </a:cubicBezTo>
                  <a:cubicBezTo>
                    <a:pt x="89" y="8"/>
                    <a:pt x="89" y="8"/>
                    <a:pt x="89" y="8"/>
                  </a:cubicBezTo>
                  <a:cubicBezTo>
                    <a:pt x="89" y="7"/>
                    <a:pt x="89" y="7"/>
                    <a:pt x="89" y="7"/>
                  </a:cubicBezTo>
                  <a:cubicBezTo>
                    <a:pt x="89" y="7"/>
                    <a:pt x="89" y="7"/>
                    <a:pt x="89" y="7"/>
                  </a:cubicBezTo>
                  <a:cubicBezTo>
                    <a:pt x="89" y="6"/>
                    <a:pt x="89" y="6"/>
                    <a:pt x="89" y="6"/>
                  </a:cubicBezTo>
                  <a:cubicBezTo>
                    <a:pt x="88" y="6"/>
                    <a:pt x="88" y="6"/>
                    <a:pt x="88" y="6"/>
                  </a:cubicBezTo>
                  <a:cubicBezTo>
                    <a:pt x="88" y="8"/>
                    <a:pt x="88" y="8"/>
                    <a:pt x="88" y="8"/>
                  </a:cubicBezTo>
                  <a:cubicBezTo>
                    <a:pt x="88" y="8"/>
                    <a:pt x="88" y="8"/>
                    <a:pt x="88" y="8"/>
                  </a:cubicBezTo>
                  <a:cubicBezTo>
                    <a:pt x="87" y="9"/>
                    <a:pt x="86" y="9"/>
                    <a:pt x="86" y="10"/>
                  </a:cubicBezTo>
                  <a:cubicBezTo>
                    <a:pt x="84" y="10"/>
                    <a:pt x="84" y="10"/>
                    <a:pt x="84" y="10"/>
                  </a:cubicBezTo>
                  <a:cubicBezTo>
                    <a:pt x="84" y="10"/>
                    <a:pt x="84" y="9"/>
                    <a:pt x="83" y="9"/>
                  </a:cubicBezTo>
                  <a:cubicBezTo>
                    <a:pt x="82" y="9"/>
                    <a:pt x="82" y="9"/>
                    <a:pt x="81" y="9"/>
                  </a:cubicBezTo>
                  <a:cubicBezTo>
                    <a:pt x="81" y="10"/>
                    <a:pt x="81" y="10"/>
                    <a:pt x="82" y="11"/>
                  </a:cubicBezTo>
                  <a:cubicBezTo>
                    <a:pt x="82" y="11"/>
                    <a:pt x="82" y="11"/>
                    <a:pt x="82" y="11"/>
                  </a:cubicBezTo>
                  <a:cubicBezTo>
                    <a:pt x="84" y="11"/>
                    <a:pt x="84" y="11"/>
                    <a:pt x="84" y="11"/>
                  </a:cubicBezTo>
                  <a:cubicBezTo>
                    <a:pt x="84" y="12"/>
                    <a:pt x="84" y="12"/>
                    <a:pt x="84" y="12"/>
                  </a:cubicBezTo>
                  <a:cubicBezTo>
                    <a:pt x="86" y="12"/>
                    <a:pt x="86" y="12"/>
                    <a:pt x="86" y="12"/>
                  </a:cubicBezTo>
                  <a:cubicBezTo>
                    <a:pt x="86" y="12"/>
                    <a:pt x="86" y="12"/>
                    <a:pt x="86" y="12"/>
                  </a:cubicBezTo>
                  <a:cubicBezTo>
                    <a:pt x="87" y="13"/>
                    <a:pt x="88" y="13"/>
                    <a:pt x="88" y="13"/>
                  </a:cubicBezTo>
                  <a:cubicBezTo>
                    <a:pt x="88" y="13"/>
                    <a:pt x="88" y="13"/>
                    <a:pt x="88" y="13"/>
                  </a:cubicBezTo>
                  <a:cubicBezTo>
                    <a:pt x="87" y="13"/>
                    <a:pt x="87" y="13"/>
                    <a:pt x="87" y="13"/>
                  </a:cubicBezTo>
                  <a:cubicBezTo>
                    <a:pt x="87" y="14"/>
                    <a:pt x="87" y="14"/>
                    <a:pt x="87" y="14"/>
                  </a:cubicBezTo>
                  <a:cubicBezTo>
                    <a:pt x="87" y="14"/>
                    <a:pt x="86" y="14"/>
                    <a:pt x="86" y="14"/>
                  </a:cubicBezTo>
                  <a:cubicBezTo>
                    <a:pt x="86" y="13"/>
                    <a:pt x="86" y="13"/>
                    <a:pt x="86" y="13"/>
                  </a:cubicBezTo>
                  <a:cubicBezTo>
                    <a:pt x="84" y="12"/>
                    <a:pt x="83" y="12"/>
                    <a:pt x="81" y="11"/>
                  </a:cubicBezTo>
                  <a:cubicBezTo>
                    <a:pt x="81" y="11"/>
                    <a:pt x="81" y="11"/>
                    <a:pt x="81" y="11"/>
                  </a:cubicBezTo>
                  <a:cubicBezTo>
                    <a:pt x="79" y="10"/>
                    <a:pt x="78" y="10"/>
                    <a:pt x="77" y="10"/>
                  </a:cubicBezTo>
                  <a:cubicBezTo>
                    <a:pt x="77" y="9"/>
                    <a:pt x="77" y="9"/>
                    <a:pt x="77" y="9"/>
                  </a:cubicBezTo>
                  <a:cubicBezTo>
                    <a:pt x="76" y="9"/>
                    <a:pt x="76" y="9"/>
                    <a:pt x="76" y="9"/>
                  </a:cubicBezTo>
                  <a:cubicBezTo>
                    <a:pt x="75" y="9"/>
                    <a:pt x="75" y="9"/>
                    <a:pt x="75" y="9"/>
                  </a:cubicBezTo>
                  <a:cubicBezTo>
                    <a:pt x="75" y="8"/>
                    <a:pt x="74" y="8"/>
                    <a:pt x="73" y="8"/>
                  </a:cubicBezTo>
                  <a:cubicBezTo>
                    <a:pt x="73" y="9"/>
                    <a:pt x="73" y="9"/>
                    <a:pt x="73" y="10"/>
                  </a:cubicBezTo>
                  <a:cubicBezTo>
                    <a:pt x="72" y="10"/>
                    <a:pt x="72" y="10"/>
                    <a:pt x="72" y="10"/>
                  </a:cubicBezTo>
                  <a:cubicBezTo>
                    <a:pt x="72" y="12"/>
                    <a:pt x="73" y="14"/>
                    <a:pt x="75" y="15"/>
                  </a:cubicBezTo>
                  <a:cubicBezTo>
                    <a:pt x="75" y="16"/>
                    <a:pt x="75" y="16"/>
                    <a:pt x="75" y="16"/>
                  </a:cubicBezTo>
                  <a:cubicBezTo>
                    <a:pt x="74" y="15"/>
                    <a:pt x="73" y="14"/>
                    <a:pt x="71" y="12"/>
                  </a:cubicBezTo>
                  <a:cubicBezTo>
                    <a:pt x="71" y="12"/>
                    <a:pt x="71" y="12"/>
                    <a:pt x="71" y="12"/>
                  </a:cubicBezTo>
                  <a:cubicBezTo>
                    <a:pt x="71" y="15"/>
                    <a:pt x="71" y="15"/>
                    <a:pt x="71" y="15"/>
                  </a:cubicBezTo>
                  <a:cubicBezTo>
                    <a:pt x="69" y="14"/>
                    <a:pt x="69" y="13"/>
                    <a:pt x="68" y="12"/>
                  </a:cubicBezTo>
                  <a:cubicBezTo>
                    <a:pt x="68" y="11"/>
                    <a:pt x="68" y="11"/>
                    <a:pt x="68" y="11"/>
                  </a:cubicBezTo>
                  <a:cubicBezTo>
                    <a:pt x="67" y="11"/>
                    <a:pt x="67" y="11"/>
                    <a:pt x="67" y="11"/>
                  </a:cubicBezTo>
                  <a:cubicBezTo>
                    <a:pt x="67" y="11"/>
                    <a:pt x="67" y="11"/>
                    <a:pt x="67" y="11"/>
                  </a:cubicBezTo>
                  <a:cubicBezTo>
                    <a:pt x="65" y="11"/>
                    <a:pt x="65" y="11"/>
                    <a:pt x="65" y="11"/>
                  </a:cubicBezTo>
                  <a:cubicBezTo>
                    <a:pt x="65" y="10"/>
                    <a:pt x="65" y="10"/>
                    <a:pt x="65" y="10"/>
                  </a:cubicBezTo>
                  <a:cubicBezTo>
                    <a:pt x="64" y="10"/>
                    <a:pt x="64" y="10"/>
                    <a:pt x="64" y="10"/>
                  </a:cubicBezTo>
                  <a:cubicBezTo>
                    <a:pt x="64" y="10"/>
                    <a:pt x="64" y="10"/>
                    <a:pt x="64" y="10"/>
                  </a:cubicBezTo>
                  <a:cubicBezTo>
                    <a:pt x="63" y="10"/>
                    <a:pt x="61" y="9"/>
                    <a:pt x="60" y="9"/>
                  </a:cubicBezTo>
                  <a:cubicBezTo>
                    <a:pt x="60" y="9"/>
                    <a:pt x="60" y="9"/>
                    <a:pt x="60" y="9"/>
                  </a:cubicBezTo>
                  <a:cubicBezTo>
                    <a:pt x="59" y="9"/>
                    <a:pt x="58" y="9"/>
                    <a:pt x="57" y="9"/>
                  </a:cubicBezTo>
                  <a:cubicBezTo>
                    <a:pt x="57" y="8"/>
                    <a:pt x="57" y="8"/>
                    <a:pt x="56" y="7"/>
                  </a:cubicBezTo>
                  <a:cubicBezTo>
                    <a:pt x="52" y="7"/>
                    <a:pt x="52" y="7"/>
                    <a:pt x="52" y="7"/>
                  </a:cubicBezTo>
                  <a:cubicBezTo>
                    <a:pt x="52" y="8"/>
                    <a:pt x="52" y="8"/>
                    <a:pt x="53" y="9"/>
                  </a:cubicBezTo>
                  <a:cubicBezTo>
                    <a:pt x="53" y="9"/>
                    <a:pt x="53" y="9"/>
                    <a:pt x="53" y="9"/>
                  </a:cubicBezTo>
                  <a:cubicBezTo>
                    <a:pt x="54" y="10"/>
                    <a:pt x="53" y="10"/>
                    <a:pt x="54" y="11"/>
                  </a:cubicBezTo>
                  <a:cubicBezTo>
                    <a:pt x="54" y="11"/>
                    <a:pt x="54" y="11"/>
                    <a:pt x="54" y="11"/>
                  </a:cubicBezTo>
                  <a:cubicBezTo>
                    <a:pt x="53" y="11"/>
                    <a:pt x="52" y="11"/>
                    <a:pt x="51" y="11"/>
                  </a:cubicBezTo>
                  <a:cubicBezTo>
                    <a:pt x="51" y="10"/>
                    <a:pt x="51" y="10"/>
                    <a:pt x="51" y="10"/>
                  </a:cubicBezTo>
                  <a:cubicBezTo>
                    <a:pt x="50" y="10"/>
                    <a:pt x="49" y="11"/>
                    <a:pt x="48" y="11"/>
                  </a:cubicBezTo>
                  <a:cubicBezTo>
                    <a:pt x="47" y="11"/>
                    <a:pt x="46" y="11"/>
                    <a:pt x="45" y="11"/>
                  </a:cubicBezTo>
                  <a:cubicBezTo>
                    <a:pt x="45" y="12"/>
                    <a:pt x="45" y="12"/>
                    <a:pt x="46" y="14"/>
                  </a:cubicBezTo>
                  <a:cubicBezTo>
                    <a:pt x="48" y="13"/>
                    <a:pt x="48" y="13"/>
                    <a:pt x="48" y="13"/>
                  </a:cubicBezTo>
                  <a:cubicBezTo>
                    <a:pt x="49" y="14"/>
                    <a:pt x="49" y="14"/>
                    <a:pt x="49" y="14"/>
                  </a:cubicBezTo>
                  <a:cubicBezTo>
                    <a:pt x="49" y="14"/>
                    <a:pt x="51" y="15"/>
                    <a:pt x="52" y="15"/>
                  </a:cubicBezTo>
                  <a:cubicBezTo>
                    <a:pt x="52" y="14"/>
                    <a:pt x="52" y="14"/>
                    <a:pt x="52" y="14"/>
                  </a:cubicBezTo>
                  <a:cubicBezTo>
                    <a:pt x="53" y="14"/>
                    <a:pt x="53" y="14"/>
                    <a:pt x="53" y="14"/>
                  </a:cubicBezTo>
                  <a:cubicBezTo>
                    <a:pt x="53" y="14"/>
                    <a:pt x="53" y="14"/>
                    <a:pt x="53" y="14"/>
                  </a:cubicBezTo>
                  <a:cubicBezTo>
                    <a:pt x="54" y="13"/>
                    <a:pt x="55" y="15"/>
                    <a:pt x="57" y="13"/>
                  </a:cubicBezTo>
                  <a:cubicBezTo>
                    <a:pt x="58" y="13"/>
                    <a:pt x="58" y="14"/>
                    <a:pt x="59" y="14"/>
                  </a:cubicBezTo>
                  <a:cubicBezTo>
                    <a:pt x="59" y="15"/>
                    <a:pt x="59" y="15"/>
                    <a:pt x="59" y="15"/>
                  </a:cubicBezTo>
                  <a:cubicBezTo>
                    <a:pt x="58" y="15"/>
                    <a:pt x="58" y="15"/>
                    <a:pt x="57" y="15"/>
                  </a:cubicBezTo>
                  <a:cubicBezTo>
                    <a:pt x="57" y="18"/>
                    <a:pt x="57" y="18"/>
                    <a:pt x="57" y="18"/>
                  </a:cubicBezTo>
                  <a:cubicBezTo>
                    <a:pt x="58" y="18"/>
                    <a:pt x="58" y="18"/>
                    <a:pt x="58" y="18"/>
                  </a:cubicBezTo>
                  <a:cubicBezTo>
                    <a:pt x="58" y="19"/>
                    <a:pt x="58" y="19"/>
                    <a:pt x="58" y="19"/>
                  </a:cubicBezTo>
                  <a:cubicBezTo>
                    <a:pt x="57" y="19"/>
                    <a:pt x="57" y="19"/>
                    <a:pt x="57" y="19"/>
                  </a:cubicBezTo>
                  <a:cubicBezTo>
                    <a:pt x="57" y="17"/>
                    <a:pt x="56" y="16"/>
                    <a:pt x="56" y="15"/>
                  </a:cubicBezTo>
                  <a:cubicBezTo>
                    <a:pt x="55" y="15"/>
                    <a:pt x="54" y="16"/>
                    <a:pt x="53" y="16"/>
                  </a:cubicBezTo>
                  <a:cubicBezTo>
                    <a:pt x="53" y="16"/>
                    <a:pt x="53" y="16"/>
                    <a:pt x="53" y="16"/>
                  </a:cubicBezTo>
                  <a:cubicBezTo>
                    <a:pt x="52" y="16"/>
                    <a:pt x="52" y="16"/>
                    <a:pt x="52" y="16"/>
                  </a:cubicBezTo>
                  <a:cubicBezTo>
                    <a:pt x="53" y="17"/>
                    <a:pt x="53" y="18"/>
                    <a:pt x="54" y="19"/>
                  </a:cubicBezTo>
                  <a:cubicBezTo>
                    <a:pt x="54" y="20"/>
                    <a:pt x="54" y="20"/>
                    <a:pt x="54" y="20"/>
                  </a:cubicBezTo>
                  <a:cubicBezTo>
                    <a:pt x="54" y="20"/>
                    <a:pt x="54" y="20"/>
                    <a:pt x="54" y="20"/>
                  </a:cubicBezTo>
                  <a:cubicBezTo>
                    <a:pt x="54" y="19"/>
                    <a:pt x="52" y="17"/>
                    <a:pt x="52" y="16"/>
                  </a:cubicBezTo>
                  <a:cubicBezTo>
                    <a:pt x="50" y="16"/>
                    <a:pt x="49" y="15"/>
                    <a:pt x="48" y="15"/>
                  </a:cubicBezTo>
                  <a:cubicBezTo>
                    <a:pt x="47" y="15"/>
                    <a:pt x="47" y="15"/>
                    <a:pt x="46" y="16"/>
                  </a:cubicBezTo>
                  <a:cubicBezTo>
                    <a:pt x="47" y="16"/>
                    <a:pt x="47" y="17"/>
                    <a:pt x="47" y="17"/>
                  </a:cubicBezTo>
                  <a:cubicBezTo>
                    <a:pt x="47" y="18"/>
                    <a:pt x="47" y="18"/>
                    <a:pt x="47" y="18"/>
                  </a:cubicBezTo>
                  <a:cubicBezTo>
                    <a:pt x="47" y="17"/>
                    <a:pt x="46" y="17"/>
                    <a:pt x="46" y="16"/>
                  </a:cubicBezTo>
                  <a:cubicBezTo>
                    <a:pt x="46" y="16"/>
                    <a:pt x="46" y="16"/>
                    <a:pt x="46" y="16"/>
                  </a:cubicBezTo>
                  <a:cubicBezTo>
                    <a:pt x="45" y="16"/>
                    <a:pt x="45" y="16"/>
                    <a:pt x="44" y="16"/>
                  </a:cubicBezTo>
                  <a:cubicBezTo>
                    <a:pt x="44" y="15"/>
                    <a:pt x="44" y="15"/>
                    <a:pt x="44" y="15"/>
                  </a:cubicBezTo>
                  <a:cubicBezTo>
                    <a:pt x="43" y="14"/>
                    <a:pt x="42" y="14"/>
                    <a:pt x="42" y="13"/>
                  </a:cubicBezTo>
                  <a:cubicBezTo>
                    <a:pt x="42" y="13"/>
                    <a:pt x="42" y="13"/>
                    <a:pt x="42" y="13"/>
                  </a:cubicBezTo>
                  <a:cubicBezTo>
                    <a:pt x="41" y="13"/>
                    <a:pt x="41" y="13"/>
                    <a:pt x="40" y="13"/>
                  </a:cubicBezTo>
                  <a:cubicBezTo>
                    <a:pt x="40" y="14"/>
                    <a:pt x="40" y="14"/>
                    <a:pt x="40" y="14"/>
                  </a:cubicBezTo>
                  <a:cubicBezTo>
                    <a:pt x="39" y="14"/>
                    <a:pt x="39" y="14"/>
                    <a:pt x="38" y="14"/>
                  </a:cubicBezTo>
                  <a:cubicBezTo>
                    <a:pt x="37" y="15"/>
                    <a:pt x="37" y="15"/>
                    <a:pt x="36" y="16"/>
                  </a:cubicBezTo>
                  <a:cubicBezTo>
                    <a:pt x="36" y="16"/>
                    <a:pt x="36" y="16"/>
                    <a:pt x="35" y="16"/>
                  </a:cubicBezTo>
                  <a:cubicBezTo>
                    <a:pt x="35" y="16"/>
                    <a:pt x="35" y="17"/>
                    <a:pt x="35" y="17"/>
                  </a:cubicBezTo>
                  <a:cubicBezTo>
                    <a:pt x="34" y="18"/>
                    <a:pt x="34" y="18"/>
                    <a:pt x="33" y="19"/>
                  </a:cubicBezTo>
                  <a:cubicBezTo>
                    <a:pt x="32" y="18"/>
                    <a:pt x="32" y="18"/>
                    <a:pt x="32" y="18"/>
                  </a:cubicBezTo>
                  <a:cubicBezTo>
                    <a:pt x="32" y="17"/>
                    <a:pt x="32" y="17"/>
                    <a:pt x="32" y="17"/>
                  </a:cubicBezTo>
                  <a:cubicBezTo>
                    <a:pt x="31" y="17"/>
                    <a:pt x="31" y="17"/>
                    <a:pt x="31" y="17"/>
                  </a:cubicBezTo>
                  <a:cubicBezTo>
                    <a:pt x="31" y="17"/>
                    <a:pt x="31" y="17"/>
                    <a:pt x="31" y="17"/>
                  </a:cubicBezTo>
                  <a:cubicBezTo>
                    <a:pt x="29" y="16"/>
                    <a:pt x="28" y="17"/>
                    <a:pt x="26" y="16"/>
                  </a:cubicBezTo>
                  <a:cubicBezTo>
                    <a:pt x="26" y="16"/>
                    <a:pt x="26" y="16"/>
                    <a:pt x="26" y="16"/>
                  </a:cubicBezTo>
                  <a:cubicBezTo>
                    <a:pt x="26" y="17"/>
                    <a:pt x="26" y="17"/>
                    <a:pt x="26" y="17"/>
                  </a:cubicBezTo>
                  <a:cubicBezTo>
                    <a:pt x="25" y="17"/>
                    <a:pt x="25" y="17"/>
                    <a:pt x="25" y="17"/>
                  </a:cubicBezTo>
                  <a:cubicBezTo>
                    <a:pt x="25" y="17"/>
                    <a:pt x="25" y="17"/>
                    <a:pt x="25" y="17"/>
                  </a:cubicBezTo>
                  <a:cubicBezTo>
                    <a:pt x="24" y="18"/>
                    <a:pt x="24" y="18"/>
                    <a:pt x="22" y="18"/>
                  </a:cubicBezTo>
                  <a:cubicBezTo>
                    <a:pt x="22" y="18"/>
                    <a:pt x="22" y="19"/>
                    <a:pt x="22" y="19"/>
                  </a:cubicBezTo>
                  <a:cubicBezTo>
                    <a:pt x="24" y="19"/>
                    <a:pt x="28" y="17"/>
                    <a:pt x="30" y="19"/>
                  </a:cubicBezTo>
                  <a:cubicBezTo>
                    <a:pt x="29" y="19"/>
                    <a:pt x="27" y="19"/>
                    <a:pt x="26" y="20"/>
                  </a:cubicBezTo>
                  <a:cubicBezTo>
                    <a:pt x="25" y="20"/>
                    <a:pt x="25" y="20"/>
                    <a:pt x="25" y="21"/>
                  </a:cubicBezTo>
                  <a:cubicBezTo>
                    <a:pt x="27" y="21"/>
                    <a:pt x="27" y="21"/>
                    <a:pt x="28" y="20"/>
                  </a:cubicBezTo>
                  <a:cubicBezTo>
                    <a:pt x="32" y="20"/>
                    <a:pt x="32" y="20"/>
                    <a:pt x="32" y="20"/>
                  </a:cubicBezTo>
                  <a:cubicBezTo>
                    <a:pt x="32" y="20"/>
                    <a:pt x="32" y="20"/>
                    <a:pt x="32" y="20"/>
                  </a:cubicBezTo>
                  <a:cubicBezTo>
                    <a:pt x="33" y="20"/>
                    <a:pt x="34" y="21"/>
                    <a:pt x="35" y="20"/>
                  </a:cubicBezTo>
                  <a:cubicBezTo>
                    <a:pt x="36" y="20"/>
                    <a:pt x="36" y="20"/>
                    <a:pt x="37" y="20"/>
                  </a:cubicBezTo>
                  <a:cubicBezTo>
                    <a:pt x="36" y="21"/>
                    <a:pt x="34" y="21"/>
                    <a:pt x="33" y="21"/>
                  </a:cubicBezTo>
                  <a:cubicBezTo>
                    <a:pt x="31" y="22"/>
                    <a:pt x="28" y="22"/>
                    <a:pt x="26" y="23"/>
                  </a:cubicBezTo>
                  <a:cubicBezTo>
                    <a:pt x="26" y="23"/>
                    <a:pt x="26" y="23"/>
                    <a:pt x="26" y="23"/>
                  </a:cubicBezTo>
                  <a:cubicBezTo>
                    <a:pt x="26" y="23"/>
                    <a:pt x="26" y="23"/>
                    <a:pt x="26" y="23"/>
                  </a:cubicBezTo>
                  <a:cubicBezTo>
                    <a:pt x="26" y="24"/>
                    <a:pt x="26" y="25"/>
                    <a:pt x="26" y="25"/>
                  </a:cubicBezTo>
                  <a:cubicBezTo>
                    <a:pt x="27" y="25"/>
                    <a:pt x="28" y="25"/>
                    <a:pt x="29" y="24"/>
                  </a:cubicBezTo>
                  <a:cubicBezTo>
                    <a:pt x="29" y="24"/>
                    <a:pt x="29" y="24"/>
                    <a:pt x="29" y="24"/>
                  </a:cubicBezTo>
                  <a:cubicBezTo>
                    <a:pt x="31" y="24"/>
                    <a:pt x="31" y="24"/>
                    <a:pt x="31" y="24"/>
                  </a:cubicBezTo>
                  <a:cubicBezTo>
                    <a:pt x="31" y="23"/>
                    <a:pt x="31" y="23"/>
                    <a:pt x="31" y="23"/>
                  </a:cubicBezTo>
                  <a:cubicBezTo>
                    <a:pt x="32" y="23"/>
                    <a:pt x="32" y="23"/>
                    <a:pt x="32" y="23"/>
                  </a:cubicBezTo>
                  <a:cubicBezTo>
                    <a:pt x="32" y="23"/>
                    <a:pt x="32" y="23"/>
                    <a:pt x="32" y="23"/>
                  </a:cubicBezTo>
                  <a:cubicBezTo>
                    <a:pt x="33" y="23"/>
                    <a:pt x="33" y="23"/>
                    <a:pt x="33" y="23"/>
                  </a:cubicBezTo>
                  <a:cubicBezTo>
                    <a:pt x="33" y="22"/>
                    <a:pt x="33" y="22"/>
                    <a:pt x="33" y="22"/>
                  </a:cubicBezTo>
                  <a:cubicBezTo>
                    <a:pt x="37" y="22"/>
                    <a:pt x="37" y="22"/>
                    <a:pt x="37" y="22"/>
                  </a:cubicBezTo>
                  <a:cubicBezTo>
                    <a:pt x="38" y="22"/>
                    <a:pt x="39" y="22"/>
                    <a:pt x="40" y="21"/>
                  </a:cubicBezTo>
                  <a:cubicBezTo>
                    <a:pt x="40" y="22"/>
                    <a:pt x="40" y="22"/>
                    <a:pt x="40" y="22"/>
                  </a:cubicBezTo>
                  <a:cubicBezTo>
                    <a:pt x="39" y="22"/>
                    <a:pt x="38" y="23"/>
                    <a:pt x="38" y="23"/>
                  </a:cubicBezTo>
                  <a:cubicBezTo>
                    <a:pt x="37" y="23"/>
                    <a:pt x="36" y="23"/>
                    <a:pt x="36" y="23"/>
                  </a:cubicBezTo>
                  <a:cubicBezTo>
                    <a:pt x="35" y="23"/>
                    <a:pt x="35" y="23"/>
                    <a:pt x="34" y="23"/>
                  </a:cubicBezTo>
                  <a:cubicBezTo>
                    <a:pt x="33" y="24"/>
                    <a:pt x="33" y="24"/>
                    <a:pt x="33" y="24"/>
                  </a:cubicBezTo>
                  <a:cubicBezTo>
                    <a:pt x="32" y="24"/>
                    <a:pt x="32" y="24"/>
                    <a:pt x="32" y="24"/>
                  </a:cubicBezTo>
                  <a:cubicBezTo>
                    <a:pt x="32" y="24"/>
                    <a:pt x="32" y="24"/>
                    <a:pt x="32" y="24"/>
                  </a:cubicBezTo>
                  <a:cubicBezTo>
                    <a:pt x="30" y="24"/>
                    <a:pt x="30" y="24"/>
                    <a:pt x="30" y="24"/>
                  </a:cubicBezTo>
                  <a:cubicBezTo>
                    <a:pt x="30" y="25"/>
                    <a:pt x="30" y="25"/>
                    <a:pt x="29" y="26"/>
                  </a:cubicBezTo>
                  <a:cubicBezTo>
                    <a:pt x="28" y="26"/>
                    <a:pt x="28" y="26"/>
                    <a:pt x="28" y="26"/>
                  </a:cubicBezTo>
                  <a:cubicBezTo>
                    <a:pt x="28" y="26"/>
                    <a:pt x="28" y="26"/>
                    <a:pt x="28" y="26"/>
                  </a:cubicBezTo>
                  <a:cubicBezTo>
                    <a:pt x="28" y="27"/>
                    <a:pt x="29" y="28"/>
                    <a:pt x="30" y="28"/>
                  </a:cubicBezTo>
                  <a:cubicBezTo>
                    <a:pt x="30" y="28"/>
                    <a:pt x="30" y="28"/>
                    <a:pt x="30" y="28"/>
                  </a:cubicBezTo>
                  <a:cubicBezTo>
                    <a:pt x="31" y="28"/>
                    <a:pt x="31" y="28"/>
                    <a:pt x="31" y="28"/>
                  </a:cubicBezTo>
                  <a:cubicBezTo>
                    <a:pt x="31" y="27"/>
                    <a:pt x="31" y="27"/>
                    <a:pt x="31" y="27"/>
                  </a:cubicBezTo>
                  <a:cubicBezTo>
                    <a:pt x="32" y="27"/>
                    <a:pt x="32" y="27"/>
                    <a:pt x="32" y="27"/>
                  </a:cubicBezTo>
                  <a:cubicBezTo>
                    <a:pt x="32" y="27"/>
                    <a:pt x="32" y="27"/>
                    <a:pt x="32" y="27"/>
                  </a:cubicBezTo>
                  <a:cubicBezTo>
                    <a:pt x="33" y="27"/>
                    <a:pt x="33" y="27"/>
                    <a:pt x="33" y="27"/>
                  </a:cubicBezTo>
                  <a:cubicBezTo>
                    <a:pt x="38" y="27"/>
                    <a:pt x="38" y="27"/>
                    <a:pt x="38" y="27"/>
                  </a:cubicBezTo>
                  <a:cubicBezTo>
                    <a:pt x="38" y="28"/>
                    <a:pt x="38" y="28"/>
                    <a:pt x="38" y="28"/>
                  </a:cubicBezTo>
                  <a:cubicBezTo>
                    <a:pt x="39" y="28"/>
                    <a:pt x="40" y="27"/>
                    <a:pt x="40" y="27"/>
                  </a:cubicBezTo>
                  <a:cubicBezTo>
                    <a:pt x="40" y="27"/>
                    <a:pt x="40" y="27"/>
                    <a:pt x="40" y="27"/>
                  </a:cubicBezTo>
                  <a:cubicBezTo>
                    <a:pt x="41" y="27"/>
                    <a:pt x="40" y="27"/>
                    <a:pt x="41" y="27"/>
                  </a:cubicBezTo>
                  <a:cubicBezTo>
                    <a:pt x="42" y="27"/>
                    <a:pt x="42" y="27"/>
                    <a:pt x="42" y="27"/>
                  </a:cubicBezTo>
                  <a:cubicBezTo>
                    <a:pt x="42" y="26"/>
                    <a:pt x="42" y="26"/>
                    <a:pt x="42" y="26"/>
                  </a:cubicBezTo>
                  <a:cubicBezTo>
                    <a:pt x="44" y="26"/>
                    <a:pt x="44" y="26"/>
                    <a:pt x="44" y="26"/>
                  </a:cubicBezTo>
                  <a:cubicBezTo>
                    <a:pt x="44" y="27"/>
                    <a:pt x="44" y="27"/>
                    <a:pt x="44" y="28"/>
                  </a:cubicBezTo>
                  <a:cubicBezTo>
                    <a:pt x="46" y="28"/>
                    <a:pt x="46" y="28"/>
                    <a:pt x="48" y="28"/>
                  </a:cubicBezTo>
                  <a:cubicBezTo>
                    <a:pt x="48" y="27"/>
                    <a:pt x="48" y="27"/>
                    <a:pt x="48" y="27"/>
                  </a:cubicBezTo>
                  <a:cubicBezTo>
                    <a:pt x="49" y="27"/>
                    <a:pt x="49" y="27"/>
                    <a:pt x="49" y="27"/>
                  </a:cubicBezTo>
                  <a:cubicBezTo>
                    <a:pt x="49" y="26"/>
                    <a:pt x="49" y="26"/>
                    <a:pt x="50" y="26"/>
                  </a:cubicBezTo>
                  <a:cubicBezTo>
                    <a:pt x="50" y="26"/>
                    <a:pt x="50" y="26"/>
                    <a:pt x="50" y="26"/>
                  </a:cubicBezTo>
                  <a:cubicBezTo>
                    <a:pt x="50" y="26"/>
                    <a:pt x="50" y="27"/>
                    <a:pt x="50" y="28"/>
                  </a:cubicBezTo>
                  <a:cubicBezTo>
                    <a:pt x="51" y="29"/>
                    <a:pt x="51" y="29"/>
                    <a:pt x="51" y="29"/>
                  </a:cubicBezTo>
                  <a:cubicBezTo>
                    <a:pt x="53" y="29"/>
                    <a:pt x="53" y="29"/>
                    <a:pt x="53" y="29"/>
                  </a:cubicBezTo>
                  <a:cubicBezTo>
                    <a:pt x="53" y="29"/>
                    <a:pt x="53" y="29"/>
                    <a:pt x="53" y="29"/>
                  </a:cubicBezTo>
                  <a:cubicBezTo>
                    <a:pt x="53" y="29"/>
                    <a:pt x="53" y="29"/>
                    <a:pt x="54" y="29"/>
                  </a:cubicBezTo>
                  <a:cubicBezTo>
                    <a:pt x="55" y="28"/>
                    <a:pt x="57" y="29"/>
                    <a:pt x="58" y="30"/>
                  </a:cubicBezTo>
                  <a:cubicBezTo>
                    <a:pt x="58" y="29"/>
                    <a:pt x="59" y="29"/>
                    <a:pt x="59" y="28"/>
                  </a:cubicBezTo>
                  <a:cubicBezTo>
                    <a:pt x="60" y="27"/>
                    <a:pt x="59" y="28"/>
                    <a:pt x="60" y="27"/>
                  </a:cubicBezTo>
                  <a:cubicBezTo>
                    <a:pt x="61" y="27"/>
                    <a:pt x="61" y="26"/>
                    <a:pt x="60" y="25"/>
                  </a:cubicBezTo>
                  <a:cubicBezTo>
                    <a:pt x="61" y="25"/>
                    <a:pt x="62" y="25"/>
                    <a:pt x="62" y="24"/>
                  </a:cubicBezTo>
                  <a:cubicBezTo>
                    <a:pt x="62" y="25"/>
                    <a:pt x="62" y="26"/>
                    <a:pt x="62" y="27"/>
                  </a:cubicBezTo>
                  <a:cubicBezTo>
                    <a:pt x="63" y="27"/>
                    <a:pt x="64" y="28"/>
                    <a:pt x="65" y="27"/>
                  </a:cubicBezTo>
                  <a:cubicBezTo>
                    <a:pt x="65" y="27"/>
                    <a:pt x="65" y="27"/>
                    <a:pt x="65" y="27"/>
                  </a:cubicBezTo>
                  <a:cubicBezTo>
                    <a:pt x="68" y="27"/>
                    <a:pt x="68" y="27"/>
                    <a:pt x="68" y="27"/>
                  </a:cubicBezTo>
                  <a:cubicBezTo>
                    <a:pt x="68" y="26"/>
                    <a:pt x="68" y="26"/>
                    <a:pt x="68" y="26"/>
                  </a:cubicBezTo>
                  <a:cubicBezTo>
                    <a:pt x="70" y="26"/>
                    <a:pt x="70" y="26"/>
                    <a:pt x="70" y="26"/>
                  </a:cubicBezTo>
                  <a:cubicBezTo>
                    <a:pt x="70" y="26"/>
                    <a:pt x="70" y="26"/>
                    <a:pt x="70" y="26"/>
                  </a:cubicBezTo>
                  <a:cubicBezTo>
                    <a:pt x="73" y="26"/>
                    <a:pt x="73" y="26"/>
                    <a:pt x="73" y="26"/>
                  </a:cubicBezTo>
                  <a:cubicBezTo>
                    <a:pt x="73" y="26"/>
                    <a:pt x="73" y="26"/>
                    <a:pt x="73" y="26"/>
                  </a:cubicBezTo>
                  <a:cubicBezTo>
                    <a:pt x="75" y="26"/>
                    <a:pt x="75" y="26"/>
                    <a:pt x="75" y="26"/>
                  </a:cubicBezTo>
                  <a:cubicBezTo>
                    <a:pt x="75" y="25"/>
                    <a:pt x="75" y="25"/>
                    <a:pt x="75" y="25"/>
                  </a:cubicBezTo>
                  <a:cubicBezTo>
                    <a:pt x="81" y="25"/>
                    <a:pt x="81" y="25"/>
                    <a:pt x="81" y="25"/>
                  </a:cubicBezTo>
                  <a:cubicBezTo>
                    <a:pt x="81" y="26"/>
                    <a:pt x="81" y="26"/>
                    <a:pt x="81" y="26"/>
                  </a:cubicBezTo>
                  <a:cubicBezTo>
                    <a:pt x="84" y="25"/>
                    <a:pt x="86" y="25"/>
                    <a:pt x="89" y="24"/>
                  </a:cubicBezTo>
                  <a:cubicBezTo>
                    <a:pt x="89" y="24"/>
                    <a:pt x="89" y="24"/>
                    <a:pt x="89" y="24"/>
                  </a:cubicBezTo>
                  <a:cubicBezTo>
                    <a:pt x="91" y="24"/>
                    <a:pt x="91" y="24"/>
                    <a:pt x="91" y="24"/>
                  </a:cubicBezTo>
                  <a:cubicBezTo>
                    <a:pt x="91" y="24"/>
                    <a:pt x="91" y="24"/>
                    <a:pt x="91" y="24"/>
                  </a:cubicBezTo>
                  <a:cubicBezTo>
                    <a:pt x="92" y="24"/>
                    <a:pt x="92" y="24"/>
                    <a:pt x="92" y="24"/>
                  </a:cubicBezTo>
                  <a:cubicBezTo>
                    <a:pt x="92" y="23"/>
                    <a:pt x="92" y="23"/>
                    <a:pt x="92" y="23"/>
                  </a:cubicBezTo>
                  <a:cubicBezTo>
                    <a:pt x="93" y="23"/>
                    <a:pt x="93" y="23"/>
                    <a:pt x="93" y="23"/>
                  </a:cubicBezTo>
                  <a:cubicBezTo>
                    <a:pt x="93" y="23"/>
                    <a:pt x="93" y="23"/>
                    <a:pt x="93" y="23"/>
                  </a:cubicBezTo>
                  <a:cubicBezTo>
                    <a:pt x="94" y="23"/>
                    <a:pt x="95" y="23"/>
                    <a:pt x="95" y="22"/>
                  </a:cubicBezTo>
                  <a:cubicBezTo>
                    <a:pt x="96" y="22"/>
                    <a:pt x="96" y="22"/>
                    <a:pt x="96" y="22"/>
                  </a:cubicBezTo>
                  <a:cubicBezTo>
                    <a:pt x="96" y="22"/>
                    <a:pt x="96" y="22"/>
                    <a:pt x="96" y="22"/>
                  </a:cubicBezTo>
                  <a:cubicBezTo>
                    <a:pt x="96" y="22"/>
                    <a:pt x="96" y="22"/>
                    <a:pt x="96" y="22"/>
                  </a:cubicBezTo>
                  <a:cubicBezTo>
                    <a:pt x="99" y="22"/>
                    <a:pt x="99" y="22"/>
                    <a:pt x="99" y="22"/>
                  </a:cubicBezTo>
                  <a:cubicBezTo>
                    <a:pt x="99" y="22"/>
                    <a:pt x="99" y="22"/>
                    <a:pt x="99" y="22"/>
                  </a:cubicBezTo>
                  <a:cubicBezTo>
                    <a:pt x="101" y="22"/>
                    <a:pt x="101" y="22"/>
                    <a:pt x="101" y="22"/>
                  </a:cubicBezTo>
                  <a:cubicBezTo>
                    <a:pt x="101" y="21"/>
                    <a:pt x="101" y="21"/>
                    <a:pt x="101" y="21"/>
                  </a:cubicBezTo>
                  <a:cubicBezTo>
                    <a:pt x="102" y="21"/>
                    <a:pt x="103" y="21"/>
                    <a:pt x="104" y="21"/>
                  </a:cubicBezTo>
                  <a:cubicBezTo>
                    <a:pt x="103" y="22"/>
                    <a:pt x="98" y="23"/>
                    <a:pt x="96" y="23"/>
                  </a:cubicBezTo>
                  <a:cubicBezTo>
                    <a:pt x="96" y="23"/>
                    <a:pt x="96" y="24"/>
                    <a:pt x="96" y="24"/>
                  </a:cubicBezTo>
                  <a:cubicBezTo>
                    <a:pt x="97" y="24"/>
                    <a:pt x="99" y="25"/>
                    <a:pt x="101" y="24"/>
                  </a:cubicBezTo>
                  <a:cubicBezTo>
                    <a:pt x="101" y="25"/>
                    <a:pt x="101" y="25"/>
                    <a:pt x="101" y="25"/>
                  </a:cubicBezTo>
                  <a:cubicBezTo>
                    <a:pt x="97" y="25"/>
                    <a:pt x="97" y="25"/>
                    <a:pt x="97" y="25"/>
                  </a:cubicBezTo>
                  <a:cubicBezTo>
                    <a:pt x="97" y="26"/>
                    <a:pt x="97" y="26"/>
                    <a:pt x="97" y="26"/>
                  </a:cubicBezTo>
                  <a:cubicBezTo>
                    <a:pt x="97" y="26"/>
                    <a:pt x="97" y="25"/>
                    <a:pt x="96" y="25"/>
                  </a:cubicBezTo>
                  <a:cubicBezTo>
                    <a:pt x="96" y="26"/>
                    <a:pt x="96" y="26"/>
                    <a:pt x="96" y="26"/>
                  </a:cubicBezTo>
                  <a:cubicBezTo>
                    <a:pt x="95" y="26"/>
                    <a:pt x="95" y="26"/>
                    <a:pt x="94" y="26"/>
                  </a:cubicBezTo>
                  <a:cubicBezTo>
                    <a:pt x="94" y="26"/>
                    <a:pt x="94" y="26"/>
                    <a:pt x="94" y="26"/>
                  </a:cubicBezTo>
                  <a:cubicBezTo>
                    <a:pt x="92" y="26"/>
                    <a:pt x="92" y="26"/>
                    <a:pt x="92" y="26"/>
                  </a:cubicBezTo>
                  <a:cubicBezTo>
                    <a:pt x="91" y="27"/>
                    <a:pt x="90" y="27"/>
                    <a:pt x="89" y="27"/>
                  </a:cubicBezTo>
                  <a:cubicBezTo>
                    <a:pt x="89" y="28"/>
                    <a:pt x="89" y="28"/>
                    <a:pt x="89" y="28"/>
                  </a:cubicBezTo>
                  <a:cubicBezTo>
                    <a:pt x="88" y="28"/>
                    <a:pt x="88" y="28"/>
                    <a:pt x="88" y="28"/>
                  </a:cubicBezTo>
                  <a:cubicBezTo>
                    <a:pt x="89" y="28"/>
                    <a:pt x="89" y="28"/>
                    <a:pt x="89" y="28"/>
                  </a:cubicBezTo>
                  <a:cubicBezTo>
                    <a:pt x="92" y="28"/>
                    <a:pt x="95" y="28"/>
                    <a:pt x="98" y="28"/>
                  </a:cubicBezTo>
                  <a:cubicBezTo>
                    <a:pt x="98" y="28"/>
                    <a:pt x="98" y="28"/>
                    <a:pt x="98" y="28"/>
                  </a:cubicBezTo>
                  <a:cubicBezTo>
                    <a:pt x="96" y="29"/>
                    <a:pt x="95" y="29"/>
                    <a:pt x="94" y="29"/>
                  </a:cubicBezTo>
                  <a:cubicBezTo>
                    <a:pt x="94" y="30"/>
                    <a:pt x="94" y="30"/>
                    <a:pt x="94" y="30"/>
                  </a:cubicBezTo>
                  <a:cubicBezTo>
                    <a:pt x="93" y="30"/>
                    <a:pt x="93" y="30"/>
                    <a:pt x="93" y="30"/>
                  </a:cubicBezTo>
                  <a:cubicBezTo>
                    <a:pt x="93" y="30"/>
                    <a:pt x="93" y="30"/>
                    <a:pt x="93" y="30"/>
                  </a:cubicBezTo>
                  <a:cubicBezTo>
                    <a:pt x="89" y="30"/>
                    <a:pt x="89" y="30"/>
                    <a:pt x="89" y="30"/>
                  </a:cubicBezTo>
                  <a:cubicBezTo>
                    <a:pt x="89" y="30"/>
                    <a:pt x="89" y="30"/>
                    <a:pt x="89" y="30"/>
                  </a:cubicBezTo>
                  <a:cubicBezTo>
                    <a:pt x="89" y="30"/>
                    <a:pt x="89" y="30"/>
                    <a:pt x="89" y="30"/>
                  </a:cubicBezTo>
                  <a:cubicBezTo>
                    <a:pt x="89" y="30"/>
                    <a:pt x="89" y="30"/>
                    <a:pt x="89" y="30"/>
                  </a:cubicBezTo>
                  <a:cubicBezTo>
                    <a:pt x="88" y="30"/>
                    <a:pt x="87" y="30"/>
                    <a:pt x="86" y="30"/>
                  </a:cubicBezTo>
                  <a:cubicBezTo>
                    <a:pt x="86" y="30"/>
                    <a:pt x="86" y="30"/>
                    <a:pt x="86" y="31"/>
                  </a:cubicBezTo>
                  <a:cubicBezTo>
                    <a:pt x="85" y="31"/>
                    <a:pt x="83" y="31"/>
                    <a:pt x="82" y="30"/>
                  </a:cubicBezTo>
                  <a:cubicBezTo>
                    <a:pt x="82" y="31"/>
                    <a:pt x="82" y="31"/>
                    <a:pt x="82" y="31"/>
                  </a:cubicBezTo>
                  <a:cubicBezTo>
                    <a:pt x="81" y="31"/>
                    <a:pt x="81" y="31"/>
                    <a:pt x="81" y="31"/>
                  </a:cubicBezTo>
                  <a:cubicBezTo>
                    <a:pt x="81" y="31"/>
                    <a:pt x="81" y="30"/>
                    <a:pt x="80" y="30"/>
                  </a:cubicBezTo>
                  <a:cubicBezTo>
                    <a:pt x="78" y="31"/>
                    <a:pt x="75" y="31"/>
                    <a:pt x="72" y="32"/>
                  </a:cubicBezTo>
                  <a:cubicBezTo>
                    <a:pt x="72" y="33"/>
                    <a:pt x="72" y="33"/>
                    <a:pt x="72" y="33"/>
                  </a:cubicBezTo>
                  <a:cubicBezTo>
                    <a:pt x="73" y="33"/>
                    <a:pt x="73" y="33"/>
                    <a:pt x="73" y="33"/>
                  </a:cubicBezTo>
                  <a:cubicBezTo>
                    <a:pt x="73" y="33"/>
                    <a:pt x="74" y="34"/>
                    <a:pt x="73" y="35"/>
                  </a:cubicBezTo>
                  <a:cubicBezTo>
                    <a:pt x="73" y="35"/>
                    <a:pt x="73" y="35"/>
                    <a:pt x="73" y="35"/>
                  </a:cubicBezTo>
                  <a:cubicBezTo>
                    <a:pt x="73" y="37"/>
                    <a:pt x="73" y="36"/>
                    <a:pt x="74" y="37"/>
                  </a:cubicBezTo>
                  <a:cubicBezTo>
                    <a:pt x="75" y="37"/>
                    <a:pt x="75" y="38"/>
                    <a:pt x="75" y="38"/>
                  </a:cubicBezTo>
                  <a:cubicBezTo>
                    <a:pt x="77" y="38"/>
                    <a:pt x="77" y="38"/>
                    <a:pt x="77" y="38"/>
                  </a:cubicBezTo>
                  <a:cubicBezTo>
                    <a:pt x="77" y="38"/>
                    <a:pt x="77" y="38"/>
                    <a:pt x="77" y="38"/>
                  </a:cubicBezTo>
                  <a:cubicBezTo>
                    <a:pt x="79" y="38"/>
                    <a:pt x="79" y="38"/>
                    <a:pt x="79" y="38"/>
                  </a:cubicBezTo>
                  <a:cubicBezTo>
                    <a:pt x="79" y="38"/>
                    <a:pt x="79" y="38"/>
                    <a:pt x="79" y="38"/>
                  </a:cubicBezTo>
                  <a:cubicBezTo>
                    <a:pt x="80" y="38"/>
                    <a:pt x="81" y="38"/>
                    <a:pt x="82" y="38"/>
                  </a:cubicBezTo>
                  <a:cubicBezTo>
                    <a:pt x="82" y="39"/>
                    <a:pt x="82" y="39"/>
                    <a:pt x="82" y="39"/>
                  </a:cubicBezTo>
                  <a:cubicBezTo>
                    <a:pt x="81" y="39"/>
                    <a:pt x="80" y="38"/>
                    <a:pt x="80" y="38"/>
                  </a:cubicBezTo>
                  <a:cubicBezTo>
                    <a:pt x="80" y="39"/>
                    <a:pt x="80" y="39"/>
                    <a:pt x="80" y="39"/>
                  </a:cubicBezTo>
                  <a:cubicBezTo>
                    <a:pt x="79" y="39"/>
                    <a:pt x="79" y="39"/>
                    <a:pt x="79" y="39"/>
                  </a:cubicBezTo>
                  <a:cubicBezTo>
                    <a:pt x="79" y="40"/>
                    <a:pt x="79" y="40"/>
                    <a:pt x="79" y="40"/>
                  </a:cubicBezTo>
                  <a:cubicBezTo>
                    <a:pt x="79" y="40"/>
                    <a:pt x="78" y="40"/>
                    <a:pt x="77" y="40"/>
                  </a:cubicBezTo>
                  <a:cubicBezTo>
                    <a:pt x="77" y="39"/>
                    <a:pt x="77" y="39"/>
                    <a:pt x="77" y="39"/>
                  </a:cubicBezTo>
                  <a:cubicBezTo>
                    <a:pt x="75" y="39"/>
                    <a:pt x="75" y="39"/>
                    <a:pt x="75" y="39"/>
                  </a:cubicBezTo>
                  <a:cubicBezTo>
                    <a:pt x="75" y="40"/>
                    <a:pt x="75" y="40"/>
                    <a:pt x="75" y="40"/>
                  </a:cubicBezTo>
                  <a:cubicBezTo>
                    <a:pt x="75" y="40"/>
                    <a:pt x="75" y="40"/>
                    <a:pt x="75" y="40"/>
                  </a:cubicBezTo>
                  <a:cubicBezTo>
                    <a:pt x="75" y="39"/>
                    <a:pt x="75" y="39"/>
                    <a:pt x="75" y="39"/>
                  </a:cubicBezTo>
                  <a:cubicBezTo>
                    <a:pt x="73" y="39"/>
                    <a:pt x="73" y="39"/>
                    <a:pt x="73" y="39"/>
                  </a:cubicBezTo>
                  <a:cubicBezTo>
                    <a:pt x="73" y="38"/>
                    <a:pt x="73" y="38"/>
                    <a:pt x="73" y="38"/>
                  </a:cubicBezTo>
                  <a:cubicBezTo>
                    <a:pt x="72" y="38"/>
                    <a:pt x="72" y="37"/>
                    <a:pt x="71" y="35"/>
                  </a:cubicBezTo>
                  <a:cubicBezTo>
                    <a:pt x="71" y="34"/>
                    <a:pt x="71" y="34"/>
                    <a:pt x="71" y="34"/>
                  </a:cubicBezTo>
                  <a:cubicBezTo>
                    <a:pt x="71" y="34"/>
                    <a:pt x="71" y="34"/>
                    <a:pt x="70" y="34"/>
                  </a:cubicBezTo>
                  <a:cubicBezTo>
                    <a:pt x="70" y="33"/>
                    <a:pt x="69" y="32"/>
                    <a:pt x="69" y="31"/>
                  </a:cubicBezTo>
                  <a:cubicBezTo>
                    <a:pt x="67" y="31"/>
                    <a:pt x="67" y="31"/>
                    <a:pt x="67" y="31"/>
                  </a:cubicBezTo>
                  <a:cubicBezTo>
                    <a:pt x="67" y="31"/>
                    <a:pt x="67" y="31"/>
                    <a:pt x="67" y="31"/>
                  </a:cubicBezTo>
                  <a:cubicBezTo>
                    <a:pt x="67" y="31"/>
                    <a:pt x="67" y="31"/>
                    <a:pt x="67" y="31"/>
                  </a:cubicBezTo>
                  <a:cubicBezTo>
                    <a:pt x="67" y="30"/>
                    <a:pt x="67" y="30"/>
                    <a:pt x="67" y="30"/>
                  </a:cubicBezTo>
                  <a:cubicBezTo>
                    <a:pt x="65" y="31"/>
                    <a:pt x="63" y="31"/>
                    <a:pt x="62" y="31"/>
                  </a:cubicBezTo>
                  <a:cubicBezTo>
                    <a:pt x="60" y="30"/>
                    <a:pt x="55" y="31"/>
                    <a:pt x="52" y="31"/>
                  </a:cubicBezTo>
                  <a:cubicBezTo>
                    <a:pt x="52" y="32"/>
                    <a:pt x="52" y="32"/>
                    <a:pt x="52" y="32"/>
                  </a:cubicBezTo>
                  <a:cubicBezTo>
                    <a:pt x="52" y="33"/>
                    <a:pt x="52" y="34"/>
                    <a:pt x="53" y="34"/>
                  </a:cubicBezTo>
                  <a:cubicBezTo>
                    <a:pt x="53" y="34"/>
                    <a:pt x="53" y="34"/>
                    <a:pt x="53" y="34"/>
                  </a:cubicBezTo>
                  <a:cubicBezTo>
                    <a:pt x="52" y="34"/>
                    <a:pt x="52" y="34"/>
                    <a:pt x="52" y="34"/>
                  </a:cubicBezTo>
                  <a:cubicBezTo>
                    <a:pt x="52" y="35"/>
                    <a:pt x="51" y="36"/>
                    <a:pt x="51" y="36"/>
                  </a:cubicBezTo>
                  <a:cubicBezTo>
                    <a:pt x="50" y="37"/>
                    <a:pt x="50" y="36"/>
                    <a:pt x="49" y="37"/>
                  </a:cubicBezTo>
                  <a:cubicBezTo>
                    <a:pt x="49" y="38"/>
                    <a:pt x="49" y="38"/>
                    <a:pt x="49" y="38"/>
                  </a:cubicBezTo>
                  <a:cubicBezTo>
                    <a:pt x="48" y="38"/>
                    <a:pt x="48" y="38"/>
                    <a:pt x="48" y="38"/>
                  </a:cubicBezTo>
                  <a:cubicBezTo>
                    <a:pt x="48" y="36"/>
                    <a:pt x="50" y="35"/>
                    <a:pt x="48" y="33"/>
                  </a:cubicBezTo>
                  <a:cubicBezTo>
                    <a:pt x="48" y="33"/>
                    <a:pt x="48" y="33"/>
                    <a:pt x="48" y="33"/>
                  </a:cubicBezTo>
                  <a:cubicBezTo>
                    <a:pt x="46" y="33"/>
                    <a:pt x="46" y="33"/>
                    <a:pt x="46" y="33"/>
                  </a:cubicBezTo>
                  <a:cubicBezTo>
                    <a:pt x="46" y="32"/>
                    <a:pt x="46" y="32"/>
                    <a:pt x="46" y="32"/>
                  </a:cubicBezTo>
                  <a:cubicBezTo>
                    <a:pt x="47" y="32"/>
                    <a:pt x="47" y="32"/>
                    <a:pt x="47" y="32"/>
                  </a:cubicBezTo>
                  <a:cubicBezTo>
                    <a:pt x="47" y="32"/>
                    <a:pt x="46" y="31"/>
                    <a:pt x="46" y="30"/>
                  </a:cubicBezTo>
                  <a:cubicBezTo>
                    <a:pt x="46" y="30"/>
                    <a:pt x="46" y="30"/>
                    <a:pt x="46" y="30"/>
                  </a:cubicBezTo>
                  <a:cubicBezTo>
                    <a:pt x="45" y="31"/>
                    <a:pt x="45" y="32"/>
                    <a:pt x="45" y="32"/>
                  </a:cubicBezTo>
                  <a:cubicBezTo>
                    <a:pt x="43" y="32"/>
                    <a:pt x="43" y="32"/>
                    <a:pt x="43" y="32"/>
                  </a:cubicBezTo>
                  <a:cubicBezTo>
                    <a:pt x="43" y="30"/>
                    <a:pt x="43" y="30"/>
                    <a:pt x="43" y="30"/>
                  </a:cubicBezTo>
                  <a:cubicBezTo>
                    <a:pt x="42" y="30"/>
                    <a:pt x="42" y="30"/>
                    <a:pt x="42" y="30"/>
                  </a:cubicBezTo>
                  <a:cubicBezTo>
                    <a:pt x="42" y="30"/>
                    <a:pt x="42" y="30"/>
                    <a:pt x="42" y="30"/>
                  </a:cubicBezTo>
                  <a:cubicBezTo>
                    <a:pt x="42" y="30"/>
                    <a:pt x="42" y="30"/>
                    <a:pt x="41" y="30"/>
                  </a:cubicBezTo>
                  <a:cubicBezTo>
                    <a:pt x="41" y="31"/>
                    <a:pt x="41" y="31"/>
                    <a:pt x="41" y="32"/>
                  </a:cubicBezTo>
                  <a:cubicBezTo>
                    <a:pt x="38" y="31"/>
                    <a:pt x="35" y="31"/>
                    <a:pt x="32" y="31"/>
                  </a:cubicBezTo>
                  <a:cubicBezTo>
                    <a:pt x="31" y="31"/>
                    <a:pt x="30" y="32"/>
                    <a:pt x="28" y="32"/>
                  </a:cubicBezTo>
                  <a:cubicBezTo>
                    <a:pt x="28" y="31"/>
                    <a:pt x="28" y="31"/>
                    <a:pt x="28" y="31"/>
                  </a:cubicBezTo>
                  <a:cubicBezTo>
                    <a:pt x="28" y="31"/>
                    <a:pt x="28" y="31"/>
                    <a:pt x="28" y="31"/>
                  </a:cubicBezTo>
                  <a:cubicBezTo>
                    <a:pt x="28" y="31"/>
                    <a:pt x="28" y="31"/>
                    <a:pt x="28" y="31"/>
                  </a:cubicBezTo>
                  <a:cubicBezTo>
                    <a:pt x="27" y="31"/>
                    <a:pt x="26" y="31"/>
                    <a:pt x="25" y="30"/>
                  </a:cubicBezTo>
                  <a:cubicBezTo>
                    <a:pt x="25" y="30"/>
                    <a:pt x="25" y="30"/>
                    <a:pt x="25" y="30"/>
                  </a:cubicBezTo>
                  <a:cubicBezTo>
                    <a:pt x="24" y="30"/>
                    <a:pt x="24" y="30"/>
                    <a:pt x="24" y="30"/>
                  </a:cubicBezTo>
                  <a:cubicBezTo>
                    <a:pt x="24" y="28"/>
                    <a:pt x="24" y="28"/>
                    <a:pt x="24" y="28"/>
                  </a:cubicBezTo>
                  <a:cubicBezTo>
                    <a:pt x="24" y="28"/>
                    <a:pt x="24" y="28"/>
                    <a:pt x="24" y="28"/>
                  </a:cubicBezTo>
                  <a:cubicBezTo>
                    <a:pt x="24" y="26"/>
                    <a:pt x="22" y="24"/>
                    <a:pt x="21" y="22"/>
                  </a:cubicBezTo>
                  <a:cubicBezTo>
                    <a:pt x="21" y="22"/>
                    <a:pt x="20" y="22"/>
                    <a:pt x="19" y="22"/>
                  </a:cubicBezTo>
                  <a:cubicBezTo>
                    <a:pt x="19" y="22"/>
                    <a:pt x="19" y="22"/>
                    <a:pt x="19" y="22"/>
                  </a:cubicBezTo>
                  <a:cubicBezTo>
                    <a:pt x="16" y="22"/>
                    <a:pt x="16" y="22"/>
                    <a:pt x="16" y="22"/>
                  </a:cubicBezTo>
                  <a:cubicBezTo>
                    <a:pt x="16" y="21"/>
                    <a:pt x="16" y="21"/>
                    <a:pt x="16" y="21"/>
                  </a:cubicBezTo>
                  <a:cubicBezTo>
                    <a:pt x="12" y="21"/>
                    <a:pt x="12" y="21"/>
                    <a:pt x="12" y="21"/>
                  </a:cubicBezTo>
                  <a:cubicBezTo>
                    <a:pt x="12" y="21"/>
                    <a:pt x="12" y="21"/>
                    <a:pt x="12" y="21"/>
                  </a:cubicBezTo>
                  <a:cubicBezTo>
                    <a:pt x="11" y="21"/>
                    <a:pt x="11" y="21"/>
                    <a:pt x="11" y="21"/>
                  </a:cubicBezTo>
                  <a:cubicBezTo>
                    <a:pt x="11" y="20"/>
                    <a:pt x="11" y="20"/>
                    <a:pt x="11" y="20"/>
                  </a:cubicBezTo>
                  <a:cubicBezTo>
                    <a:pt x="8" y="20"/>
                    <a:pt x="8" y="20"/>
                    <a:pt x="8" y="20"/>
                  </a:cubicBezTo>
                  <a:cubicBezTo>
                    <a:pt x="8" y="20"/>
                    <a:pt x="8" y="20"/>
                    <a:pt x="8" y="20"/>
                  </a:cubicBezTo>
                  <a:cubicBezTo>
                    <a:pt x="3" y="20"/>
                    <a:pt x="3" y="20"/>
                    <a:pt x="3" y="20"/>
                  </a:cubicBezTo>
                  <a:cubicBezTo>
                    <a:pt x="3" y="19"/>
                    <a:pt x="3" y="19"/>
                    <a:pt x="3" y="19"/>
                  </a:cubicBezTo>
                  <a:cubicBezTo>
                    <a:pt x="2" y="19"/>
                    <a:pt x="1" y="20"/>
                    <a:pt x="1" y="20"/>
                  </a:cubicBezTo>
                  <a:cubicBezTo>
                    <a:pt x="0" y="20"/>
                    <a:pt x="0" y="20"/>
                    <a:pt x="0" y="21"/>
                  </a:cubicBezTo>
                  <a:cubicBezTo>
                    <a:pt x="1" y="21"/>
                    <a:pt x="0" y="21"/>
                    <a:pt x="1" y="21"/>
                  </a:cubicBezTo>
                  <a:cubicBezTo>
                    <a:pt x="2" y="21"/>
                    <a:pt x="3" y="21"/>
                    <a:pt x="4" y="21"/>
                  </a:cubicBezTo>
                  <a:cubicBezTo>
                    <a:pt x="5" y="21"/>
                    <a:pt x="5" y="22"/>
                    <a:pt x="6" y="21"/>
                  </a:cubicBezTo>
                  <a:cubicBezTo>
                    <a:pt x="6" y="21"/>
                    <a:pt x="6" y="21"/>
                    <a:pt x="6" y="21"/>
                  </a:cubicBezTo>
                  <a:cubicBezTo>
                    <a:pt x="8" y="21"/>
                    <a:pt x="8" y="22"/>
                    <a:pt x="9" y="22"/>
                  </a:cubicBezTo>
                  <a:cubicBezTo>
                    <a:pt x="8" y="25"/>
                    <a:pt x="9" y="23"/>
                    <a:pt x="9" y="25"/>
                  </a:cubicBezTo>
                  <a:cubicBezTo>
                    <a:pt x="7" y="25"/>
                    <a:pt x="7" y="25"/>
                    <a:pt x="7" y="25"/>
                  </a:cubicBezTo>
                  <a:cubicBezTo>
                    <a:pt x="7" y="25"/>
                    <a:pt x="7" y="25"/>
                    <a:pt x="7" y="25"/>
                  </a:cubicBezTo>
                  <a:cubicBezTo>
                    <a:pt x="6" y="25"/>
                    <a:pt x="6" y="25"/>
                    <a:pt x="6" y="25"/>
                  </a:cubicBezTo>
                  <a:cubicBezTo>
                    <a:pt x="6" y="24"/>
                    <a:pt x="6" y="24"/>
                    <a:pt x="6" y="24"/>
                  </a:cubicBezTo>
                  <a:cubicBezTo>
                    <a:pt x="4" y="24"/>
                    <a:pt x="3" y="25"/>
                    <a:pt x="2" y="24"/>
                  </a:cubicBezTo>
                  <a:close/>
                  <a:moveTo>
                    <a:pt x="67" y="71"/>
                  </a:moveTo>
                  <a:cubicBezTo>
                    <a:pt x="66" y="71"/>
                    <a:pt x="65" y="70"/>
                    <a:pt x="65" y="69"/>
                  </a:cubicBezTo>
                  <a:cubicBezTo>
                    <a:pt x="64" y="69"/>
                    <a:pt x="65" y="69"/>
                    <a:pt x="64" y="69"/>
                  </a:cubicBezTo>
                  <a:cubicBezTo>
                    <a:pt x="65" y="69"/>
                    <a:pt x="65" y="68"/>
                    <a:pt x="65" y="68"/>
                  </a:cubicBezTo>
                  <a:cubicBezTo>
                    <a:pt x="65" y="69"/>
                    <a:pt x="65" y="69"/>
                    <a:pt x="65" y="69"/>
                  </a:cubicBezTo>
                  <a:cubicBezTo>
                    <a:pt x="66" y="69"/>
                    <a:pt x="67" y="69"/>
                    <a:pt x="67" y="70"/>
                  </a:cubicBezTo>
                  <a:lnTo>
                    <a:pt x="67" y="71"/>
                  </a:lnTo>
                  <a:close/>
                  <a:moveTo>
                    <a:pt x="73" y="62"/>
                  </a:moveTo>
                  <a:cubicBezTo>
                    <a:pt x="76" y="62"/>
                    <a:pt x="76" y="62"/>
                    <a:pt x="76" y="62"/>
                  </a:cubicBezTo>
                  <a:cubicBezTo>
                    <a:pt x="76" y="61"/>
                    <a:pt x="76" y="61"/>
                    <a:pt x="76" y="61"/>
                  </a:cubicBezTo>
                  <a:cubicBezTo>
                    <a:pt x="77" y="61"/>
                    <a:pt x="77" y="62"/>
                    <a:pt x="78" y="62"/>
                  </a:cubicBezTo>
                  <a:cubicBezTo>
                    <a:pt x="78" y="63"/>
                    <a:pt x="78" y="63"/>
                    <a:pt x="78" y="63"/>
                  </a:cubicBezTo>
                  <a:cubicBezTo>
                    <a:pt x="76" y="63"/>
                    <a:pt x="75" y="62"/>
                    <a:pt x="73" y="63"/>
                  </a:cubicBezTo>
                  <a:cubicBezTo>
                    <a:pt x="73" y="62"/>
                    <a:pt x="73" y="62"/>
                    <a:pt x="73" y="62"/>
                  </a:cubicBezTo>
                  <a:cubicBezTo>
                    <a:pt x="73" y="62"/>
                    <a:pt x="73" y="62"/>
                    <a:pt x="73" y="62"/>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50" name="PA-任意多边形 241"/>
            <p:cNvSpPr>
              <a:spLocks noEditPoints="1"/>
            </p:cNvSpPr>
            <p:nvPr>
              <p:custDataLst>
                <p:tags r:id="rId24"/>
              </p:custDataLst>
            </p:nvPr>
          </p:nvSpPr>
          <p:spPr bwMode="auto">
            <a:xfrm>
              <a:off x="1956358" y="2613614"/>
              <a:ext cx="440890" cy="312454"/>
            </a:xfrm>
            <a:custGeom>
              <a:avLst/>
              <a:gdLst/>
              <a:ahLst/>
              <a:cxnLst>
                <a:cxn ang="0">
                  <a:pos x="92" y="27"/>
                </a:cxn>
                <a:cxn ang="0">
                  <a:pos x="86" y="27"/>
                </a:cxn>
                <a:cxn ang="0">
                  <a:pos x="84" y="14"/>
                </a:cxn>
                <a:cxn ang="0">
                  <a:pos x="72" y="13"/>
                </a:cxn>
                <a:cxn ang="0">
                  <a:pos x="66" y="17"/>
                </a:cxn>
                <a:cxn ang="0">
                  <a:pos x="56" y="21"/>
                </a:cxn>
                <a:cxn ang="0">
                  <a:pos x="49" y="15"/>
                </a:cxn>
                <a:cxn ang="0">
                  <a:pos x="46" y="15"/>
                </a:cxn>
                <a:cxn ang="0">
                  <a:pos x="31" y="4"/>
                </a:cxn>
                <a:cxn ang="0">
                  <a:pos x="26" y="14"/>
                </a:cxn>
                <a:cxn ang="0">
                  <a:pos x="22" y="26"/>
                </a:cxn>
                <a:cxn ang="0">
                  <a:pos x="21" y="7"/>
                </a:cxn>
                <a:cxn ang="0">
                  <a:pos x="20" y="1"/>
                </a:cxn>
                <a:cxn ang="0">
                  <a:pos x="3" y="12"/>
                </a:cxn>
                <a:cxn ang="0">
                  <a:pos x="5" y="27"/>
                </a:cxn>
                <a:cxn ang="0">
                  <a:pos x="14" y="33"/>
                </a:cxn>
                <a:cxn ang="0">
                  <a:pos x="25" y="38"/>
                </a:cxn>
                <a:cxn ang="0">
                  <a:pos x="45" y="40"/>
                </a:cxn>
                <a:cxn ang="0">
                  <a:pos x="47" y="39"/>
                </a:cxn>
                <a:cxn ang="0">
                  <a:pos x="51" y="35"/>
                </a:cxn>
                <a:cxn ang="0">
                  <a:pos x="66" y="34"/>
                </a:cxn>
                <a:cxn ang="0">
                  <a:pos x="73" y="40"/>
                </a:cxn>
                <a:cxn ang="0">
                  <a:pos x="80" y="46"/>
                </a:cxn>
                <a:cxn ang="0">
                  <a:pos x="85" y="49"/>
                </a:cxn>
                <a:cxn ang="0">
                  <a:pos x="91" y="63"/>
                </a:cxn>
                <a:cxn ang="0">
                  <a:pos x="89" y="72"/>
                </a:cxn>
                <a:cxn ang="0">
                  <a:pos x="86" y="81"/>
                </a:cxn>
                <a:cxn ang="0">
                  <a:pos x="76" y="88"/>
                </a:cxn>
                <a:cxn ang="0">
                  <a:pos x="65" y="94"/>
                </a:cxn>
                <a:cxn ang="0">
                  <a:pos x="77" y="98"/>
                </a:cxn>
                <a:cxn ang="0">
                  <a:pos x="84" y="95"/>
                </a:cxn>
                <a:cxn ang="0">
                  <a:pos x="94" y="105"/>
                </a:cxn>
                <a:cxn ang="0">
                  <a:pos x="101" y="110"/>
                </a:cxn>
                <a:cxn ang="0">
                  <a:pos x="120" y="111"/>
                </a:cxn>
                <a:cxn ang="0">
                  <a:pos x="116" y="105"/>
                </a:cxn>
                <a:cxn ang="0">
                  <a:pos x="120" y="100"/>
                </a:cxn>
                <a:cxn ang="0">
                  <a:pos x="131" y="102"/>
                </a:cxn>
                <a:cxn ang="0">
                  <a:pos x="128" y="89"/>
                </a:cxn>
                <a:cxn ang="0">
                  <a:pos x="118" y="83"/>
                </a:cxn>
                <a:cxn ang="0">
                  <a:pos x="118" y="79"/>
                </a:cxn>
                <a:cxn ang="0">
                  <a:pos x="118" y="71"/>
                </a:cxn>
                <a:cxn ang="0">
                  <a:pos x="129" y="78"/>
                </a:cxn>
                <a:cxn ang="0">
                  <a:pos x="134" y="85"/>
                </a:cxn>
                <a:cxn ang="0">
                  <a:pos x="141" y="85"/>
                </a:cxn>
                <a:cxn ang="0">
                  <a:pos x="144" y="78"/>
                </a:cxn>
                <a:cxn ang="0">
                  <a:pos x="150" y="74"/>
                </a:cxn>
                <a:cxn ang="0">
                  <a:pos x="144" y="68"/>
                </a:cxn>
                <a:cxn ang="0">
                  <a:pos x="139" y="67"/>
                </a:cxn>
                <a:cxn ang="0">
                  <a:pos x="134" y="61"/>
                </a:cxn>
                <a:cxn ang="0">
                  <a:pos x="128" y="59"/>
                </a:cxn>
                <a:cxn ang="0">
                  <a:pos x="122" y="59"/>
                </a:cxn>
                <a:cxn ang="0">
                  <a:pos x="117" y="54"/>
                </a:cxn>
                <a:cxn ang="0">
                  <a:pos x="115" y="46"/>
                </a:cxn>
                <a:cxn ang="0">
                  <a:pos x="112" y="41"/>
                </a:cxn>
                <a:cxn ang="0">
                  <a:pos x="110" y="36"/>
                </a:cxn>
                <a:cxn ang="0">
                  <a:pos x="105" y="30"/>
                </a:cxn>
                <a:cxn ang="0">
                  <a:pos x="98" y="29"/>
                </a:cxn>
                <a:cxn ang="0">
                  <a:pos x="103" y="33"/>
                </a:cxn>
                <a:cxn ang="0">
                  <a:pos x="109" y="71"/>
                </a:cxn>
                <a:cxn ang="0">
                  <a:pos x="100" y="76"/>
                </a:cxn>
                <a:cxn ang="0">
                  <a:pos x="100" y="92"/>
                </a:cxn>
                <a:cxn ang="0">
                  <a:pos x="98" y="86"/>
                </a:cxn>
              </a:cxnLst>
              <a:rect l="0" t="0" r="r" b="b"/>
              <a:pathLst>
                <a:path w="151" h="113">
                  <a:moveTo>
                    <a:pt x="97" y="28"/>
                  </a:moveTo>
                  <a:cubicBezTo>
                    <a:pt x="97" y="28"/>
                    <a:pt x="97" y="28"/>
                    <a:pt x="97" y="28"/>
                  </a:cubicBezTo>
                  <a:cubicBezTo>
                    <a:pt x="98" y="28"/>
                    <a:pt x="98" y="28"/>
                    <a:pt x="98" y="28"/>
                  </a:cubicBezTo>
                  <a:cubicBezTo>
                    <a:pt x="98" y="28"/>
                    <a:pt x="98" y="27"/>
                    <a:pt x="99" y="27"/>
                  </a:cubicBezTo>
                  <a:cubicBezTo>
                    <a:pt x="99" y="26"/>
                    <a:pt x="99" y="26"/>
                    <a:pt x="99" y="26"/>
                  </a:cubicBezTo>
                  <a:cubicBezTo>
                    <a:pt x="98" y="26"/>
                    <a:pt x="98" y="26"/>
                    <a:pt x="97" y="26"/>
                  </a:cubicBezTo>
                  <a:cubicBezTo>
                    <a:pt x="97" y="26"/>
                    <a:pt x="97" y="26"/>
                    <a:pt x="97" y="26"/>
                  </a:cubicBezTo>
                  <a:cubicBezTo>
                    <a:pt x="96" y="26"/>
                    <a:pt x="96" y="26"/>
                    <a:pt x="96" y="26"/>
                  </a:cubicBezTo>
                  <a:cubicBezTo>
                    <a:pt x="96" y="25"/>
                    <a:pt x="95" y="24"/>
                    <a:pt x="94" y="23"/>
                  </a:cubicBezTo>
                  <a:cubicBezTo>
                    <a:pt x="94" y="23"/>
                    <a:pt x="93" y="23"/>
                    <a:pt x="92" y="23"/>
                  </a:cubicBezTo>
                  <a:cubicBezTo>
                    <a:pt x="92" y="24"/>
                    <a:pt x="92" y="24"/>
                    <a:pt x="92" y="25"/>
                  </a:cubicBezTo>
                  <a:cubicBezTo>
                    <a:pt x="92" y="25"/>
                    <a:pt x="92" y="25"/>
                    <a:pt x="92" y="25"/>
                  </a:cubicBezTo>
                  <a:cubicBezTo>
                    <a:pt x="92" y="25"/>
                    <a:pt x="92" y="26"/>
                    <a:pt x="92" y="27"/>
                  </a:cubicBezTo>
                  <a:cubicBezTo>
                    <a:pt x="92" y="27"/>
                    <a:pt x="92" y="27"/>
                    <a:pt x="92" y="27"/>
                  </a:cubicBezTo>
                  <a:cubicBezTo>
                    <a:pt x="92" y="28"/>
                    <a:pt x="92" y="28"/>
                    <a:pt x="92" y="28"/>
                  </a:cubicBezTo>
                  <a:cubicBezTo>
                    <a:pt x="91" y="28"/>
                    <a:pt x="91" y="28"/>
                    <a:pt x="91" y="28"/>
                  </a:cubicBezTo>
                  <a:cubicBezTo>
                    <a:pt x="91" y="26"/>
                    <a:pt x="91" y="26"/>
                    <a:pt x="91" y="26"/>
                  </a:cubicBezTo>
                  <a:cubicBezTo>
                    <a:pt x="91" y="26"/>
                    <a:pt x="91" y="26"/>
                    <a:pt x="90" y="26"/>
                  </a:cubicBezTo>
                  <a:cubicBezTo>
                    <a:pt x="90" y="26"/>
                    <a:pt x="90" y="26"/>
                    <a:pt x="90" y="26"/>
                  </a:cubicBezTo>
                  <a:cubicBezTo>
                    <a:pt x="89" y="26"/>
                    <a:pt x="89" y="26"/>
                    <a:pt x="89" y="26"/>
                  </a:cubicBezTo>
                  <a:cubicBezTo>
                    <a:pt x="89" y="27"/>
                    <a:pt x="89" y="27"/>
                    <a:pt x="89" y="27"/>
                  </a:cubicBezTo>
                  <a:cubicBezTo>
                    <a:pt x="89" y="27"/>
                    <a:pt x="89" y="27"/>
                    <a:pt x="89" y="27"/>
                  </a:cubicBezTo>
                  <a:cubicBezTo>
                    <a:pt x="89" y="25"/>
                    <a:pt x="89" y="25"/>
                    <a:pt x="89" y="25"/>
                  </a:cubicBezTo>
                  <a:cubicBezTo>
                    <a:pt x="88" y="25"/>
                    <a:pt x="88" y="25"/>
                    <a:pt x="88" y="25"/>
                  </a:cubicBezTo>
                  <a:cubicBezTo>
                    <a:pt x="88" y="24"/>
                    <a:pt x="88" y="24"/>
                    <a:pt x="88" y="23"/>
                  </a:cubicBezTo>
                  <a:cubicBezTo>
                    <a:pt x="87" y="23"/>
                    <a:pt x="87" y="23"/>
                    <a:pt x="87" y="23"/>
                  </a:cubicBezTo>
                  <a:cubicBezTo>
                    <a:pt x="87" y="24"/>
                    <a:pt x="86" y="25"/>
                    <a:pt x="86" y="26"/>
                  </a:cubicBezTo>
                  <a:cubicBezTo>
                    <a:pt x="86" y="27"/>
                    <a:pt x="86" y="27"/>
                    <a:pt x="86" y="27"/>
                  </a:cubicBezTo>
                  <a:cubicBezTo>
                    <a:pt x="85" y="26"/>
                    <a:pt x="85" y="27"/>
                    <a:pt x="85" y="26"/>
                  </a:cubicBezTo>
                  <a:cubicBezTo>
                    <a:pt x="84" y="26"/>
                    <a:pt x="84" y="26"/>
                    <a:pt x="84" y="26"/>
                  </a:cubicBezTo>
                  <a:cubicBezTo>
                    <a:pt x="84" y="25"/>
                    <a:pt x="85" y="25"/>
                    <a:pt x="85" y="24"/>
                  </a:cubicBezTo>
                  <a:cubicBezTo>
                    <a:pt x="84" y="24"/>
                    <a:pt x="84" y="24"/>
                    <a:pt x="83" y="24"/>
                  </a:cubicBezTo>
                  <a:cubicBezTo>
                    <a:pt x="83" y="23"/>
                    <a:pt x="83" y="24"/>
                    <a:pt x="83" y="23"/>
                  </a:cubicBezTo>
                  <a:cubicBezTo>
                    <a:pt x="83" y="23"/>
                    <a:pt x="85" y="22"/>
                    <a:pt x="86" y="22"/>
                  </a:cubicBezTo>
                  <a:cubicBezTo>
                    <a:pt x="86" y="20"/>
                    <a:pt x="86" y="18"/>
                    <a:pt x="85" y="18"/>
                  </a:cubicBezTo>
                  <a:cubicBezTo>
                    <a:pt x="85" y="17"/>
                    <a:pt x="85" y="17"/>
                    <a:pt x="85" y="17"/>
                  </a:cubicBezTo>
                  <a:cubicBezTo>
                    <a:pt x="85" y="17"/>
                    <a:pt x="84" y="18"/>
                    <a:pt x="83" y="18"/>
                  </a:cubicBezTo>
                  <a:cubicBezTo>
                    <a:pt x="83" y="17"/>
                    <a:pt x="83" y="17"/>
                    <a:pt x="83" y="17"/>
                  </a:cubicBezTo>
                  <a:cubicBezTo>
                    <a:pt x="83" y="17"/>
                    <a:pt x="83" y="17"/>
                    <a:pt x="83" y="17"/>
                  </a:cubicBezTo>
                  <a:cubicBezTo>
                    <a:pt x="83" y="17"/>
                    <a:pt x="83" y="17"/>
                    <a:pt x="83" y="17"/>
                  </a:cubicBezTo>
                  <a:cubicBezTo>
                    <a:pt x="84" y="17"/>
                    <a:pt x="84" y="17"/>
                    <a:pt x="84" y="17"/>
                  </a:cubicBezTo>
                  <a:cubicBezTo>
                    <a:pt x="84" y="16"/>
                    <a:pt x="84" y="15"/>
                    <a:pt x="84" y="14"/>
                  </a:cubicBezTo>
                  <a:cubicBezTo>
                    <a:pt x="83" y="14"/>
                    <a:pt x="83" y="14"/>
                    <a:pt x="83" y="14"/>
                  </a:cubicBezTo>
                  <a:cubicBezTo>
                    <a:pt x="83" y="13"/>
                    <a:pt x="83" y="13"/>
                    <a:pt x="82" y="13"/>
                  </a:cubicBezTo>
                  <a:cubicBezTo>
                    <a:pt x="82" y="12"/>
                    <a:pt x="82" y="12"/>
                    <a:pt x="82" y="12"/>
                  </a:cubicBezTo>
                  <a:cubicBezTo>
                    <a:pt x="82" y="12"/>
                    <a:pt x="82" y="12"/>
                    <a:pt x="82" y="12"/>
                  </a:cubicBezTo>
                  <a:cubicBezTo>
                    <a:pt x="82" y="13"/>
                    <a:pt x="82" y="13"/>
                    <a:pt x="82" y="13"/>
                  </a:cubicBezTo>
                  <a:cubicBezTo>
                    <a:pt x="79" y="13"/>
                    <a:pt x="79" y="13"/>
                    <a:pt x="79" y="13"/>
                  </a:cubicBezTo>
                  <a:cubicBezTo>
                    <a:pt x="79" y="13"/>
                    <a:pt x="79" y="13"/>
                    <a:pt x="79" y="13"/>
                  </a:cubicBezTo>
                  <a:cubicBezTo>
                    <a:pt x="77" y="13"/>
                    <a:pt x="77" y="13"/>
                    <a:pt x="77" y="13"/>
                  </a:cubicBezTo>
                  <a:cubicBezTo>
                    <a:pt x="77" y="14"/>
                    <a:pt x="77" y="14"/>
                    <a:pt x="77" y="14"/>
                  </a:cubicBezTo>
                  <a:cubicBezTo>
                    <a:pt x="76" y="14"/>
                    <a:pt x="75" y="14"/>
                    <a:pt x="75" y="14"/>
                  </a:cubicBezTo>
                  <a:cubicBezTo>
                    <a:pt x="75" y="14"/>
                    <a:pt x="75" y="14"/>
                    <a:pt x="75" y="14"/>
                  </a:cubicBezTo>
                  <a:cubicBezTo>
                    <a:pt x="73" y="14"/>
                    <a:pt x="73" y="14"/>
                    <a:pt x="73" y="14"/>
                  </a:cubicBezTo>
                  <a:cubicBezTo>
                    <a:pt x="73" y="13"/>
                    <a:pt x="73" y="13"/>
                    <a:pt x="73" y="13"/>
                  </a:cubicBezTo>
                  <a:cubicBezTo>
                    <a:pt x="73" y="13"/>
                    <a:pt x="72" y="13"/>
                    <a:pt x="72" y="13"/>
                  </a:cubicBezTo>
                  <a:cubicBezTo>
                    <a:pt x="72" y="12"/>
                    <a:pt x="72" y="12"/>
                    <a:pt x="72" y="12"/>
                  </a:cubicBezTo>
                  <a:cubicBezTo>
                    <a:pt x="71" y="12"/>
                    <a:pt x="71" y="12"/>
                    <a:pt x="71" y="12"/>
                  </a:cubicBezTo>
                  <a:cubicBezTo>
                    <a:pt x="71" y="12"/>
                    <a:pt x="71" y="12"/>
                    <a:pt x="71" y="12"/>
                  </a:cubicBezTo>
                  <a:cubicBezTo>
                    <a:pt x="70" y="12"/>
                    <a:pt x="69" y="12"/>
                    <a:pt x="68" y="12"/>
                  </a:cubicBezTo>
                  <a:cubicBezTo>
                    <a:pt x="68" y="11"/>
                    <a:pt x="67" y="11"/>
                    <a:pt x="67" y="10"/>
                  </a:cubicBezTo>
                  <a:cubicBezTo>
                    <a:pt x="65" y="10"/>
                    <a:pt x="64" y="10"/>
                    <a:pt x="62" y="10"/>
                  </a:cubicBezTo>
                  <a:cubicBezTo>
                    <a:pt x="62" y="10"/>
                    <a:pt x="62" y="10"/>
                    <a:pt x="62" y="10"/>
                  </a:cubicBezTo>
                  <a:cubicBezTo>
                    <a:pt x="60" y="10"/>
                    <a:pt x="60" y="11"/>
                    <a:pt x="59" y="12"/>
                  </a:cubicBezTo>
                  <a:cubicBezTo>
                    <a:pt x="59" y="13"/>
                    <a:pt x="59" y="13"/>
                    <a:pt x="59" y="13"/>
                  </a:cubicBezTo>
                  <a:cubicBezTo>
                    <a:pt x="59" y="13"/>
                    <a:pt x="61" y="13"/>
                    <a:pt x="61" y="14"/>
                  </a:cubicBezTo>
                  <a:cubicBezTo>
                    <a:pt x="61" y="14"/>
                    <a:pt x="61" y="14"/>
                    <a:pt x="61" y="14"/>
                  </a:cubicBezTo>
                  <a:cubicBezTo>
                    <a:pt x="63" y="14"/>
                    <a:pt x="63" y="14"/>
                    <a:pt x="63" y="14"/>
                  </a:cubicBezTo>
                  <a:cubicBezTo>
                    <a:pt x="64" y="15"/>
                    <a:pt x="64" y="16"/>
                    <a:pt x="66" y="16"/>
                  </a:cubicBezTo>
                  <a:cubicBezTo>
                    <a:pt x="66" y="17"/>
                    <a:pt x="66" y="17"/>
                    <a:pt x="66" y="17"/>
                  </a:cubicBezTo>
                  <a:cubicBezTo>
                    <a:pt x="65" y="17"/>
                    <a:pt x="65" y="17"/>
                    <a:pt x="65" y="17"/>
                  </a:cubicBezTo>
                  <a:cubicBezTo>
                    <a:pt x="65" y="16"/>
                    <a:pt x="65" y="16"/>
                    <a:pt x="65" y="16"/>
                  </a:cubicBezTo>
                  <a:cubicBezTo>
                    <a:pt x="65" y="16"/>
                    <a:pt x="65" y="16"/>
                    <a:pt x="65" y="16"/>
                  </a:cubicBezTo>
                  <a:cubicBezTo>
                    <a:pt x="65" y="17"/>
                    <a:pt x="65" y="17"/>
                    <a:pt x="65" y="17"/>
                  </a:cubicBezTo>
                  <a:cubicBezTo>
                    <a:pt x="63" y="17"/>
                    <a:pt x="61" y="16"/>
                    <a:pt x="60" y="15"/>
                  </a:cubicBezTo>
                  <a:cubicBezTo>
                    <a:pt x="59" y="15"/>
                    <a:pt x="59" y="15"/>
                    <a:pt x="58" y="15"/>
                  </a:cubicBezTo>
                  <a:cubicBezTo>
                    <a:pt x="59" y="16"/>
                    <a:pt x="59" y="18"/>
                    <a:pt x="59" y="19"/>
                  </a:cubicBezTo>
                  <a:cubicBezTo>
                    <a:pt x="59" y="18"/>
                    <a:pt x="59" y="18"/>
                    <a:pt x="59" y="18"/>
                  </a:cubicBezTo>
                  <a:cubicBezTo>
                    <a:pt x="57" y="18"/>
                    <a:pt x="57" y="18"/>
                    <a:pt x="57" y="19"/>
                  </a:cubicBezTo>
                  <a:cubicBezTo>
                    <a:pt x="57" y="19"/>
                    <a:pt x="57" y="19"/>
                    <a:pt x="57" y="19"/>
                  </a:cubicBezTo>
                  <a:cubicBezTo>
                    <a:pt x="57" y="20"/>
                    <a:pt x="57" y="20"/>
                    <a:pt x="58" y="20"/>
                  </a:cubicBezTo>
                  <a:cubicBezTo>
                    <a:pt x="58" y="21"/>
                    <a:pt x="58" y="21"/>
                    <a:pt x="57" y="21"/>
                  </a:cubicBezTo>
                  <a:cubicBezTo>
                    <a:pt x="57" y="22"/>
                    <a:pt x="57" y="22"/>
                    <a:pt x="57" y="22"/>
                  </a:cubicBezTo>
                  <a:cubicBezTo>
                    <a:pt x="56" y="21"/>
                    <a:pt x="57" y="21"/>
                    <a:pt x="56" y="21"/>
                  </a:cubicBezTo>
                  <a:cubicBezTo>
                    <a:pt x="56" y="19"/>
                    <a:pt x="56" y="19"/>
                    <a:pt x="56" y="19"/>
                  </a:cubicBezTo>
                  <a:cubicBezTo>
                    <a:pt x="56" y="19"/>
                    <a:pt x="56" y="19"/>
                    <a:pt x="56" y="19"/>
                  </a:cubicBezTo>
                  <a:cubicBezTo>
                    <a:pt x="56" y="18"/>
                    <a:pt x="56" y="17"/>
                    <a:pt x="57" y="15"/>
                  </a:cubicBezTo>
                  <a:cubicBezTo>
                    <a:pt x="56" y="15"/>
                    <a:pt x="56" y="15"/>
                    <a:pt x="56" y="15"/>
                  </a:cubicBezTo>
                  <a:cubicBezTo>
                    <a:pt x="56" y="15"/>
                    <a:pt x="56" y="15"/>
                    <a:pt x="56" y="15"/>
                  </a:cubicBezTo>
                  <a:cubicBezTo>
                    <a:pt x="55" y="15"/>
                    <a:pt x="54" y="16"/>
                    <a:pt x="53" y="17"/>
                  </a:cubicBezTo>
                  <a:cubicBezTo>
                    <a:pt x="52" y="16"/>
                    <a:pt x="52" y="16"/>
                    <a:pt x="52" y="15"/>
                  </a:cubicBezTo>
                  <a:cubicBezTo>
                    <a:pt x="53" y="15"/>
                    <a:pt x="53" y="15"/>
                    <a:pt x="53" y="15"/>
                  </a:cubicBezTo>
                  <a:cubicBezTo>
                    <a:pt x="53" y="15"/>
                    <a:pt x="53" y="15"/>
                    <a:pt x="53" y="15"/>
                  </a:cubicBezTo>
                  <a:cubicBezTo>
                    <a:pt x="52" y="15"/>
                    <a:pt x="53" y="15"/>
                    <a:pt x="52" y="14"/>
                  </a:cubicBezTo>
                  <a:cubicBezTo>
                    <a:pt x="51" y="14"/>
                    <a:pt x="51" y="14"/>
                    <a:pt x="51" y="15"/>
                  </a:cubicBezTo>
                  <a:cubicBezTo>
                    <a:pt x="51" y="15"/>
                    <a:pt x="51" y="15"/>
                    <a:pt x="51" y="15"/>
                  </a:cubicBezTo>
                  <a:cubicBezTo>
                    <a:pt x="49" y="15"/>
                    <a:pt x="49" y="15"/>
                    <a:pt x="49" y="15"/>
                  </a:cubicBezTo>
                  <a:cubicBezTo>
                    <a:pt x="49" y="15"/>
                    <a:pt x="49" y="15"/>
                    <a:pt x="49" y="15"/>
                  </a:cubicBezTo>
                  <a:cubicBezTo>
                    <a:pt x="49" y="16"/>
                    <a:pt x="49" y="16"/>
                    <a:pt x="49" y="16"/>
                  </a:cubicBezTo>
                  <a:cubicBezTo>
                    <a:pt x="49" y="17"/>
                    <a:pt x="49" y="17"/>
                    <a:pt x="49" y="17"/>
                  </a:cubicBezTo>
                  <a:cubicBezTo>
                    <a:pt x="48" y="17"/>
                    <a:pt x="48" y="17"/>
                    <a:pt x="47" y="18"/>
                  </a:cubicBezTo>
                  <a:cubicBezTo>
                    <a:pt x="47" y="18"/>
                    <a:pt x="48" y="19"/>
                    <a:pt x="49" y="19"/>
                  </a:cubicBezTo>
                  <a:cubicBezTo>
                    <a:pt x="48" y="20"/>
                    <a:pt x="48" y="20"/>
                    <a:pt x="48" y="21"/>
                  </a:cubicBezTo>
                  <a:cubicBezTo>
                    <a:pt x="48" y="21"/>
                    <a:pt x="46" y="21"/>
                    <a:pt x="45" y="21"/>
                  </a:cubicBezTo>
                  <a:cubicBezTo>
                    <a:pt x="45" y="20"/>
                    <a:pt x="45" y="20"/>
                    <a:pt x="45" y="20"/>
                  </a:cubicBezTo>
                  <a:cubicBezTo>
                    <a:pt x="44" y="20"/>
                    <a:pt x="44" y="20"/>
                    <a:pt x="44" y="20"/>
                  </a:cubicBezTo>
                  <a:cubicBezTo>
                    <a:pt x="44" y="20"/>
                    <a:pt x="44" y="20"/>
                    <a:pt x="44" y="20"/>
                  </a:cubicBezTo>
                  <a:cubicBezTo>
                    <a:pt x="46" y="20"/>
                    <a:pt x="46" y="20"/>
                    <a:pt x="46" y="20"/>
                  </a:cubicBezTo>
                  <a:cubicBezTo>
                    <a:pt x="46" y="18"/>
                    <a:pt x="46" y="17"/>
                    <a:pt x="47" y="16"/>
                  </a:cubicBezTo>
                  <a:cubicBezTo>
                    <a:pt x="47" y="15"/>
                    <a:pt x="47" y="15"/>
                    <a:pt x="47" y="15"/>
                  </a:cubicBezTo>
                  <a:cubicBezTo>
                    <a:pt x="46" y="15"/>
                    <a:pt x="45" y="16"/>
                    <a:pt x="45" y="16"/>
                  </a:cubicBezTo>
                  <a:cubicBezTo>
                    <a:pt x="45" y="15"/>
                    <a:pt x="45" y="15"/>
                    <a:pt x="46" y="15"/>
                  </a:cubicBezTo>
                  <a:cubicBezTo>
                    <a:pt x="46" y="13"/>
                    <a:pt x="45" y="11"/>
                    <a:pt x="43" y="11"/>
                  </a:cubicBezTo>
                  <a:cubicBezTo>
                    <a:pt x="43" y="9"/>
                    <a:pt x="44" y="8"/>
                    <a:pt x="44" y="7"/>
                  </a:cubicBezTo>
                  <a:cubicBezTo>
                    <a:pt x="45" y="7"/>
                    <a:pt x="45" y="7"/>
                    <a:pt x="45" y="7"/>
                  </a:cubicBezTo>
                  <a:cubicBezTo>
                    <a:pt x="45" y="6"/>
                    <a:pt x="45" y="6"/>
                    <a:pt x="45" y="6"/>
                  </a:cubicBezTo>
                  <a:cubicBezTo>
                    <a:pt x="44" y="6"/>
                    <a:pt x="44" y="6"/>
                    <a:pt x="44" y="6"/>
                  </a:cubicBezTo>
                  <a:cubicBezTo>
                    <a:pt x="44" y="6"/>
                    <a:pt x="44" y="6"/>
                    <a:pt x="44" y="6"/>
                  </a:cubicBezTo>
                  <a:cubicBezTo>
                    <a:pt x="45" y="6"/>
                    <a:pt x="46" y="3"/>
                    <a:pt x="46" y="2"/>
                  </a:cubicBezTo>
                  <a:cubicBezTo>
                    <a:pt x="44" y="1"/>
                    <a:pt x="42" y="0"/>
                    <a:pt x="39" y="0"/>
                  </a:cubicBezTo>
                  <a:cubicBezTo>
                    <a:pt x="39" y="1"/>
                    <a:pt x="39" y="1"/>
                    <a:pt x="39" y="1"/>
                  </a:cubicBezTo>
                  <a:cubicBezTo>
                    <a:pt x="37" y="1"/>
                    <a:pt x="37" y="2"/>
                    <a:pt x="35" y="2"/>
                  </a:cubicBezTo>
                  <a:cubicBezTo>
                    <a:pt x="35" y="2"/>
                    <a:pt x="35" y="2"/>
                    <a:pt x="35" y="2"/>
                  </a:cubicBezTo>
                  <a:cubicBezTo>
                    <a:pt x="35" y="2"/>
                    <a:pt x="35" y="2"/>
                    <a:pt x="35" y="2"/>
                  </a:cubicBezTo>
                  <a:cubicBezTo>
                    <a:pt x="35" y="3"/>
                    <a:pt x="35" y="3"/>
                    <a:pt x="35" y="3"/>
                  </a:cubicBezTo>
                  <a:cubicBezTo>
                    <a:pt x="33" y="3"/>
                    <a:pt x="32" y="3"/>
                    <a:pt x="31" y="4"/>
                  </a:cubicBezTo>
                  <a:cubicBezTo>
                    <a:pt x="31" y="5"/>
                    <a:pt x="31" y="5"/>
                    <a:pt x="31" y="5"/>
                  </a:cubicBezTo>
                  <a:cubicBezTo>
                    <a:pt x="31" y="5"/>
                    <a:pt x="30" y="4"/>
                    <a:pt x="30" y="4"/>
                  </a:cubicBezTo>
                  <a:cubicBezTo>
                    <a:pt x="30" y="5"/>
                    <a:pt x="30" y="5"/>
                    <a:pt x="30" y="5"/>
                  </a:cubicBezTo>
                  <a:cubicBezTo>
                    <a:pt x="29" y="5"/>
                    <a:pt x="29" y="5"/>
                    <a:pt x="28" y="5"/>
                  </a:cubicBezTo>
                  <a:cubicBezTo>
                    <a:pt x="29" y="6"/>
                    <a:pt x="29" y="6"/>
                    <a:pt x="29" y="6"/>
                  </a:cubicBezTo>
                  <a:cubicBezTo>
                    <a:pt x="29" y="7"/>
                    <a:pt x="28" y="7"/>
                    <a:pt x="28" y="8"/>
                  </a:cubicBezTo>
                  <a:cubicBezTo>
                    <a:pt x="29" y="8"/>
                    <a:pt x="29" y="8"/>
                    <a:pt x="29" y="8"/>
                  </a:cubicBezTo>
                  <a:cubicBezTo>
                    <a:pt x="29" y="8"/>
                    <a:pt x="29" y="8"/>
                    <a:pt x="29" y="8"/>
                  </a:cubicBezTo>
                  <a:cubicBezTo>
                    <a:pt x="28" y="8"/>
                    <a:pt x="27" y="8"/>
                    <a:pt x="26" y="8"/>
                  </a:cubicBezTo>
                  <a:cubicBezTo>
                    <a:pt x="26" y="8"/>
                    <a:pt x="26" y="8"/>
                    <a:pt x="26" y="8"/>
                  </a:cubicBezTo>
                  <a:cubicBezTo>
                    <a:pt x="25" y="8"/>
                    <a:pt x="25" y="8"/>
                    <a:pt x="25" y="8"/>
                  </a:cubicBezTo>
                  <a:cubicBezTo>
                    <a:pt x="24" y="10"/>
                    <a:pt x="24" y="11"/>
                    <a:pt x="25" y="14"/>
                  </a:cubicBezTo>
                  <a:cubicBezTo>
                    <a:pt x="25" y="14"/>
                    <a:pt x="26" y="14"/>
                    <a:pt x="26" y="14"/>
                  </a:cubicBezTo>
                  <a:cubicBezTo>
                    <a:pt x="26" y="14"/>
                    <a:pt x="26" y="14"/>
                    <a:pt x="26" y="14"/>
                  </a:cubicBezTo>
                  <a:cubicBezTo>
                    <a:pt x="26" y="14"/>
                    <a:pt x="27" y="14"/>
                    <a:pt x="27" y="14"/>
                  </a:cubicBezTo>
                  <a:cubicBezTo>
                    <a:pt x="27" y="14"/>
                    <a:pt x="27" y="14"/>
                    <a:pt x="27" y="14"/>
                  </a:cubicBezTo>
                  <a:cubicBezTo>
                    <a:pt x="30" y="14"/>
                    <a:pt x="30" y="14"/>
                    <a:pt x="30" y="14"/>
                  </a:cubicBezTo>
                  <a:cubicBezTo>
                    <a:pt x="29" y="15"/>
                    <a:pt x="30" y="18"/>
                    <a:pt x="30" y="18"/>
                  </a:cubicBezTo>
                  <a:cubicBezTo>
                    <a:pt x="30" y="18"/>
                    <a:pt x="29" y="17"/>
                    <a:pt x="29" y="17"/>
                  </a:cubicBezTo>
                  <a:cubicBezTo>
                    <a:pt x="29" y="16"/>
                    <a:pt x="29" y="16"/>
                    <a:pt x="29" y="16"/>
                  </a:cubicBezTo>
                  <a:cubicBezTo>
                    <a:pt x="28" y="16"/>
                    <a:pt x="26" y="16"/>
                    <a:pt x="24" y="16"/>
                  </a:cubicBezTo>
                  <a:cubicBezTo>
                    <a:pt x="24" y="17"/>
                    <a:pt x="24" y="18"/>
                    <a:pt x="24" y="18"/>
                  </a:cubicBezTo>
                  <a:cubicBezTo>
                    <a:pt x="26" y="19"/>
                    <a:pt x="25" y="20"/>
                    <a:pt x="28" y="20"/>
                  </a:cubicBezTo>
                  <a:cubicBezTo>
                    <a:pt x="28" y="21"/>
                    <a:pt x="27" y="22"/>
                    <a:pt x="26" y="23"/>
                  </a:cubicBezTo>
                  <a:cubicBezTo>
                    <a:pt x="27" y="24"/>
                    <a:pt x="27" y="25"/>
                    <a:pt x="28" y="27"/>
                  </a:cubicBezTo>
                  <a:cubicBezTo>
                    <a:pt x="26" y="26"/>
                    <a:pt x="25" y="26"/>
                    <a:pt x="25" y="25"/>
                  </a:cubicBezTo>
                  <a:cubicBezTo>
                    <a:pt x="23" y="25"/>
                    <a:pt x="23" y="25"/>
                    <a:pt x="22" y="26"/>
                  </a:cubicBezTo>
                  <a:cubicBezTo>
                    <a:pt x="22" y="26"/>
                    <a:pt x="22" y="26"/>
                    <a:pt x="22" y="26"/>
                  </a:cubicBezTo>
                  <a:cubicBezTo>
                    <a:pt x="20" y="26"/>
                    <a:pt x="20" y="26"/>
                    <a:pt x="20" y="26"/>
                  </a:cubicBezTo>
                  <a:cubicBezTo>
                    <a:pt x="20" y="27"/>
                    <a:pt x="20" y="27"/>
                    <a:pt x="20" y="27"/>
                  </a:cubicBezTo>
                  <a:cubicBezTo>
                    <a:pt x="19" y="27"/>
                    <a:pt x="19" y="27"/>
                    <a:pt x="19" y="27"/>
                  </a:cubicBezTo>
                  <a:cubicBezTo>
                    <a:pt x="19" y="26"/>
                    <a:pt x="19" y="26"/>
                    <a:pt x="19" y="26"/>
                  </a:cubicBezTo>
                  <a:cubicBezTo>
                    <a:pt x="21" y="26"/>
                    <a:pt x="21" y="24"/>
                    <a:pt x="24" y="24"/>
                  </a:cubicBezTo>
                  <a:cubicBezTo>
                    <a:pt x="24" y="20"/>
                    <a:pt x="21" y="22"/>
                    <a:pt x="20" y="20"/>
                  </a:cubicBezTo>
                  <a:cubicBezTo>
                    <a:pt x="20" y="17"/>
                    <a:pt x="20" y="15"/>
                    <a:pt x="20" y="13"/>
                  </a:cubicBezTo>
                  <a:cubicBezTo>
                    <a:pt x="20" y="13"/>
                    <a:pt x="20" y="13"/>
                    <a:pt x="20" y="13"/>
                  </a:cubicBezTo>
                  <a:cubicBezTo>
                    <a:pt x="20" y="12"/>
                    <a:pt x="20" y="12"/>
                    <a:pt x="20" y="11"/>
                  </a:cubicBezTo>
                  <a:cubicBezTo>
                    <a:pt x="20" y="11"/>
                    <a:pt x="20" y="11"/>
                    <a:pt x="20" y="11"/>
                  </a:cubicBezTo>
                  <a:cubicBezTo>
                    <a:pt x="20" y="8"/>
                    <a:pt x="20" y="8"/>
                    <a:pt x="20" y="8"/>
                  </a:cubicBezTo>
                  <a:cubicBezTo>
                    <a:pt x="21" y="8"/>
                    <a:pt x="21" y="8"/>
                    <a:pt x="21" y="8"/>
                  </a:cubicBezTo>
                  <a:cubicBezTo>
                    <a:pt x="21" y="7"/>
                    <a:pt x="21" y="7"/>
                    <a:pt x="21" y="7"/>
                  </a:cubicBezTo>
                  <a:cubicBezTo>
                    <a:pt x="21" y="7"/>
                    <a:pt x="21" y="7"/>
                    <a:pt x="21" y="7"/>
                  </a:cubicBezTo>
                  <a:cubicBezTo>
                    <a:pt x="22" y="7"/>
                    <a:pt x="22" y="6"/>
                    <a:pt x="22" y="6"/>
                  </a:cubicBezTo>
                  <a:cubicBezTo>
                    <a:pt x="22" y="5"/>
                    <a:pt x="23" y="5"/>
                    <a:pt x="23" y="5"/>
                  </a:cubicBezTo>
                  <a:cubicBezTo>
                    <a:pt x="23" y="5"/>
                    <a:pt x="23" y="5"/>
                    <a:pt x="23" y="5"/>
                  </a:cubicBezTo>
                  <a:cubicBezTo>
                    <a:pt x="24" y="5"/>
                    <a:pt x="24" y="5"/>
                    <a:pt x="24" y="5"/>
                  </a:cubicBezTo>
                  <a:cubicBezTo>
                    <a:pt x="24" y="4"/>
                    <a:pt x="24" y="4"/>
                    <a:pt x="24" y="4"/>
                  </a:cubicBezTo>
                  <a:cubicBezTo>
                    <a:pt x="26" y="3"/>
                    <a:pt x="30" y="2"/>
                    <a:pt x="33" y="2"/>
                  </a:cubicBezTo>
                  <a:cubicBezTo>
                    <a:pt x="33" y="2"/>
                    <a:pt x="33" y="2"/>
                    <a:pt x="33" y="2"/>
                  </a:cubicBezTo>
                  <a:cubicBezTo>
                    <a:pt x="33" y="2"/>
                    <a:pt x="33" y="2"/>
                    <a:pt x="33" y="2"/>
                  </a:cubicBezTo>
                  <a:cubicBezTo>
                    <a:pt x="33" y="1"/>
                    <a:pt x="33" y="1"/>
                    <a:pt x="33" y="0"/>
                  </a:cubicBezTo>
                  <a:cubicBezTo>
                    <a:pt x="31" y="0"/>
                    <a:pt x="31" y="0"/>
                    <a:pt x="31" y="0"/>
                  </a:cubicBezTo>
                  <a:cubicBezTo>
                    <a:pt x="31" y="0"/>
                    <a:pt x="31" y="0"/>
                    <a:pt x="31" y="0"/>
                  </a:cubicBezTo>
                  <a:cubicBezTo>
                    <a:pt x="30" y="0"/>
                    <a:pt x="30" y="0"/>
                    <a:pt x="30" y="0"/>
                  </a:cubicBezTo>
                  <a:cubicBezTo>
                    <a:pt x="22" y="0"/>
                    <a:pt x="22" y="0"/>
                    <a:pt x="22" y="0"/>
                  </a:cubicBezTo>
                  <a:cubicBezTo>
                    <a:pt x="21" y="1"/>
                    <a:pt x="20" y="1"/>
                    <a:pt x="20" y="1"/>
                  </a:cubicBezTo>
                  <a:cubicBezTo>
                    <a:pt x="19" y="0"/>
                    <a:pt x="19" y="0"/>
                    <a:pt x="19" y="0"/>
                  </a:cubicBezTo>
                  <a:cubicBezTo>
                    <a:pt x="17" y="0"/>
                    <a:pt x="14" y="2"/>
                    <a:pt x="13" y="1"/>
                  </a:cubicBezTo>
                  <a:cubicBezTo>
                    <a:pt x="11" y="1"/>
                    <a:pt x="11" y="1"/>
                    <a:pt x="10" y="3"/>
                  </a:cubicBezTo>
                  <a:cubicBezTo>
                    <a:pt x="10" y="3"/>
                    <a:pt x="9" y="3"/>
                    <a:pt x="9" y="3"/>
                  </a:cubicBezTo>
                  <a:cubicBezTo>
                    <a:pt x="9" y="4"/>
                    <a:pt x="8" y="4"/>
                    <a:pt x="8" y="4"/>
                  </a:cubicBezTo>
                  <a:cubicBezTo>
                    <a:pt x="8" y="6"/>
                    <a:pt x="8" y="6"/>
                    <a:pt x="8" y="6"/>
                  </a:cubicBezTo>
                  <a:cubicBezTo>
                    <a:pt x="9" y="6"/>
                    <a:pt x="9" y="6"/>
                    <a:pt x="9" y="6"/>
                  </a:cubicBezTo>
                  <a:cubicBezTo>
                    <a:pt x="9" y="6"/>
                    <a:pt x="9" y="6"/>
                    <a:pt x="9" y="6"/>
                  </a:cubicBezTo>
                  <a:cubicBezTo>
                    <a:pt x="6" y="8"/>
                    <a:pt x="6" y="8"/>
                    <a:pt x="6" y="8"/>
                  </a:cubicBezTo>
                  <a:cubicBezTo>
                    <a:pt x="6" y="8"/>
                    <a:pt x="7" y="9"/>
                    <a:pt x="6" y="10"/>
                  </a:cubicBezTo>
                  <a:cubicBezTo>
                    <a:pt x="6" y="10"/>
                    <a:pt x="6" y="10"/>
                    <a:pt x="5" y="10"/>
                  </a:cubicBezTo>
                  <a:cubicBezTo>
                    <a:pt x="5" y="11"/>
                    <a:pt x="5" y="11"/>
                    <a:pt x="5" y="11"/>
                  </a:cubicBezTo>
                  <a:cubicBezTo>
                    <a:pt x="4" y="12"/>
                    <a:pt x="4" y="12"/>
                    <a:pt x="4" y="12"/>
                  </a:cubicBezTo>
                  <a:cubicBezTo>
                    <a:pt x="4" y="12"/>
                    <a:pt x="4" y="12"/>
                    <a:pt x="3" y="12"/>
                  </a:cubicBezTo>
                  <a:cubicBezTo>
                    <a:pt x="3" y="14"/>
                    <a:pt x="3" y="14"/>
                    <a:pt x="3" y="14"/>
                  </a:cubicBezTo>
                  <a:cubicBezTo>
                    <a:pt x="3" y="14"/>
                    <a:pt x="2" y="14"/>
                    <a:pt x="2" y="15"/>
                  </a:cubicBezTo>
                  <a:cubicBezTo>
                    <a:pt x="2" y="15"/>
                    <a:pt x="2" y="16"/>
                    <a:pt x="2" y="16"/>
                  </a:cubicBezTo>
                  <a:cubicBezTo>
                    <a:pt x="2" y="17"/>
                    <a:pt x="2" y="17"/>
                    <a:pt x="2" y="17"/>
                  </a:cubicBezTo>
                  <a:cubicBezTo>
                    <a:pt x="2" y="17"/>
                    <a:pt x="2" y="18"/>
                    <a:pt x="1" y="18"/>
                  </a:cubicBezTo>
                  <a:cubicBezTo>
                    <a:pt x="1" y="19"/>
                    <a:pt x="1" y="19"/>
                    <a:pt x="1" y="19"/>
                  </a:cubicBezTo>
                  <a:cubicBezTo>
                    <a:pt x="0" y="19"/>
                    <a:pt x="0" y="19"/>
                    <a:pt x="0" y="19"/>
                  </a:cubicBezTo>
                  <a:cubicBezTo>
                    <a:pt x="0" y="20"/>
                    <a:pt x="0" y="20"/>
                    <a:pt x="0" y="20"/>
                  </a:cubicBezTo>
                  <a:cubicBezTo>
                    <a:pt x="0" y="20"/>
                    <a:pt x="0" y="20"/>
                    <a:pt x="0" y="20"/>
                  </a:cubicBezTo>
                  <a:cubicBezTo>
                    <a:pt x="0" y="21"/>
                    <a:pt x="0" y="21"/>
                    <a:pt x="0" y="21"/>
                  </a:cubicBezTo>
                  <a:cubicBezTo>
                    <a:pt x="0" y="21"/>
                    <a:pt x="3" y="23"/>
                    <a:pt x="4" y="23"/>
                  </a:cubicBezTo>
                  <a:cubicBezTo>
                    <a:pt x="4" y="24"/>
                    <a:pt x="4" y="24"/>
                    <a:pt x="4" y="24"/>
                  </a:cubicBezTo>
                  <a:cubicBezTo>
                    <a:pt x="3" y="24"/>
                    <a:pt x="3" y="24"/>
                    <a:pt x="3" y="24"/>
                  </a:cubicBezTo>
                  <a:cubicBezTo>
                    <a:pt x="4" y="25"/>
                    <a:pt x="5" y="26"/>
                    <a:pt x="5" y="27"/>
                  </a:cubicBezTo>
                  <a:cubicBezTo>
                    <a:pt x="8" y="27"/>
                    <a:pt x="11" y="26"/>
                    <a:pt x="12" y="27"/>
                  </a:cubicBezTo>
                  <a:cubicBezTo>
                    <a:pt x="13" y="27"/>
                    <a:pt x="13" y="27"/>
                    <a:pt x="13" y="27"/>
                  </a:cubicBezTo>
                  <a:cubicBezTo>
                    <a:pt x="13" y="28"/>
                    <a:pt x="13" y="28"/>
                    <a:pt x="13" y="28"/>
                  </a:cubicBezTo>
                  <a:cubicBezTo>
                    <a:pt x="11" y="28"/>
                    <a:pt x="11" y="28"/>
                    <a:pt x="11" y="28"/>
                  </a:cubicBezTo>
                  <a:cubicBezTo>
                    <a:pt x="11" y="28"/>
                    <a:pt x="11" y="28"/>
                    <a:pt x="11" y="28"/>
                  </a:cubicBezTo>
                  <a:cubicBezTo>
                    <a:pt x="10" y="28"/>
                    <a:pt x="10" y="28"/>
                    <a:pt x="9" y="28"/>
                  </a:cubicBezTo>
                  <a:cubicBezTo>
                    <a:pt x="9" y="30"/>
                    <a:pt x="9" y="30"/>
                    <a:pt x="10" y="30"/>
                  </a:cubicBezTo>
                  <a:cubicBezTo>
                    <a:pt x="10" y="30"/>
                    <a:pt x="10" y="30"/>
                    <a:pt x="10" y="30"/>
                  </a:cubicBezTo>
                  <a:cubicBezTo>
                    <a:pt x="10" y="31"/>
                    <a:pt x="10" y="31"/>
                    <a:pt x="10" y="31"/>
                  </a:cubicBezTo>
                  <a:cubicBezTo>
                    <a:pt x="11" y="31"/>
                    <a:pt x="11" y="31"/>
                    <a:pt x="11" y="31"/>
                  </a:cubicBezTo>
                  <a:cubicBezTo>
                    <a:pt x="11" y="32"/>
                    <a:pt x="11" y="32"/>
                    <a:pt x="11" y="32"/>
                  </a:cubicBezTo>
                  <a:cubicBezTo>
                    <a:pt x="11" y="32"/>
                    <a:pt x="12" y="32"/>
                    <a:pt x="12" y="31"/>
                  </a:cubicBezTo>
                  <a:cubicBezTo>
                    <a:pt x="12" y="32"/>
                    <a:pt x="12" y="32"/>
                    <a:pt x="12" y="32"/>
                  </a:cubicBezTo>
                  <a:cubicBezTo>
                    <a:pt x="13" y="32"/>
                    <a:pt x="14" y="33"/>
                    <a:pt x="14" y="33"/>
                  </a:cubicBezTo>
                  <a:cubicBezTo>
                    <a:pt x="14" y="34"/>
                    <a:pt x="14" y="33"/>
                    <a:pt x="13" y="34"/>
                  </a:cubicBezTo>
                  <a:cubicBezTo>
                    <a:pt x="14" y="35"/>
                    <a:pt x="14" y="34"/>
                    <a:pt x="14" y="35"/>
                  </a:cubicBezTo>
                  <a:cubicBezTo>
                    <a:pt x="16" y="35"/>
                    <a:pt x="16" y="35"/>
                    <a:pt x="17" y="34"/>
                  </a:cubicBezTo>
                  <a:cubicBezTo>
                    <a:pt x="17" y="33"/>
                    <a:pt x="17" y="33"/>
                    <a:pt x="17" y="33"/>
                  </a:cubicBezTo>
                  <a:cubicBezTo>
                    <a:pt x="18" y="33"/>
                    <a:pt x="19" y="33"/>
                    <a:pt x="20" y="33"/>
                  </a:cubicBezTo>
                  <a:cubicBezTo>
                    <a:pt x="20" y="34"/>
                    <a:pt x="20" y="34"/>
                    <a:pt x="20" y="34"/>
                  </a:cubicBezTo>
                  <a:cubicBezTo>
                    <a:pt x="20" y="34"/>
                    <a:pt x="20" y="34"/>
                    <a:pt x="20" y="34"/>
                  </a:cubicBezTo>
                  <a:cubicBezTo>
                    <a:pt x="21" y="35"/>
                    <a:pt x="21" y="36"/>
                    <a:pt x="22" y="36"/>
                  </a:cubicBezTo>
                  <a:cubicBezTo>
                    <a:pt x="22" y="36"/>
                    <a:pt x="22" y="37"/>
                    <a:pt x="23" y="37"/>
                  </a:cubicBezTo>
                  <a:cubicBezTo>
                    <a:pt x="23" y="37"/>
                    <a:pt x="22" y="37"/>
                    <a:pt x="22" y="38"/>
                  </a:cubicBezTo>
                  <a:cubicBezTo>
                    <a:pt x="23" y="38"/>
                    <a:pt x="23" y="38"/>
                    <a:pt x="23" y="38"/>
                  </a:cubicBezTo>
                  <a:cubicBezTo>
                    <a:pt x="23" y="38"/>
                    <a:pt x="23" y="38"/>
                    <a:pt x="23" y="38"/>
                  </a:cubicBezTo>
                  <a:cubicBezTo>
                    <a:pt x="25" y="38"/>
                    <a:pt x="25" y="38"/>
                    <a:pt x="25" y="38"/>
                  </a:cubicBezTo>
                  <a:cubicBezTo>
                    <a:pt x="25" y="38"/>
                    <a:pt x="25" y="38"/>
                    <a:pt x="25" y="38"/>
                  </a:cubicBezTo>
                  <a:cubicBezTo>
                    <a:pt x="25" y="38"/>
                    <a:pt x="25" y="38"/>
                    <a:pt x="25" y="38"/>
                  </a:cubicBezTo>
                  <a:cubicBezTo>
                    <a:pt x="25" y="38"/>
                    <a:pt x="25" y="38"/>
                    <a:pt x="25" y="38"/>
                  </a:cubicBezTo>
                  <a:cubicBezTo>
                    <a:pt x="26" y="38"/>
                    <a:pt x="26" y="38"/>
                    <a:pt x="26" y="38"/>
                  </a:cubicBezTo>
                  <a:cubicBezTo>
                    <a:pt x="26" y="38"/>
                    <a:pt x="26" y="37"/>
                    <a:pt x="26" y="36"/>
                  </a:cubicBezTo>
                  <a:cubicBezTo>
                    <a:pt x="27" y="36"/>
                    <a:pt x="27" y="37"/>
                    <a:pt x="28" y="37"/>
                  </a:cubicBezTo>
                  <a:cubicBezTo>
                    <a:pt x="28" y="37"/>
                    <a:pt x="28" y="38"/>
                    <a:pt x="28" y="38"/>
                  </a:cubicBezTo>
                  <a:cubicBezTo>
                    <a:pt x="32" y="38"/>
                    <a:pt x="32" y="38"/>
                    <a:pt x="32" y="38"/>
                  </a:cubicBezTo>
                  <a:cubicBezTo>
                    <a:pt x="32" y="39"/>
                    <a:pt x="32" y="39"/>
                    <a:pt x="32" y="39"/>
                  </a:cubicBezTo>
                  <a:cubicBezTo>
                    <a:pt x="34" y="39"/>
                    <a:pt x="36" y="39"/>
                    <a:pt x="37" y="39"/>
                  </a:cubicBezTo>
                  <a:cubicBezTo>
                    <a:pt x="37" y="38"/>
                    <a:pt x="37" y="38"/>
                    <a:pt x="37" y="38"/>
                  </a:cubicBezTo>
                  <a:cubicBezTo>
                    <a:pt x="39" y="38"/>
                    <a:pt x="39" y="39"/>
                    <a:pt x="39" y="39"/>
                  </a:cubicBezTo>
                  <a:cubicBezTo>
                    <a:pt x="39" y="39"/>
                    <a:pt x="39" y="39"/>
                    <a:pt x="39" y="39"/>
                  </a:cubicBezTo>
                  <a:cubicBezTo>
                    <a:pt x="41" y="40"/>
                    <a:pt x="42" y="39"/>
                    <a:pt x="43" y="40"/>
                  </a:cubicBezTo>
                  <a:cubicBezTo>
                    <a:pt x="45" y="40"/>
                    <a:pt x="45" y="40"/>
                    <a:pt x="45" y="40"/>
                  </a:cubicBezTo>
                  <a:cubicBezTo>
                    <a:pt x="45" y="40"/>
                    <a:pt x="45" y="40"/>
                    <a:pt x="45" y="40"/>
                  </a:cubicBezTo>
                  <a:cubicBezTo>
                    <a:pt x="46" y="39"/>
                    <a:pt x="45" y="40"/>
                    <a:pt x="45" y="39"/>
                  </a:cubicBezTo>
                  <a:cubicBezTo>
                    <a:pt x="43" y="38"/>
                    <a:pt x="43" y="38"/>
                    <a:pt x="43" y="38"/>
                  </a:cubicBezTo>
                  <a:cubicBezTo>
                    <a:pt x="43" y="37"/>
                    <a:pt x="43" y="37"/>
                    <a:pt x="43" y="36"/>
                  </a:cubicBezTo>
                  <a:cubicBezTo>
                    <a:pt x="42" y="36"/>
                    <a:pt x="41" y="35"/>
                    <a:pt x="40" y="35"/>
                  </a:cubicBezTo>
                  <a:cubicBezTo>
                    <a:pt x="40" y="34"/>
                    <a:pt x="40" y="34"/>
                    <a:pt x="40" y="34"/>
                  </a:cubicBezTo>
                  <a:cubicBezTo>
                    <a:pt x="42" y="34"/>
                    <a:pt x="41" y="34"/>
                    <a:pt x="43" y="35"/>
                  </a:cubicBezTo>
                  <a:cubicBezTo>
                    <a:pt x="43" y="36"/>
                    <a:pt x="43" y="36"/>
                    <a:pt x="43" y="36"/>
                  </a:cubicBezTo>
                  <a:cubicBezTo>
                    <a:pt x="44" y="36"/>
                    <a:pt x="44" y="36"/>
                    <a:pt x="44" y="37"/>
                  </a:cubicBezTo>
                  <a:cubicBezTo>
                    <a:pt x="45" y="37"/>
                    <a:pt x="45" y="37"/>
                    <a:pt x="45" y="37"/>
                  </a:cubicBezTo>
                  <a:cubicBezTo>
                    <a:pt x="45" y="37"/>
                    <a:pt x="45" y="38"/>
                    <a:pt x="45" y="38"/>
                  </a:cubicBezTo>
                  <a:cubicBezTo>
                    <a:pt x="46" y="38"/>
                    <a:pt x="46" y="38"/>
                    <a:pt x="46" y="38"/>
                  </a:cubicBezTo>
                  <a:cubicBezTo>
                    <a:pt x="47" y="39"/>
                    <a:pt x="47" y="39"/>
                    <a:pt x="47" y="39"/>
                  </a:cubicBezTo>
                  <a:cubicBezTo>
                    <a:pt x="47" y="39"/>
                    <a:pt x="47" y="39"/>
                    <a:pt x="47" y="39"/>
                  </a:cubicBezTo>
                  <a:cubicBezTo>
                    <a:pt x="47" y="39"/>
                    <a:pt x="47" y="39"/>
                    <a:pt x="47" y="39"/>
                  </a:cubicBezTo>
                  <a:cubicBezTo>
                    <a:pt x="48" y="40"/>
                    <a:pt x="48" y="40"/>
                    <a:pt x="48" y="40"/>
                  </a:cubicBezTo>
                  <a:cubicBezTo>
                    <a:pt x="49" y="40"/>
                    <a:pt x="48" y="41"/>
                    <a:pt x="49" y="41"/>
                  </a:cubicBezTo>
                  <a:cubicBezTo>
                    <a:pt x="49" y="42"/>
                    <a:pt x="49" y="42"/>
                    <a:pt x="49" y="42"/>
                  </a:cubicBezTo>
                  <a:cubicBezTo>
                    <a:pt x="50" y="42"/>
                    <a:pt x="50" y="42"/>
                    <a:pt x="50" y="42"/>
                  </a:cubicBezTo>
                  <a:cubicBezTo>
                    <a:pt x="50" y="41"/>
                    <a:pt x="50" y="41"/>
                    <a:pt x="50" y="41"/>
                  </a:cubicBezTo>
                  <a:cubicBezTo>
                    <a:pt x="51" y="41"/>
                    <a:pt x="51" y="41"/>
                    <a:pt x="51" y="41"/>
                  </a:cubicBezTo>
                  <a:cubicBezTo>
                    <a:pt x="51" y="41"/>
                    <a:pt x="51" y="41"/>
                    <a:pt x="51" y="41"/>
                  </a:cubicBezTo>
                  <a:cubicBezTo>
                    <a:pt x="50" y="41"/>
                    <a:pt x="50" y="41"/>
                    <a:pt x="50" y="41"/>
                  </a:cubicBezTo>
                  <a:cubicBezTo>
                    <a:pt x="50" y="39"/>
                    <a:pt x="50" y="39"/>
                    <a:pt x="50" y="39"/>
                  </a:cubicBezTo>
                  <a:cubicBezTo>
                    <a:pt x="48" y="38"/>
                    <a:pt x="49" y="38"/>
                    <a:pt x="49" y="37"/>
                  </a:cubicBezTo>
                  <a:cubicBezTo>
                    <a:pt x="48" y="37"/>
                    <a:pt x="48" y="37"/>
                    <a:pt x="47" y="36"/>
                  </a:cubicBezTo>
                  <a:cubicBezTo>
                    <a:pt x="48" y="35"/>
                    <a:pt x="48" y="35"/>
                    <a:pt x="48" y="35"/>
                  </a:cubicBezTo>
                  <a:cubicBezTo>
                    <a:pt x="51" y="35"/>
                    <a:pt x="51" y="35"/>
                    <a:pt x="51" y="35"/>
                  </a:cubicBezTo>
                  <a:cubicBezTo>
                    <a:pt x="51" y="34"/>
                    <a:pt x="51" y="34"/>
                    <a:pt x="51" y="34"/>
                  </a:cubicBezTo>
                  <a:cubicBezTo>
                    <a:pt x="53" y="34"/>
                    <a:pt x="54" y="35"/>
                    <a:pt x="55" y="36"/>
                  </a:cubicBezTo>
                  <a:cubicBezTo>
                    <a:pt x="56" y="37"/>
                    <a:pt x="56" y="37"/>
                    <a:pt x="56" y="37"/>
                  </a:cubicBezTo>
                  <a:cubicBezTo>
                    <a:pt x="57" y="38"/>
                    <a:pt x="56" y="37"/>
                    <a:pt x="57" y="38"/>
                  </a:cubicBezTo>
                  <a:cubicBezTo>
                    <a:pt x="58" y="38"/>
                    <a:pt x="59" y="37"/>
                    <a:pt x="60" y="37"/>
                  </a:cubicBezTo>
                  <a:cubicBezTo>
                    <a:pt x="61" y="37"/>
                    <a:pt x="61" y="37"/>
                    <a:pt x="62" y="37"/>
                  </a:cubicBezTo>
                  <a:cubicBezTo>
                    <a:pt x="62" y="35"/>
                    <a:pt x="61" y="35"/>
                    <a:pt x="61" y="33"/>
                  </a:cubicBezTo>
                  <a:cubicBezTo>
                    <a:pt x="59" y="34"/>
                    <a:pt x="60" y="34"/>
                    <a:pt x="58" y="35"/>
                  </a:cubicBezTo>
                  <a:cubicBezTo>
                    <a:pt x="58" y="33"/>
                    <a:pt x="58" y="33"/>
                    <a:pt x="58" y="33"/>
                  </a:cubicBezTo>
                  <a:cubicBezTo>
                    <a:pt x="60" y="33"/>
                    <a:pt x="60" y="32"/>
                    <a:pt x="61" y="32"/>
                  </a:cubicBezTo>
                  <a:cubicBezTo>
                    <a:pt x="62" y="33"/>
                    <a:pt x="62" y="34"/>
                    <a:pt x="63" y="35"/>
                  </a:cubicBezTo>
                  <a:cubicBezTo>
                    <a:pt x="63" y="35"/>
                    <a:pt x="64" y="35"/>
                    <a:pt x="64" y="35"/>
                  </a:cubicBezTo>
                  <a:cubicBezTo>
                    <a:pt x="64" y="34"/>
                    <a:pt x="64" y="34"/>
                    <a:pt x="64" y="34"/>
                  </a:cubicBezTo>
                  <a:cubicBezTo>
                    <a:pt x="66" y="34"/>
                    <a:pt x="66" y="34"/>
                    <a:pt x="66" y="34"/>
                  </a:cubicBezTo>
                  <a:cubicBezTo>
                    <a:pt x="66" y="36"/>
                    <a:pt x="67" y="38"/>
                    <a:pt x="67" y="41"/>
                  </a:cubicBezTo>
                  <a:cubicBezTo>
                    <a:pt x="68" y="41"/>
                    <a:pt x="68" y="41"/>
                    <a:pt x="68" y="41"/>
                  </a:cubicBezTo>
                  <a:cubicBezTo>
                    <a:pt x="68" y="40"/>
                    <a:pt x="68" y="40"/>
                    <a:pt x="68" y="40"/>
                  </a:cubicBezTo>
                  <a:cubicBezTo>
                    <a:pt x="68" y="38"/>
                    <a:pt x="68" y="38"/>
                    <a:pt x="68" y="38"/>
                  </a:cubicBezTo>
                  <a:cubicBezTo>
                    <a:pt x="69" y="38"/>
                    <a:pt x="69" y="38"/>
                    <a:pt x="69" y="38"/>
                  </a:cubicBezTo>
                  <a:cubicBezTo>
                    <a:pt x="69" y="38"/>
                    <a:pt x="69" y="38"/>
                    <a:pt x="69" y="38"/>
                  </a:cubicBezTo>
                  <a:cubicBezTo>
                    <a:pt x="69" y="38"/>
                    <a:pt x="69" y="38"/>
                    <a:pt x="70" y="38"/>
                  </a:cubicBezTo>
                  <a:cubicBezTo>
                    <a:pt x="70" y="38"/>
                    <a:pt x="70" y="38"/>
                    <a:pt x="71" y="37"/>
                  </a:cubicBezTo>
                  <a:cubicBezTo>
                    <a:pt x="71" y="38"/>
                    <a:pt x="71" y="38"/>
                    <a:pt x="72" y="38"/>
                  </a:cubicBezTo>
                  <a:cubicBezTo>
                    <a:pt x="72" y="39"/>
                    <a:pt x="72" y="39"/>
                    <a:pt x="72" y="39"/>
                  </a:cubicBezTo>
                  <a:cubicBezTo>
                    <a:pt x="72" y="39"/>
                    <a:pt x="72" y="39"/>
                    <a:pt x="72" y="39"/>
                  </a:cubicBezTo>
                  <a:cubicBezTo>
                    <a:pt x="72" y="39"/>
                    <a:pt x="72" y="39"/>
                    <a:pt x="72" y="39"/>
                  </a:cubicBezTo>
                  <a:cubicBezTo>
                    <a:pt x="73" y="39"/>
                    <a:pt x="73" y="39"/>
                    <a:pt x="73" y="39"/>
                  </a:cubicBezTo>
                  <a:cubicBezTo>
                    <a:pt x="73" y="40"/>
                    <a:pt x="73" y="40"/>
                    <a:pt x="73" y="40"/>
                  </a:cubicBezTo>
                  <a:cubicBezTo>
                    <a:pt x="73" y="40"/>
                    <a:pt x="73" y="40"/>
                    <a:pt x="73" y="40"/>
                  </a:cubicBezTo>
                  <a:cubicBezTo>
                    <a:pt x="73" y="42"/>
                    <a:pt x="73" y="42"/>
                    <a:pt x="73" y="42"/>
                  </a:cubicBezTo>
                  <a:cubicBezTo>
                    <a:pt x="75" y="42"/>
                    <a:pt x="75" y="42"/>
                    <a:pt x="75" y="39"/>
                  </a:cubicBezTo>
                  <a:cubicBezTo>
                    <a:pt x="76" y="40"/>
                    <a:pt x="76" y="40"/>
                    <a:pt x="76" y="40"/>
                  </a:cubicBezTo>
                  <a:cubicBezTo>
                    <a:pt x="78" y="40"/>
                    <a:pt x="78" y="40"/>
                    <a:pt x="78" y="40"/>
                  </a:cubicBezTo>
                  <a:cubicBezTo>
                    <a:pt x="78" y="40"/>
                    <a:pt x="78" y="40"/>
                    <a:pt x="78" y="40"/>
                  </a:cubicBezTo>
                  <a:cubicBezTo>
                    <a:pt x="78" y="40"/>
                    <a:pt x="78" y="40"/>
                    <a:pt x="78" y="40"/>
                  </a:cubicBezTo>
                  <a:cubicBezTo>
                    <a:pt x="78" y="41"/>
                    <a:pt x="78" y="41"/>
                    <a:pt x="78" y="41"/>
                  </a:cubicBezTo>
                  <a:cubicBezTo>
                    <a:pt x="77" y="41"/>
                    <a:pt x="77" y="41"/>
                    <a:pt x="76" y="41"/>
                  </a:cubicBezTo>
                  <a:cubicBezTo>
                    <a:pt x="76" y="42"/>
                    <a:pt x="76" y="41"/>
                    <a:pt x="76" y="42"/>
                  </a:cubicBezTo>
                  <a:cubicBezTo>
                    <a:pt x="76" y="44"/>
                    <a:pt x="76" y="44"/>
                    <a:pt x="76" y="44"/>
                  </a:cubicBezTo>
                  <a:cubicBezTo>
                    <a:pt x="76" y="44"/>
                    <a:pt x="76" y="44"/>
                    <a:pt x="76" y="44"/>
                  </a:cubicBezTo>
                  <a:cubicBezTo>
                    <a:pt x="77" y="46"/>
                    <a:pt x="77" y="44"/>
                    <a:pt x="79" y="45"/>
                  </a:cubicBezTo>
                  <a:cubicBezTo>
                    <a:pt x="80" y="46"/>
                    <a:pt x="80" y="46"/>
                    <a:pt x="80" y="46"/>
                  </a:cubicBezTo>
                  <a:cubicBezTo>
                    <a:pt x="80" y="47"/>
                    <a:pt x="80" y="47"/>
                    <a:pt x="80" y="47"/>
                  </a:cubicBezTo>
                  <a:cubicBezTo>
                    <a:pt x="79" y="46"/>
                    <a:pt x="79" y="46"/>
                    <a:pt x="77" y="46"/>
                  </a:cubicBezTo>
                  <a:cubicBezTo>
                    <a:pt x="77" y="47"/>
                    <a:pt x="77" y="48"/>
                    <a:pt x="77" y="49"/>
                  </a:cubicBezTo>
                  <a:cubicBezTo>
                    <a:pt x="76" y="49"/>
                    <a:pt x="76" y="49"/>
                    <a:pt x="76" y="49"/>
                  </a:cubicBezTo>
                  <a:cubicBezTo>
                    <a:pt x="76" y="50"/>
                    <a:pt x="76" y="50"/>
                    <a:pt x="77" y="51"/>
                  </a:cubicBezTo>
                  <a:cubicBezTo>
                    <a:pt x="78" y="51"/>
                    <a:pt x="78" y="51"/>
                    <a:pt x="78" y="51"/>
                  </a:cubicBezTo>
                  <a:cubicBezTo>
                    <a:pt x="78" y="53"/>
                    <a:pt x="78" y="53"/>
                    <a:pt x="78" y="53"/>
                  </a:cubicBezTo>
                  <a:cubicBezTo>
                    <a:pt x="80" y="53"/>
                    <a:pt x="81" y="53"/>
                    <a:pt x="81" y="52"/>
                  </a:cubicBezTo>
                  <a:cubicBezTo>
                    <a:pt x="82" y="51"/>
                    <a:pt x="82" y="51"/>
                    <a:pt x="82" y="51"/>
                  </a:cubicBezTo>
                  <a:cubicBezTo>
                    <a:pt x="82" y="51"/>
                    <a:pt x="83" y="51"/>
                    <a:pt x="83" y="51"/>
                  </a:cubicBezTo>
                  <a:cubicBezTo>
                    <a:pt x="83" y="50"/>
                    <a:pt x="83" y="50"/>
                    <a:pt x="83" y="50"/>
                  </a:cubicBezTo>
                  <a:cubicBezTo>
                    <a:pt x="83" y="50"/>
                    <a:pt x="83" y="50"/>
                    <a:pt x="83" y="50"/>
                  </a:cubicBezTo>
                  <a:cubicBezTo>
                    <a:pt x="84" y="49"/>
                    <a:pt x="84" y="49"/>
                    <a:pt x="84" y="49"/>
                  </a:cubicBezTo>
                  <a:cubicBezTo>
                    <a:pt x="84" y="49"/>
                    <a:pt x="85" y="49"/>
                    <a:pt x="85" y="49"/>
                  </a:cubicBezTo>
                  <a:cubicBezTo>
                    <a:pt x="86" y="48"/>
                    <a:pt x="86" y="48"/>
                    <a:pt x="86" y="48"/>
                  </a:cubicBezTo>
                  <a:cubicBezTo>
                    <a:pt x="86" y="48"/>
                    <a:pt x="86" y="48"/>
                    <a:pt x="86" y="48"/>
                  </a:cubicBezTo>
                  <a:cubicBezTo>
                    <a:pt x="86" y="48"/>
                    <a:pt x="86" y="48"/>
                    <a:pt x="86" y="48"/>
                  </a:cubicBezTo>
                  <a:cubicBezTo>
                    <a:pt x="87" y="48"/>
                    <a:pt x="87" y="48"/>
                    <a:pt x="87" y="48"/>
                  </a:cubicBezTo>
                  <a:cubicBezTo>
                    <a:pt x="87" y="50"/>
                    <a:pt x="87" y="51"/>
                    <a:pt x="85" y="51"/>
                  </a:cubicBezTo>
                  <a:cubicBezTo>
                    <a:pt x="86" y="52"/>
                    <a:pt x="86" y="53"/>
                    <a:pt x="86" y="54"/>
                  </a:cubicBezTo>
                  <a:cubicBezTo>
                    <a:pt x="88" y="54"/>
                    <a:pt x="87" y="54"/>
                    <a:pt x="88" y="54"/>
                  </a:cubicBezTo>
                  <a:cubicBezTo>
                    <a:pt x="89" y="56"/>
                    <a:pt x="88" y="56"/>
                    <a:pt x="91" y="57"/>
                  </a:cubicBezTo>
                  <a:cubicBezTo>
                    <a:pt x="91" y="57"/>
                    <a:pt x="90" y="58"/>
                    <a:pt x="90" y="59"/>
                  </a:cubicBezTo>
                  <a:cubicBezTo>
                    <a:pt x="91" y="59"/>
                    <a:pt x="91" y="59"/>
                    <a:pt x="91" y="59"/>
                  </a:cubicBezTo>
                  <a:cubicBezTo>
                    <a:pt x="91" y="61"/>
                    <a:pt x="91" y="61"/>
                    <a:pt x="91" y="61"/>
                  </a:cubicBezTo>
                  <a:cubicBezTo>
                    <a:pt x="92" y="61"/>
                    <a:pt x="92" y="61"/>
                    <a:pt x="92" y="61"/>
                  </a:cubicBezTo>
                  <a:cubicBezTo>
                    <a:pt x="91" y="62"/>
                    <a:pt x="92" y="61"/>
                    <a:pt x="91" y="62"/>
                  </a:cubicBezTo>
                  <a:cubicBezTo>
                    <a:pt x="91" y="63"/>
                    <a:pt x="91" y="63"/>
                    <a:pt x="91" y="63"/>
                  </a:cubicBezTo>
                  <a:cubicBezTo>
                    <a:pt x="92" y="63"/>
                    <a:pt x="92" y="63"/>
                    <a:pt x="92" y="63"/>
                  </a:cubicBezTo>
                  <a:cubicBezTo>
                    <a:pt x="92" y="63"/>
                    <a:pt x="92" y="63"/>
                    <a:pt x="92" y="63"/>
                  </a:cubicBezTo>
                  <a:cubicBezTo>
                    <a:pt x="93" y="63"/>
                    <a:pt x="93" y="63"/>
                    <a:pt x="93" y="63"/>
                  </a:cubicBezTo>
                  <a:cubicBezTo>
                    <a:pt x="93" y="64"/>
                    <a:pt x="93" y="65"/>
                    <a:pt x="92" y="65"/>
                  </a:cubicBezTo>
                  <a:cubicBezTo>
                    <a:pt x="92" y="65"/>
                    <a:pt x="91" y="65"/>
                    <a:pt x="91" y="65"/>
                  </a:cubicBezTo>
                  <a:cubicBezTo>
                    <a:pt x="91" y="65"/>
                    <a:pt x="91" y="65"/>
                    <a:pt x="91" y="65"/>
                  </a:cubicBezTo>
                  <a:cubicBezTo>
                    <a:pt x="89" y="66"/>
                    <a:pt x="90" y="66"/>
                    <a:pt x="89" y="68"/>
                  </a:cubicBezTo>
                  <a:cubicBezTo>
                    <a:pt x="90" y="70"/>
                    <a:pt x="91" y="69"/>
                    <a:pt x="92" y="71"/>
                  </a:cubicBezTo>
                  <a:cubicBezTo>
                    <a:pt x="91" y="71"/>
                    <a:pt x="91" y="71"/>
                    <a:pt x="90" y="71"/>
                  </a:cubicBezTo>
                  <a:cubicBezTo>
                    <a:pt x="90" y="71"/>
                    <a:pt x="90" y="71"/>
                    <a:pt x="90" y="71"/>
                  </a:cubicBezTo>
                  <a:cubicBezTo>
                    <a:pt x="90" y="71"/>
                    <a:pt x="90" y="71"/>
                    <a:pt x="90" y="71"/>
                  </a:cubicBezTo>
                  <a:cubicBezTo>
                    <a:pt x="90" y="71"/>
                    <a:pt x="90" y="71"/>
                    <a:pt x="90" y="71"/>
                  </a:cubicBezTo>
                  <a:cubicBezTo>
                    <a:pt x="89" y="71"/>
                    <a:pt x="89" y="71"/>
                    <a:pt x="89" y="71"/>
                  </a:cubicBezTo>
                  <a:cubicBezTo>
                    <a:pt x="89" y="72"/>
                    <a:pt x="89" y="72"/>
                    <a:pt x="89" y="72"/>
                  </a:cubicBezTo>
                  <a:cubicBezTo>
                    <a:pt x="88" y="72"/>
                    <a:pt x="88" y="72"/>
                    <a:pt x="88" y="72"/>
                  </a:cubicBezTo>
                  <a:cubicBezTo>
                    <a:pt x="88" y="73"/>
                    <a:pt x="88" y="73"/>
                    <a:pt x="88" y="73"/>
                  </a:cubicBezTo>
                  <a:cubicBezTo>
                    <a:pt x="88" y="73"/>
                    <a:pt x="87" y="73"/>
                    <a:pt x="87" y="73"/>
                  </a:cubicBezTo>
                  <a:cubicBezTo>
                    <a:pt x="87" y="74"/>
                    <a:pt x="87" y="74"/>
                    <a:pt x="87" y="74"/>
                  </a:cubicBezTo>
                  <a:cubicBezTo>
                    <a:pt x="86" y="74"/>
                    <a:pt x="86" y="74"/>
                    <a:pt x="86" y="74"/>
                  </a:cubicBezTo>
                  <a:cubicBezTo>
                    <a:pt x="86" y="75"/>
                    <a:pt x="86" y="75"/>
                    <a:pt x="86" y="75"/>
                  </a:cubicBezTo>
                  <a:cubicBezTo>
                    <a:pt x="86" y="75"/>
                    <a:pt x="86" y="75"/>
                    <a:pt x="86" y="75"/>
                  </a:cubicBezTo>
                  <a:cubicBezTo>
                    <a:pt x="86" y="76"/>
                    <a:pt x="86" y="76"/>
                    <a:pt x="86" y="76"/>
                  </a:cubicBezTo>
                  <a:cubicBezTo>
                    <a:pt x="85" y="76"/>
                    <a:pt x="85" y="76"/>
                    <a:pt x="85" y="76"/>
                  </a:cubicBezTo>
                  <a:cubicBezTo>
                    <a:pt x="85" y="76"/>
                    <a:pt x="85" y="76"/>
                    <a:pt x="85" y="76"/>
                  </a:cubicBezTo>
                  <a:cubicBezTo>
                    <a:pt x="84" y="76"/>
                    <a:pt x="84" y="76"/>
                    <a:pt x="84" y="77"/>
                  </a:cubicBezTo>
                  <a:cubicBezTo>
                    <a:pt x="83" y="77"/>
                    <a:pt x="83" y="77"/>
                    <a:pt x="83" y="77"/>
                  </a:cubicBezTo>
                  <a:cubicBezTo>
                    <a:pt x="83" y="79"/>
                    <a:pt x="84" y="79"/>
                    <a:pt x="85" y="81"/>
                  </a:cubicBezTo>
                  <a:cubicBezTo>
                    <a:pt x="86" y="81"/>
                    <a:pt x="86" y="81"/>
                    <a:pt x="86" y="81"/>
                  </a:cubicBezTo>
                  <a:cubicBezTo>
                    <a:pt x="86" y="84"/>
                    <a:pt x="89" y="84"/>
                    <a:pt x="90" y="87"/>
                  </a:cubicBezTo>
                  <a:cubicBezTo>
                    <a:pt x="89" y="87"/>
                    <a:pt x="89" y="87"/>
                    <a:pt x="88" y="87"/>
                  </a:cubicBezTo>
                  <a:cubicBezTo>
                    <a:pt x="88" y="87"/>
                    <a:pt x="88" y="87"/>
                    <a:pt x="88" y="87"/>
                  </a:cubicBezTo>
                  <a:cubicBezTo>
                    <a:pt x="86" y="87"/>
                    <a:pt x="86" y="87"/>
                    <a:pt x="86" y="87"/>
                  </a:cubicBezTo>
                  <a:cubicBezTo>
                    <a:pt x="86" y="87"/>
                    <a:pt x="86" y="87"/>
                    <a:pt x="86" y="87"/>
                  </a:cubicBezTo>
                  <a:cubicBezTo>
                    <a:pt x="83" y="87"/>
                    <a:pt x="83" y="87"/>
                    <a:pt x="83" y="87"/>
                  </a:cubicBezTo>
                  <a:cubicBezTo>
                    <a:pt x="83" y="88"/>
                    <a:pt x="83" y="88"/>
                    <a:pt x="83" y="88"/>
                  </a:cubicBezTo>
                  <a:cubicBezTo>
                    <a:pt x="83" y="88"/>
                    <a:pt x="82" y="88"/>
                    <a:pt x="82" y="88"/>
                  </a:cubicBezTo>
                  <a:cubicBezTo>
                    <a:pt x="82" y="88"/>
                    <a:pt x="82" y="88"/>
                    <a:pt x="82" y="88"/>
                  </a:cubicBezTo>
                  <a:cubicBezTo>
                    <a:pt x="81" y="88"/>
                    <a:pt x="80" y="88"/>
                    <a:pt x="80" y="88"/>
                  </a:cubicBezTo>
                  <a:cubicBezTo>
                    <a:pt x="80" y="88"/>
                    <a:pt x="80" y="88"/>
                    <a:pt x="80" y="88"/>
                  </a:cubicBezTo>
                  <a:cubicBezTo>
                    <a:pt x="79" y="88"/>
                    <a:pt x="78" y="88"/>
                    <a:pt x="78" y="88"/>
                  </a:cubicBezTo>
                  <a:cubicBezTo>
                    <a:pt x="78" y="89"/>
                    <a:pt x="78" y="89"/>
                    <a:pt x="78" y="89"/>
                  </a:cubicBezTo>
                  <a:cubicBezTo>
                    <a:pt x="77" y="89"/>
                    <a:pt x="77" y="89"/>
                    <a:pt x="76" y="88"/>
                  </a:cubicBezTo>
                  <a:cubicBezTo>
                    <a:pt x="76" y="88"/>
                    <a:pt x="76" y="88"/>
                    <a:pt x="76" y="88"/>
                  </a:cubicBezTo>
                  <a:cubicBezTo>
                    <a:pt x="76" y="88"/>
                    <a:pt x="75" y="88"/>
                    <a:pt x="75" y="88"/>
                  </a:cubicBezTo>
                  <a:cubicBezTo>
                    <a:pt x="75" y="89"/>
                    <a:pt x="75" y="89"/>
                    <a:pt x="75" y="89"/>
                  </a:cubicBezTo>
                  <a:cubicBezTo>
                    <a:pt x="73" y="89"/>
                    <a:pt x="73" y="89"/>
                    <a:pt x="73" y="89"/>
                  </a:cubicBezTo>
                  <a:cubicBezTo>
                    <a:pt x="73" y="90"/>
                    <a:pt x="73" y="90"/>
                    <a:pt x="73" y="90"/>
                  </a:cubicBezTo>
                  <a:cubicBezTo>
                    <a:pt x="72" y="90"/>
                    <a:pt x="71" y="90"/>
                    <a:pt x="70" y="90"/>
                  </a:cubicBezTo>
                  <a:cubicBezTo>
                    <a:pt x="70" y="89"/>
                    <a:pt x="70" y="89"/>
                    <a:pt x="70" y="89"/>
                  </a:cubicBezTo>
                  <a:cubicBezTo>
                    <a:pt x="70" y="89"/>
                    <a:pt x="69" y="90"/>
                    <a:pt x="69" y="90"/>
                  </a:cubicBezTo>
                  <a:cubicBezTo>
                    <a:pt x="69" y="90"/>
                    <a:pt x="69" y="89"/>
                    <a:pt x="69" y="89"/>
                  </a:cubicBezTo>
                  <a:cubicBezTo>
                    <a:pt x="67" y="89"/>
                    <a:pt x="67" y="90"/>
                    <a:pt x="65" y="89"/>
                  </a:cubicBezTo>
                  <a:cubicBezTo>
                    <a:pt x="65" y="90"/>
                    <a:pt x="65" y="90"/>
                    <a:pt x="65" y="90"/>
                  </a:cubicBezTo>
                  <a:cubicBezTo>
                    <a:pt x="65" y="92"/>
                    <a:pt x="65" y="92"/>
                    <a:pt x="65" y="92"/>
                  </a:cubicBezTo>
                  <a:cubicBezTo>
                    <a:pt x="65" y="93"/>
                    <a:pt x="64" y="93"/>
                    <a:pt x="64" y="94"/>
                  </a:cubicBezTo>
                  <a:cubicBezTo>
                    <a:pt x="65" y="94"/>
                    <a:pt x="65" y="94"/>
                    <a:pt x="65" y="94"/>
                  </a:cubicBezTo>
                  <a:cubicBezTo>
                    <a:pt x="64" y="96"/>
                    <a:pt x="63" y="97"/>
                    <a:pt x="63" y="98"/>
                  </a:cubicBezTo>
                  <a:cubicBezTo>
                    <a:pt x="63" y="99"/>
                    <a:pt x="64" y="100"/>
                    <a:pt x="64" y="100"/>
                  </a:cubicBezTo>
                  <a:cubicBezTo>
                    <a:pt x="66" y="100"/>
                    <a:pt x="66" y="100"/>
                    <a:pt x="66" y="100"/>
                  </a:cubicBezTo>
                  <a:cubicBezTo>
                    <a:pt x="66" y="101"/>
                    <a:pt x="66" y="101"/>
                    <a:pt x="66" y="101"/>
                  </a:cubicBezTo>
                  <a:cubicBezTo>
                    <a:pt x="66" y="101"/>
                    <a:pt x="67" y="101"/>
                    <a:pt x="68" y="101"/>
                  </a:cubicBezTo>
                  <a:cubicBezTo>
                    <a:pt x="68" y="102"/>
                    <a:pt x="68" y="102"/>
                    <a:pt x="68" y="102"/>
                  </a:cubicBezTo>
                  <a:cubicBezTo>
                    <a:pt x="69" y="101"/>
                    <a:pt x="71" y="101"/>
                    <a:pt x="72" y="101"/>
                  </a:cubicBezTo>
                  <a:cubicBezTo>
                    <a:pt x="72" y="101"/>
                    <a:pt x="72" y="100"/>
                    <a:pt x="72" y="100"/>
                  </a:cubicBezTo>
                  <a:cubicBezTo>
                    <a:pt x="73" y="100"/>
                    <a:pt x="73" y="100"/>
                    <a:pt x="74" y="100"/>
                  </a:cubicBezTo>
                  <a:cubicBezTo>
                    <a:pt x="74" y="98"/>
                    <a:pt x="74" y="98"/>
                    <a:pt x="74" y="98"/>
                  </a:cubicBezTo>
                  <a:cubicBezTo>
                    <a:pt x="76" y="98"/>
                    <a:pt x="75" y="98"/>
                    <a:pt x="76" y="97"/>
                  </a:cubicBezTo>
                  <a:cubicBezTo>
                    <a:pt x="76" y="96"/>
                    <a:pt x="76" y="96"/>
                    <a:pt x="76" y="96"/>
                  </a:cubicBezTo>
                  <a:cubicBezTo>
                    <a:pt x="77" y="96"/>
                    <a:pt x="77" y="96"/>
                    <a:pt x="77" y="96"/>
                  </a:cubicBezTo>
                  <a:cubicBezTo>
                    <a:pt x="77" y="97"/>
                    <a:pt x="77" y="97"/>
                    <a:pt x="77" y="98"/>
                  </a:cubicBezTo>
                  <a:cubicBezTo>
                    <a:pt x="78" y="98"/>
                    <a:pt x="78" y="98"/>
                    <a:pt x="79" y="99"/>
                  </a:cubicBezTo>
                  <a:cubicBezTo>
                    <a:pt x="80" y="99"/>
                    <a:pt x="80" y="98"/>
                    <a:pt x="81" y="98"/>
                  </a:cubicBezTo>
                  <a:cubicBezTo>
                    <a:pt x="81" y="97"/>
                    <a:pt x="81" y="97"/>
                    <a:pt x="81" y="97"/>
                  </a:cubicBezTo>
                  <a:cubicBezTo>
                    <a:pt x="78" y="95"/>
                    <a:pt x="78" y="95"/>
                    <a:pt x="78" y="95"/>
                  </a:cubicBezTo>
                  <a:cubicBezTo>
                    <a:pt x="78" y="94"/>
                    <a:pt x="78" y="94"/>
                    <a:pt x="78" y="94"/>
                  </a:cubicBezTo>
                  <a:cubicBezTo>
                    <a:pt x="79" y="94"/>
                    <a:pt x="79" y="94"/>
                    <a:pt x="79" y="93"/>
                  </a:cubicBezTo>
                  <a:cubicBezTo>
                    <a:pt x="80" y="93"/>
                    <a:pt x="80" y="93"/>
                    <a:pt x="80" y="93"/>
                  </a:cubicBezTo>
                  <a:cubicBezTo>
                    <a:pt x="80" y="95"/>
                    <a:pt x="80" y="95"/>
                    <a:pt x="81" y="96"/>
                  </a:cubicBezTo>
                  <a:cubicBezTo>
                    <a:pt x="82" y="96"/>
                    <a:pt x="81" y="96"/>
                    <a:pt x="82" y="96"/>
                  </a:cubicBezTo>
                  <a:cubicBezTo>
                    <a:pt x="82" y="96"/>
                    <a:pt x="83" y="96"/>
                    <a:pt x="83" y="96"/>
                  </a:cubicBezTo>
                  <a:cubicBezTo>
                    <a:pt x="83" y="96"/>
                    <a:pt x="83" y="96"/>
                    <a:pt x="83" y="96"/>
                  </a:cubicBezTo>
                  <a:cubicBezTo>
                    <a:pt x="83" y="95"/>
                    <a:pt x="83" y="95"/>
                    <a:pt x="83" y="94"/>
                  </a:cubicBezTo>
                  <a:cubicBezTo>
                    <a:pt x="84" y="95"/>
                    <a:pt x="83" y="94"/>
                    <a:pt x="84" y="95"/>
                  </a:cubicBezTo>
                  <a:cubicBezTo>
                    <a:pt x="84" y="95"/>
                    <a:pt x="84" y="95"/>
                    <a:pt x="84" y="95"/>
                  </a:cubicBezTo>
                  <a:cubicBezTo>
                    <a:pt x="84" y="96"/>
                    <a:pt x="84" y="96"/>
                    <a:pt x="84" y="96"/>
                  </a:cubicBezTo>
                  <a:cubicBezTo>
                    <a:pt x="85" y="96"/>
                    <a:pt x="86" y="97"/>
                    <a:pt x="86" y="98"/>
                  </a:cubicBezTo>
                  <a:cubicBezTo>
                    <a:pt x="86" y="98"/>
                    <a:pt x="86" y="98"/>
                    <a:pt x="86" y="98"/>
                  </a:cubicBezTo>
                  <a:cubicBezTo>
                    <a:pt x="86" y="98"/>
                    <a:pt x="87" y="97"/>
                    <a:pt x="87" y="97"/>
                  </a:cubicBezTo>
                  <a:cubicBezTo>
                    <a:pt x="88" y="97"/>
                    <a:pt x="88" y="97"/>
                    <a:pt x="88" y="97"/>
                  </a:cubicBezTo>
                  <a:cubicBezTo>
                    <a:pt x="88" y="97"/>
                    <a:pt x="88" y="97"/>
                    <a:pt x="88" y="97"/>
                  </a:cubicBezTo>
                  <a:cubicBezTo>
                    <a:pt x="89" y="97"/>
                    <a:pt x="89" y="97"/>
                    <a:pt x="89" y="97"/>
                  </a:cubicBezTo>
                  <a:cubicBezTo>
                    <a:pt x="89" y="99"/>
                    <a:pt x="89" y="99"/>
                    <a:pt x="89" y="99"/>
                  </a:cubicBezTo>
                  <a:cubicBezTo>
                    <a:pt x="90" y="99"/>
                    <a:pt x="90" y="99"/>
                    <a:pt x="90" y="99"/>
                  </a:cubicBezTo>
                  <a:cubicBezTo>
                    <a:pt x="90" y="100"/>
                    <a:pt x="90" y="101"/>
                    <a:pt x="90" y="102"/>
                  </a:cubicBezTo>
                  <a:cubicBezTo>
                    <a:pt x="91" y="102"/>
                    <a:pt x="91" y="102"/>
                    <a:pt x="92" y="102"/>
                  </a:cubicBezTo>
                  <a:cubicBezTo>
                    <a:pt x="92" y="103"/>
                    <a:pt x="92" y="105"/>
                    <a:pt x="92" y="106"/>
                  </a:cubicBezTo>
                  <a:cubicBezTo>
                    <a:pt x="93" y="106"/>
                    <a:pt x="93" y="106"/>
                    <a:pt x="94" y="105"/>
                  </a:cubicBezTo>
                  <a:cubicBezTo>
                    <a:pt x="94" y="105"/>
                    <a:pt x="94" y="105"/>
                    <a:pt x="94" y="105"/>
                  </a:cubicBezTo>
                  <a:cubicBezTo>
                    <a:pt x="94" y="106"/>
                    <a:pt x="94" y="107"/>
                    <a:pt x="94" y="107"/>
                  </a:cubicBezTo>
                  <a:cubicBezTo>
                    <a:pt x="95" y="107"/>
                    <a:pt x="96" y="107"/>
                    <a:pt x="96" y="107"/>
                  </a:cubicBezTo>
                  <a:cubicBezTo>
                    <a:pt x="96" y="105"/>
                    <a:pt x="96" y="105"/>
                    <a:pt x="96" y="105"/>
                  </a:cubicBezTo>
                  <a:cubicBezTo>
                    <a:pt x="96" y="105"/>
                    <a:pt x="97" y="105"/>
                    <a:pt x="97" y="106"/>
                  </a:cubicBezTo>
                  <a:cubicBezTo>
                    <a:pt x="97" y="106"/>
                    <a:pt x="97" y="106"/>
                    <a:pt x="97" y="106"/>
                  </a:cubicBezTo>
                  <a:cubicBezTo>
                    <a:pt x="98" y="106"/>
                    <a:pt x="98" y="106"/>
                    <a:pt x="98" y="106"/>
                  </a:cubicBezTo>
                  <a:cubicBezTo>
                    <a:pt x="98" y="106"/>
                    <a:pt x="98" y="106"/>
                    <a:pt x="98" y="106"/>
                  </a:cubicBezTo>
                  <a:cubicBezTo>
                    <a:pt x="99" y="106"/>
                    <a:pt x="99" y="106"/>
                    <a:pt x="99" y="106"/>
                  </a:cubicBezTo>
                  <a:cubicBezTo>
                    <a:pt x="99" y="107"/>
                    <a:pt x="99" y="107"/>
                    <a:pt x="98" y="108"/>
                  </a:cubicBezTo>
                  <a:cubicBezTo>
                    <a:pt x="97" y="108"/>
                    <a:pt x="97" y="108"/>
                    <a:pt x="95" y="108"/>
                  </a:cubicBezTo>
                  <a:cubicBezTo>
                    <a:pt x="95" y="109"/>
                    <a:pt x="95" y="109"/>
                    <a:pt x="95" y="110"/>
                  </a:cubicBezTo>
                  <a:cubicBezTo>
                    <a:pt x="96" y="110"/>
                    <a:pt x="97" y="110"/>
                    <a:pt x="98" y="110"/>
                  </a:cubicBezTo>
                  <a:cubicBezTo>
                    <a:pt x="98" y="111"/>
                    <a:pt x="98" y="111"/>
                    <a:pt x="98" y="111"/>
                  </a:cubicBezTo>
                  <a:cubicBezTo>
                    <a:pt x="99" y="111"/>
                    <a:pt x="100" y="110"/>
                    <a:pt x="101" y="110"/>
                  </a:cubicBezTo>
                  <a:cubicBezTo>
                    <a:pt x="101" y="110"/>
                    <a:pt x="101" y="111"/>
                    <a:pt x="101" y="111"/>
                  </a:cubicBezTo>
                  <a:cubicBezTo>
                    <a:pt x="104" y="111"/>
                    <a:pt x="105" y="112"/>
                    <a:pt x="106" y="109"/>
                  </a:cubicBezTo>
                  <a:cubicBezTo>
                    <a:pt x="106" y="109"/>
                    <a:pt x="106" y="110"/>
                    <a:pt x="107" y="110"/>
                  </a:cubicBezTo>
                  <a:cubicBezTo>
                    <a:pt x="107" y="110"/>
                    <a:pt x="107" y="110"/>
                    <a:pt x="107" y="110"/>
                  </a:cubicBezTo>
                  <a:cubicBezTo>
                    <a:pt x="107" y="110"/>
                    <a:pt x="107" y="110"/>
                    <a:pt x="107" y="110"/>
                  </a:cubicBezTo>
                  <a:cubicBezTo>
                    <a:pt x="111" y="111"/>
                    <a:pt x="111" y="111"/>
                    <a:pt x="111" y="111"/>
                  </a:cubicBezTo>
                  <a:cubicBezTo>
                    <a:pt x="111" y="111"/>
                    <a:pt x="111" y="111"/>
                    <a:pt x="111" y="111"/>
                  </a:cubicBezTo>
                  <a:cubicBezTo>
                    <a:pt x="112" y="111"/>
                    <a:pt x="112" y="111"/>
                    <a:pt x="113" y="110"/>
                  </a:cubicBezTo>
                  <a:cubicBezTo>
                    <a:pt x="113" y="110"/>
                    <a:pt x="114" y="111"/>
                    <a:pt x="114" y="111"/>
                  </a:cubicBezTo>
                  <a:cubicBezTo>
                    <a:pt x="115" y="111"/>
                    <a:pt x="115" y="111"/>
                    <a:pt x="115" y="111"/>
                  </a:cubicBezTo>
                  <a:cubicBezTo>
                    <a:pt x="115" y="111"/>
                    <a:pt x="115" y="111"/>
                    <a:pt x="115" y="111"/>
                  </a:cubicBezTo>
                  <a:cubicBezTo>
                    <a:pt x="116" y="111"/>
                    <a:pt x="117" y="111"/>
                    <a:pt x="119" y="111"/>
                  </a:cubicBezTo>
                  <a:cubicBezTo>
                    <a:pt x="119" y="111"/>
                    <a:pt x="119" y="111"/>
                    <a:pt x="119" y="111"/>
                  </a:cubicBezTo>
                  <a:cubicBezTo>
                    <a:pt x="120" y="111"/>
                    <a:pt x="120" y="111"/>
                    <a:pt x="120" y="111"/>
                  </a:cubicBezTo>
                  <a:cubicBezTo>
                    <a:pt x="120" y="112"/>
                    <a:pt x="120" y="112"/>
                    <a:pt x="120" y="112"/>
                  </a:cubicBezTo>
                  <a:cubicBezTo>
                    <a:pt x="120" y="112"/>
                    <a:pt x="120" y="112"/>
                    <a:pt x="120" y="112"/>
                  </a:cubicBezTo>
                  <a:cubicBezTo>
                    <a:pt x="120" y="112"/>
                    <a:pt x="120" y="112"/>
                    <a:pt x="120" y="112"/>
                  </a:cubicBezTo>
                  <a:cubicBezTo>
                    <a:pt x="122" y="112"/>
                    <a:pt x="122" y="112"/>
                    <a:pt x="122" y="112"/>
                  </a:cubicBezTo>
                  <a:cubicBezTo>
                    <a:pt x="122" y="112"/>
                    <a:pt x="121" y="112"/>
                    <a:pt x="122" y="112"/>
                  </a:cubicBezTo>
                  <a:cubicBezTo>
                    <a:pt x="122" y="112"/>
                    <a:pt x="122" y="112"/>
                    <a:pt x="123" y="112"/>
                  </a:cubicBezTo>
                  <a:cubicBezTo>
                    <a:pt x="123" y="112"/>
                    <a:pt x="123" y="112"/>
                    <a:pt x="123" y="112"/>
                  </a:cubicBezTo>
                  <a:cubicBezTo>
                    <a:pt x="124" y="113"/>
                    <a:pt x="125" y="113"/>
                    <a:pt x="126" y="113"/>
                  </a:cubicBezTo>
                  <a:cubicBezTo>
                    <a:pt x="126" y="111"/>
                    <a:pt x="126" y="111"/>
                    <a:pt x="127" y="109"/>
                  </a:cubicBezTo>
                  <a:cubicBezTo>
                    <a:pt x="125" y="109"/>
                    <a:pt x="124" y="108"/>
                    <a:pt x="122" y="108"/>
                  </a:cubicBezTo>
                  <a:cubicBezTo>
                    <a:pt x="122" y="106"/>
                    <a:pt x="122" y="106"/>
                    <a:pt x="122" y="106"/>
                  </a:cubicBezTo>
                  <a:cubicBezTo>
                    <a:pt x="121" y="106"/>
                    <a:pt x="121" y="106"/>
                    <a:pt x="121" y="106"/>
                  </a:cubicBezTo>
                  <a:cubicBezTo>
                    <a:pt x="121" y="106"/>
                    <a:pt x="121" y="106"/>
                    <a:pt x="121" y="106"/>
                  </a:cubicBezTo>
                  <a:cubicBezTo>
                    <a:pt x="120" y="105"/>
                    <a:pt x="117" y="104"/>
                    <a:pt x="116" y="105"/>
                  </a:cubicBezTo>
                  <a:cubicBezTo>
                    <a:pt x="116" y="105"/>
                    <a:pt x="116" y="105"/>
                    <a:pt x="116" y="105"/>
                  </a:cubicBezTo>
                  <a:cubicBezTo>
                    <a:pt x="116" y="104"/>
                    <a:pt x="116" y="104"/>
                    <a:pt x="116" y="104"/>
                  </a:cubicBezTo>
                  <a:cubicBezTo>
                    <a:pt x="114" y="103"/>
                    <a:pt x="113" y="102"/>
                    <a:pt x="112" y="101"/>
                  </a:cubicBezTo>
                  <a:cubicBezTo>
                    <a:pt x="111" y="101"/>
                    <a:pt x="111" y="100"/>
                    <a:pt x="111" y="100"/>
                  </a:cubicBezTo>
                  <a:cubicBezTo>
                    <a:pt x="110" y="99"/>
                    <a:pt x="110" y="100"/>
                    <a:pt x="109" y="99"/>
                  </a:cubicBezTo>
                  <a:cubicBezTo>
                    <a:pt x="108" y="98"/>
                    <a:pt x="109" y="99"/>
                    <a:pt x="108" y="98"/>
                  </a:cubicBezTo>
                  <a:cubicBezTo>
                    <a:pt x="109" y="98"/>
                    <a:pt x="109" y="98"/>
                    <a:pt x="109" y="97"/>
                  </a:cubicBezTo>
                  <a:cubicBezTo>
                    <a:pt x="109" y="97"/>
                    <a:pt x="110" y="97"/>
                    <a:pt x="111" y="97"/>
                  </a:cubicBezTo>
                  <a:cubicBezTo>
                    <a:pt x="111" y="97"/>
                    <a:pt x="111" y="97"/>
                    <a:pt x="111" y="97"/>
                  </a:cubicBezTo>
                  <a:cubicBezTo>
                    <a:pt x="113" y="98"/>
                    <a:pt x="115" y="98"/>
                    <a:pt x="116" y="99"/>
                  </a:cubicBezTo>
                  <a:cubicBezTo>
                    <a:pt x="116" y="99"/>
                    <a:pt x="116" y="99"/>
                    <a:pt x="116" y="99"/>
                  </a:cubicBezTo>
                  <a:cubicBezTo>
                    <a:pt x="116" y="98"/>
                    <a:pt x="116" y="98"/>
                    <a:pt x="116" y="97"/>
                  </a:cubicBezTo>
                  <a:cubicBezTo>
                    <a:pt x="117" y="97"/>
                    <a:pt x="118" y="98"/>
                    <a:pt x="119" y="99"/>
                  </a:cubicBezTo>
                  <a:cubicBezTo>
                    <a:pt x="120" y="99"/>
                    <a:pt x="120" y="100"/>
                    <a:pt x="120" y="100"/>
                  </a:cubicBezTo>
                  <a:cubicBezTo>
                    <a:pt x="120" y="99"/>
                    <a:pt x="120" y="99"/>
                    <a:pt x="120" y="99"/>
                  </a:cubicBezTo>
                  <a:cubicBezTo>
                    <a:pt x="121" y="99"/>
                    <a:pt x="123" y="98"/>
                    <a:pt x="124" y="98"/>
                  </a:cubicBezTo>
                  <a:cubicBezTo>
                    <a:pt x="124" y="99"/>
                    <a:pt x="124" y="99"/>
                    <a:pt x="124" y="99"/>
                  </a:cubicBezTo>
                  <a:cubicBezTo>
                    <a:pt x="124" y="99"/>
                    <a:pt x="125" y="99"/>
                    <a:pt x="126" y="99"/>
                  </a:cubicBezTo>
                  <a:cubicBezTo>
                    <a:pt x="126" y="100"/>
                    <a:pt x="126" y="100"/>
                    <a:pt x="126" y="100"/>
                  </a:cubicBezTo>
                  <a:cubicBezTo>
                    <a:pt x="126" y="100"/>
                    <a:pt x="126" y="100"/>
                    <a:pt x="127" y="100"/>
                  </a:cubicBezTo>
                  <a:cubicBezTo>
                    <a:pt x="127" y="100"/>
                    <a:pt x="127" y="100"/>
                    <a:pt x="127" y="100"/>
                  </a:cubicBezTo>
                  <a:cubicBezTo>
                    <a:pt x="128" y="100"/>
                    <a:pt x="128" y="100"/>
                    <a:pt x="128" y="100"/>
                  </a:cubicBezTo>
                  <a:cubicBezTo>
                    <a:pt x="128" y="101"/>
                    <a:pt x="128" y="101"/>
                    <a:pt x="128" y="101"/>
                  </a:cubicBezTo>
                  <a:cubicBezTo>
                    <a:pt x="128" y="101"/>
                    <a:pt x="128" y="101"/>
                    <a:pt x="128" y="101"/>
                  </a:cubicBezTo>
                  <a:cubicBezTo>
                    <a:pt x="128" y="102"/>
                    <a:pt x="128" y="102"/>
                    <a:pt x="128" y="102"/>
                  </a:cubicBezTo>
                  <a:cubicBezTo>
                    <a:pt x="128" y="102"/>
                    <a:pt x="129" y="102"/>
                    <a:pt x="129" y="103"/>
                  </a:cubicBezTo>
                  <a:cubicBezTo>
                    <a:pt x="131" y="103"/>
                    <a:pt x="131" y="103"/>
                    <a:pt x="131" y="103"/>
                  </a:cubicBezTo>
                  <a:cubicBezTo>
                    <a:pt x="131" y="102"/>
                    <a:pt x="131" y="102"/>
                    <a:pt x="131" y="102"/>
                  </a:cubicBezTo>
                  <a:cubicBezTo>
                    <a:pt x="131" y="102"/>
                    <a:pt x="131" y="102"/>
                    <a:pt x="131" y="102"/>
                  </a:cubicBezTo>
                  <a:cubicBezTo>
                    <a:pt x="131" y="102"/>
                    <a:pt x="131" y="102"/>
                    <a:pt x="131" y="102"/>
                  </a:cubicBezTo>
                  <a:cubicBezTo>
                    <a:pt x="130" y="102"/>
                    <a:pt x="130" y="102"/>
                    <a:pt x="130" y="102"/>
                  </a:cubicBezTo>
                  <a:cubicBezTo>
                    <a:pt x="129" y="101"/>
                    <a:pt x="129" y="100"/>
                    <a:pt x="128" y="99"/>
                  </a:cubicBezTo>
                  <a:cubicBezTo>
                    <a:pt x="127" y="99"/>
                    <a:pt x="127" y="99"/>
                    <a:pt x="127" y="99"/>
                  </a:cubicBezTo>
                  <a:cubicBezTo>
                    <a:pt x="127" y="98"/>
                    <a:pt x="127" y="98"/>
                    <a:pt x="127" y="98"/>
                  </a:cubicBezTo>
                  <a:cubicBezTo>
                    <a:pt x="130" y="98"/>
                    <a:pt x="130" y="98"/>
                    <a:pt x="130" y="98"/>
                  </a:cubicBezTo>
                  <a:cubicBezTo>
                    <a:pt x="129" y="97"/>
                    <a:pt x="129" y="96"/>
                    <a:pt x="128" y="95"/>
                  </a:cubicBezTo>
                  <a:cubicBezTo>
                    <a:pt x="128" y="94"/>
                    <a:pt x="128" y="94"/>
                    <a:pt x="128" y="94"/>
                  </a:cubicBezTo>
                  <a:cubicBezTo>
                    <a:pt x="129" y="95"/>
                    <a:pt x="129" y="95"/>
                    <a:pt x="130" y="95"/>
                  </a:cubicBezTo>
                  <a:cubicBezTo>
                    <a:pt x="131" y="94"/>
                    <a:pt x="131" y="94"/>
                    <a:pt x="131" y="93"/>
                  </a:cubicBezTo>
                  <a:cubicBezTo>
                    <a:pt x="130" y="93"/>
                    <a:pt x="130" y="93"/>
                    <a:pt x="130" y="93"/>
                  </a:cubicBezTo>
                  <a:cubicBezTo>
                    <a:pt x="130" y="91"/>
                    <a:pt x="129" y="92"/>
                    <a:pt x="129" y="90"/>
                  </a:cubicBezTo>
                  <a:cubicBezTo>
                    <a:pt x="129" y="89"/>
                    <a:pt x="128" y="89"/>
                    <a:pt x="128" y="89"/>
                  </a:cubicBezTo>
                  <a:cubicBezTo>
                    <a:pt x="128" y="90"/>
                    <a:pt x="128" y="90"/>
                    <a:pt x="128" y="90"/>
                  </a:cubicBezTo>
                  <a:cubicBezTo>
                    <a:pt x="128" y="90"/>
                    <a:pt x="128" y="91"/>
                    <a:pt x="128" y="92"/>
                  </a:cubicBezTo>
                  <a:cubicBezTo>
                    <a:pt x="127" y="91"/>
                    <a:pt x="127" y="91"/>
                    <a:pt x="127" y="91"/>
                  </a:cubicBezTo>
                  <a:cubicBezTo>
                    <a:pt x="127" y="90"/>
                    <a:pt x="127" y="90"/>
                    <a:pt x="127" y="90"/>
                  </a:cubicBezTo>
                  <a:cubicBezTo>
                    <a:pt x="126" y="90"/>
                    <a:pt x="126" y="90"/>
                    <a:pt x="126" y="90"/>
                  </a:cubicBezTo>
                  <a:cubicBezTo>
                    <a:pt x="126" y="90"/>
                    <a:pt x="126" y="90"/>
                    <a:pt x="126" y="90"/>
                  </a:cubicBezTo>
                  <a:cubicBezTo>
                    <a:pt x="125" y="90"/>
                    <a:pt x="125" y="90"/>
                    <a:pt x="125" y="90"/>
                  </a:cubicBezTo>
                  <a:cubicBezTo>
                    <a:pt x="125" y="90"/>
                    <a:pt x="125" y="89"/>
                    <a:pt x="125" y="88"/>
                  </a:cubicBezTo>
                  <a:cubicBezTo>
                    <a:pt x="124" y="88"/>
                    <a:pt x="124" y="88"/>
                    <a:pt x="124" y="88"/>
                  </a:cubicBezTo>
                  <a:cubicBezTo>
                    <a:pt x="124" y="88"/>
                    <a:pt x="124" y="88"/>
                    <a:pt x="124" y="88"/>
                  </a:cubicBezTo>
                  <a:cubicBezTo>
                    <a:pt x="122" y="88"/>
                    <a:pt x="122" y="88"/>
                    <a:pt x="122" y="88"/>
                  </a:cubicBezTo>
                  <a:cubicBezTo>
                    <a:pt x="121" y="87"/>
                    <a:pt x="122" y="86"/>
                    <a:pt x="120" y="85"/>
                  </a:cubicBezTo>
                  <a:cubicBezTo>
                    <a:pt x="119" y="85"/>
                    <a:pt x="119" y="84"/>
                    <a:pt x="119" y="83"/>
                  </a:cubicBezTo>
                  <a:cubicBezTo>
                    <a:pt x="118" y="83"/>
                    <a:pt x="118" y="83"/>
                    <a:pt x="118" y="83"/>
                  </a:cubicBezTo>
                  <a:cubicBezTo>
                    <a:pt x="118" y="81"/>
                    <a:pt x="118" y="81"/>
                    <a:pt x="118" y="81"/>
                  </a:cubicBezTo>
                  <a:cubicBezTo>
                    <a:pt x="118" y="81"/>
                    <a:pt x="118" y="81"/>
                    <a:pt x="118" y="81"/>
                  </a:cubicBezTo>
                  <a:cubicBezTo>
                    <a:pt x="118" y="81"/>
                    <a:pt x="118" y="81"/>
                    <a:pt x="118" y="81"/>
                  </a:cubicBezTo>
                  <a:cubicBezTo>
                    <a:pt x="118" y="81"/>
                    <a:pt x="116" y="82"/>
                    <a:pt x="116" y="82"/>
                  </a:cubicBezTo>
                  <a:cubicBezTo>
                    <a:pt x="116" y="81"/>
                    <a:pt x="116" y="81"/>
                    <a:pt x="116" y="81"/>
                  </a:cubicBezTo>
                  <a:cubicBezTo>
                    <a:pt x="115" y="80"/>
                    <a:pt x="115" y="80"/>
                    <a:pt x="114" y="80"/>
                  </a:cubicBezTo>
                  <a:cubicBezTo>
                    <a:pt x="114" y="79"/>
                    <a:pt x="114" y="79"/>
                    <a:pt x="114" y="79"/>
                  </a:cubicBezTo>
                  <a:cubicBezTo>
                    <a:pt x="114" y="79"/>
                    <a:pt x="114" y="79"/>
                    <a:pt x="114" y="79"/>
                  </a:cubicBezTo>
                  <a:cubicBezTo>
                    <a:pt x="114" y="77"/>
                    <a:pt x="114" y="77"/>
                    <a:pt x="114" y="77"/>
                  </a:cubicBezTo>
                  <a:cubicBezTo>
                    <a:pt x="115" y="78"/>
                    <a:pt x="115" y="78"/>
                    <a:pt x="115" y="78"/>
                  </a:cubicBezTo>
                  <a:cubicBezTo>
                    <a:pt x="115" y="77"/>
                    <a:pt x="115" y="77"/>
                    <a:pt x="115" y="77"/>
                  </a:cubicBezTo>
                  <a:cubicBezTo>
                    <a:pt x="116" y="77"/>
                    <a:pt x="116" y="77"/>
                    <a:pt x="116" y="77"/>
                  </a:cubicBezTo>
                  <a:cubicBezTo>
                    <a:pt x="116" y="78"/>
                    <a:pt x="116" y="78"/>
                    <a:pt x="116" y="79"/>
                  </a:cubicBezTo>
                  <a:cubicBezTo>
                    <a:pt x="118" y="79"/>
                    <a:pt x="118" y="79"/>
                    <a:pt x="118" y="79"/>
                  </a:cubicBezTo>
                  <a:cubicBezTo>
                    <a:pt x="118" y="77"/>
                    <a:pt x="118" y="77"/>
                    <a:pt x="117" y="76"/>
                  </a:cubicBezTo>
                  <a:cubicBezTo>
                    <a:pt x="117" y="75"/>
                    <a:pt x="117" y="76"/>
                    <a:pt x="116" y="75"/>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7" y="74"/>
                    <a:pt x="117" y="74"/>
                    <a:pt x="118" y="75"/>
                  </a:cubicBezTo>
                  <a:cubicBezTo>
                    <a:pt x="119" y="75"/>
                    <a:pt x="119" y="75"/>
                    <a:pt x="119" y="75"/>
                  </a:cubicBezTo>
                  <a:cubicBezTo>
                    <a:pt x="119" y="75"/>
                    <a:pt x="118" y="74"/>
                    <a:pt x="118" y="74"/>
                  </a:cubicBezTo>
                  <a:cubicBezTo>
                    <a:pt x="119" y="74"/>
                    <a:pt x="119" y="74"/>
                    <a:pt x="119" y="74"/>
                  </a:cubicBezTo>
                  <a:cubicBezTo>
                    <a:pt x="119" y="72"/>
                    <a:pt x="119" y="72"/>
                    <a:pt x="119" y="72"/>
                  </a:cubicBezTo>
                  <a:cubicBezTo>
                    <a:pt x="118" y="72"/>
                    <a:pt x="118" y="72"/>
                    <a:pt x="118" y="72"/>
                  </a:cubicBezTo>
                  <a:cubicBezTo>
                    <a:pt x="118" y="72"/>
                    <a:pt x="118" y="72"/>
                    <a:pt x="118" y="72"/>
                  </a:cubicBezTo>
                  <a:cubicBezTo>
                    <a:pt x="118" y="71"/>
                    <a:pt x="118" y="71"/>
                    <a:pt x="118" y="71"/>
                  </a:cubicBezTo>
                  <a:cubicBezTo>
                    <a:pt x="118" y="71"/>
                    <a:pt x="119" y="72"/>
                    <a:pt x="119" y="72"/>
                  </a:cubicBezTo>
                  <a:cubicBezTo>
                    <a:pt x="119" y="72"/>
                    <a:pt x="119" y="72"/>
                    <a:pt x="119" y="72"/>
                  </a:cubicBezTo>
                  <a:cubicBezTo>
                    <a:pt x="120" y="72"/>
                    <a:pt x="120" y="72"/>
                    <a:pt x="121" y="72"/>
                  </a:cubicBezTo>
                  <a:cubicBezTo>
                    <a:pt x="120" y="73"/>
                    <a:pt x="121" y="72"/>
                    <a:pt x="120" y="73"/>
                  </a:cubicBezTo>
                  <a:cubicBezTo>
                    <a:pt x="120" y="74"/>
                    <a:pt x="120" y="74"/>
                    <a:pt x="122" y="74"/>
                  </a:cubicBezTo>
                  <a:cubicBezTo>
                    <a:pt x="122" y="76"/>
                    <a:pt x="122" y="75"/>
                    <a:pt x="122" y="77"/>
                  </a:cubicBezTo>
                  <a:cubicBezTo>
                    <a:pt x="123" y="77"/>
                    <a:pt x="123" y="77"/>
                    <a:pt x="124" y="77"/>
                  </a:cubicBezTo>
                  <a:cubicBezTo>
                    <a:pt x="124" y="78"/>
                    <a:pt x="124" y="78"/>
                    <a:pt x="124" y="78"/>
                  </a:cubicBezTo>
                  <a:cubicBezTo>
                    <a:pt x="125" y="78"/>
                    <a:pt x="125" y="78"/>
                    <a:pt x="125" y="78"/>
                  </a:cubicBezTo>
                  <a:cubicBezTo>
                    <a:pt x="125" y="78"/>
                    <a:pt x="125" y="78"/>
                    <a:pt x="125" y="78"/>
                  </a:cubicBezTo>
                  <a:cubicBezTo>
                    <a:pt x="126" y="78"/>
                    <a:pt x="127" y="79"/>
                    <a:pt x="128" y="79"/>
                  </a:cubicBezTo>
                  <a:cubicBezTo>
                    <a:pt x="128" y="78"/>
                    <a:pt x="128" y="78"/>
                    <a:pt x="128" y="78"/>
                  </a:cubicBezTo>
                  <a:cubicBezTo>
                    <a:pt x="129" y="78"/>
                    <a:pt x="129" y="78"/>
                    <a:pt x="129" y="78"/>
                  </a:cubicBezTo>
                  <a:cubicBezTo>
                    <a:pt x="129" y="78"/>
                    <a:pt x="129" y="78"/>
                    <a:pt x="129" y="78"/>
                  </a:cubicBezTo>
                  <a:cubicBezTo>
                    <a:pt x="129" y="78"/>
                    <a:pt x="130" y="77"/>
                    <a:pt x="130" y="77"/>
                  </a:cubicBezTo>
                  <a:cubicBezTo>
                    <a:pt x="130" y="79"/>
                    <a:pt x="129" y="79"/>
                    <a:pt x="128" y="79"/>
                  </a:cubicBezTo>
                  <a:cubicBezTo>
                    <a:pt x="128" y="80"/>
                    <a:pt x="128" y="80"/>
                    <a:pt x="128" y="80"/>
                  </a:cubicBezTo>
                  <a:cubicBezTo>
                    <a:pt x="130" y="80"/>
                    <a:pt x="130" y="80"/>
                    <a:pt x="130" y="80"/>
                  </a:cubicBezTo>
                  <a:cubicBezTo>
                    <a:pt x="130" y="80"/>
                    <a:pt x="130" y="80"/>
                    <a:pt x="130" y="80"/>
                  </a:cubicBezTo>
                  <a:cubicBezTo>
                    <a:pt x="130" y="80"/>
                    <a:pt x="130" y="80"/>
                    <a:pt x="130" y="80"/>
                  </a:cubicBezTo>
                  <a:cubicBezTo>
                    <a:pt x="131" y="80"/>
                    <a:pt x="130" y="81"/>
                    <a:pt x="130" y="81"/>
                  </a:cubicBezTo>
                  <a:cubicBezTo>
                    <a:pt x="131" y="81"/>
                    <a:pt x="131" y="81"/>
                    <a:pt x="132" y="81"/>
                  </a:cubicBezTo>
                  <a:cubicBezTo>
                    <a:pt x="132" y="82"/>
                    <a:pt x="131" y="82"/>
                    <a:pt x="131" y="83"/>
                  </a:cubicBezTo>
                  <a:cubicBezTo>
                    <a:pt x="132" y="83"/>
                    <a:pt x="134" y="83"/>
                    <a:pt x="135" y="83"/>
                  </a:cubicBezTo>
                  <a:cubicBezTo>
                    <a:pt x="135" y="84"/>
                    <a:pt x="135" y="84"/>
                    <a:pt x="135" y="84"/>
                  </a:cubicBezTo>
                  <a:cubicBezTo>
                    <a:pt x="134" y="84"/>
                    <a:pt x="134" y="84"/>
                    <a:pt x="133" y="84"/>
                  </a:cubicBezTo>
                  <a:cubicBezTo>
                    <a:pt x="133" y="85"/>
                    <a:pt x="133" y="85"/>
                    <a:pt x="133" y="85"/>
                  </a:cubicBezTo>
                  <a:cubicBezTo>
                    <a:pt x="134" y="85"/>
                    <a:pt x="134" y="85"/>
                    <a:pt x="134" y="85"/>
                  </a:cubicBezTo>
                  <a:cubicBezTo>
                    <a:pt x="134" y="86"/>
                    <a:pt x="134" y="86"/>
                    <a:pt x="134" y="86"/>
                  </a:cubicBezTo>
                  <a:cubicBezTo>
                    <a:pt x="134" y="86"/>
                    <a:pt x="135" y="85"/>
                    <a:pt x="135" y="84"/>
                  </a:cubicBezTo>
                  <a:cubicBezTo>
                    <a:pt x="135" y="84"/>
                    <a:pt x="135" y="84"/>
                    <a:pt x="135" y="84"/>
                  </a:cubicBezTo>
                  <a:cubicBezTo>
                    <a:pt x="135" y="86"/>
                    <a:pt x="135" y="86"/>
                    <a:pt x="135" y="86"/>
                  </a:cubicBezTo>
                  <a:cubicBezTo>
                    <a:pt x="136" y="86"/>
                    <a:pt x="136" y="86"/>
                    <a:pt x="136" y="86"/>
                  </a:cubicBezTo>
                  <a:cubicBezTo>
                    <a:pt x="137" y="86"/>
                    <a:pt x="136" y="86"/>
                    <a:pt x="137" y="86"/>
                  </a:cubicBezTo>
                  <a:cubicBezTo>
                    <a:pt x="137" y="87"/>
                    <a:pt x="137" y="87"/>
                    <a:pt x="137" y="87"/>
                  </a:cubicBezTo>
                  <a:cubicBezTo>
                    <a:pt x="137" y="87"/>
                    <a:pt x="138" y="87"/>
                    <a:pt x="138" y="86"/>
                  </a:cubicBezTo>
                  <a:cubicBezTo>
                    <a:pt x="138" y="87"/>
                    <a:pt x="138" y="87"/>
                    <a:pt x="138" y="87"/>
                  </a:cubicBezTo>
                  <a:cubicBezTo>
                    <a:pt x="140" y="87"/>
                    <a:pt x="140" y="87"/>
                    <a:pt x="140" y="87"/>
                  </a:cubicBezTo>
                  <a:cubicBezTo>
                    <a:pt x="140" y="86"/>
                    <a:pt x="140" y="86"/>
                    <a:pt x="140" y="86"/>
                  </a:cubicBezTo>
                  <a:cubicBezTo>
                    <a:pt x="141" y="86"/>
                    <a:pt x="141" y="86"/>
                    <a:pt x="141" y="86"/>
                  </a:cubicBezTo>
                  <a:cubicBezTo>
                    <a:pt x="141" y="86"/>
                    <a:pt x="141" y="86"/>
                    <a:pt x="141" y="85"/>
                  </a:cubicBezTo>
                  <a:cubicBezTo>
                    <a:pt x="141" y="85"/>
                    <a:pt x="141" y="85"/>
                    <a:pt x="141" y="85"/>
                  </a:cubicBezTo>
                  <a:cubicBezTo>
                    <a:pt x="140" y="84"/>
                    <a:pt x="140" y="84"/>
                    <a:pt x="140" y="82"/>
                  </a:cubicBezTo>
                  <a:cubicBezTo>
                    <a:pt x="139" y="82"/>
                    <a:pt x="140" y="82"/>
                    <a:pt x="139" y="82"/>
                  </a:cubicBezTo>
                  <a:cubicBezTo>
                    <a:pt x="139" y="82"/>
                    <a:pt x="139" y="82"/>
                    <a:pt x="139" y="82"/>
                  </a:cubicBezTo>
                  <a:cubicBezTo>
                    <a:pt x="139" y="81"/>
                    <a:pt x="139" y="80"/>
                    <a:pt x="139" y="80"/>
                  </a:cubicBezTo>
                  <a:cubicBezTo>
                    <a:pt x="140" y="80"/>
                    <a:pt x="140" y="80"/>
                    <a:pt x="140" y="80"/>
                  </a:cubicBezTo>
                  <a:cubicBezTo>
                    <a:pt x="140" y="80"/>
                    <a:pt x="140" y="81"/>
                    <a:pt x="140" y="81"/>
                  </a:cubicBezTo>
                  <a:cubicBezTo>
                    <a:pt x="142" y="81"/>
                    <a:pt x="142" y="81"/>
                    <a:pt x="142" y="81"/>
                  </a:cubicBezTo>
                  <a:cubicBezTo>
                    <a:pt x="142" y="81"/>
                    <a:pt x="142" y="81"/>
                    <a:pt x="142" y="81"/>
                  </a:cubicBezTo>
                  <a:cubicBezTo>
                    <a:pt x="143" y="81"/>
                    <a:pt x="143" y="81"/>
                    <a:pt x="144" y="81"/>
                  </a:cubicBezTo>
                  <a:cubicBezTo>
                    <a:pt x="144" y="80"/>
                    <a:pt x="144" y="80"/>
                    <a:pt x="144" y="80"/>
                  </a:cubicBezTo>
                  <a:cubicBezTo>
                    <a:pt x="143" y="80"/>
                    <a:pt x="143" y="79"/>
                    <a:pt x="143" y="79"/>
                  </a:cubicBezTo>
                  <a:cubicBezTo>
                    <a:pt x="142" y="79"/>
                    <a:pt x="143" y="79"/>
                    <a:pt x="142" y="79"/>
                  </a:cubicBezTo>
                  <a:cubicBezTo>
                    <a:pt x="142" y="78"/>
                    <a:pt x="142" y="78"/>
                    <a:pt x="142" y="78"/>
                  </a:cubicBezTo>
                  <a:cubicBezTo>
                    <a:pt x="143" y="78"/>
                    <a:pt x="143" y="78"/>
                    <a:pt x="144" y="78"/>
                  </a:cubicBezTo>
                  <a:cubicBezTo>
                    <a:pt x="144" y="77"/>
                    <a:pt x="144" y="77"/>
                    <a:pt x="143" y="77"/>
                  </a:cubicBezTo>
                  <a:cubicBezTo>
                    <a:pt x="143" y="74"/>
                    <a:pt x="144" y="76"/>
                    <a:pt x="145" y="74"/>
                  </a:cubicBezTo>
                  <a:cubicBezTo>
                    <a:pt x="146" y="74"/>
                    <a:pt x="146" y="74"/>
                    <a:pt x="146" y="74"/>
                  </a:cubicBezTo>
                  <a:cubicBezTo>
                    <a:pt x="146" y="73"/>
                    <a:pt x="146" y="73"/>
                    <a:pt x="146" y="73"/>
                  </a:cubicBezTo>
                  <a:cubicBezTo>
                    <a:pt x="145" y="73"/>
                    <a:pt x="145" y="73"/>
                    <a:pt x="145" y="73"/>
                  </a:cubicBezTo>
                  <a:cubicBezTo>
                    <a:pt x="145" y="73"/>
                    <a:pt x="145" y="73"/>
                    <a:pt x="145" y="72"/>
                  </a:cubicBezTo>
                  <a:cubicBezTo>
                    <a:pt x="147" y="72"/>
                    <a:pt x="147" y="72"/>
                    <a:pt x="147" y="72"/>
                  </a:cubicBezTo>
                  <a:cubicBezTo>
                    <a:pt x="147" y="73"/>
                    <a:pt x="147" y="73"/>
                    <a:pt x="147" y="73"/>
                  </a:cubicBezTo>
                  <a:cubicBezTo>
                    <a:pt x="147" y="73"/>
                    <a:pt x="147" y="73"/>
                    <a:pt x="147" y="73"/>
                  </a:cubicBezTo>
                  <a:cubicBezTo>
                    <a:pt x="147" y="74"/>
                    <a:pt x="147" y="74"/>
                    <a:pt x="147" y="74"/>
                  </a:cubicBezTo>
                  <a:cubicBezTo>
                    <a:pt x="148" y="74"/>
                    <a:pt x="148" y="74"/>
                    <a:pt x="148" y="74"/>
                  </a:cubicBezTo>
                  <a:cubicBezTo>
                    <a:pt x="149" y="74"/>
                    <a:pt x="149" y="74"/>
                    <a:pt x="149" y="74"/>
                  </a:cubicBezTo>
                  <a:cubicBezTo>
                    <a:pt x="149" y="74"/>
                    <a:pt x="149" y="74"/>
                    <a:pt x="149" y="74"/>
                  </a:cubicBezTo>
                  <a:cubicBezTo>
                    <a:pt x="150" y="74"/>
                    <a:pt x="150" y="74"/>
                    <a:pt x="150" y="74"/>
                  </a:cubicBezTo>
                  <a:cubicBezTo>
                    <a:pt x="150" y="73"/>
                    <a:pt x="149" y="73"/>
                    <a:pt x="149" y="73"/>
                  </a:cubicBezTo>
                  <a:cubicBezTo>
                    <a:pt x="149" y="72"/>
                    <a:pt x="150" y="72"/>
                    <a:pt x="149" y="71"/>
                  </a:cubicBezTo>
                  <a:cubicBezTo>
                    <a:pt x="149" y="70"/>
                    <a:pt x="149" y="70"/>
                    <a:pt x="149" y="70"/>
                  </a:cubicBezTo>
                  <a:cubicBezTo>
                    <a:pt x="149" y="70"/>
                    <a:pt x="150" y="71"/>
                    <a:pt x="151" y="71"/>
                  </a:cubicBezTo>
                  <a:cubicBezTo>
                    <a:pt x="151" y="70"/>
                    <a:pt x="151" y="70"/>
                    <a:pt x="151" y="69"/>
                  </a:cubicBezTo>
                  <a:cubicBezTo>
                    <a:pt x="151" y="69"/>
                    <a:pt x="151" y="69"/>
                    <a:pt x="150" y="69"/>
                  </a:cubicBezTo>
                  <a:cubicBezTo>
                    <a:pt x="150" y="68"/>
                    <a:pt x="150" y="67"/>
                    <a:pt x="149" y="66"/>
                  </a:cubicBezTo>
                  <a:cubicBezTo>
                    <a:pt x="149" y="66"/>
                    <a:pt x="148" y="66"/>
                    <a:pt x="147" y="65"/>
                  </a:cubicBezTo>
                  <a:cubicBezTo>
                    <a:pt x="147" y="65"/>
                    <a:pt x="147" y="65"/>
                    <a:pt x="147" y="65"/>
                  </a:cubicBezTo>
                  <a:cubicBezTo>
                    <a:pt x="147" y="64"/>
                    <a:pt x="147" y="64"/>
                    <a:pt x="147" y="64"/>
                  </a:cubicBezTo>
                  <a:cubicBezTo>
                    <a:pt x="146" y="65"/>
                    <a:pt x="147" y="66"/>
                    <a:pt x="147" y="67"/>
                  </a:cubicBezTo>
                  <a:cubicBezTo>
                    <a:pt x="146" y="67"/>
                    <a:pt x="146" y="67"/>
                    <a:pt x="145" y="67"/>
                  </a:cubicBezTo>
                  <a:cubicBezTo>
                    <a:pt x="145" y="67"/>
                    <a:pt x="145" y="67"/>
                    <a:pt x="145" y="68"/>
                  </a:cubicBezTo>
                  <a:cubicBezTo>
                    <a:pt x="144" y="68"/>
                    <a:pt x="144" y="68"/>
                    <a:pt x="144" y="68"/>
                  </a:cubicBezTo>
                  <a:cubicBezTo>
                    <a:pt x="144" y="67"/>
                    <a:pt x="144" y="67"/>
                    <a:pt x="143" y="67"/>
                  </a:cubicBezTo>
                  <a:cubicBezTo>
                    <a:pt x="143" y="67"/>
                    <a:pt x="143" y="67"/>
                    <a:pt x="143" y="67"/>
                  </a:cubicBezTo>
                  <a:cubicBezTo>
                    <a:pt x="143" y="67"/>
                    <a:pt x="143" y="67"/>
                    <a:pt x="143" y="67"/>
                  </a:cubicBezTo>
                  <a:cubicBezTo>
                    <a:pt x="143" y="67"/>
                    <a:pt x="143" y="67"/>
                    <a:pt x="143" y="67"/>
                  </a:cubicBezTo>
                  <a:cubicBezTo>
                    <a:pt x="142" y="67"/>
                    <a:pt x="142" y="67"/>
                    <a:pt x="142" y="67"/>
                  </a:cubicBezTo>
                  <a:cubicBezTo>
                    <a:pt x="142" y="69"/>
                    <a:pt x="142" y="69"/>
                    <a:pt x="142" y="69"/>
                  </a:cubicBezTo>
                  <a:cubicBezTo>
                    <a:pt x="141" y="69"/>
                    <a:pt x="141" y="69"/>
                    <a:pt x="141" y="69"/>
                  </a:cubicBezTo>
                  <a:cubicBezTo>
                    <a:pt x="141" y="67"/>
                    <a:pt x="141" y="67"/>
                    <a:pt x="142" y="66"/>
                  </a:cubicBezTo>
                  <a:cubicBezTo>
                    <a:pt x="142" y="65"/>
                    <a:pt x="142" y="65"/>
                    <a:pt x="142" y="65"/>
                  </a:cubicBezTo>
                  <a:cubicBezTo>
                    <a:pt x="142" y="66"/>
                    <a:pt x="141" y="65"/>
                    <a:pt x="140" y="65"/>
                  </a:cubicBezTo>
                  <a:cubicBezTo>
                    <a:pt x="140" y="66"/>
                    <a:pt x="140" y="66"/>
                    <a:pt x="140" y="68"/>
                  </a:cubicBezTo>
                  <a:cubicBezTo>
                    <a:pt x="140" y="68"/>
                    <a:pt x="140" y="68"/>
                    <a:pt x="140" y="68"/>
                  </a:cubicBezTo>
                  <a:cubicBezTo>
                    <a:pt x="140" y="67"/>
                    <a:pt x="140" y="67"/>
                    <a:pt x="140" y="67"/>
                  </a:cubicBezTo>
                  <a:cubicBezTo>
                    <a:pt x="139" y="67"/>
                    <a:pt x="139" y="67"/>
                    <a:pt x="139" y="67"/>
                  </a:cubicBezTo>
                  <a:cubicBezTo>
                    <a:pt x="138" y="66"/>
                    <a:pt x="138" y="66"/>
                    <a:pt x="138" y="66"/>
                  </a:cubicBezTo>
                  <a:cubicBezTo>
                    <a:pt x="137" y="66"/>
                    <a:pt x="136" y="66"/>
                    <a:pt x="135" y="67"/>
                  </a:cubicBezTo>
                  <a:cubicBezTo>
                    <a:pt x="135" y="66"/>
                    <a:pt x="135" y="66"/>
                    <a:pt x="135" y="66"/>
                  </a:cubicBezTo>
                  <a:cubicBezTo>
                    <a:pt x="135" y="66"/>
                    <a:pt x="134" y="66"/>
                    <a:pt x="134" y="66"/>
                  </a:cubicBezTo>
                  <a:cubicBezTo>
                    <a:pt x="134" y="66"/>
                    <a:pt x="134" y="66"/>
                    <a:pt x="134" y="66"/>
                  </a:cubicBezTo>
                  <a:cubicBezTo>
                    <a:pt x="133" y="65"/>
                    <a:pt x="134" y="66"/>
                    <a:pt x="134" y="65"/>
                  </a:cubicBezTo>
                  <a:cubicBezTo>
                    <a:pt x="134" y="65"/>
                    <a:pt x="134" y="65"/>
                    <a:pt x="134" y="65"/>
                  </a:cubicBezTo>
                  <a:cubicBezTo>
                    <a:pt x="134" y="65"/>
                    <a:pt x="134" y="65"/>
                    <a:pt x="134" y="65"/>
                  </a:cubicBezTo>
                  <a:cubicBezTo>
                    <a:pt x="135" y="65"/>
                    <a:pt x="135" y="65"/>
                    <a:pt x="135" y="65"/>
                  </a:cubicBezTo>
                  <a:cubicBezTo>
                    <a:pt x="135" y="65"/>
                    <a:pt x="135" y="65"/>
                    <a:pt x="135" y="65"/>
                  </a:cubicBezTo>
                  <a:cubicBezTo>
                    <a:pt x="136" y="64"/>
                    <a:pt x="135" y="64"/>
                    <a:pt x="135" y="64"/>
                  </a:cubicBezTo>
                  <a:cubicBezTo>
                    <a:pt x="135" y="64"/>
                    <a:pt x="135" y="64"/>
                    <a:pt x="135" y="64"/>
                  </a:cubicBezTo>
                  <a:cubicBezTo>
                    <a:pt x="135" y="63"/>
                    <a:pt x="136" y="63"/>
                    <a:pt x="134" y="62"/>
                  </a:cubicBezTo>
                  <a:cubicBezTo>
                    <a:pt x="134" y="61"/>
                    <a:pt x="134" y="61"/>
                    <a:pt x="134" y="61"/>
                  </a:cubicBezTo>
                  <a:cubicBezTo>
                    <a:pt x="133" y="62"/>
                    <a:pt x="133" y="62"/>
                    <a:pt x="133" y="62"/>
                  </a:cubicBezTo>
                  <a:cubicBezTo>
                    <a:pt x="133" y="61"/>
                    <a:pt x="133" y="61"/>
                    <a:pt x="133" y="61"/>
                  </a:cubicBezTo>
                  <a:cubicBezTo>
                    <a:pt x="132" y="61"/>
                    <a:pt x="132" y="61"/>
                    <a:pt x="132" y="61"/>
                  </a:cubicBezTo>
                  <a:cubicBezTo>
                    <a:pt x="132" y="63"/>
                    <a:pt x="132" y="63"/>
                    <a:pt x="132" y="63"/>
                  </a:cubicBezTo>
                  <a:cubicBezTo>
                    <a:pt x="131" y="63"/>
                    <a:pt x="132" y="63"/>
                    <a:pt x="132" y="63"/>
                  </a:cubicBezTo>
                  <a:cubicBezTo>
                    <a:pt x="130" y="63"/>
                    <a:pt x="130" y="63"/>
                    <a:pt x="130" y="63"/>
                  </a:cubicBezTo>
                  <a:cubicBezTo>
                    <a:pt x="130" y="62"/>
                    <a:pt x="131" y="62"/>
                    <a:pt x="131" y="61"/>
                  </a:cubicBezTo>
                  <a:cubicBezTo>
                    <a:pt x="130" y="61"/>
                    <a:pt x="130" y="61"/>
                    <a:pt x="130" y="61"/>
                  </a:cubicBezTo>
                  <a:cubicBezTo>
                    <a:pt x="130" y="60"/>
                    <a:pt x="131" y="60"/>
                    <a:pt x="131" y="60"/>
                  </a:cubicBezTo>
                  <a:cubicBezTo>
                    <a:pt x="131" y="59"/>
                    <a:pt x="131" y="59"/>
                    <a:pt x="131" y="59"/>
                  </a:cubicBezTo>
                  <a:cubicBezTo>
                    <a:pt x="131" y="59"/>
                    <a:pt x="131" y="59"/>
                    <a:pt x="131" y="59"/>
                  </a:cubicBezTo>
                  <a:cubicBezTo>
                    <a:pt x="131" y="58"/>
                    <a:pt x="131" y="58"/>
                    <a:pt x="131" y="58"/>
                  </a:cubicBezTo>
                  <a:cubicBezTo>
                    <a:pt x="130" y="58"/>
                    <a:pt x="129" y="59"/>
                    <a:pt x="129" y="59"/>
                  </a:cubicBezTo>
                  <a:cubicBezTo>
                    <a:pt x="128" y="59"/>
                    <a:pt x="128" y="59"/>
                    <a:pt x="128" y="59"/>
                  </a:cubicBezTo>
                  <a:cubicBezTo>
                    <a:pt x="129" y="60"/>
                    <a:pt x="129" y="61"/>
                    <a:pt x="128" y="61"/>
                  </a:cubicBezTo>
                  <a:cubicBezTo>
                    <a:pt x="128" y="62"/>
                    <a:pt x="128" y="62"/>
                    <a:pt x="128" y="62"/>
                  </a:cubicBezTo>
                  <a:cubicBezTo>
                    <a:pt x="128" y="62"/>
                    <a:pt x="128" y="62"/>
                    <a:pt x="128" y="62"/>
                  </a:cubicBezTo>
                  <a:cubicBezTo>
                    <a:pt x="128" y="60"/>
                    <a:pt x="128" y="60"/>
                    <a:pt x="128" y="60"/>
                  </a:cubicBezTo>
                  <a:cubicBezTo>
                    <a:pt x="127" y="60"/>
                    <a:pt x="127" y="60"/>
                    <a:pt x="127" y="60"/>
                  </a:cubicBezTo>
                  <a:cubicBezTo>
                    <a:pt x="127" y="59"/>
                    <a:pt x="127" y="59"/>
                    <a:pt x="127" y="59"/>
                  </a:cubicBezTo>
                  <a:cubicBezTo>
                    <a:pt x="127" y="59"/>
                    <a:pt x="127" y="59"/>
                    <a:pt x="127" y="59"/>
                  </a:cubicBezTo>
                  <a:cubicBezTo>
                    <a:pt x="126" y="60"/>
                    <a:pt x="126" y="60"/>
                    <a:pt x="126" y="62"/>
                  </a:cubicBezTo>
                  <a:cubicBezTo>
                    <a:pt x="126" y="62"/>
                    <a:pt x="126" y="62"/>
                    <a:pt x="126" y="62"/>
                  </a:cubicBezTo>
                  <a:cubicBezTo>
                    <a:pt x="125" y="61"/>
                    <a:pt x="125" y="61"/>
                    <a:pt x="125" y="61"/>
                  </a:cubicBezTo>
                  <a:cubicBezTo>
                    <a:pt x="124" y="61"/>
                    <a:pt x="124" y="61"/>
                    <a:pt x="124" y="63"/>
                  </a:cubicBezTo>
                  <a:cubicBezTo>
                    <a:pt x="122" y="63"/>
                    <a:pt x="122" y="63"/>
                    <a:pt x="122" y="63"/>
                  </a:cubicBezTo>
                  <a:cubicBezTo>
                    <a:pt x="123" y="61"/>
                    <a:pt x="123" y="60"/>
                    <a:pt x="124" y="59"/>
                  </a:cubicBezTo>
                  <a:cubicBezTo>
                    <a:pt x="123" y="59"/>
                    <a:pt x="123" y="59"/>
                    <a:pt x="122" y="59"/>
                  </a:cubicBezTo>
                  <a:cubicBezTo>
                    <a:pt x="122" y="60"/>
                    <a:pt x="122" y="60"/>
                    <a:pt x="122" y="60"/>
                  </a:cubicBezTo>
                  <a:cubicBezTo>
                    <a:pt x="122" y="60"/>
                    <a:pt x="122" y="60"/>
                    <a:pt x="122" y="60"/>
                  </a:cubicBezTo>
                  <a:cubicBezTo>
                    <a:pt x="122" y="59"/>
                    <a:pt x="122" y="59"/>
                    <a:pt x="122" y="59"/>
                  </a:cubicBezTo>
                  <a:cubicBezTo>
                    <a:pt x="121" y="59"/>
                    <a:pt x="121" y="59"/>
                    <a:pt x="121" y="59"/>
                  </a:cubicBezTo>
                  <a:cubicBezTo>
                    <a:pt x="121" y="57"/>
                    <a:pt x="121" y="57"/>
                    <a:pt x="121" y="57"/>
                  </a:cubicBezTo>
                  <a:cubicBezTo>
                    <a:pt x="119" y="57"/>
                    <a:pt x="119" y="57"/>
                    <a:pt x="119" y="57"/>
                  </a:cubicBezTo>
                  <a:cubicBezTo>
                    <a:pt x="119" y="58"/>
                    <a:pt x="119" y="58"/>
                    <a:pt x="119" y="58"/>
                  </a:cubicBezTo>
                  <a:cubicBezTo>
                    <a:pt x="118" y="58"/>
                    <a:pt x="118" y="58"/>
                    <a:pt x="118" y="58"/>
                  </a:cubicBezTo>
                  <a:cubicBezTo>
                    <a:pt x="119" y="57"/>
                    <a:pt x="120" y="57"/>
                    <a:pt x="120" y="56"/>
                  </a:cubicBezTo>
                  <a:cubicBezTo>
                    <a:pt x="119" y="56"/>
                    <a:pt x="119" y="56"/>
                    <a:pt x="119" y="55"/>
                  </a:cubicBezTo>
                  <a:cubicBezTo>
                    <a:pt x="118" y="55"/>
                    <a:pt x="118" y="55"/>
                    <a:pt x="118" y="56"/>
                  </a:cubicBezTo>
                  <a:cubicBezTo>
                    <a:pt x="117" y="56"/>
                    <a:pt x="117" y="56"/>
                    <a:pt x="117" y="56"/>
                  </a:cubicBezTo>
                  <a:cubicBezTo>
                    <a:pt x="117" y="54"/>
                    <a:pt x="117" y="54"/>
                    <a:pt x="117" y="54"/>
                  </a:cubicBezTo>
                  <a:cubicBezTo>
                    <a:pt x="117" y="54"/>
                    <a:pt x="117" y="54"/>
                    <a:pt x="117" y="54"/>
                  </a:cubicBezTo>
                  <a:cubicBezTo>
                    <a:pt x="116" y="54"/>
                    <a:pt x="116" y="54"/>
                    <a:pt x="116" y="54"/>
                  </a:cubicBezTo>
                  <a:cubicBezTo>
                    <a:pt x="113" y="54"/>
                    <a:pt x="113" y="54"/>
                    <a:pt x="113" y="54"/>
                  </a:cubicBezTo>
                  <a:cubicBezTo>
                    <a:pt x="113" y="53"/>
                    <a:pt x="113" y="53"/>
                    <a:pt x="113" y="53"/>
                  </a:cubicBezTo>
                  <a:cubicBezTo>
                    <a:pt x="112" y="53"/>
                    <a:pt x="112" y="53"/>
                    <a:pt x="112" y="53"/>
                  </a:cubicBezTo>
                  <a:cubicBezTo>
                    <a:pt x="113" y="53"/>
                    <a:pt x="113" y="53"/>
                    <a:pt x="113" y="53"/>
                  </a:cubicBezTo>
                  <a:cubicBezTo>
                    <a:pt x="112" y="52"/>
                    <a:pt x="112" y="52"/>
                    <a:pt x="111" y="52"/>
                  </a:cubicBezTo>
                  <a:cubicBezTo>
                    <a:pt x="111" y="51"/>
                    <a:pt x="111" y="51"/>
                    <a:pt x="111" y="51"/>
                  </a:cubicBezTo>
                  <a:cubicBezTo>
                    <a:pt x="114" y="52"/>
                    <a:pt x="114" y="52"/>
                    <a:pt x="115" y="49"/>
                  </a:cubicBezTo>
                  <a:cubicBezTo>
                    <a:pt x="116" y="49"/>
                    <a:pt x="116" y="49"/>
                    <a:pt x="116" y="49"/>
                  </a:cubicBezTo>
                  <a:cubicBezTo>
                    <a:pt x="116" y="48"/>
                    <a:pt x="115" y="48"/>
                    <a:pt x="114" y="48"/>
                  </a:cubicBezTo>
                  <a:cubicBezTo>
                    <a:pt x="114" y="47"/>
                    <a:pt x="114" y="46"/>
                    <a:pt x="114" y="46"/>
                  </a:cubicBezTo>
                  <a:cubicBezTo>
                    <a:pt x="113" y="46"/>
                    <a:pt x="113" y="46"/>
                    <a:pt x="113" y="46"/>
                  </a:cubicBezTo>
                  <a:cubicBezTo>
                    <a:pt x="113" y="45"/>
                    <a:pt x="113" y="45"/>
                    <a:pt x="113" y="45"/>
                  </a:cubicBezTo>
                  <a:cubicBezTo>
                    <a:pt x="114" y="46"/>
                    <a:pt x="114" y="46"/>
                    <a:pt x="115" y="46"/>
                  </a:cubicBezTo>
                  <a:cubicBezTo>
                    <a:pt x="115" y="46"/>
                    <a:pt x="115" y="46"/>
                    <a:pt x="115" y="46"/>
                  </a:cubicBezTo>
                  <a:cubicBezTo>
                    <a:pt x="116" y="47"/>
                    <a:pt x="118" y="46"/>
                    <a:pt x="119" y="47"/>
                  </a:cubicBezTo>
                  <a:cubicBezTo>
                    <a:pt x="119" y="46"/>
                    <a:pt x="119" y="46"/>
                    <a:pt x="119" y="46"/>
                  </a:cubicBezTo>
                  <a:cubicBezTo>
                    <a:pt x="120" y="46"/>
                    <a:pt x="120" y="46"/>
                    <a:pt x="120" y="46"/>
                  </a:cubicBezTo>
                  <a:cubicBezTo>
                    <a:pt x="119" y="44"/>
                    <a:pt x="118" y="44"/>
                    <a:pt x="116" y="44"/>
                  </a:cubicBezTo>
                  <a:cubicBezTo>
                    <a:pt x="116" y="43"/>
                    <a:pt x="116" y="43"/>
                    <a:pt x="116" y="43"/>
                  </a:cubicBezTo>
                  <a:cubicBezTo>
                    <a:pt x="115" y="43"/>
                    <a:pt x="115" y="43"/>
                    <a:pt x="115" y="43"/>
                  </a:cubicBezTo>
                  <a:cubicBezTo>
                    <a:pt x="115" y="43"/>
                    <a:pt x="115" y="43"/>
                    <a:pt x="115" y="43"/>
                  </a:cubicBezTo>
                  <a:cubicBezTo>
                    <a:pt x="113" y="43"/>
                    <a:pt x="113" y="43"/>
                    <a:pt x="113" y="43"/>
                  </a:cubicBezTo>
                  <a:cubicBezTo>
                    <a:pt x="113" y="43"/>
                    <a:pt x="113" y="43"/>
                    <a:pt x="113" y="43"/>
                  </a:cubicBezTo>
                  <a:cubicBezTo>
                    <a:pt x="113" y="43"/>
                    <a:pt x="113" y="43"/>
                    <a:pt x="113" y="43"/>
                  </a:cubicBezTo>
                  <a:cubicBezTo>
                    <a:pt x="113" y="43"/>
                    <a:pt x="113" y="43"/>
                    <a:pt x="113" y="43"/>
                  </a:cubicBezTo>
                  <a:cubicBezTo>
                    <a:pt x="112" y="43"/>
                    <a:pt x="112" y="43"/>
                    <a:pt x="112" y="43"/>
                  </a:cubicBezTo>
                  <a:cubicBezTo>
                    <a:pt x="112" y="42"/>
                    <a:pt x="112" y="42"/>
                    <a:pt x="112" y="41"/>
                  </a:cubicBezTo>
                  <a:cubicBezTo>
                    <a:pt x="111" y="41"/>
                    <a:pt x="111" y="41"/>
                    <a:pt x="111" y="41"/>
                  </a:cubicBezTo>
                  <a:cubicBezTo>
                    <a:pt x="111" y="41"/>
                    <a:pt x="111" y="41"/>
                    <a:pt x="111" y="41"/>
                  </a:cubicBezTo>
                  <a:cubicBezTo>
                    <a:pt x="114" y="41"/>
                    <a:pt x="114" y="41"/>
                    <a:pt x="114" y="41"/>
                  </a:cubicBezTo>
                  <a:cubicBezTo>
                    <a:pt x="114" y="41"/>
                    <a:pt x="114" y="41"/>
                    <a:pt x="114" y="41"/>
                  </a:cubicBezTo>
                  <a:cubicBezTo>
                    <a:pt x="115" y="40"/>
                    <a:pt x="115" y="40"/>
                    <a:pt x="117" y="40"/>
                  </a:cubicBezTo>
                  <a:cubicBezTo>
                    <a:pt x="117" y="39"/>
                    <a:pt x="117" y="39"/>
                    <a:pt x="117" y="39"/>
                  </a:cubicBezTo>
                  <a:cubicBezTo>
                    <a:pt x="117" y="39"/>
                    <a:pt x="117" y="39"/>
                    <a:pt x="117" y="39"/>
                  </a:cubicBezTo>
                  <a:cubicBezTo>
                    <a:pt x="117" y="36"/>
                    <a:pt x="116" y="35"/>
                    <a:pt x="115" y="35"/>
                  </a:cubicBezTo>
                  <a:cubicBezTo>
                    <a:pt x="114" y="34"/>
                    <a:pt x="115" y="35"/>
                    <a:pt x="114" y="34"/>
                  </a:cubicBezTo>
                  <a:cubicBezTo>
                    <a:pt x="113" y="35"/>
                    <a:pt x="113" y="36"/>
                    <a:pt x="112" y="37"/>
                  </a:cubicBezTo>
                  <a:cubicBezTo>
                    <a:pt x="112" y="38"/>
                    <a:pt x="111" y="38"/>
                    <a:pt x="111" y="38"/>
                  </a:cubicBezTo>
                  <a:cubicBezTo>
                    <a:pt x="111" y="36"/>
                    <a:pt x="111" y="36"/>
                    <a:pt x="111" y="36"/>
                  </a:cubicBezTo>
                  <a:cubicBezTo>
                    <a:pt x="110" y="36"/>
                    <a:pt x="110" y="36"/>
                    <a:pt x="110" y="36"/>
                  </a:cubicBezTo>
                  <a:cubicBezTo>
                    <a:pt x="110" y="36"/>
                    <a:pt x="110" y="36"/>
                    <a:pt x="110" y="36"/>
                  </a:cubicBezTo>
                  <a:cubicBezTo>
                    <a:pt x="108" y="36"/>
                    <a:pt x="108" y="36"/>
                    <a:pt x="108" y="36"/>
                  </a:cubicBezTo>
                  <a:cubicBezTo>
                    <a:pt x="108" y="35"/>
                    <a:pt x="108" y="35"/>
                    <a:pt x="108" y="35"/>
                  </a:cubicBezTo>
                  <a:cubicBezTo>
                    <a:pt x="109" y="35"/>
                    <a:pt x="110" y="35"/>
                    <a:pt x="110" y="33"/>
                  </a:cubicBezTo>
                  <a:cubicBezTo>
                    <a:pt x="111" y="34"/>
                    <a:pt x="112" y="34"/>
                    <a:pt x="112" y="34"/>
                  </a:cubicBezTo>
                  <a:cubicBezTo>
                    <a:pt x="112" y="32"/>
                    <a:pt x="112" y="33"/>
                    <a:pt x="111" y="33"/>
                  </a:cubicBezTo>
                  <a:cubicBezTo>
                    <a:pt x="111" y="32"/>
                    <a:pt x="111" y="32"/>
                    <a:pt x="111" y="32"/>
                  </a:cubicBezTo>
                  <a:cubicBezTo>
                    <a:pt x="110" y="32"/>
                    <a:pt x="110" y="32"/>
                    <a:pt x="110" y="32"/>
                  </a:cubicBezTo>
                  <a:cubicBezTo>
                    <a:pt x="109" y="32"/>
                    <a:pt x="109" y="31"/>
                    <a:pt x="108" y="30"/>
                  </a:cubicBezTo>
                  <a:cubicBezTo>
                    <a:pt x="107" y="30"/>
                    <a:pt x="106" y="30"/>
                    <a:pt x="105" y="31"/>
                  </a:cubicBezTo>
                  <a:cubicBezTo>
                    <a:pt x="105" y="32"/>
                    <a:pt x="105" y="32"/>
                    <a:pt x="105" y="32"/>
                  </a:cubicBezTo>
                  <a:cubicBezTo>
                    <a:pt x="104" y="32"/>
                    <a:pt x="104" y="32"/>
                    <a:pt x="103" y="33"/>
                  </a:cubicBezTo>
                  <a:cubicBezTo>
                    <a:pt x="103" y="33"/>
                    <a:pt x="103" y="33"/>
                    <a:pt x="103" y="33"/>
                  </a:cubicBezTo>
                  <a:cubicBezTo>
                    <a:pt x="104" y="32"/>
                    <a:pt x="105" y="31"/>
                    <a:pt x="105" y="30"/>
                  </a:cubicBezTo>
                  <a:cubicBezTo>
                    <a:pt x="105" y="30"/>
                    <a:pt x="105" y="30"/>
                    <a:pt x="105" y="30"/>
                  </a:cubicBezTo>
                  <a:cubicBezTo>
                    <a:pt x="103" y="30"/>
                    <a:pt x="102" y="31"/>
                    <a:pt x="101" y="32"/>
                  </a:cubicBezTo>
                  <a:cubicBezTo>
                    <a:pt x="100" y="32"/>
                    <a:pt x="100" y="32"/>
                    <a:pt x="100" y="32"/>
                  </a:cubicBezTo>
                  <a:cubicBezTo>
                    <a:pt x="100" y="30"/>
                    <a:pt x="100" y="30"/>
                    <a:pt x="100" y="30"/>
                  </a:cubicBezTo>
                  <a:cubicBezTo>
                    <a:pt x="102" y="30"/>
                    <a:pt x="102" y="30"/>
                    <a:pt x="103" y="29"/>
                  </a:cubicBezTo>
                  <a:cubicBezTo>
                    <a:pt x="103" y="28"/>
                    <a:pt x="103" y="28"/>
                    <a:pt x="103" y="28"/>
                  </a:cubicBezTo>
                  <a:cubicBezTo>
                    <a:pt x="102" y="28"/>
                    <a:pt x="102" y="28"/>
                    <a:pt x="102" y="28"/>
                  </a:cubicBezTo>
                  <a:cubicBezTo>
                    <a:pt x="102" y="28"/>
                    <a:pt x="102" y="28"/>
                    <a:pt x="102" y="28"/>
                  </a:cubicBezTo>
                  <a:cubicBezTo>
                    <a:pt x="102" y="28"/>
                    <a:pt x="102" y="28"/>
                    <a:pt x="101" y="28"/>
                  </a:cubicBezTo>
                  <a:cubicBezTo>
                    <a:pt x="100" y="28"/>
                    <a:pt x="100" y="28"/>
                    <a:pt x="100" y="28"/>
                  </a:cubicBezTo>
                  <a:cubicBezTo>
                    <a:pt x="100" y="28"/>
                    <a:pt x="100" y="28"/>
                    <a:pt x="100" y="27"/>
                  </a:cubicBezTo>
                  <a:cubicBezTo>
                    <a:pt x="100" y="27"/>
                    <a:pt x="100" y="27"/>
                    <a:pt x="100" y="28"/>
                  </a:cubicBezTo>
                  <a:cubicBezTo>
                    <a:pt x="99" y="28"/>
                    <a:pt x="99" y="28"/>
                    <a:pt x="99" y="28"/>
                  </a:cubicBezTo>
                  <a:cubicBezTo>
                    <a:pt x="99" y="28"/>
                    <a:pt x="100" y="28"/>
                    <a:pt x="100" y="29"/>
                  </a:cubicBezTo>
                  <a:cubicBezTo>
                    <a:pt x="99" y="29"/>
                    <a:pt x="99" y="29"/>
                    <a:pt x="98" y="29"/>
                  </a:cubicBezTo>
                  <a:cubicBezTo>
                    <a:pt x="98" y="30"/>
                    <a:pt x="98" y="30"/>
                    <a:pt x="98" y="30"/>
                  </a:cubicBezTo>
                  <a:cubicBezTo>
                    <a:pt x="98" y="30"/>
                    <a:pt x="97" y="29"/>
                    <a:pt x="97" y="29"/>
                  </a:cubicBezTo>
                  <a:cubicBezTo>
                    <a:pt x="97" y="29"/>
                    <a:pt x="96" y="29"/>
                    <a:pt x="96" y="30"/>
                  </a:cubicBezTo>
                  <a:cubicBezTo>
                    <a:pt x="97" y="28"/>
                    <a:pt x="96" y="29"/>
                    <a:pt x="97" y="28"/>
                  </a:cubicBezTo>
                  <a:close/>
                  <a:moveTo>
                    <a:pt x="106" y="40"/>
                  </a:moveTo>
                  <a:cubicBezTo>
                    <a:pt x="109" y="40"/>
                    <a:pt x="109" y="40"/>
                    <a:pt x="109" y="40"/>
                  </a:cubicBezTo>
                  <a:cubicBezTo>
                    <a:pt x="110" y="40"/>
                    <a:pt x="109" y="40"/>
                    <a:pt x="110" y="41"/>
                  </a:cubicBezTo>
                  <a:cubicBezTo>
                    <a:pt x="110" y="41"/>
                    <a:pt x="110" y="41"/>
                    <a:pt x="110" y="41"/>
                  </a:cubicBezTo>
                  <a:cubicBezTo>
                    <a:pt x="108" y="41"/>
                    <a:pt x="108" y="41"/>
                    <a:pt x="108" y="41"/>
                  </a:cubicBezTo>
                  <a:cubicBezTo>
                    <a:pt x="108" y="41"/>
                    <a:pt x="108" y="41"/>
                    <a:pt x="108" y="41"/>
                  </a:cubicBezTo>
                  <a:cubicBezTo>
                    <a:pt x="106" y="41"/>
                    <a:pt x="106" y="41"/>
                    <a:pt x="106" y="41"/>
                  </a:cubicBezTo>
                  <a:lnTo>
                    <a:pt x="106" y="40"/>
                  </a:lnTo>
                  <a:close/>
                  <a:moveTo>
                    <a:pt x="101" y="33"/>
                  </a:moveTo>
                  <a:cubicBezTo>
                    <a:pt x="102" y="33"/>
                    <a:pt x="102" y="33"/>
                    <a:pt x="103" y="33"/>
                  </a:cubicBezTo>
                  <a:cubicBezTo>
                    <a:pt x="103" y="34"/>
                    <a:pt x="102" y="34"/>
                    <a:pt x="102" y="35"/>
                  </a:cubicBezTo>
                  <a:cubicBezTo>
                    <a:pt x="101" y="35"/>
                    <a:pt x="101" y="35"/>
                    <a:pt x="101" y="35"/>
                  </a:cubicBezTo>
                  <a:lnTo>
                    <a:pt x="101" y="33"/>
                  </a:lnTo>
                  <a:close/>
                  <a:moveTo>
                    <a:pt x="99" y="69"/>
                  </a:moveTo>
                  <a:cubicBezTo>
                    <a:pt x="99" y="69"/>
                    <a:pt x="99" y="69"/>
                    <a:pt x="99" y="69"/>
                  </a:cubicBezTo>
                  <a:cubicBezTo>
                    <a:pt x="99" y="66"/>
                    <a:pt x="99" y="66"/>
                    <a:pt x="99" y="66"/>
                  </a:cubicBezTo>
                  <a:cubicBezTo>
                    <a:pt x="100" y="66"/>
                    <a:pt x="100" y="66"/>
                    <a:pt x="100" y="66"/>
                  </a:cubicBezTo>
                  <a:cubicBezTo>
                    <a:pt x="100" y="66"/>
                    <a:pt x="100" y="66"/>
                    <a:pt x="100" y="66"/>
                  </a:cubicBezTo>
                  <a:cubicBezTo>
                    <a:pt x="100" y="66"/>
                    <a:pt x="100" y="66"/>
                    <a:pt x="101" y="67"/>
                  </a:cubicBezTo>
                  <a:cubicBezTo>
                    <a:pt x="101" y="68"/>
                    <a:pt x="102" y="68"/>
                    <a:pt x="103" y="69"/>
                  </a:cubicBezTo>
                  <a:cubicBezTo>
                    <a:pt x="103" y="69"/>
                    <a:pt x="103" y="69"/>
                    <a:pt x="103" y="69"/>
                  </a:cubicBezTo>
                  <a:cubicBezTo>
                    <a:pt x="103" y="70"/>
                    <a:pt x="105" y="68"/>
                    <a:pt x="106" y="69"/>
                  </a:cubicBezTo>
                  <a:cubicBezTo>
                    <a:pt x="106" y="70"/>
                    <a:pt x="106" y="70"/>
                    <a:pt x="106" y="70"/>
                  </a:cubicBezTo>
                  <a:cubicBezTo>
                    <a:pt x="107" y="70"/>
                    <a:pt x="109" y="70"/>
                    <a:pt x="109" y="71"/>
                  </a:cubicBezTo>
                  <a:cubicBezTo>
                    <a:pt x="109" y="71"/>
                    <a:pt x="109" y="71"/>
                    <a:pt x="109" y="71"/>
                  </a:cubicBezTo>
                  <a:cubicBezTo>
                    <a:pt x="110" y="71"/>
                    <a:pt x="110" y="71"/>
                    <a:pt x="110" y="71"/>
                  </a:cubicBezTo>
                  <a:cubicBezTo>
                    <a:pt x="110" y="72"/>
                    <a:pt x="110" y="72"/>
                    <a:pt x="110" y="72"/>
                  </a:cubicBezTo>
                  <a:cubicBezTo>
                    <a:pt x="111" y="72"/>
                    <a:pt x="111" y="72"/>
                    <a:pt x="111" y="72"/>
                  </a:cubicBezTo>
                  <a:cubicBezTo>
                    <a:pt x="111" y="73"/>
                    <a:pt x="111" y="73"/>
                    <a:pt x="111" y="73"/>
                  </a:cubicBezTo>
                  <a:cubicBezTo>
                    <a:pt x="112" y="73"/>
                    <a:pt x="112" y="73"/>
                    <a:pt x="112" y="73"/>
                  </a:cubicBezTo>
                  <a:cubicBezTo>
                    <a:pt x="111" y="74"/>
                    <a:pt x="111" y="74"/>
                    <a:pt x="111" y="75"/>
                  </a:cubicBezTo>
                  <a:cubicBezTo>
                    <a:pt x="109" y="75"/>
                    <a:pt x="109" y="75"/>
                    <a:pt x="108" y="74"/>
                  </a:cubicBezTo>
                  <a:cubicBezTo>
                    <a:pt x="108" y="75"/>
                    <a:pt x="107" y="75"/>
                    <a:pt x="106" y="75"/>
                  </a:cubicBezTo>
                  <a:cubicBezTo>
                    <a:pt x="106" y="76"/>
                    <a:pt x="106" y="76"/>
                    <a:pt x="106" y="76"/>
                  </a:cubicBezTo>
                  <a:cubicBezTo>
                    <a:pt x="106" y="76"/>
                    <a:pt x="105" y="75"/>
                    <a:pt x="104" y="75"/>
                  </a:cubicBezTo>
                  <a:cubicBezTo>
                    <a:pt x="104" y="76"/>
                    <a:pt x="103" y="77"/>
                    <a:pt x="102" y="78"/>
                  </a:cubicBezTo>
                  <a:cubicBezTo>
                    <a:pt x="101" y="78"/>
                    <a:pt x="101" y="77"/>
                    <a:pt x="100" y="76"/>
                  </a:cubicBezTo>
                  <a:cubicBezTo>
                    <a:pt x="100" y="76"/>
                    <a:pt x="100" y="76"/>
                    <a:pt x="100" y="76"/>
                  </a:cubicBezTo>
                  <a:cubicBezTo>
                    <a:pt x="100" y="76"/>
                    <a:pt x="100" y="75"/>
                    <a:pt x="100" y="74"/>
                  </a:cubicBezTo>
                  <a:cubicBezTo>
                    <a:pt x="100" y="74"/>
                    <a:pt x="100" y="74"/>
                    <a:pt x="100" y="74"/>
                  </a:cubicBezTo>
                  <a:cubicBezTo>
                    <a:pt x="100" y="73"/>
                    <a:pt x="100" y="73"/>
                    <a:pt x="100" y="73"/>
                  </a:cubicBezTo>
                  <a:cubicBezTo>
                    <a:pt x="100" y="73"/>
                    <a:pt x="100" y="73"/>
                    <a:pt x="100" y="73"/>
                  </a:cubicBezTo>
                  <a:cubicBezTo>
                    <a:pt x="99" y="72"/>
                    <a:pt x="98" y="71"/>
                    <a:pt x="99" y="69"/>
                  </a:cubicBezTo>
                  <a:close/>
                  <a:moveTo>
                    <a:pt x="98" y="86"/>
                  </a:moveTo>
                  <a:cubicBezTo>
                    <a:pt x="98" y="86"/>
                    <a:pt x="98" y="86"/>
                    <a:pt x="98" y="86"/>
                  </a:cubicBezTo>
                  <a:cubicBezTo>
                    <a:pt x="100" y="86"/>
                    <a:pt x="100" y="86"/>
                    <a:pt x="100" y="86"/>
                  </a:cubicBezTo>
                  <a:cubicBezTo>
                    <a:pt x="100" y="86"/>
                    <a:pt x="100" y="86"/>
                    <a:pt x="100" y="86"/>
                  </a:cubicBezTo>
                  <a:cubicBezTo>
                    <a:pt x="101" y="86"/>
                    <a:pt x="101" y="86"/>
                    <a:pt x="102" y="86"/>
                  </a:cubicBezTo>
                  <a:cubicBezTo>
                    <a:pt x="102" y="89"/>
                    <a:pt x="103" y="90"/>
                    <a:pt x="103" y="93"/>
                  </a:cubicBezTo>
                  <a:cubicBezTo>
                    <a:pt x="102" y="93"/>
                    <a:pt x="102" y="93"/>
                    <a:pt x="102" y="93"/>
                  </a:cubicBezTo>
                  <a:cubicBezTo>
                    <a:pt x="102" y="92"/>
                    <a:pt x="102" y="92"/>
                    <a:pt x="102" y="92"/>
                  </a:cubicBezTo>
                  <a:cubicBezTo>
                    <a:pt x="100" y="92"/>
                    <a:pt x="100" y="92"/>
                    <a:pt x="100" y="92"/>
                  </a:cubicBezTo>
                  <a:cubicBezTo>
                    <a:pt x="100" y="92"/>
                    <a:pt x="100" y="94"/>
                    <a:pt x="99" y="93"/>
                  </a:cubicBezTo>
                  <a:cubicBezTo>
                    <a:pt x="99" y="93"/>
                    <a:pt x="99" y="93"/>
                    <a:pt x="99" y="93"/>
                  </a:cubicBezTo>
                  <a:cubicBezTo>
                    <a:pt x="96" y="93"/>
                    <a:pt x="96" y="93"/>
                    <a:pt x="96" y="93"/>
                  </a:cubicBezTo>
                  <a:cubicBezTo>
                    <a:pt x="96" y="92"/>
                    <a:pt x="96" y="92"/>
                    <a:pt x="96" y="92"/>
                  </a:cubicBezTo>
                  <a:cubicBezTo>
                    <a:pt x="96" y="92"/>
                    <a:pt x="96" y="92"/>
                    <a:pt x="96" y="92"/>
                  </a:cubicBezTo>
                  <a:cubicBezTo>
                    <a:pt x="96" y="91"/>
                    <a:pt x="96" y="91"/>
                    <a:pt x="96" y="91"/>
                  </a:cubicBezTo>
                  <a:cubicBezTo>
                    <a:pt x="97" y="91"/>
                    <a:pt x="97" y="91"/>
                    <a:pt x="98" y="90"/>
                  </a:cubicBezTo>
                  <a:cubicBezTo>
                    <a:pt x="98" y="89"/>
                    <a:pt x="97" y="89"/>
                    <a:pt x="97" y="88"/>
                  </a:cubicBezTo>
                  <a:cubicBezTo>
                    <a:pt x="96" y="87"/>
                    <a:pt x="97" y="88"/>
                    <a:pt x="96" y="87"/>
                  </a:cubicBezTo>
                  <a:cubicBezTo>
                    <a:pt x="96" y="87"/>
                    <a:pt x="96" y="87"/>
                    <a:pt x="96" y="87"/>
                  </a:cubicBezTo>
                  <a:cubicBezTo>
                    <a:pt x="96" y="87"/>
                    <a:pt x="96" y="86"/>
                    <a:pt x="96" y="86"/>
                  </a:cubicBezTo>
                  <a:cubicBezTo>
                    <a:pt x="96" y="86"/>
                    <a:pt x="96" y="86"/>
                    <a:pt x="96" y="86"/>
                  </a:cubicBezTo>
                  <a:cubicBezTo>
                    <a:pt x="96" y="85"/>
                    <a:pt x="96" y="85"/>
                    <a:pt x="96" y="85"/>
                  </a:cubicBezTo>
                  <a:cubicBezTo>
                    <a:pt x="97" y="85"/>
                    <a:pt x="98" y="86"/>
                    <a:pt x="98" y="86"/>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51" name="PA-任意多边形 242"/>
            <p:cNvSpPr/>
            <p:nvPr>
              <p:custDataLst>
                <p:tags r:id="rId25"/>
              </p:custDataLst>
            </p:nvPr>
          </p:nvSpPr>
          <p:spPr bwMode="auto">
            <a:xfrm>
              <a:off x="1858544" y="2522366"/>
              <a:ext cx="258403" cy="80187"/>
            </a:xfrm>
            <a:custGeom>
              <a:avLst/>
              <a:gdLst/>
              <a:ahLst/>
              <a:cxnLst>
                <a:cxn ang="0">
                  <a:pos x="38" y="24"/>
                </a:cxn>
                <a:cxn ang="0">
                  <a:pos x="40" y="27"/>
                </a:cxn>
                <a:cxn ang="0">
                  <a:pos x="43" y="27"/>
                </a:cxn>
                <a:cxn ang="0">
                  <a:pos x="45" y="28"/>
                </a:cxn>
                <a:cxn ang="0">
                  <a:pos x="50" y="26"/>
                </a:cxn>
                <a:cxn ang="0">
                  <a:pos x="55" y="27"/>
                </a:cxn>
                <a:cxn ang="0">
                  <a:pos x="55" y="26"/>
                </a:cxn>
                <a:cxn ang="0">
                  <a:pos x="57" y="27"/>
                </a:cxn>
                <a:cxn ang="0">
                  <a:pos x="64" y="27"/>
                </a:cxn>
                <a:cxn ang="0">
                  <a:pos x="66" y="27"/>
                </a:cxn>
                <a:cxn ang="0">
                  <a:pos x="67" y="24"/>
                </a:cxn>
                <a:cxn ang="0">
                  <a:pos x="70" y="27"/>
                </a:cxn>
                <a:cxn ang="0">
                  <a:pos x="72" y="26"/>
                </a:cxn>
                <a:cxn ang="0">
                  <a:pos x="74" y="27"/>
                </a:cxn>
                <a:cxn ang="0">
                  <a:pos x="83" y="26"/>
                </a:cxn>
                <a:cxn ang="0">
                  <a:pos x="83" y="23"/>
                </a:cxn>
                <a:cxn ang="0">
                  <a:pos x="86" y="21"/>
                </a:cxn>
                <a:cxn ang="0">
                  <a:pos x="87" y="19"/>
                </a:cxn>
                <a:cxn ang="0">
                  <a:pos x="85" y="17"/>
                </a:cxn>
                <a:cxn ang="0">
                  <a:pos x="84" y="16"/>
                </a:cxn>
                <a:cxn ang="0">
                  <a:pos x="81" y="15"/>
                </a:cxn>
                <a:cxn ang="0">
                  <a:pos x="76" y="14"/>
                </a:cxn>
                <a:cxn ang="0">
                  <a:pos x="69" y="13"/>
                </a:cxn>
                <a:cxn ang="0">
                  <a:pos x="66" y="13"/>
                </a:cxn>
                <a:cxn ang="0">
                  <a:pos x="63" y="13"/>
                </a:cxn>
                <a:cxn ang="0">
                  <a:pos x="53" y="15"/>
                </a:cxn>
                <a:cxn ang="0">
                  <a:pos x="50" y="15"/>
                </a:cxn>
                <a:cxn ang="0">
                  <a:pos x="46" y="15"/>
                </a:cxn>
                <a:cxn ang="0">
                  <a:pos x="43" y="16"/>
                </a:cxn>
                <a:cxn ang="0">
                  <a:pos x="37" y="14"/>
                </a:cxn>
                <a:cxn ang="0">
                  <a:pos x="36" y="13"/>
                </a:cxn>
                <a:cxn ang="0">
                  <a:pos x="34" y="14"/>
                </a:cxn>
                <a:cxn ang="0">
                  <a:pos x="34" y="12"/>
                </a:cxn>
                <a:cxn ang="0">
                  <a:pos x="29" y="11"/>
                </a:cxn>
                <a:cxn ang="0">
                  <a:pos x="33" y="10"/>
                </a:cxn>
                <a:cxn ang="0">
                  <a:pos x="32" y="7"/>
                </a:cxn>
                <a:cxn ang="0">
                  <a:pos x="30" y="7"/>
                </a:cxn>
                <a:cxn ang="0">
                  <a:pos x="26" y="4"/>
                </a:cxn>
                <a:cxn ang="0">
                  <a:pos x="23" y="4"/>
                </a:cxn>
                <a:cxn ang="0">
                  <a:pos x="21" y="5"/>
                </a:cxn>
                <a:cxn ang="0">
                  <a:pos x="17" y="5"/>
                </a:cxn>
                <a:cxn ang="0">
                  <a:pos x="7" y="1"/>
                </a:cxn>
                <a:cxn ang="0">
                  <a:pos x="2" y="4"/>
                </a:cxn>
                <a:cxn ang="0">
                  <a:pos x="2" y="5"/>
                </a:cxn>
                <a:cxn ang="0">
                  <a:pos x="3" y="6"/>
                </a:cxn>
                <a:cxn ang="0">
                  <a:pos x="4" y="8"/>
                </a:cxn>
                <a:cxn ang="0">
                  <a:pos x="9" y="8"/>
                </a:cxn>
                <a:cxn ang="0">
                  <a:pos x="16" y="8"/>
                </a:cxn>
                <a:cxn ang="0">
                  <a:pos x="18" y="10"/>
                </a:cxn>
                <a:cxn ang="0">
                  <a:pos x="21" y="11"/>
                </a:cxn>
                <a:cxn ang="0">
                  <a:pos x="23" y="12"/>
                </a:cxn>
                <a:cxn ang="0">
                  <a:pos x="25" y="17"/>
                </a:cxn>
                <a:cxn ang="0">
                  <a:pos x="23" y="19"/>
                </a:cxn>
                <a:cxn ang="0">
                  <a:pos x="23" y="23"/>
                </a:cxn>
                <a:cxn ang="0">
                  <a:pos x="24" y="28"/>
                </a:cxn>
                <a:cxn ang="0">
                  <a:pos x="26" y="28"/>
                </a:cxn>
                <a:cxn ang="0">
                  <a:pos x="29" y="29"/>
                </a:cxn>
              </a:cxnLst>
              <a:rect l="0" t="0" r="r" b="b"/>
              <a:pathLst>
                <a:path w="88" h="29">
                  <a:moveTo>
                    <a:pt x="36" y="27"/>
                  </a:moveTo>
                  <a:cubicBezTo>
                    <a:pt x="36" y="26"/>
                    <a:pt x="36" y="26"/>
                    <a:pt x="37" y="25"/>
                  </a:cubicBezTo>
                  <a:cubicBezTo>
                    <a:pt x="38" y="25"/>
                    <a:pt x="38" y="25"/>
                    <a:pt x="38" y="24"/>
                  </a:cubicBezTo>
                  <a:cubicBezTo>
                    <a:pt x="39" y="24"/>
                    <a:pt x="38" y="24"/>
                    <a:pt x="39" y="24"/>
                  </a:cubicBezTo>
                  <a:cubicBezTo>
                    <a:pt x="39" y="24"/>
                    <a:pt x="39" y="24"/>
                    <a:pt x="39" y="24"/>
                  </a:cubicBezTo>
                  <a:cubicBezTo>
                    <a:pt x="40" y="25"/>
                    <a:pt x="39" y="26"/>
                    <a:pt x="40" y="27"/>
                  </a:cubicBezTo>
                  <a:cubicBezTo>
                    <a:pt x="40" y="28"/>
                    <a:pt x="40" y="28"/>
                    <a:pt x="40" y="28"/>
                  </a:cubicBezTo>
                  <a:cubicBezTo>
                    <a:pt x="41" y="28"/>
                    <a:pt x="42" y="28"/>
                    <a:pt x="43" y="28"/>
                  </a:cubicBezTo>
                  <a:cubicBezTo>
                    <a:pt x="43" y="27"/>
                    <a:pt x="43" y="27"/>
                    <a:pt x="43" y="27"/>
                  </a:cubicBezTo>
                  <a:cubicBezTo>
                    <a:pt x="45" y="27"/>
                    <a:pt x="45" y="27"/>
                    <a:pt x="45" y="27"/>
                  </a:cubicBezTo>
                  <a:cubicBezTo>
                    <a:pt x="45" y="27"/>
                    <a:pt x="45" y="27"/>
                    <a:pt x="45" y="27"/>
                  </a:cubicBezTo>
                  <a:cubicBezTo>
                    <a:pt x="45" y="27"/>
                    <a:pt x="45" y="28"/>
                    <a:pt x="45" y="28"/>
                  </a:cubicBezTo>
                  <a:cubicBezTo>
                    <a:pt x="48" y="28"/>
                    <a:pt x="48" y="28"/>
                    <a:pt x="48" y="28"/>
                  </a:cubicBezTo>
                  <a:cubicBezTo>
                    <a:pt x="48" y="27"/>
                    <a:pt x="48" y="27"/>
                    <a:pt x="48" y="27"/>
                  </a:cubicBezTo>
                  <a:cubicBezTo>
                    <a:pt x="49" y="26"/>
                    <a:pt x="49" y="26"/>
                    <a:pt x="50" y="26"/>
                  </a:cubicBezTo>
                  <a:cubicBezTo>
                    <a:pt x="50" y="26"/>
                    <a:pt x="51" y="27"/>
                    <a:pt x="51" y="28"/>
                  </a:cubicBezTo>
                  <a:cubicBezTo>
                    <a:pt x="54" y="28"/>
                    <a:pt x="54" y="28"/>
                    <a:pt x="54" y="28"/>
                  </a:cubicBezTo>
                  <a:cubicBezTo>
                    <a:pt x="55" y="27"/>
                    <a:pt x="55" y="27"/>
                    <a:pt x="55" y="27"/>
                  </a:cubicBezTo>
                  <a:cubicBezTo>
                    <a:pt x="55" y="27"/>
                    <a:pt x="55" y="27"/>
                    <a:pt x="55" y="27"/>
                  </a:cubicBezTo>
                  <a:cubicBezTo>
                    <a:pt x="55" y="26"/>
                    <a:pt x="55" y="26"/>
                    <a:pt x="55" y="26"/>
                  </a:cubicBezTo>
                  <a:cubicBezTo>
                    <a:pt x="55" y="26"/>
                    <a:pt x="55" y="26"/>
                    <a:pt x="55" y="26"/>
                  </a:cubicBezTo>
                  <a:cubicBezTo>
                    <a:pt x="55" y="27"/>
                    <a:pt x="56" y="27"/>
                    <a:pt x="56" y="28"/>
                  </a:cubicBezTo>
                  <a:cubicBezTo>
                    <a:pt x="57" y="28"/>
                    <a:pt x="57" y="28"/>
                    <a:pt x="57" y="28"/>
                  </a:cubicBezTo>
                  <a:cubicBezTo>
                    <a:pt x="57" y="27"/>
                    <a:pt x="57" y="27"/>
                    <a:pt x="57" y="27"/>
                  </a:cubicBezTo>
                  <a:cubicBezTo>
                    <a:pt x="57" y="27"/>
                    <a:pt x="59" y="28"/>
                    <a:pt x="60" y="27"/>
                  </a:cubicBezTo>
                  <a:cubicBezTo>
                    <a:pt x="60" y="27"/>
                    <a:pt x="60" y="27"/>
                    <a:pt x="60" y="27"/>
                  </a:cubicBezTo>
                  <a:cubicBezTo>
                    <a:pt x="64" y="27"/>
                    <a:pt x="64" y="27"/>
                    <a:pt x="64" y="27"/>
                  </a:cubicBezTo>
                  <a:cubicBezTo>
                    <a:pt x="65" y="27"/>
                    <a:pt x="64" y="27"/>
                    <a:pt x="64" y="27"/>
                  </a:cubicBezTo>
                  <a:cubicBezTo>
                    <a:pt x="64" y="27"/>
                    <a:pt x="64" y="27"/>
                    <a:pt x="64" y="27"/>
                  </a:cubicBezTo>
                  <a:cubicBezTo>
                    <a:pt x="66" y="27"/>
                    <a:pt x="66" y="27"/>
                    <a:pt x="66" y="27"/>
                  </a:cubicBezTo>
                  <a:cubicBezTo>
                    <a:pt x="66" y="27"/>
                    <a:pt x="66" y="27"/>
                    <a:pt x="67" y="27"/>
                  </a:cubicBezTo>
                  <a:cubicBezTo>
                    <a:pt x="67" y="25"/>
                    <a:pt x="67" y="26"/>
                    <a:pt x="67" y="25"/>
                  </a:cubicBezTo>
                  <a:cubicBezTo>
                    <a:pt x="67" y="24"/>
                    <a:pt x="67" y="25"/>
                    <a:pt x="67" y="24"/>
                  </a:cubicBezTo>
                  <a:cubicBezTo>
                    <a:pt x="68" y="24"/>
                    <a:pt x="68" y="24"/>
                    <a:pt x="68" y="24"/>
                  </a:cubicBezTo>
                  <a:cubicBezTo>
                    <a:pt x="68" y="26"/>
                    <a:pt x="69" y="26"/>
                    <a:pt x="70" y="27"/>
                  </a:cubicBezTo>
                  <a:cubicBezTo>
                    <a:pt x="70" y="27"/>
                    <a:pt x="70" y="27"/>
                    <a:pt x="70" y="27"/>
                  </a:cubicBezTo>
                  <a:cubicBezTo>
                    <a:pt x="71" y="27"/>
                    <a:pt x="71" y="27"/>
                    <a:pt x="72" y="27"/>
                  </a:cubicBezTo>
                  <a:cubicBezTo>
                    <a:pt x="72" y="26"/>
                    <a:pt x="72" y="26"/>
                    <a:pt x="72" y="26"/>
                  </a:cubicBezTo>
                  <a:cubicBezTo>
                    <a:pt x="72" y="26"/>
                    <a:pt x="72" y="26"/>
                    <a:pt x="72" y="26"/>
                  </a:cubicBezTo>
                  <a:cubicBezTo>
                    <a:pt x="72" y="26"/>
                    <a:pt x="73" y="27"/>
                    <a:pt x="73" y="27"/>
                  </a:cubicBezTo>
                  <a:cubicBezTo>
                    <a:pt x="73" y="27"/>
                    <a:pt x="74" y="26"/>
                    <a:pt x="74" y="27"/>
                  </a:cubicBezTo>
                  <a:cubicBezTo>
                    <a:pt x="74" y="27"/>
                    <a:pt x="74" y="27"/>
                    <a:pt x="74" y="27"/>
                  </a:cubicBezTo>
                  <a:cubicBezTo>
                    <a:pt x="77" y="27"/>
                    <a:pt x="77" y="27"/>
                    <a:pt x="77" y="27"/>
                  </a:cubicBezTo>
                  <a:cubicBezTo>
                    <a:pt x="77" y="27"/>
                    <a:pt x="77" y="27"/>
                    <a:pt x="77" y="27"/>
                  </a:cubicBezTo>
                  <a:cubicBezTo>
                    <a:pt x="79" y="26"/>
                    <a:pt x="81" y="26"/>
                    <a:pt x="83" y="26"/>
                  </a:cubicBezTo>
                  <a:cubicBezTo>
                    <a:pt x="83" y="26"/>
                    <a:pt x="84" y="25"/>
                    <a:pt x="84" y="24"/>
                  </a:cubicBezTo>
                  <a:cubicBezTo>
                    <a:pt x="83" y="24"/>
                    <a:pt x="83" y="24"/>
                    <a:pt x="83" y="24"/>
                  </a:cubicBezTo>
                  <a:cubicBezTo>
                    <a:pt x="83" y="23"/>
                    <a:pt x="83" y="23"/>
                    <a:pt x="83" y="23"/>
                  </a:cubicBezTo>
                  <a:cubicBezTo>
                    <a:pt x="84" y="23"/>
                    <a:pt x="84" y="23"/>
                    <a:pt x="84" y="23"/>
                  </a:cubicBezTo>
                  <a:cubicBezTo>
                    <a:pt x="86" y="21"/>
                    <a:pt x="86" y="21"/>
                    <a:pt x="86" y="21"/>
                  </a:cubicBezTo>
                  <a:cubicBezTo>
                    <a:pt x="86" y="21"/>
                    <a:pt x="86" y="21"/>
                    <a:pt x="86" y="21"/>
                  </a:cubicBezTo>
                  <a:cubicBezTo>
                    <a:pt x="87" y="20"/>
                    <a:pt x="87" y="20"/>
                    <a:pt x="87" y="20"/>
                  </a:cubicBezTo>
                  <a:cubicBezTo>
                    <a:pt x="87" y="20"/>
                    <a:pt x="87" y="20"/>
                    <a:pt x="87" y="20"/>
                  </a:cubicBezTo>
                  <a:cubicBezTo>
                    <a:pt x="87" y="19"/>
                    <a:pt x="87" y="19"/>
                    <a:pt x="87" y="19"/>
                  </a:cubicBezTo>
                  <a:cubicBezTo>
                    <a:pt x="88" y="19"/>
                    <a:pt x="88" y="19"/>
                    <a:pt x="88" y="19"/>
                  </a:cubicBezTo>
                  <a:cubicBezTo>
                    <a:pt x="87" y="19"/>
                    <a:pt x="87" y="19"/>
                    <a:pt x="87" y="18"/>
                  </a:cubicBezTo>
                  <a:cubicBezTo>
                    <a:pt x="86" y="16"/>
                    <a:pt x="87" y="18"/>
                    <a:pt x="85" y="17"/>
                  </a:cubicBezTo>
                  <a:cubicBezTo>
                    <a:pt x="85" y="17"/>
                    <a:pt x="85" y="17"/>
                    <a:pt x="85" y="17"/>
                  </a:cubicBezTo>
                  <a:cubicBezTo>
                    <a:pt x="84" y="17"/>
                    <a:pt x="84" y="17"/>
                    <a:pt x="84" y="17"/>
                  </a:cubicBezTo>
                  <a:cubicBezTo>
                    <a:pt x="84" y="16"/>
                    <a:pt x="84" y="16"/>
                    <a:pt x="84" y="16"/>
                  </a:cubicBezTo>
                  <a:cubicBezTo>
                    <a:pt x="82" y="16"/>
                    <a:pt x="82" y="16"/>
                    <a:pt x="82" y="16"/>
                  </a:cubicBezTo>
                  <a:cubicBezTo>
                    <a:pt x="82" y="15"/>
                    <a:pt x="82" y="15"/>
                    <a:pt x="82" y="15"/>
                  </a:cubicBezTo>
                  <a:cubicBezTo>
                    <a:pt x="81" y="15"/>
                    <a:pt x="81" y="15"/>
                    <a:pt x="81" y="15"/>
                  </a:cubicBezTo>
                  <a:cubicBezTo>
                    <a:pt x="81" y="15"/>
                    <a:pt x="81" y="15"/>
                    <a:pt x="81" y="15"/>
                  </a:cubicBezTo>
                  <a:cubicBezTo>
                    <a:pt x="80" y="14"/>
                    <a:pt x="80" y="15"/>
                    <a:pt x="80" y="15"/>
                  </a:cubicBezTo>
                  <a:cubicBezTo>
                    <a:pt x="78" y="16"/>
                    <a:pt x="77" y="15"/>
                    <a:pt x="76" y="14"/>
                  </a:cubicBezTo>
                  <a:cubicBezTo>
                    <a:pt x="76" y="14"/>
                    <a:pt x="76" y="14"/>
                    <a:pt x="76" y="14"/>
                  </a:cubicBezTo>
                  <a:cubicBezTo>
                    <a:pt x="76" y="13"/>
                    <a:pt x="76" y="13"/>
                    <a:pt x="76" y="13"/>
                  </a:cubicBezTo>
                  <a:cubicBezTo>
                    <a:pt x="74" y="13"/>
                    <a:pt x="71" y="13"/>
                    <a:pt x="69" y="13"/>
                  </a:cubicBezTo>
                  <a:cubicBezTo>
                    <a:pt x="69" y="13"/>
                    <a:pt x="69" y="14"/>
                    <a:pt x="67" y="13"/>
                  </a:cubicBezTo>
                  <a:cubicBezTo>
                    <a:pt x="67" y="13"/>
                    <a:pt x="67" y="13"/>
                    <a:pt x="67" y="13"/>
                  </a:cubicBezTo>
                  <a:cubicBezTo>
                    <a:pt x="66" y="13"/>
                    <a:pt x="66" y="13"/>
                    <a:pt x="66" y="13"/>
                  </a:cubicBezTo>
                  <a:cubicBezTo>
                    <a:pt x="66" y="12"/>
                    <a:pt x="66" y="12"/>
                    <a:pt x="66" y="12"/>
                  </a:cubicBezTo>
                  <a:cubicBezTo>
                    <a:pt x="65" y="12"/>
                    <a:pt x="63" y="12"/>
                    <a:pt x="63" y="13"/>
                  </a:cubicBezTo>
                  <a:cubicBezTo>
                    <a:pt x="63" y="13"/>
                    <a:pt x="63" y="13"/>
                    <a:pt x="63" y="13"/>
                  </a:cubicBezTo>
                  <a:cubicBezTo>
                    <a:pt x="61" y="13"/>
                    <a:pt x="61" y="13"/>
                    <a:pt x="61" y="13"/>
                  </a:cubicBezTo>
                  <a:cubicBezTo>
                    <a:pt x="60" y="13"/>
                    <a:pt x="60" y="14"/>
                    <a:pt x="60" y="14"/>
                  </a:cubicBezTo>
                  <a:cubicBezTo>
                    <a:pt x="57" y="14"/>
                    <a:pt x="56" y="14"/>
                    <a:pt x="53" y="15"/>
                  </a:cubicBezTo>
                  <a:cubicBezTo>
                    <a:pt x="53" y="16"/>
                    <a:pt x="53" y="16"/>
                    <a:pt x="53" y="16"/>
                  </a:cubicBezTo>
                  <a:cubicBezTo>
                    <a:pt x="52" y="16"/>
                    <a:pt x="51" y="16"/>
                    <a:pt x="50" y="16"/>
                  </a:cubicBezTo>
                  <a:cubicBezTo>
                    <a:pt x="50" y="15"/>
                    <a:pt x="50" y="15"/>
                    <a:pt x="50" y="15"/>
                  </a:cubicBezTo>
                  <a:cubicBezTo>
                    <a:pt x="50" y="15"/>
                    <a:pt x="49" y="16"/>
                    <a:pt x="49" y="16"/>
                  </a:cubicBezTo>
                  <a:cubicBezTo>
                    <a:pt x="49" y="16"/>
                    <a:pt x="48" y="15"/>
                    <a:pt x="47" y="15"/>
                  </a:cubicBezTo>
                  <a:cubicBezTo>
                    <a:pt x="46" y="15"/>
                    <a:pt x="46" y="15"/>
                    <a:pt x="46" y="15"/>
                  </a:cubicBezTo>
                  <a:cubicBezTo>
                    <a:pt x="46" y="16"/>
                    <a:pt x="46" y="16"/>
                    <a:pt x="46" y="17"/>
                  </a:cubicBezTo>
                  <a:cubicBezTo>
                    <a:pt x="45" y="16"/>
                    <a:pt x="45" y="15"/>
                    <a:pt x="43" y="15"/>
                  </a:cubicBezTo>
                  <a:cubicBezTo>
                    <a:pt x="43" y="16"/>
                    <a:pt x="43" y="16"/>
                    <a:pt x="43" y="16"/>
                  </a:cubicBezTo>
                  <a:cubicBezTo>
                    <a:pt x="42" y="16"/>
                    <a:pt x="42" y="16"/>
                    <a:pt x="42" y="16"/>
                  </a:cubicBezTo>
                  <a:cubicBezTo>
                    <a:pt x="42" y="15"/>
                    <a:pt x="42" y="15"/>
                    <a:pt x="42" y="15"/>
                  </a:cubicBezTo>
                  <a:cubicBezTo>
                    <a:pt x="40" y="15"/>
                    <a:pt x="39" y="14"/>
                    <a:pt x="37" y="14"/>
                  </a:cubicBezTo>
                  <a:cubicBezTo>
                    <a:pt x="37" y="14"/>
                    <a:pt x="37" y="15"/>
                    <a:pt x="37" y="15"/>
                  </a:cubicBezTo>
                  <a:cubicBezTo>
                    <a:pt x="36" y="15"/>
                    <a:pt x="36" y="15"/>
                    <a:pt x="36" y="15"/>
                  </a:cubicBezTo>
                  <a:cubicBezTo>
                    <a:pt x="36" y="13"/>
                    <a:pt x="36" y="13"/>
                    <a:pt x="36" y="13"/>
                  </a:cubicBezTo>
                  <a:cubicBezTo>
                    <a:pt x="36" y="12"/>
                    <a:pt x="36" y="13"/>
                    <a:pt x="36" y="12"/>
                  </a:cubicBezTo>
                  <a:cubicBezTo>
                    <a:pt x="34" y="13"/>
                    <a:pt x="35" y="13"/>
                    <a:pt x="34" y="13"/>
                  </a:cubicBezTo>
                  <a:cubicBezTo>
                    <a:pt x="34" y="14"/>
                    <a:pt x="34" y="14"/>
                    <a:pt x="34" y="14"/>
                  </a:cubicBezTo>
                  <a:cubicBezTo>
                    <a:pt x="33" y="14"/>
                    <a:pt x="33" y="14"/>
                    <a:pt x="33" y="14"/>
                  </a:cubicBezTo>
                  <a:cubicBezTo>
                    <a:pt x="34" y="13"/>
                    <a:pt x="34" y="13"/>
                    <a:pt x="34" y="12"/>
                  </a:cubicBezTo>
                  <a:cubicBezTo>
                    <a:pt x="34" y="12"/>
                    <a:pt x="34" y="12"/>
                    <a:pt x="34" y="12"/>
                  </a:cubicBezTo>
                  <a:cubicBezTo>
                    <a:pt x="31" y="12"/>
                    <a:pt x="32" y="13"/>
                    <a:pt x="30" y="14"/>
                  </a:cubicBezTo>
                  <a:cubicBezTo>
                    <a:pt x="30" y="13"/>
                    <a:pt x="31" y="13"/>
                    <a:pt x="31" y="12"/>
                  </a:cubicBezTo>
                  <a:cubicBezTo>
                    <a:pt x="30" y="12"/>
                    <a:pt x="30" y="12"/>
                    <a:pt x="29" y="11"/>
                  </a:cubicBezTo>
                  <a:cubicBezTo>
                    <a:pt x="29" y="11"/>
                    <a:pt x="29" y="11"/>
                    <a:pt x="29" y="11"/>
                  </a:cubicBezTo>
                  <a:cubicBezTo>
                    <a:pt x="30" y="10"/>
                    <a:pt x="31" y="12"/>
                    <a:pt x="33" y="11"/>
                  </a:cubicBezTo>
                  <a:cubicBezTo>
                    <a:pt x="33" y="10"/>
                    <a:pt x="33" y="10"/>
                    <a:pt x="33" y="10"/>
                  </a:cubicBezTo>
                  <a:cubicBezTo>
                    <a:pt x="34" y="10"/>
                    <a:pt x="34" y="10"/>
                    <a:pt x="35" y="10"/>
                  </a:cubicBezTo>
                  <a:cubicBezTo>
                    <a:pt x="35" y="9"/>
                    <a:pt x="35" y="9"/>
                    <a:pt x="35" y="9"/>
                  </a:cubicBezTo>
                  <a:cubicBezTo>
                    <a:pt x="34" y="8"/>
                    <a:pt x="33" y="8"/>
                    <a:pt x="32" y="7"/>
                  </a:cubicBezTo>
                  <a:cubicBezTo>
                    <a:pt x="31" y="7"/>
                    <a:pt x="31" y="7"/>
                    <a:pt x="31" y="7"/>
                  </a:cubicBezTo>
                  <a:cubicBezTo>
                    <a:pt x="31" y="7"/>
                    <a:pt x="31" y="7"/>
                    <a:pt x="31" y="7"/>
                  </a:cubicBezTo>
                  <a:cubicBezTo>
                    <a:pt x="30" y="7"/>
                    <a:pt x="30" y="7"/>
                    <a:pt x="30" y="7"/>
                  </a:cubicBezTo>
                  <a:cubicBezTo>
                    <a:pt x="30" y="6"/>
                    <a:pt x="30" y="6"/>
                    <a:pt x="30" y="6"/>
                  </a:cubicBezTo>
                  <a:cubicBezTo>
                    <a:pt x="29" y="6"/>
                    <a:pt x="28" y="6"/>
                    <a:pt x="27" y="6"/>
                  </a:cubicBezTo>
                  <a:cubicBezTo>
                    <a:pt x="27" y="5"/>
                    <a:pt x="27" y="5"/>
                    <a:pt x="26" y="4"/>
                  </a:cubicBezTo>
                  <a:cubicBezTo>
                    <a:pt x="24" y="4"/>
                    <a:pt x="24" y="4"/>
                    <a:pt x="24" y="4"/>
                  </a:cubicBezTo>
                  <a:cubicBezTo>
                    <a:pt x="24" y="4"/>
                    <a:pt x="24" y="4"/>
                    <a:pt x="24" y="4"/>
                  </a:cubicBezTo>
                  <a:cubicBezTo>
                    <a:pt x="23" y="4"/>
                    <a:pt x="23" y="4"/>
                    <a:pt x="23" y="4"/>
                  </a:cubicBezTo>
                  <a:cubicBezTo>
                    <a:pt x="23" y="5"/>
                    <a:pt x="23" y="5"/>
                    <a:pt x="23" y="5"/>
                  </a:cubicBezTo>
                  <a:cubicBezTo>
                    <a:pt x="21" y="5"/>
                    <a:pt x="21" y="5"/>
                    <a:pt x="21" y="5"/>
                  </a:cubicBezTo>
                  <a:cubicBezTo>
                    <a:pt x="21" y="5"/>
                    <a:pt x="21" y="5"/>
                    <a:pt x="21" y="5"/>
                  </a:cubicBezTo>
                  <a:cubicBezTo>
                    <a:pt x="18" y="5"/>
                    <a:pt x="18" y="5"/>
                    <a:pt x="18" y="5"/>
                  </a:cubicBezTo>
                  <a:cubicBezTo>
                    <a:pt x="18" y="5"/>
                    <a:pt x="18" y="5"/>
                    <a:pt x="18" y="5"/>
                  </a:cubicBezTo>
                  <a:cubicBezTo>
                    <a:pt x="17" y="5"/>
                    <a:pt x="17" y="5"/>
                    <a:pt x="17" y="5"/>
                  </a:cubicBezTo>
                  <a:cubicBezTo>
                    <a:pt x="16" y="3"/>
                    <a:pt x="15" y="3"/>
                    <a:pt x="15" y="2"/>
                  </a:cubicBezTo>
                  <a:cubicBezTo>
                    <a:pt x="12" y="2"/>
                    <a:pt x="9" y="3"/>
                    <a:pt x="7" y="2"/>
                  </a:cubicBezTo>
                  <a:cubicBezTo>
                    <a:pt x="7" y="1"/>
                    <a:pt x="7" y="1"/>
                    <a:pt x="7" y="1"/>
                  </a:cubicBezTo>
                  <a:cubicBezTo>
                    <a:pt x="5" y="0"/>
                    <a:pt x="6" y="2"/>
                    <a:pt x="4" y="0"/>
                  </a:cubicBezTo>
                  <a:cubicBezTo>
                    <a:pt x="2" y="0"/>
                    <a:pt x="2" y="2"/>
                    <a:pt x="0" y="3"/>
                  </a:cubicBezTo>
                  <a:cubicBezTo>
                    <a:pt x="1" y="5"/>
                    <a:pt x="0" y="4"/>
                    <a:pt x="2" y="4"/>
                  </a:cubicBezTo>
                  <a:cubicBezTo>
                    <a:pt x="2" y="5"/>
                    <a:pt x="2" y="5"/>
                    <a:pt x="2" y="5"/>
                  </a:cubicBezTo>
                  <a:cubicBezTo>
                    <a:pt x="2" y="5"/>
                    <a:pt x="2" y="5"/>
                    <a:pt x="2" y="5"/>
                  </a:cubicBezTo>
                  <a:cubicBezTo>
                    <a:pt x="2" y="5"/>
                    <a:pt x="2" y="5"/>
                    <a:pt x="2" y="5"/>
                  </a:cubicBezTo>
                  <a:cubicBezTo>
                    <a:pt x="3" y="5"/>
                    <a:pt x="3" y="5"/>
                    <a:pt x="3" y="5"/>
                  </a:cubicBezTo>
                  <a:cubicBezTo>
                    <a:pt x="3" y="6"/>
                    <a:pt x="3" y="6"/>
                    <a:pt x="3" y="6"/>
                  </a:cubicBezTo>
                  <a:cubicBezTo>
                    <a:pt x="3" y="6"/>
                    <a:pt x="3" y="6"/>
                    <a:pt x="3" y="6"/>
                  </a:cubicBezTo>
                  <a:cubicBezTo>
                    <a:pt x="3" y="7"/>
                    <a:pt x="3" y="7"/>
                    <a:pt x="3" y="7"/>
                  </a:cubicBezTo>
                  <a:cubicBezTo>
                    <a:pt x="4" y="7"/>
                    <a:pt x="4" y="7"/>
                    <a:pt x="4" y="7"/>
                  </a:cubicBezTo>
                  <a:cubicBezTo>
                    <a:pt x="4" y="8"/>
                    <a:pt x="4" y="8"/>
                    <a:pt x="4" y="8"/>
                  </a:cubicBezTo>
                  <a:cubicBezTo>
                    <a:pt x="6" y="8"/>
                    <a:pt x="6" y="8"/>
                    <a:pt x="6" y="8"/>
                  </a:cubicBezTo>
                  <a:cubicBezTo>
                    <a:pt x="6" y="8"/>
                    <a:pt x="6" y="8"/>
                    <a:pt x="6" y="8"/>
                  </a:cubicBezTo>
                  <a:cubicBezTo>
                    <a:pt x="9" y="8"/>
                    <a:pt x="9" y="8"/>
                    <a:pt x="9" y="8"/>
                  </a:cubicBezTo>
                  <a:cubicBezTo>
                    <a:pt x="10" y="9"/>
                    <a:pt x="12" y="9"/>
                    <a:pt x="13" y="10"/>
                  </a:cubicBezTo>
                  <a:cubicBezTo>
                    <a:pt x="15" y="10"/>
                    <a:pt x="14" y="10"/>
                    <a:pt x="15" y="8"/>
                  </a:cubicBezTo>
                  <a:cubicBezTo>
                    <a:pt x="16" y="8"/>
                    <a:pt x="16" y="8"/>
                    <a:pt x="16" y="8"/>
                  </a:cubicBezTo>
                  <a:cubicBezTo>
                    <a:pt x="16" y="9"/>
                    <a:pt x="16" y="9"/>
                    <a:pt x="16" y="9"/>
                  </a:cubicBezTo>
                  <a:cubicBezTo>
                    <a:pt x="18" y="9"/>
                    <a:pt x="18" y="9"/>
                    <a:pt x="18" y="9"/>
                  </a:cubicBezTo>
                  <a:cubicBezTo>
                    <a:pt x="18" y="10"/>
                    <a:pt x="18" y="10"/>
                    <a:pt x="18" y="10"/>
                  </a:cubicBezTo>
                  <a:cubicBezTo>
                    <a:pt x="20" y="10"/>
                    <a:pt x="20" y="10"/>
                    <a:pt x="20" y="10"/>
                  </a:cubicBezTo>
                  <a:cubicBezTo>
                    <a:pt x="20" y="11"/>
                    <a:pt x="20" y="11"/>
                    <a:pt x="20" y="11"/>
                  </a:cubicBezTo>
                  <a:cubicBezTo>
                    <a:pt x="21" y="11"/>
                    <a:pt x="21" y="11"/>
                    <a:pt x="21" y="11"/>
                  </a:cubicBezTo>
                  <a:cubicBezTo>
                    <a:pt x="21" y="11"/>
                    <a:pt x="21" y="11"/>
                    <a:pt x="21" y="11"/>
                  </a:cubicBezTo>
                  <a:cubicBezTo>
                    <a:pt x="22" y="12"/>
                    <a:pt x="21" y="11"/>
                    <a:pt x="22" y="12"/>
                  </a:cubicBezTo>
                  <a:cubicBezTo>
                    <a:pt x="23" y="12"/>
                    <a:pt x="23" y="12"/>
                    <a:pt x="23" y="12"/>
                  </a:cubicBezTo>
                  <a:cubicBezTo>
                    <a:pt x="23" y="13"/>
                    <a:pt x="23" y="13"/>
                    <a:pt x="23" y="13"/>
                  </a:cubicBezTo>
                  <a:cubicBezTo>
                    <a:pt x="23" y="13"/>
                    <a:pt x="24" y="13"/>
                    <a:pt x="24" y="14"/>
                  </a:cubicBezTo>
                  <a:cubicBezTo>
                    <a:pt x="24" y="15"/>
                    <a:pt x="25" y="16"/>
                    <a:pt x="25" y="17"/>
                  </a:cubicBezTo>
                  <a:cubicBezTo>
                    <a:pt x="24" y="17"/>
                    <a:pt x="24" y="17"/>
                    <a:pt x="24" y="17"/>
                  </a:cubicBezTo>
                  <a:cubicBezTo>
                    <a:pt x="24" y="18"/>
                    <a:pt x="24" y="18"/>
                    <a:pt x="24" y="19"/>
                  </a:cubicBezTo>
                  <a:cubicBezTo>
                    <a:pt x="23" y="19"/>
                    <a:pt x="23" y="19"/>
                    <a:pt x="23" y="19"/>
                  </a:cubicBezTo>
                  <a:cubicBezTo>
                    <a:pt x="24" y="20"/>
                    <a:pt x="24" y="21"/>
                    <a:pt x="24" y="22"/>
                  </a:cubicBezTo>
                  <a:cubicBezTo>
                    <a:pt x="23" y="22"/>
                    <a:pt x="23" y="22"/>
                    <a:pt x="23" y="22"/>
                  </a:cubicBezTo>
                  <a:cubicBezTo>
                    <a:pt x="23" y="23"/>
                    <a:pt x="23" y="23"/>
                    <a:pt x="23" y="23"/>
                  </a:cubicBezTo>
                  <a:cubicBezTo>
                    <a:pt x="23" y="25"/>
                    <a:pt x="23" y="25"/>
                    <a:pt x="23" y="25"/>
                  </a:cubicBezTo>
                  <a:cubicBezTo>
                    <a:pt x="24" y="25"/>
                    <a:pt x="24" y="25"/>
                    <a:pt x="24" y="25"/>
                  </a:cubicBezTo>
                  <a:cubicBezTo>
                    <a:pt x="24" y="25"/>
                    <a:pt x="24" y="27"/>
                    <a:pt x="24" y="28"/>
                  </a:cubicBezTo>
                  <a:cubicBezTo>
                    <a:pt x="24" y="29"/>
                    <a:pt x="24" y="28"/>
                    <a:pt x="24" y="29"/>
                  </a:cubicBezTo>
                  <a:cubicBezTo>
                    <a:pt x="26" y="29"/>
                    <a:pt x="26" y="29"/>
                    <a:pt x="26" y="29"/>
                  </a:cubicBezTo>
                  <a:cubicBezTo>
                    <a:pt x="26" y="28"/>
                    <a:pt x="26" y="28"/>
                    <a:pt x="26" y="28"/>
                  </a:cubicBezTo>
                  <a:cubicBezTo>
                    <a:pt x="27" y="28"/>
                    <a:pt x="27" y="28"/>
                    <a:pt x="27" y="27"/>
                  </a:cubicBezTo>
                  <a:cubicBezTo>
                    <a:pt x="29" y="27"/>
                    <a:pt x="29" y="27"/>
                    <a:pt x="29" y="27"/>
                  </a:cubicBezTo>
                  <a:cubicBezTo>
                    <a:pt x="29" y="29"/>
                    <a:pt x="29" y="29"/>
                    <a:pt x="29" y="29"/>
                  </a:cubicBezTo>
                  <a:cubicBezTo>
                    <a:pt x="32" y="28"/>
                    <a:pt x="33" y="27"/>
                    <a:pt x="36" y="27"/>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52" name="PA-任意多边形 243"/>
            <p:cNvSpPr/>
            <p:nvPr>
              <p:custDataLst>
                <p:tags r:id="rId26"/>
              </p:custDataLst>
            </p:nvPr>
          </p:nvSpPr>
          <p:spPr bwMode="auto">
            <a:xfrm>
              <a:off x="1759272" y="2602553"/>
              <a:ext cx="105112" cy="88482"/>
            </a:xfrm>
            <a:custGeom>
              <a:avLst/>
              <a:gdLst/>
              <a:ahLst/>
              <a:cxnLst>
                <a:cxn ang="0">
                  <a:pos x="36" y="20"/>
                </a:cxn>
                <a:cxn ang="0">
                  <a:pos x="34" y="15"/>
                </a:cxn>
                <a:cxn ang="0">
                  <a:pos x="30" y="17"/>
                </a:cxn>
                <a:cxn ang="0">
                  <a:pos x="30" y="15"/>
                </a:cxn>
                <a:cxn ang="0">
                  <a:pos x="28" y="14"/>
                </a:cxn>
                <a:cxn ang="0">
                  <a:pos x="26" y="13"/>
                </a:cxn>
                <a:cxn ang="0">
                  <a:pos x="26" y="11"/>
                </a:cxn>
                <a:cxn ang="0">
                  <a:pos x="25" y="10"/>
                </a:cxn>
                <a:cxn ang="0">
                  <a:pos x="30" y="6"/>
                </a:cxn>
                <a:cxn ang="0">
                  <a:pos x="25" y="4"/>
                </a:cxn>
                <a:cxn ang="0">
                  <a:pos x="20" y="5"/>
                </a:cxn>
                <a:cxn ang="0">
                  <a:pos x="26" y="2"/>
                </a:cxn>
                <a:cxn ang="0">
                  <a:pos x="24" y="0"/>
                </a:cxn>
                <a:cxn ang="0">
                  <a:pos x="23" y="2"/>
                </a:cxn>
                <a:cxn ang="0">
                  <a:pos x="19" y="3"/>
                </a:cxn>
                <a:cxn ang="0">
                  <a:pos x="17" y="4"/>
                </a:cxn>
                <a:cxn ang="0">
                  <a:pos x="17" y="4"/>
                </a:cxn>
                <a:cxn ang="0">
                  <a:pos x="17" y="4"/>
                </a:cxn>
                <a:cxn ang="0">
                  <a:pos x="18" y="5"/>
                </a:cxn>
                <a:cxn ang="0">
                  <a:pos x="14" y="5"/>
                </a:cxn>
                <a:cxn ang="0">
                  <a:pos x="13" y="4"/>
                </a:cxn>
                <a:cxn ang="0">
                  <a:pos x="12" y="4"/>
                </a:cxn>
                <a:cxn ang="0">
                  <a:pos x="10" y="6"/>
                </a:cxn>
                <a:cxn ang="0">
                  <a:pos x="8" y="9"/>
                </a:cxn>
                <a:cxn ang="0">
                  <a:pos x="9" y="10"/>
                </a:cxn>
                <a:cxn ang="0">
                  <a:pos x="12" y="11"/>
                </a:cxn>
                <a:cxn ang="0">
                  <a:pos x="14" y="12"/>
                </a:cxn>
                <a:cxn ang="0">
                  <a:pos x="14" y="14"/>
                </a:cxn>
                <a:cxn ang="0">
                  <a:pos x="14" y="16"/>
                </a:cxn>
                <a:cxn ang="0">
                  <a:pos x="10" y="16"/>
                </a:cxn>
                <a:cxn ang="0">
                  <a:pos x="6" y="16"/>
                </a:cxn>
                <a:cxn ang="0">
                  <a:pos x="5" y="16"/>
                </a:cxn>
                <a:cxn ang="0">
                  <a:pos x="4" y="13"/>
                </a:cxn>
                <a:cxn ang="0">
                  <a:pos x="1" y="14"/>
                </a:cxn>
                <a:cxn ang="0">
                  <a:pos x="0" y="15"/>
                </a:cxn>
                <a:cxn ang="0">
                  <a:pos x="1" y="16"/>
                </a:cxn>
                <a:cxn ang="0">
                  <a:pos x="1" y="18"/>
                </a:cxn>
                <a:cxn ang="0">
                  <a:pos x="4" y="21"/>
                </a:cxn>
                <a:cxn ang="0">
                  <a:pos x="6" y="22"/>
                </a:cxn>
                <a:cxn ang="0">
                  <a:pos x="8" y="21"/>
                </a:cxn>
                <a:cxn ang="0">
                  <a:pos x="11" y="22"/>
                </a:cxn>
                <a:cxn ang="0">
                  <a:pos x="14" y="24"/>
                </a:cxn>
                <a:cxn ang="0">
                  <a:pos x="16" y="25"/>
                </a:cxn>
                <a:cxn ang="0">
                  <a:pos x="18" y="29"/>
                </a:cxn>
                <a:cxn ang="0">
                  <a:pos x="20" y="31"/>
                </a:cxn>
                <a:cxn ang="0">
                  <a:pos x="26" y="28"/>
                </a:cxn>
                <a:cxn ang="0">
                  <a:pos x="28" y="27"/>
                </a:cxn>
                <a:cxn ang="0">
                  <a:pos x="32" y="26"/>
                </a:cxn>
                <a:cxn ang="0">
                  <a:pos x="34" y="25"/>
                </a:cxn>
                <a:cxn ang="0">
                  <a:pos x="35" y="23"/>
                </a:cxn>
              </a:cxnLst>
              <a:rect l="0" t="0" r="r" b="b"/>
              <a:pathLst>
                <a:path w="36" h="32">
                  <a:moveTo>
                    <a:pt x="35" y="20"/>
                  </a:moveTo>
                  <a:cubicBezTo>
                    <a:pt x="36" y="20"/>
                    <a:pt x="36" y="20"/>
                    <a:pt x="36" y="20"/>
                  </a:cubicBezTo>
                  <a:cubicBezTo>
                    <a:pt x="36" y="19"/>
                    <a:pt x="34" y="18"/>
                    <a:pt x="35" y="17"/>
                  </a:cubicBezTo>
                  <a:cubicBezTo>
                    <a:pt x="35" y="16"/>
                    <a:pt x="35" y="16"/>
                    <a:pt x="34" y="15"/>
                  </a:cubicBezTo>
                  <a:cubicBezTo>
                    <a:pt x="34" y="15"/>
                    <a:pt x="34" y="15"/>
                    <a:pt x="34" y="15"/>
                  </a:cubicBezTo>
                  <a:cubicBezTo>
                    <a:pt x="32" y="15"/>
                    <a:pt x="33" y="17"/>
                    <a:pt x="30" y="17"/>
                  </a:cubicBezTo>
                  <a:cubicBezTo>
                    <a:pt x="30" y="16"/>
                    <a:pt x="30" y="16"/>
                    <a:pt x="30" y="16"/>
                  </a:cubicBezTo>
                  <a:cubicBezTo>
                    <a:pt x="30" y="15"/>
                    <a:pt x="30" y="15"/>
                    <a:pt x="30" y="15"/>
                  </a:cubicBezTo>
                  <a:cubicBezTo>
                    <a:pt x="29" y="14"/>
                    <a:pt x="29" y="13"/>
                    <a:pt x="29" y="12"/>
                  </a:cubicBezTo>
                  <a:cubicBezTo>
                    <a:pt x="28" y="13"/>
                    <a:pt x="28" y="12"/>
                    <a:pt x="28" y="14"/>
                  </a:cubicBezTo>
                  <a:cubicBezTo>
                    <a:pt x="26" y="14"/>
                    <a:pt x="26" y="14"/>
                    <a:pt x="26" y="14"/>
                  </a:cubicBezTo>
                  <a:cubicBezTo>
                    <a:pt x="26" y="13"/>
                    <a:pt x="26" y="13"/>
                    <a:pt x="26" y="13"/>
                  </a:cubicBezTo>
                  <a:cubicBezTo>
                    <a:pt x="26" y="13"/>
                    <a:pt x="26" y="13"/>
                    <a:pt x="26" y="13"/>
                  </a:cubicBezTo>
                  <a:cubicBezTo>
                    <a:pt x="26" y="12"/>
                    <a:pt x="26" y="12"/>
                    <a:pt x="26" y="11"/>
                  </a:cubicBezTo>
                  <a:cubicBezTo>
                    <a:pt x="25" y="11"/>
                    <a:pt x="25" y="11"/>
                    <a:pt x="25" y="11"/>
                  </a:cubicBezTo>
                  <a:cubicBezTo>
                    <a:pt x="25" y="10"/>
                    <a:pt x="25" y="10"/>
                    <a:pt x="25" y="10"/>
                  </a:cubicBezTo>
                  <a:cubicBezTo>
                    <a:pt x="26" y="9"/>
                    <a:pt x="28" y="9"/>
                    <a:pt x="30" y="9"/>
                  </a:cubicBezTo>
                  <a:cubicBezTo>
                    <a:pt x="30" y="7"/>
                    <a:pt x="30" y="7"/>
                    <a:pt x="30" y="6"/>
                  </a:cubicBezTo>
                  <a:cubicBezTo>
                    <a:pt x="28" y="5"/>
                    <a:pt x="27" y="3"/>
                    <a:pt x="25" y="4"/>
                  </a:cubicBezTo>
                  <a:cubicBezTo>
                    <a:pt x="25" y="4"/>
                    <a:pt x="25" y="4"/>
                    <a:pt x="25" y="4"/>
                  </a:cubicBezTo>
                  <a:cubicBezTo>
                    <a:pt x="23" y="5"/>
                    <a:pt x="24" y="4"/>
                    <a:pt x="23" y="5"/>
                  </a:cubicBezTo>
                  <a:cubicBezTo>
                    <a:pt x="20" y="5"/>
                    <a:pt x="20" y="5"/>
                    <a:pt x="20" y="5"/>
                  </a:cubicBezTo>
                  <a:cubicBezTo>
                    <a:pt x="20" y="5"/>
                    <a:pt x="20" y="5"/>
                    <a:pt x="20" y="5"/>
                  </a:cubicBezTo>
                  <a:cubicBezTo>
                    <a:pt x="23" y="4"/>
                    <a:pt x="25" y="3"/>
                    <a:pt x="26" y="2"/>
                  </a:cubicBezTo>
                  <a:cubicBezTo>
                    <a:pt x="26" y="0"/>
                    <a:pt x="26" y="0"/>
                    <a:pt x="26" y="0"/>
                  </a:cubicBezTo>
                  <a:cubicBezTo>
                    <a:pt x="24" y="0"/>
                    <a:pt x="24" y="0"/>
                    <a:pt x="24" y="0"/>
                  </a:cubicBezTo>
                  <a:cubicBezTo>
                    <a:pt x="24" y="1"/>
                    <a:pt x="24" y="1"/>
                    <a:pt x="24" y="2"/>
                  </a:cubicBezTo>
                  <a:cubicBezTo>
                    <a:pt x="23" y="2"/>
                    <a:pt x="23" y="2"/>
                    <a:pt x="23" y="2"/>
                  </a:cubicBezTo>
                  <a:cubicBezTo>
                    <a:pt x="23" y="2"/>
                    <a:pt x="22" y="2"/>
                    <a:pt x="22" y="3"/>
                  </a:cubicBezTo>
                  <a:cubicBezTo>
                    <a:pt x="21" y="3"/>
                    <a:pt x="20" y="3"/>
                    <a:pt x="19" y="3"/>
                  </a:cubicBezTo>
                  <a:cubicBezTo>
                    <a:pt x="19" y="4"/>
                    <a:pt x="19" y="4"/>
                    <a:pt x="19"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8" y="5"/>
                    <a:pt x="18" y="5"/>
                    <a:pt x="18" y="5"/>
                  </a:cubicBezTo>
                  <a:cubicBezTo>
                    <a:pt x="18" y="5"/>
                    <a:pt x="18" y="6"/>
                    <a:pt x="18" y="6"/>
                  </a:cubicBezTo>
                  <a:cubicBezTo>
                    <a:pt x="17" y="6"/>
                    <a:pt x="15" y="5"/>
                    <a:pt x="14" y="5"/>
                  </a:cubicBezTo>
                  <a:cubicBezTo>
                    <a:pt x="14" y="5"/>
                    <a:pt x="14" y="4"/>
                    <a:pt x="14" y="4"/>
                  </a:cubicBezTo>
                  <a:cubicBezTo>
                    <a:pt x="13" y="4"/>
                    <a:pt x="13" y="4"/>
                    <a:pt x="13" y="4"/>
                  </a:cubicBezTo>
                  <a:cubicBezTo>
                    <a:pt x="13" y="4"/>
                    <a:pt x="13" y="4"/>
                    <a:pt x="13" y="4"/>
                  </a:cubicBezTo>
                  <a:cubicBezTo>
                    <a:pt x="13" y="4"/>
                    <a:pt x="12" y="4"/>
                    <a:pt x="12" y="4"/>
                  </a:cubicBezTo>
                  <a:cubicBezTo>
                    <a:pt x="12" y="4"/>
                    <a:pt x="11" y="5"/>
                    <a:pt x="10" y="5"/>
                  </a:cubicBezTo>
                  <a:cubicBezTo>
                    <a:pt x="10" y="5"/>
                    <a:pt x="10" y="6"/>
                    <a:pt x="10" y="6"/>
                  </a:cubicBezTo>
                  <a:cubicBezTo>
                    <a:pt x="9" y="7"/>
                    <a:pt x="9" y="7"/>
                    <a:pt x="8" y="8"/>
                  </a:cubicBezTo>
                  <a:cubicBezTo>
                    <a:pt x="8" y="9"/>
                    <a:pt x="8" y="8"/>
                    <a:pt x="8" y="9"/>
                  </a:cubicBezTo>
                  <a:cubicBezTo>
                    <a:pt x="8" y="9"/>
                    <a:pt x="8" y="10"/>
                    <a:pt x="9" y="10"/>
                  </a:cubicBezTo>
                  <a:cubicBezTo>
                    <a:pt x="9" y="10"/>
                    <a:pt x="9" y="10"/>
                    <a:pt x="9" y="10"/>
                  </a:cubicBezTo>
                  <a:cubicBezTo>
                    <a:pt x="12" y="10"/>
                    <a:pt x="12" y="10"/>
                    <a:pt x="12" y="10"/>
                  </a:cubicBezTo>
                  <a:cubicBezTo>
                    <a:pt x="12" y="11"/>
                    <a:pt x="12" y="11"/>
                    <a:pt x="12" y="11"/>
                  </a:cubicBezTo>
                  <a:cubicBezTo>
                    <a:pt x="12" y="11"/>
                    <a:pt x="13" y="11"/>
                    <a:pt x="14" y="11"/>
                  </a:cubicBezTo>
                  <a:cubicBezTo>
                    <a:pt x="14" y="12"/>
                    <a:pt x="14" y="12"/>
                    <a:pt x="14" y="12"/>
                  </a:cubicBezTo>
                  <a:cubicBezTo>
                    <a:pt x="14" y="12"/>
                    <a:pt x="14" y="12"/>
                    <a:pt x="14" y="12"/>
                  </a:cubicBezTo>
                  <a:cubicBezTo>
                    <a:pt x="14" y="12"/>
                    <a:pt x="14" y="13"/>
                    <a:pt x="14" y="14"/>
                  </a:cubicBezTo>
                  <a:cubicBezTo>
                    <a:pt x="14" y="14"/>
                    <a:pt x="14" y="14"/>
                    <a:pt x="14" y="14"/>
                  </a:cubicBezTo>
                  <a:cubicBezTo>
                    <a:pt x="14" y="14"/>
                    <a:pt x="14" y="15"/>
                    <a:pt x="14" y="16"/>
                  </a:cubicBezTo>
                  <a:cubicBezTo>
                    <a:pt x="13" y="16"/>
                    <a:pt x="13" y="16"/>
                    <a:pt x="13" y="16"/>
                  </a:cubicBezTo>
                  <a:cubicBezTo>
                    <a:pt x="10" y="16"/>
                    <a:pt x="10" y="16"/>
                    <a:pt x="10" y="16"/>
                  </a:cubicBezTo>
                  <a:cubicBezTo>
                    <a:pt x="10" y="16"/>
                    <a:pt x="10" y="16"/>
                    <a:pt x="10" y="16"/>
                  </a:cubicBezTo>
                  <a:cubicBezTo>
                    <a:pt x="9" y="16"/>
                    <a:pt x="7" y="16"/>
                    <a:pt x="6" y="16"/>
                  </a:cubicBezTo>
                  <a:cubicBezTo>
                    <a:pt x="6" y="16"/>
                    <a:pt x="6" y="16"/>
                    <a:pt x="6" y="16"/>
                  </a:cubicBezTo>
                  <a:cubicBezTo>
                    <a:pt x="5" y="16"/>
                    <a:pt x="5" y="16"/>
                    <a:pt x="5" y="16"/>
                  </a:cubicBezTo>
                  <a:cubicBezTo>
                    <a:pt x="5" y="14"/>
                    <a:pt x="5" y="14"/>
                    <a:pt x="4" y="13"/>
                  </a:cubicBezTo>
                  <a:cubicBezTo>
                    <a:pt x="4" y="13"/>
                    <a:pt x="4" y="13"/>
                    <a:pt x="4" y="13"/>
                  </a:cubicBezTo>
                  <a:cubicBezTo>
                    <a:pt x="3" y="13"/>
                    <a:pt x="2" y="14"/>
                    <a:pt x="1" y="13"/>
                  </a:cubicBezTo>
                  <a:cubicBezTo>
                    <a:pt x="1" y="14"/>
                    <a:pt x="1" y="14"/>
                    <a:pt x="1" y="14"/>
                  </a:cubicBezTo>
                  <a:cubicBezTo>
                    <a:pt x="0" y="14"/>
                    <a:pt x="0" y="14"/>
                    <a:pt x="0" y="14"/>
                  </a:cubicBezTo>
                  <a:cubicBezTo>
                    <a:pt x="0" y="15"/>
                    <a:pt x="0" y="15"/>
                    <a:pt x="0" y="15"/>
                  </a:cubicBezTo>
                  <a:cubicBezTo>
                    <a:pt x="1" y="15"/>
                    <a:pt x="1" y="15"/>
                    <a:pt x="1" y="15"/>
                  </a:cubicBezTo>
                  <a:cubicBezTo>
                    <a:pt x="1" y="16"/>
                    <a:pt x="1" y="16"/>
                    <a:pt x="1" y="16"/>
                  </a:cubicBezTo>
                  <a:cubicBezTo>
                    <a:pt x="1" y="16"/>
                    <a:pt x="1" y="16"/>
                    <a:pt x="1" y="16"/>
                  </a:cubicBezTo>
                  <a:cubicBezTo>
                    <a:pt x="1" y="18"/>
                    <a:pt x="1" y="18"/>
                    <a:pt x="1" y="18"/>
                  </a:cubicBezTo>
                  <a:cubicBezTo>
                    <a:pt x="2" y="18"/>
                    <a:pt x="3" y="19"/>
                    <a:pt x="4" y="20"/>
                  </a:cubicBezTo>
                  <a:cubicBezTo>
                    <a:pt x="4" y="20"/>
                    <a:pt x="4" y="21"/>
                    <a:pt x="4" y="21"/>
                  </a:cubicBezTo>
                  <a:cubicBezTo>
                    <a:pt x="6" y="21"/>
                    <a:pt x="6" y="21"/>
                    <a:pt x="6" y="21"/>
                  </a:cubicBezTo>
                  <a:cubicBezTo>
                    <a:pt x="6" y="22"/>
                    <a:pt x="6" y="22"/>
                    <a:pt x="6" y="22"/>
                  </a:cubicBezTo>
                  <a:cubicBezTo>
                    <a:pt x="7" y="22"/>
                    <a:pt x="8" y="22"/>
                    <a:pt x="8" y="22"/>
                  </a:cubicBezTo>
                  <a:cubicBezTo>
                    <a:pt x="8" y="21"/>
                    <a:pt x="8" y="21"/>
                    <a:pt x="8" y="21"/>
                  </a:cubicBezTo>
                  <a:cubicBezTo>
                    <a:pt x="9" y="20"/>
                    <a:pt x="8" y="21"/>
                    <a:pt x="9" y="20"/>
                  </a:cubicBezTo>
                  <a:cubicBezTo>
                    <a:pt x="11" y="20"/>
                    <a:pt x="10" y="21"/>
                    <a:pt x="11" y="22"/>
                  </a:cubicBezTo>
                  <a:cubicBezTo>
                    <a:pt x="12" y="22"/>
                    <a:pt x="13" y="23"/>
                    <a:pt x="13" y="24"/>
                  </a:cubicBezTo>
                  <a:cubicBezTo>
                    <a:pt x="14" y="24"/>
                    <a:pt x="14" y="24"/>
                    <a:pt x="14" y="24"/>
                  </a:cubicBezTo>
                  <a:cubicBezTo>
                    <a:pt x="14" y="24"/>
                    <a:pt x="15" y="25"/>
                    <a:pt x="16" y="25"/>
                  </a:cubicBezTo>
                  <a:cubicBezTo>
                    <a:pt x="16" y="25"/>
                    <a:pt x="16" y="25"/>
                    <a:pt x="16" y="25"/>
                  </a:cubicBezTo>
                  <a:cubicBezTo>
                    <a:pt x="17" y="26"/>
                    <a:pt x="17" y="26"/>
                    <a:pt x="18" y="27"/>
                  </a:cubicBezTo>
                  <a:cubicBezTo>
                    <a:pt x="18" y="27"/>
                    <a:pt x="18" y="28"/>
                    <a:pt x="18" y="29"/>
                  </a:cubicBezTo>
                  <a:cubicBezTo>
                    <a:pt x="19" y="29"/>
                    <a:pt x="19" y="29"/>
                    <a:pt x="19" y="29"/>
                  </a:cubicBezTo>
                  <a:cubicBezTo>
                    <a:pt x="19" y="30"/>
                    <a:pt x="19" y="31"/>
                    <a:pt x="20" y="31"/>
                  </a:cubicBezTo>
                  <a:cubicBezTo>
                    <a:pt x="20" y="31"/>
                    <a:pt x="20" y="31"/>
                    <a:pt x="20" y="32"/>
                  </a:cubicBezTo>
                  <a:cubicBezTo>
                    <a:pt x="23" y="31"/>
                    <a:pt x="24" y="30"/>
                    <a:pt x="26" y="28"/>
                  </a:cubicBezTo>
                  <a:cubicBezTo>
                    <a:pt x="26" y="27"/>
                    <a:pt x="26" y="27"/>
                    <a:pt x="26" y="27"/>
                  </a:cubicBezTo>
                  <a:cubicBezTo>
                    <a:pt x="28" y="27"/>
                    <a:pt x="28" y="27"/>
                    <a:pt x="28" y="27"/>
                  </a:cubicBezTo>
                  <a:cubicBezTo>
                    <a:pt x="28" y="27"/>
                    <a:pt x="28" y="27"/>
                    <a:pt x="28" y="27"/>
                  </a:cubicBezTo>
                  <a:cubicBezTo>
                    <a:pt x="30" y="26"/>
                    <a:pt x="31" y="26"/>
                    <a:pt x="32" y="26"/>
                  </a:cubicBezTo>
                  <a:cubicBezTo>
                    <a:pt x="32" y="26"/>
                    <a:pt x="32" y="26"/>
                    <a:pt x="32" y="26"/>
                  </a:cubicBezTo>
                  <a:cubicBezTo>
                    <a:pt x="33" y="25"/>
                    <a:pt x="34" y="25"/>
                    <a:pt x="34" y="25"/>
                  </a:cubicBezTo>
                  <a:cubicBezTo>
                    <a:pt x="34" y="24"/>
                    <a:pt x="34" y="24"/>
                    <a:pt x="34" y="24"/>
                  </a:cubicBezTo>
                  <a:cubicBezTo>
                    <a:pt x="35" y="23"/>
                    <a:pt x="35" y="23"/>
                    <a:pt x="35" y="23"/>
                  </a:cubicBezTo>
                  <a:lnTo>
                    <a:pt x="35" y="2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53" name="PA-任意多边形 244"/>
            <p:cNvSpPr/>
            <p:nvPr>
              <p:custDataLst>
                <p:tags r:id="rId27"/>
              </p:custDataLst>
            </p:nvPr>
          </p:nvSpPr>
          <p:spPr bwMode="auto">
            <a:xfrm>
              <a:off x="3160773" y="3089206"/>
              <a:ext cx="74455" cy="88482"/>
            </a:xfrm>
            <a:custGeom>
              <a:avLst/>
              <a:gdLst/>
              <a:ahLst/>
              <a:cxnLst>
                <a:cxn ang="0">
                  <a:pos x="1" y="29"/>
                </a:cxn>
                <a:cxn ang="0">
                  <a:pos x="1" y="30"/>
                </a:cxn>
                <a:cxn ang="0">
                  <a:pos x="2" y="30"/>
                </a:cxn>
                <a:cxn ang="0">
                  <a:pos x="4" y="30"/>
                </a:cxn>
                <a:cxn ang="0">
                  <a:pos x="3" y="32"/>
                </a:cxn>
                <a:cxn ang="0">
                  <a:pos x="7" y="31"/>
                </a:cxn>
                <a:cxn ang="0">
                  <a:pos x="12" y="30"/>
                </a:cxn>
                <a:cxn ang="0">
                  <a:pos x="14" y="29"/>
                </a:cxn>
                <a:cxn ang="0">
                  <a:pos x="15" y="28"/>
                </a:cxn>
                <a:cxn ang="0">
                  <a:pos x="18" y="26"/>
                </a:cxn>
                <a:cxn ang="0">
                  <a:pos x="18" y="25"/>
                </a:cxn>
                <a:cxn ang="0">
                  <a:pos x="20" y="25"/>
                </a:cxn>
                <a:cxn ang="0">
                  <a:pos x="19" y="23"/>
                </a:cxn>
                <a:cxn ang="0">
                  <a:pos x="21" y="23"/>
                </a:cxn>
                <a:cxn ang="0">
                  <a:pos x="21" y="20"/>
                </a:cxn>
                <a:cxn ang="0">
                  <a:pos x="20" y="19"/>
                </a:cxn>
                <a:cxn ang="0">
                  <a:pos x="19" y="16"/>
                </a:cxn>
                <a:cxn ang="0">
                  <a:pos x="20" y="16"/>
                </a:cxn>
                <a:cxn ang="0">
                  <a:pos x="20" y="15"/>
                </a:cxn>
                <a:cxn ang="0">
                  <a:pos x="20" y="12"/>
                </a:cxn>
                <a:cxn ang="0">
                  <a:pos x="21" y="11"/>
                </a:cxn>
                <a:cxn ang="0">
                  <a:pos x="21" y="10"/>
                </a:cxn>
                <a:cxn ang="0">
                  <a:pos x="25" y="9"/>
                </a:cxn>
                <a:cxn ang="0">
                  <a:pos x="24" y="5"/>
                </a:cxn>
                <a:cxn ang="0">
                  <a:pos x="24" y="3"/>
                </a:cxn>
                <a:cxn ang="0">
                  <a:pos x="17" y="4"/>
                </a:cxn>
                <a:cxn ang="0">
                  <a:pos x="18" y="1"/>
                </a:cxn>
                <a:cxn ang="0">
                  <a:pos x="17" y="0"/>
                </a:cxn>
                <a:cxn ang="0">
                  <a:pos x="15" y="2"/>
                </a:cxn>
                <a:cxn ang="0">
                  <a:pos x="12" y="2"/>
                </a:cxn>
                <a:cxn ang="0">
                  <a:pos x="11" y="3"/>
                </a:cxn>
                <a:cxn ang="0">
                  <a:pos x="12" y="5"/>
                </a:cxn>
                <a:cxn ang="0">
                  <a:pos x="12" y="5"/>
                </a:cxn>
                <a:cxn ang="0">
                  <a:pos x="10" y="7"/>
                </a:cxn>
                <a:cxn ang="0">
                  <a:pos x="10" y="9"/>
                </a:cxn>
                <a:cxn ang="0">
                  <a:pos x="10" y="9"/>
                </a:cxn>
                <a:cxn ang="0">
                  <a:pos x="6" y="9"/>
                </a:cxn>
                <a:cxn ang="0">
                  <a:pos x="5" y="8"/>
                </a:cxn>
                <a:cxn ang="0">
                  <a:pos x="4" y="9"/>
                </a:cxn>
                <a:cxn ang="0">
                  <a:pos x="4" y="10"/>
                </a:cxn>
                <a:cxn ang="0">
                  <a:pos x="4" y="11"/>
                </a:cxn>
                <a:cxn ang="0">
                  <a:pos x="6" y="12"/>
                </a:cxn>
                <a:cxn ang="0">
                  <a:pos x="5" y="13"/>
                </a:cxn>
                <a:cxn ang="0">
                  <a:pos x="3" y="13"/>
                </a:cxn>
                <a:cxn ang="0">
                  <a:pos x="2" y="14"/>
                </a:cxn>
                <a:cxn ang="0">
                  <a:pos x="2" y="14"/>
                </a:cxn>
                <a:cxn ang="0">
                  <a:pos x="1" y="15"/>
                </a:cxn>
                <a:cxn ang="0">
                  <a:pos x="3" y="17"/>
                </a:cxn>
                <a:cxn ang="0">
                  <a:pos x="4" y="17"/>
                </a:cxn>
                <a:cxn ang="0">
                  <a:pos x="5" y="18"/>
                </a:cxn>
                <a:cxn ang="0">
                  <a:pos x="7" y="17"/>
                </a:cxn>
                <a:cxn ang="0">
                  <a:pos x="8" y="16"/>
                </a:cxn>
                <a:cxn ang="0">
                  <a:pos x="7" y="18"/>
                </a:cxn>
                <a:cxn ang="0">
                  <a:pos x="6" y="19"/>
                </a:cxn>
                <a:cxn ang="0">
                  <a:pos x="5" y="21"/>
                </a:cxn>
                <a:cxn ang="0">
                  <a:pos x="4" y="22"/>
                </a:cxn>
                <a:cxn ang="0">
                  <a:pos x="4" y="23"/>
                </a:cxn>
                <a:cxn ang="0">
                  <a:pos x="5" y="24"/>
                </a:cxn>
                <a:cxn ang="0">
                  <a:pos x="3" y="26"/>
                </a:cxn>
                <a:cxn ang="0">
                  <a:pos x="4" y="26"/>
                </a:cxn>
                <a:cxn ang="0">
                  <a:pos x="1" y="26"/>
                </a:cxn>
                <a:cxn ang="0">
                  <a:pos x="2" y="28"/>
                </a:cxn>
              </a:cxnLst>
              <a:rect l="0" t="0" r="r" b="b"/>
              <a:pathLst>
                <a:path w="25" h="32">
                  <a:moveTo>
                    <a:pt x="2" y="28"/>
                  </a:moveTo>
                  <a:cubicBezTo>
                    <a:pt x="2" y="28"/>
                    <a:pt x="1" y="29"/>
                    <a:pt x="1" y="29"/>
                  </a:cubicBezTo>
                  <a:cubicBezTo>
                    <a:pt x="1" y="30"/>
                    <a:pt x="1" y="30"/>
                    <a:pt x="1" y="30"/>
                  </a:cubicBezTo>
                  <a:cubicBezTo>
                    <a:pt x="1" y="30"/>
                    <a:pt x="1" y="30"/>
                    <a:pt x="1" y="30"/>
                  </a:cubicBezTo>
                  <a:cubicBezTo>
                    <a:pt x="1" y="30"/>
                    <a:pt x="1" y="30"/>
                    <a:pt x="1" y="30"/>
                  </a:cubicBezTo>
                  <a:cubicBezTo>
                    <a:pt x="2" y="30"/>
                    <a:pt x="2" y="30"/>
                    <a:pt x="2" y="30"/>
                  </a:cubicBezTo>
                  <a:cubicBezTo>
                    <a:pt x="4" y="30"/>
                    <a:pt x="4" y="30"/>
                    <a:pt x="4" y="30"/>
                  </a:cubicBezTo>
                  <a:cubicBezTo>
                    <a:pt x="4" y="30"/>
                    <a:pt x="4" y="30"/>
                    <a:pt x="4" y="30"/>
                  </a:cubicBezTo>
                  <a:cubicBezTo>
                    <a:pt x="4" y="30"/>
                    <a:pt x="4" y="31"/>
                    <a:pt x="3" y="31"/>
                  </a:cubicBezTo>
                  <a:cubicBezTo>
                    <a:pt x="3" y="32"/>
                    <a:pt x="3" y="32"/>
                    <a:pt x="3" y="32"/>
                  </a:cubicBezTo>
                  <a:cubicBezTo>
                    <a:pt x="5" y="32"/>
                    <a:pt x="5" y="30"/>
                    <a:pt x="7" y="30"/>
                  </a:cubicBezTo>
                  <a:cubicBezTo>
                    <a:pt x="7" y="31"/>
                    <a:pt x="7" y="31"/>
                    <a:pt x="7" y="31"/>
                  </a:cubicBezTo>
                  <a:cubicBezTo>
                    <a:pt x="8" y="32"/>
                    <a:pt x="8" y="32"/>
                    <a:pt x="8" y="32"/>
                  </a:cubicBezTo>
                  <a:cubicBezTo>
                    <a:pt x="9" y="31"/>
                    <a:pt x="10" y="30"/>
                    <a:pt x="12" y="30"/>
                  </a:cubicBezTo>
                  <a:cubicBezTo>
                    <a:pt x="12" y="28"/>
                    <a:pt x="12" y="28"/>
                    <a:pt x="12" y="28"/>
                  </a:cubicBezTo>
                  <a:cubicBezTo>
                    <a:pt x="12" y="29"/>
                    <a:pt x="13" y="29"/>
                    <a:pt x="14" y="29"/>
                  </a:cubicBezTo>
                  <a:cubicBezTo>
                    <a:pt x="14" y="28"/>
                    <a:pt x="14" y="28"/>
                    <a:pt x="14" y="28"/>
                  </a:cubicBezTo>
                  <a:cubicBezTo>
                    <a:pt x="15" y="28"/>
                    <a:pt x="15" y="28"/>
                    <a:pt x="15" y="28"/>
                  </a:cubicBezTo>
                  <a:cubicBezTo>
                    <a:pt x="15" y="27"/>
                    <a:pt x="15" y="27"/>
                    <a:pt x="16" y="26"/>
                  </a:cubicBezTo>
                  <a:cubicBezTo>
                    <a:pt x="18" y="26"/>
                    <a:pt x="18" y="26"/>
                    <a:pt x="18" y="26"/>
                  </a:cubicBezTo>
                  <a:cubicBezTo>
                    <a:pt x="18" y="25"/>
                    <a:pt x="18" y="25"/>
                    <a:pt x="18" y="25"/>
                  </a:cubicBezTo>
                  <a:cubicBezTo>
                    <a:pt x="18" y="25"/>
                    <a:pt x="18" y="25"/>
                    <a:pt x="18" y="25"/>
                  </a:cubicBezTo>
                  <a:cubicBezTo>
                    <a:pt x="18" y="24"/>
                    <a:pt x="18" y="24"/>
                    <a:pt x="18" y="24"/>
                  </a:cubicBezTo>
                  <a:cubicBezTo>
                    <a:pt x="19" y="25"/>
                    <a:pt x="19" y="25"/>
                    <a:pt x="20" y="25"/>
                  </a:cubicBezTo>
                  <a:cubicBezTo>
                    <a:pt x="19" y="24"/>
                    <a:pt x="20" y="24"/>
                    <a:pt x="19" y="24"/>
                  </a:cubicBezTo>
                  <a:cubicBezTo>
                    <a:pt x="19" y="23"/>
                    <a:pt x="19" y="23"/>
                    <a:pt x="19" y="23"/>
                  </a:cubicBezTo>
                  <a:cubicBezTo>
                    <a:pt x="20" y="23"/>
                    <a:pt x="20" y="23"/>
                    <a:pt x="20" y="23"/>
                  </a:cubicBezTo>
                  <a:cubicBezTo>
                    <a:pt x="21" y="23"/>
                    <a:pt x="20" y="23"/>
                    <a:pt x="21" y="23"/>
                  </a:cubicBezTo>
                  <a:cubicBezTo>
                    <a:pt x="21" y="22"/>
                    <a:pt x="21" y="21"/>
                    <a:pt x="20" y="20"/>
                  </a:cubicBezTo>
                  <a:cubicBezTo>
                    <a:pt x="21" y="20"/>
                    <a:pt x="21" y="20"/>
                    <a:pt x="21" y="20"/>
                  </a:cubicBezTo>
                  <a:cubicBezTo>
                    <a:pt x="21" y="19"/>
                    <a:pt x="21" y="19"/>
                    <a:pt x="21" y="19"/>
                  </a:cubicBezTo>
                  <a:cubicBezTo>
                    <a:pt x="20" y="19"/>
                    <a:pt x="20" y="19"/>
                    <a:pt x="20" y="19"/>
                  </a:cubicBezTo>
                  <a:cubicBezTo>
                    <a:pt x="20" y="18"/>
                    <a:pt x="20" y="18"/>
                    <a:pt x="20" y="16"/>
                  </a:cubicBezTo>
                  <a:cubicBezTo>
                    <a:pt x="19" y="16"/>
                    <a:pt x="19" y="16"/>
                    <a:pt x="19" y="16"/>
                  </a:cubicBezTo>
                  <a:cubicBezTo>
                    <a:pt x="19" y="16"/>
                    <a:pt x="19" y="16"/>
                    <a:pt x="19" y="16"/>
                  </a:cubicBezTo>
                  <a:cubicBezTo>
                    <a:pt x="20" y="16"/>
                    <a:pt x="20" y="16"/>
                    <a:pt x="20" y="16"/>
                  </a:cubicBezTo>
                  <a:cubicBezTo>
                    <a:pt x="20" y="15"/>
                    <a:pt x="20" y="15"/>
                    <a:pt x="20" y="15"/>
                  </a:cubicBezTo>
                  <a:cubicBezTo>
                    <a:pt x="20" y="15"/>
                    <a:pt x="20" y="15"/>
                    <a:pt x="20" y="15"/>
                  </a:cubicBezTo>
                  <a:cubicBezTo>
                    <a:pt x="20" y="14"/>
                    <a:pt x="20" y="14"/>
                    <a:pt x="20" y="14"/>
                  </a:cubicBezTo>
                  <a:cubicBezTo>
                    <a:pt x="20" y="13"/>
                    <a:pt x="20" y="12"/>
                    <a:pt x="20" y="12"/>
                  </a:cubicBezTo>
                  <a:cubicBezTo>
                    <a:pt x="20" y="12"/>
                    <a:pt x="20" y="11"/>
                    <a:pt x="21" y="11"/>
                  </a:cubicBezTo>
                  <a:cubicBezTo>
                    <a:pt x="21" y="11"/>
                    <a:pt x="21" y="11"/>
                    <a:pt x="21" y="11"/>
                  </a:cubicBezTo>
                  <a:cubicBezTo>
                    <a:pt x="21" y="11"/>
                    <a:pt x="21" y="11"/>
                    <a:pt x="21" y="11"/>
                  </a:cubicBezTo>
                  <a:cubicBezTo>
                    <a:pt x="21" y="10"/>
                    <a:pt x="21" y="10"/>
                    <a:pt x="21" y="10"/>
                  </a:cubicBezTo>
                  <a:cubicBezTo>
                    <a:pt x="23" y="10"/>
                    <a:pt x="23" y="9"/>
                    <a:pt x="25" y="9"/>
                  </a:cubicBezTo>
                  <a:cubicBezTo>
                    <a:pt x="25" y="9"/>
                    <a:pt x="25" y="9"/>
                    <a:pt x="25" y="9"/>
                  </a:cubicBezTo>
                  <a:cubicBezTo>
                    <a:pt x="25" y="8"/>
                    <a:pt x="24" y="8"/>
                    <a:pt x="24" y="8"/>
                  </a:cubicBezTo>
                  <a:cubicBezTo>
                    <a:pt x="24" y="5"/>
                    <a:pt x="24" y="5"/>
                    <a:pt x="24" y="5"/>
                  </a:cubicBezTo>
                  <a:cubicBezTo>
                    <a:pt x="22" y="5"/>
                    <a:pt x="22" y="5"/>
                    <a:pt x="22" y="5"/>
                  </a:cubicBezTo>
                  <a:cubicBezTo>
                    <a:pt x="23" y="4"/>
                    <a:pt x="23" y="4"/>
                    <a:pt x="24" y="3"/>
                  </a:cubicBezTo>
                  <a:cubicBezTo>
                    <a:pt x="22" y="3"/>
                    <a:pt x="23" y="2"/>
                    <a:pt x="21" y="2"/>
                  </a:cubicBezTo>
                  <a:cubicBezTo>
                    <a:pt x="21" y="2"/>
                    <a:pt x="18" y="4"/>
                    <a:pt x="17" y="4"/>
                  </a:cubicBezTo>
                  <a:cubicBezTo>
                    <a:pt x="17" y="3"/>
                    <a:pt x="17" y="3"/>
                    <a:pt x="18" y="3"/>
                  </a:cubicBezTo>
                  <a:cubicBezTo>
                    <a:pt x="18" y="1"/>
                    <a:pt x="18" y="1"/>
                    <a:pt x="18" y="1"/>
                  </a:cubicBezTo>
                  <a:cubicBezTo>
                    <a:pt x="18" y="1"/>
                    <a:pt x="18" y="1"/>
                    <a:pt x="18" y="1"/>
                  </a:cubicBezTo>
                  <a:cubicBezTo>
                    <a:pt x="18" y="0"/>
                    <a:pt x="18" y="0"/>
                    <a:pt x="17" y="0"/>
                  </a:cubicBezTo>
                  <a:cubicBezTo>
                    <a:pt x="17" y="2"/>
                    <a:pt x="17" y="2"/>
                    <a:pt x="17" y="2"/>
                  </a:cubicBezTo>
                  <a:cubicBezTo>
                    <a:pt x="16" y="2"/>
                    <a:pt x="16" y="2"/>
                    <a:pt x="15" y="2"/>
                  </a:cubicBezTo>
                  <a:cubicBezTo>
                    <a:pt x="15" y="1"/>
                    <a:pt x="15" y="1"/>
                    <a:pt x="15" y="1"/>
                  </a:cubicBezTo>
                  <a:cubicBezTo>
                    <a:pt x="14" y="1"/>
                    <a:pt x="13" y="1"/>
                    <a:pt x="12" y="2"/>
                  </a:cubicBezTo>
                  <a:cubicBezTo>
                    <a:pt x="12" y="3"/>
                    <a:pt x="12" y="3"/>
                    <a:pt x="12" y="3"/>
                  </a:cubicBezTo>
                  <a:cubicBezTo>
                    <a:pt x="11" y="3"/>
                    <a:pt x="11" y="3"/>
                    <a:pt x="11" y="3"/>
                  </a:cubicBezTo>
                  <a:cubicBezTo>
                    <a:pt x="11" y="4"/>
                    <a:pt x="11" y="4"/>
                    <a:pt x="10" y="5"/>
                  </a:cubicBezTo>
                  <a:cubicBezTo>
                    <a:pt x="12" y="5"/>
                    <a:pt x="12" y="5"/>
                    <a:pt x="12" y="5"/>
                  </a:cubicBezTo>
                  <a:cubicBezTo>
                    <a:pt x="12" y="5"/>
                    <a:pt x="12" y="5"/>
                    <a:pt x="12" y="5"/>
                  </a:cubicBezTo>
                  <a:cubicBezTo>
                    <a:pt x="12" y="5"/>
                    <a:pt x="12" y="5"/>
                    <a:pt x="12" y="5"/>
                  </a:cubicBezTo>
                  <a:cubicBezTo>
                    <a:pt x="12" y="7"/>
                    <a:pt x="12" y="5"/>
                    <a:pt x="11" y="6"/>
                  </a:cubicBezTo>
                  <a:cubicBezTo>
                    <a:pt x="11" y="7"/>
                    <a:pt x="10" y="7"/>
                    <a:pt x="10" y="7"/>
                  </a:cubicBezTo>
                  <a:cubicBezTo>
                    <a:pt x="10" y="7"/>
                    <a:pt x="10" y="7"/>
                    <a:pt x="10" y="7"/>
                  </a:cubicBezTo>
                  <a:cubicBezTo>
                    <a:pt x="10" y="8"/>
                    <a:pt x="10" y="8"/>
                    <a:pt x="10" y="9"/>
                  </a:cubicBezTo>
                  <a:cubicBezTo>
                    <a:pt x="10" y="9"/>
                    <a:pt x="10" y="9"/>
                    <a:pt x="10" y="9"/>
                  </a:cubicBezTo>
                  <a:cubicBezTo>
                    <a:pt x="10" y="9"/>
                    <a:pt x="10" y="9"/>
                    <a:pt x="10" y="9"/>
                  </a:cubicBezTo>
                  <a:cubicBezTo>
                    <a:pt x="9" y="9"/>
                    <a:pt x="8" y="8"/>
                    <a:pt x="7" y="8"/>
                  </a:cubicBezTo>
                  <a:cubicBezTo>
                    <a:pt x="6" y="9"/>
                    <a:pt x="6" y="9"/>
                    <a:pt x="6" y="9"/>
                  </a:cubicBezTo>
                  <a:cubicBezTo>
                    <a:pt x="5" y="9"/>
                    <a:pt x="5" y="9"/>
                    <a:pt x="5" y="9"/>
                  </a:cubicBezTo>
                  <a:cubicBezTo>
                    <a:pt x="5" y="8"/>
                    <a:pt x="5" y="8"/>
                    <a:pt x="5" y="8"/>
                  </a:cubicBezTo>
                  <a:cubicBezTo>
                    <a:pt x="4" y="8"/>
                    <a:pt x="4" y="8"/>
                    <a:pt x="4" y="8"/>
                  </a:cubicBezTo>
                  <a:cubicBezTo>
                    <a:pt x="4" y="9"/>
                    <a:pt x="4" y="9"/>
                    <a:pt x="4" y="9"/>
                  </a:cubicBezTo>
                  <a:cubicBezTo>
                    <a:pt x="4" y="9"/>
                    <a:pt x="4" y="9"/>
                    <a:pt x="4" y="9"/>
                  </a:cubicBezTo>
                  <a:cubicBezTo>
                    <a:pt x="4" y="10"/>
                    <a:pt x="4" y="10"/>
                    <a:pt x="4" y="10"/>
                  </a:cubicBezTo>
                  <a:cubicBezTo>
                    <a:pt x="4" y="10"/>
                    <a:pt x="4" y="10"/>
                    <a:pt x="4" y="10"/>
                  </a:cubicBezTo>
                  <a:cubicBezTo>
                    <a:pt x="4" y="11"/>
                    <a:pt x="4" y="11"/>
                    <a:pt x="4" y="11"/>
                  </a:cubicBezTo>
                  <a:cubicBezTo>
                    <a:pt x="5" y="11"/>
                    <a:pt x="5" y="11"/>
                    <a:pt x="5" y="11"/>
                  </a:cubicBezTo>
                  <a:cubicBezTo>
                    <a:pt x="5" y="11"/>
                    <a:pt x="6" y="12"/>
                    <a:pt x="6" y="12"/>
                  </a:cubicBezTo>
                  <a:cubicBezTo>
                    <a:pt x="5" y="12"/>
                    <a:pt x="5" y="12"/>
                    <a:pt x="5" y="12"/>
                  </a:cubicBezTo>
                  <a:cubicBezTo>
                    <a:pt x="5" y="13"/>
                    <a:pt x="5" y="13"/>
                    <a:pt x="5" y="13"/>
                  </a:cubicBezTo>
                  <a:cubicBezTo>
                    <a:pt x="3" y="13"/>
                    <a:pt x="3" y="13"/>
                    <a:pt x="3" y="13"/>
                  </a:cubicBezTo>
                  <a:cubicBezTo>
                    <a:pt x="3" y="13"/>
                    <a:pt x="3" y="13"/>
                    <a:pt x="3" y="13"/>
                  </a:cubicBezTo>
                  <a:cubicBezTo>
                    <a:pt x="2" y="13"/>
                    <a:pt x="2" y="13"/>
                    <a:pt x="2" y="13"/>
                  </a:cubicBezTo>
                  <a:cubicBezTo>
                    <a:pt x="2" y="14"/>
                    <a:pt x="2" y="14"/>
                    <a:pt x="2" y="14"/>
                  </a:cubicBezTo>
                  <a:cubicBezTo>
                    <a:pt x="3" y="14"/>
                    <a:pt x="3" y="14"/>
                    <a:pt x="3" y="14"/>
                  </a:cubicBezTo>
                  <a:cubicBezTo>
                    <a:pt x="2" y="14"/>
                    <a:pt x="2" y="14"/>
                    <a:pt x="2" y="14"/>
                  </a:cubicBezTo>
                  <a:cubicBezTo>
                    <a:pt x="2" y="15"/>
                    <a:pt x="2" y="15"/>
                    <a:pt x="2" y="15"/>
                  </a:cubicBezTo>
                  <a:cubicBezTo>
                    <a:pt x="1" y="15"/>
                    <a:pt x="1" y="15"/>
                    <a:pt x="1" y="15"/>
                  </a:cubicBezTo>
                  <a:cubicBezTo>
                    <a:pt x="1" y="16"/>
                    <a:pt x="1" y="16"/>
                    <a:pt x="1" y="16"/>
                  </a:cubicBezTo>
                  <a:cubicBezTo>
                    <a:pt x="2" y="17"/>
                    <a:pt x="3" y="17"/>
                    <a:pt x="3" y="17"/>
                  </a:cubicBezTo>
                  <a:cubicBezTo>
                    <a:pt x="3" y="17"/>
                    <a:pt x="3" y="17"/>
                    <a:pt x="3" y="17"/>
                  </a:cubicBezTo>
                  <a:cubicBezTo>
                    <a:pt x="4" y="17"/>
                    <a:pt x="4" y="17"/>
                    <a:pt x="4" y="17"/>
                  </a:cubicBezTo>
                  <a:cubicBezTo>
                    <a:pt x="5" y="18"/>
                    <a:pt x="5" y="18"/>
                    <a:pt x="5" y="18"/>
                  </a:cubicBezTo>
                  <a:cubicBezTo>
                    <a:pt x="5" y="18"/>
                    <a:pt x="5" y="18"/>
                    <a:pt x="5" y="18"/>
                  </a:cubicBezTo>
                  <a:cubicBezTo>
                    <a:pt x="5" y="17"/>
                    <a:pt x="5" y="17"/>
                    <a:pt x="5" y="17"/>
                  </a:cubicBezTo>
                  <a:cubicBezTo>
                    <a:pt x="7" y="17"/>
                    <a:pt x="7" y="17"/>
                    <a:pt x="7" y="17"/>
                  </a:cubicBezTo>
                  <a:cubicBezTo>
                    <a:pt x="7" y="16"/>
                    <a:pt x="7" y="16"/>
                    <a:pt x="7" y="16"/>
                  </a:cubicBezTo>
                  <a:cubicBezTo>
                    <a:pt x="8" y="16"/>
                    <a:pt x="8" y="16"/>
                    <a:pt x="8" y="16"/>
                  </a:cubicBezTo>
                  <a:cubicBezTo>
                    <a:pt x="8" y="16"/>
                    <a:pt x="8" y="16"/>
                    <a:pt x="8" y="16"/>
                  </a:cubicBezTo>
                  <a:cubicBezTo>
                    <a:pt x="8" y="18"/>
                    <a:pt x="8" y="17"/>
                    <a:pt x="7" y="18"/>
                  </a:cubicBezTo>
                  <a:cubicBezTo>
                    <a:pt x="7" y="19"/>
                    <a:pt x="7" y="19"/>
                    <a:pt x="7" y="19"/>
                  </a:cubicBezTo>
                  <a:cubicBezTo>
                    <a:pt x="6" y="19"/>
                    <a:pt x="6" y="19"/>
                    <a:pt x="6" y="19"/>
                  </a:cubicBezTo>
                  <a:cubicBezTo>
                    <a:pt x="6" y="21"/>
                    <a:pt x="6" y="21"/>
                    <a:pt x="6" y="21"/>
                  </a:cubicBezTo>
                  <a:cubicBezTo>
                    <a:pt x="5" y="21"/>
                    <a:pt x="5" y="21"/>
                    <a:pt x="5" y="21"/>
                  </a:cubicBezTo>
                  <a:cubicBezTo>
                    <a:pt x="5" y="22"/>
                    <a:pt x="5" y="22"/>
                    <a:pt x="5" y="22"/>
                  </a:cubicBezTo>
                  <a:cubicBezTo>
                    <a:pt x="5" y="22"/>
                    <a:pt x="5" y="22"/>
                    <a:pt x="4" y="22"/>
                  </a:cubicBezTo>
                  <a:cubicBezTo>
                    <a:pt x="4" y="22"/>
                    <a:pt x="4" y="22"/>
                    <a:pt x="4" y="22"/>
                  </a:cubicBezTo>
                  <a:cubicBezTo>
                    <a:pt x="4" y="23"/>
                    <a:pt x="4" y="23"/>
                    <a:pt x="4" y="23"/>
                  </a:cubicBezTo>
                  <a:cubicBezTo>
                    <a:pt x="5" y="23"/>
                    <a:pt x="5" y="23"/>
                    <a:pt x="5" y="23"/>
                  </a:cubicBezTo>
                  <a:cubicBezTo>
                    <a:pt x="5" y="24"/>
                    <a:pt x="5" y="24"/>
                    <a:pt x="5" y="24"/>
                  </a:cubicBezTo>
                  <a:cubicBezTo>
                    <a:pt x="4" y="24"/>
                    <a:pt x="4" y="24"/>
                    <a:pt x="3" y="25"/>
                  </a:cubicBezTo>
                  <a:cubicBezTo>
                    <a:pt x="3" y="26"/>
                    <a:pt x="3" y="26"/>
                    <a:pt x="3" y="26"/>
                  </a:cubicBezTo>
                  <a:cubicBezTo>
                    <a:pt x="4" y="26"/>
                    <a:pt x="4" y="26"/>
                    <a:pt x="4" y="26"/>
                  </a:cubicBezTo>
                  <a:cubicBezTo>
                    <a:pt x="4" y="26"/>
                    <a:pt x="4" y="26"/>
                    <a:pt x="4" y="26"/>
                  </a:cubicBezTo>
                  <a:cubicBezTo>
                    <a:pt x="2" y="26"/>
                    <a:pt x="2" y="26"/>
                    <a:pt x="1" y="26"/>
                  </a:cubicBezTo>
                  <a:cubicBezTo>
                    <a:pt x="1" y="26"/>
                    <a:pt x="1" y="26"/>
                    <a:pt x="1" y="26"/>
                  </a:cubicBezTo>
                  <a:cubicBezTo>
                    <a:pt x="0" y="26"/>
                    <a:pt x="0" y="26"/>
                    <a:pt x="0" y="26"/>
                  </a:cubicBezTo>
                  <a:cubicBezTo>
                    <a:pt x="1" y="28"/>
                    <a:pt x="1" y="28"/>
                    <a:pt x="2" y="28"/>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54" name="PA-任意多边形 245"/>
            <p:cNvSpPr/>
            <p:nvPr>
              <p:custDataLst>
                <p:tags r:id="rId28"/>
              </p:custDataLst>
            </p:nvPr>
          </p:nvSpPr>
          <p:spPr bwMode="auto">
            <a:xfrm>
              <a:off x="1814748" y="2724216"/>
              <a:ext cx="58397" cy="41476"/>
            </a:xfrm>
            <a:custGeom>
              <a:avLst/>
              <a:gdLst/>
              <a:ahLst/>
              <a:cxnLst>
                <a:cxn ang="0">
                  <a:pos x="13" y="2"/>
                </a:cxn>
                <a:cxn ang="0">
                  <a:pos x="13" y="2"/>
                </a:cxn>
                <a:cxn ang="0">
                  <a:pos x="11" y="2"/>
                </a:cxn>
                <a:cxn ang="0">
                  <a:pos x="11" y="1"/>
                </a:cxn>
                <a:cxn ang="0">
                  <a:pos x="9" y="2"/>
                </a:cxn>
                <a:cxn ang="0">
                  <a:pos x="9" y="2"/>
                </a:cxn>
                <a:cxn ang="0">
                  <a:pos x="9" y="0"/>
                </a:cxn>
                <a:cxn ang="0">
                  <a:pos x="6" y="1"/>
                </a:cxn>
                <a:cxn ang="0">
                  <a:pos x="6" y="3"/>
                </a:cxn>
                <a:cxn ang="0">
                  <a:pos x="5" y="3"/>
                </a:cxn>
                <a:cxn ang="0">
                  <a:pos x="5" y="2"/>
                </a:cxn>
                <a:cxn ang="0">
                  <a:pos x="4" y="2"/>
                </a:cxn>
                <a:cxn ang="0">
                  <a:pos x="0" y="8"/>
                </a:cxn>
                <a:cxn ang="0">
                  <a:pos x="1" y="10"/>
                </a:cxn>
                <a:cxn ang="0">
                  <a:pos x="2" y="9"/>
                </a:cxn>
                <a:cxn ang="0">
                  <a:pos x="2" y="9"/>
                </a:cxn>
                <a:cxn ang="0">
                  <a:pos x="2" y="11"/>
                </a:cxn>
                <a:cxn ang="0">
                  <a:pos x="3" y="11"/>
                </a:cxn>
                <a:cxn ang="0">
                  <a:pos x="3" y="11"/>
                </a:cxn>
                <a:cxn ang="0">
                  <a:pos x="4" y="11"/>
                </a:cxn>
                <a:cxn ang="0">
                  <a:pos x="4" y="11"/>
                </a:cxn>
                <a:cxn ang="0">
                  <a:pos x="4" y="10"/>
                </a:cxn>
                <a:cxn ang="0">
                  <a:pos x="5" y="10"/>
                </a:cxn>
                <a:cxn ang="0">
                  <a:pos x="5" y="9"/>
                </a:cxn>
                <a:cxn ang="0">
                  <a:pos x="6" y="9"/>
                </a:cxn>
                <a:cxn ang="0">
                  <a:pos x="6" y="11"/>
                </a:cxn>
                <a:cxn ang="0">
                  <a:pos x="5" y="11"/>
                </a:cxn>
                <a:cxn ang="0">
                  <a:pos x="7" y="12"/>
                </a:cxn>
                <a:cxn ang="0">
                  <a:pos x="8" y="14"/>
                </a:cxn>
                <a:cxn ang="0">
                  <a:pos x="8" y="15"/>
                </a:cxn>
                <a:cxn ang="0">
                  <a:pos x="9" y="15"/>
                </a:cxn>
                <a:cxn ang="0">
                  <a:pos x="9" y="14"/>
                </a:cxn>
                <a:cxn ang="0">
                  <a:pos x="10" y="14"/>
                </a:cxn>
                <a:cxn ang="0">
                  <a:pos x="10" y="15"/>
                </a:cxn>
                <a:cxn ang="0">
                  <a:pos x="12" y="14"/>
                </a:cxn>
                <a:cxn ang="0">
                  <a:pos x="12" y="14"/>
                </a:cxn>
                <a:cxn ang="0">
                  <a:pos x="12" y="12"/>
                </a:cxn>
                <a:cxn ang="0">
                  <a:pos x="13" y="13"/>
                </a:cxn>
                <a:cxn ang="0">
                  <a:pos x="16" y="13"/>
                </a:cxn>
                <a:cxn ang="0">
                  <a:pos x="16" y="12"/>
                </a:cxn>
                <a:cxn ang="0">
                  <a:pos x="20" y="11"/>
                </a:cxn>
                <a:cxn ang="0">
                  <a:pos x="20" y="11"/>
                </a:cxn>
                <a:cxn ang="0">
                  <a:pos x="18" y="11"/>
                </a:cxn>
                <a:cxn ang="0">
                  <a:pos x="18" y="10"/>
                </a:cxn>
                <a:cxn ang="0">
                  <a:pos x="18" y="10"/>
                </a:cxn>
                <a:cxn ang="0">
                  <a:pos x="18" y="5"/>
                </a:cxn>
                <a:cxn ang="0">
                  <a:pos x="17" y="5"/>
                </a:cxn>
                <a:cxn ang="0">
                  <a:pos x="17" y="5"/>
                </a:cxn>
                <a:cxn ang="0">
                  <a:pos x="14" y="3"/>
                </a:cxn>
                <a:cxn ang="0">
                  <a:pos x="14" y="2"/>
                </a:cxn>
                <a:cxn ang="0">
                  <a:pos x="13" y="2"/>
                </a:cxn>
              </a:cxnLst>
              <a:rect l="0" t="0" r="r" b="b"/>
              <a:pathLst>
                <a:path w="20" h="15">
                  <a:moveTo>
                    <a:pt x="13" y="2"/>
                  </a:moveTo>
                  <a:cubicBezTo>
                    <a:pt x="13" y="2"/>
                    <a:pt x="13" y="2"/>
                    <a:pt x="13" y="2"/>
                  </a:cubicBezTo>
                  <a:cubicBezTo>
                    <a:pt x="11" y="2"/>
                    <a:pt x="11" y="2"/>
                    <a:pt x="11" y="2"/>
                  </a:cubicBezTo>
                  <a:cubicBezTo>
                    <a:pt x="11" y="1"/>
                    <a:pt x="11" y="1"/>
                    <a:pt x="11" y="1"/>
                  </a:cubicBezTo>
                  <a:cubicBezTo>
                    <a:pt x="10" y="1"/>
                    <a:pt x="9" y="1"/>
                    <a:pt x="9" y="2"/>
                  </a:cubicBezTo>
                  <a:cubicBezTo>
                    <a:pt x="9" y="2"/>
                    <a:pt x="9" y="2"/>
                    <a:pt x="9" y="2"/>
                  </a:cubicBezTo>
                  <a:cubicBezTo>
                    <a:pt x="9" y="0"/>
                    <a:pt x="9" y="0"/>
                    <a:pt x="9" y="0"/>
                  </a:cubicBezTo>
                  <a:cubicBezTo>
                    <a:pt x="7" y="0"/>
                    <a:pt x="7" y="0"/>
                    <a:pt x="6" y="1"/>
                  </a:cubicBezTo>
                  <a:cubicBezTo>
                    <a:pt x="6" y="3"/>
                    <a:pt x="6" y="3"/>
                    <a:pt x="6" y="3"/>
                  </a:cubicBezTo>
                  <a:cubicBezTo>
                    <a:pt x="5" y="3"/>
                    <a:pt x="5" y="3"/>
                    <a:pt x="5" y="3"/>
                  </a:cubicBezTo>
                  <a:cubicBezTo>
                    <a:pt x="5" y="2"/>
                    <a:pt x="5" y="2"/>
                    <a:pt x="5" y="2"/>
                  </a:cubicBezTo>
                  <a:cubicBezTo>
                    <a:pt x="4" y="2"/>
                    <a:pt x="4" y="2"/>
                    <a:pt x="4" y="2"/>
                  </a:cubicBezTo>
                  <a:cubicBezTo>
                    <a:pt x="3" y="6"/>
                    <a:pt x="4" y="7"/>
                    <a:pt x="0" y="8"/>
                  </a:cubicBezTo>
                  <a:cubicBezTo>
                    <a:pt x="0" y="9"/>
                    <a:pt x="0" y="9"/>
                    <a:pt x="1" y="10"/>
                  </a:cubicBezTo>
                  <a:cubicBezTo>
                    <a:pt x="2" y="10"/>
                    <a:pt x="1" y="10"/>
                    <a:pt x="2" y="9"/>
                  </a:cubicBezTo>
                  <a:cubicBezTo>
                    <a:pt x="2" y="9"/>
                    <a:pt x="2" y="9"/>
                    <a:pt x="2" y="9"/>
                  </a:cubicBezTo>
                  <a:cubicBezTo>
                    <a:pt x="2" y="11"/>
                    <a:pt x="2" y="11"/>
                    <a:pt x="2" y="11"/>
                  </a:cubicBezTo>
                  <a:cubicBezTo>
                    <a:pt x="3" y="11"/>
                    <a:pt x="3" y="11"/>
                    <a:pt x="3" y="11"/>
                  </a:cubicBezTo>
                  <a:cubicBezTo>
                    <a:pt x="3" y="11"/>
                    <a:pt x="3" y="11"/>
                    <a:pt x="3" y="11"/>
                  </a:cubicBezTo>
                  <a:cubicBezTo>
                    <a:pt x="3" y="11"/>
                    <a:pt x="3" y="11"/>
                    <a:pt x="4" y="11"/>
                  </a:cubicBezTo>
                  <a:cubicBezTo>
                    <a:pt x="4" y="11"/>
                    <a:pt x="4" y="11"/>
                    <a:pt x="4" y="11"/>
                  </a:cubicBezTo>
                  <a:cubicBezTo>
                    <a:pt x="4" y="10"/>
                    <a:pt x="4" y="10"/>
                    <a:pt x="4" y="10"/>
                  </a:cubicBezTo>
                  <a:cubicBezTo>
                    <a:pt x="5" y="10"/>
                    <a:pt x="5" y="10"/>
                    <a:pt x="5" y="10"/>
                  </a:cubicBezTo>
                  <a:cubicBezTo>
                    <a:pt x="5" y="9"/>
                    <a:pt x="5" y="9"/>
                    <a:pt x="5" y="9"/>
                  </a:cubicBezTo>
                  <a:cubicBezTo>
                    <a:pt x="6" y="9"/>
                    <a:pt x="6" y="9"/>
                    <a:pt x="6" y="9"/>
                  </a:cubicBezTo>
                  <a:cubicBezTo>
                    <a:pt x="6" y="11"/>
                    <a:pt x="6" y="11"/>
                    <a:pt x="6" y="11"/>
                  </a:cubicBezTo>
                  <a:cubicBezTo>
                    <a:pt x="5" y="11"/>
                    <a:pt x="5" y="11"/>
                    <a:pt x="5" y="11"/>
                  </a:cubicBezTo>
                  <a:cubicBezTo>
                    <a:pt x="6" y="13"/>
                    <a:pt x="6" y="11"/>
                    <a:pt x="7" y="12"/>
                  </a:cubicBezTo>
                  <a:cubicBezTo>
                    <a:pt x="7" y="12"/>
                    <a:pt x="8" y="13"/>
                    <a:pt x="8" y="14"/>
                  </a:cubicBezTo>
                  <a:cubicBezTo>
                    <a:pt x="8" y="15"/>
                    <a:pt x="8" y="15"/>
                    <a:pt x="8" y="15"/>
                  </a:cubicBezTo>
                  <a:cubicBezTo>
                    <a:pt x="9" y="15"/>
                    <a:pt x="9" y="15"/>
                    <a:pt x="9" y="15"/>
                  </a:cubicBezTo>
                  <a:cubicBezTo>
                    <a:pt x="9" y="14"/>
                    <a:pt x="9" y="14"/>
                    <a:pt x="9" y="14"/>
                  </a:cubicBezTo>
                  <a:cubicBezTo>
                    <a:pt x="10" y="14"/>
                    <a:pt x="10" y="14"/>
                    <a:pt x="10" y="14"/>
                  </a:cubicBezTo>
                  <a:cubicBezTo>
                    <a:pt x="10" y="15"/>
                    <a:pt x="10" y="15"/>
                    <a:pt x="10" y="15"/>
                  </a:cubicBezTo>
                  <a:cubicBezTo>
                    <a:pt x="11" y="15"/>
                    <a:pt x="11" y="14"/>
                    <a:pt x="12" y="14"/>
                  </a:cubicBezTo>
                  <a:cubicBezTo>
                    <a:pt x="12" y="14"/>
                    <a:pt x="12" y="14"/>
                    <a:pt x="12" y="14"/>
                  </a:cubicBezTo>
                  <a:cubicBezTo>
                    <a:pt x="12" y="13"/>
                    <a:pt x="12" y="13"/>
                    <a:pt x="12" y="12"/>
                  </a:cubicBezTo>
                  <a:cubicBezTo>
                    <a:pt x="13" y="12"/>
                    <a:pt x="13" y="12"/>
                    <a:pt x="13" y="13"/>
                  </a:cubicBezTo>
                  <a:cubicBezTo>
                    <a:pt x="14" y="13"/>
                    <a:pt x="15" y="13"/>
                    <a:pt x="16" y="13"/>
                  </a:cubicBezTo>
                  <a:cubicBezTo>
                    <a:pt x="16" y="12"/>
                    <a:pt x="16" y="12"/>
                    <a:pt x="16" y="12"/>
                  </a:cubicBezTo>
                  <a:cubicBezTo>
                    <a:pt x="20" y="11"/>
                    <a:pt x="20" y="11"/>
                    <a:pt x="20" y="11"/>
                  </a:cubicBezTo>
                  <a:cubicBezTo>
                    <a:pt x="20" y="11"/>
                    <a:pt x="20" y="11"/>
                    <a:pt x="20" y="11"/>
                  </a:cubicBezTo>
                  <a:cubicBezTo>
                    <a:pt x="18" y="11"/>
                    <a:pt x="18" y="11"/>
                    <a:pt x="18" y="11"/>
                  </a:cubicBezTo>
                  <a:cubicBezTo>
                    <a:pt x="18" y="10"/>
                    <a:pt x="18" y="10"/>
                    <a:pt x="18" y="10"/>
                  </a:cubicBezTo>
                  <a:cubicBezTo>
                    <a:pt x="18" y="10"/>
                    <a:pt x="18" y="10"/>
                    <a:pt x="18" y="10"/>
                  </a:cubicBezTo>
                  <a:cubicBezTo>
                    <a:pt x="18" y="5"/>
                    <a:pt x="18" y="5"/>
                    <a:pt x="18" y="5"/>
                  </a:cubicBezTo>
                  <a:cubicBezTo>
                    <a:pt x="17" y="5"/>
                    <a:pt x="17" y="5"/>
                    <a:pt x="17" y="5"/>
                  </a:cubicBezTo>
                  <a:cubicBezTo>
                    <a:pt x="17" y="5"/>
                    <a:pt x="17" y="5"/>
                    <a:pt x="17" y="5"/>
                  </a:cubicBezTo>
                  <a:cubicBezTo>
                    <a:pt x="16" y="4"/>
                    <a:pt x="15" y="3"/>
                    <a:pt x="14" y="3"/>
                  </a:cubicBezTo>
                  <a:cubicBezTo>
                    <a:pt x="14" y="2"/>
                    <a:pt x="14" y="2"/>
                    <a:pt x="14" y="2"/>
                  </a:cubicBezTo>
                  <a:lnTo>
                    <a:pt x="13" y="2"/>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55" name="PA-任意多边形 246"/>
            <p:cNvSpPr/>
            <p:nvPr>
              <p:custDataLst>
                <p:tags r:id="rId29"/>
              </p:custDataLst>
            </p:nvPr>
          </p:nvSpPr>
          <p:spPr bwMode="auto">
            <a:xfrm>
              <a:off x="3632322" y="2511306"/>
              <a:ext cx="58397" cy="24886"/>
            </a:xfrm>
            <a:custGeom>
              <a:avLst/>
              <a:gdLst/>
              <a:ahLst/>
              <a:cxnLst>
                <a:cxn ang="0">
                  <a:pos x="18" y="7"/>
                </a:cxn>
                <a:cxn ang="0">
                  <a:pos x="19" y="6"/>
                </a:cxn>
                <a:cxn ang="0">
                  <a:pos x="19" y="6"/>
                </a:cxn>
                <a:cxn ang="0">
                  <a:pos x="20" y="6"/>
                </a:cxn>
                <a:cxn ang="0">
                  <a:pos x="20" y="4"/>
                </a:cxn>
                <a:cxn ang="0">
                  <a:pos x="19" y="4"/>
                </a:cxn>
                <a:cxn ang="0">
                  <a:pos x="16" y="5"/>
                </a:cxn>
                <a:cxn ang="0">
                  <a:pos x="16" y="4"/>
                </a:cxn>
                <a:cxn ang="0">
                  <a:pos x="15" y="4"/>
                </a:cxn>
                <a:cxn ang="0">
                  <a:pos x="15" y="4"/>
                </a:cxn>
                <a:cxn ang="0">
                  <a:pos x="14" y="4"/>
                </a:cxn>
                <a:cxn ang="0">
                  <a:pos x="14" y="3"/>
                </a:cxn>
                <a:cxn ang="0">
                  <a:pos x="13" y="3"/>
                </a:cxn>
                <a:cxn ang="0">
                  <a:pos x="13" y="3"/>
                </a:cxn>
                <a:cxn ang="0">
                  <a:pos x="12" y="2"/>
                </a:cxn>
                <a:cxn ang="0">
                  <a:pos x="11" y="1"/>
                </a:cxn>
                <a:cxn ang="0">
                  <a:pos x="8" y="0"/>
                </a:cxn>
                <a:cxn ang="0">
                  <a:pos x="8" y="2"/>
                </a:cxn>
                <a:cxn ang="0">
                  <a:pos x="3" y="1"/>
                </a:cxn>
                <a:cxn ang="0">
                  <a:pos x="0" y="2"/>
                </a:cxn>
                <a:cxn ang="0">
                  <a:pos x="1" y="4"/>
                </a:cxn>
                <a:cxn ang="0">
                  <a:pos x="2" y="5"/>
                </a:cxn>
                <a:cxn ang="0">
                  <a:pos x="0" y="9"/>
                </a:cxn>
                <a:cxn ang="0">
                  <a:pos x="7" y="7"/>
                </a:cxn>
                <a:cxn ang="0">
                  <a:pos x="7" y="9"/>
                </a:cxn>
                <a:cxn ang="0">
                  <a:pos x="9" y="9"/>
                </a:cxn>
                <a:cxn ang="0">
                  <a:pos x="9" y="9"/>
                </a:cxn>
                <a:cxn ang="0">
                  <a:pos x="9" y="9"/>
                </a:cxn>
                <a:cxn ang="0">
                  <a:pos x="9" y="9"/>
                </a:cxn>
                <a:cxn ang="0">
                  <a:pos x="10" y="9"/>
                </a:cxn>
                <a:cxn ang="0">
                  <a:pos x="10" y="8"/>
                </a:cxn>
                <a:cxn ang="0">
                  <a:pos x="13" y="8"/>
                </a:cxn>
                <a:cxn ang="0">
                  <a:pos x="13" y="8"/>
                </a:cxn>
                <a:cxn ang="0">
                  <a:pos x="14" y="8"/>
                </a:cxn>
                <a:cxn ang="0">
                  <a:pos x="14" y="7"/>
                </a:cxn>
                <a:cxn ang="0">
                  <a:pos x="18" y="7"/>
                </a:cxn>
              </a:cxnLst>
              <a:rect l="0" t="0" r="r" b="b"/>
              <a:pathLst>
                <a:path w="20" h="9">
                  <a:moveTo>
                    <a:pt x="18" y="7"/>
                  </a:moveTo>
                  <a:cubicBezTo>
                    <a:pt x="19" y="6"/>
                    <a:pt x="19" y="6"/>
                    <a:pt x="19" y="6"/>
                  </a:cubicBezTo>
                  <a:cubicBezTo>
                    <a:pt x="19" y="6"/>
                    <a:pt x="19" y="6"/>
                    <a:pt x="19" y="6"/>
                  </a:cubicBezTo>
                  <a:cubicBezTo>
                    <a:pt x="20" y="6"/>
                    <a:pt x="20" y="6"/>
                    <a:pt x="20" y="6"/>
                  </a:cubicBezTo>
                  <a:cubicBezTo>
                    <a:pt x="20" y="4"/>
                    <a:pt x="20" y="4"/>
                    <a:pt x="20" y="4"/>
                  </a:cubicBezTo>
                  <a:cubicBezTo>
                    <a:pt x="19" y="4"/>
                    <a:pt x="19" y="4"/>
                    <a:pt x="19" y="4"/>
                  </a:cubicBezTo>
                  <a:cubicBezTo>
                    <a:pt x="18" y="4"/>
                    <a:pt x="18" y="5"/>
                    <a:pt x="16" y="5"/>
                  </a:cubicBezTo>
                  <a:cubicBezTo>
                    <a:pt x="16" y="4"/>
                    <a:pt x="16" y="4"/>
                    <a:pt x="16" y="4"/>
                  </a:cubicBezTo>
                  <a:cubicBezTo>
                    <a:pt x="15" y="4"/>
                    <a:pt x="15" y="4"/>
                    <a:pt x="15" y="4"/>
                  </a:cubicBezTo>
                  <a:cubicBezTo>
                    <a:pt x="15" y="4"/>
                    <a:pt x="15" y="4"/>
                    <a:pt x="15" y="4"/>
                  </a:cubicBezTo>
                  <a:cubicBezTo>
                    <a:pt x="14" y="4"/>
                    <a:pt x="14" y="4"/>
                    <a:pt x="14" y="4"/>
                  </a:cubicBezTo>
                  <a:cubicBezTo>
                    <a:pt x="14" y="3"/>
                    <a:pt x="14" y="3"/>
                    <a:pt x="14" y="3"/>
                  </a:cubicBezTo>
                  <a:cubicBezTo>
                    <a:pt x="13" y="3"/>
                    <a:pt x="13" y="3"/>
                    <a:pt x="13" y="3"/>
                  </a:cubicBezTo>
                  <a:cubicBezTo>
                    <a:pt x="13" y="3"/>
                    <a:pt x="13" y="3"/>
                    <a:pt x="13" y="3"/>
                  </a:cubicBezTo>
                  <a:cubicBezTo>
                    <a:pt x="12" y="3"/>
                    <a:pt x="12" y="2"/>
                    <a:pt x="12" y="2"/>
                  </a:cubicBezTo>
                  <a:cubicBezTo>
                    <a:pt x="12" y="2"/>
                    <a:pt x="11" y="1"/>
                    <a:pt x="11" y="1"/>
                  </a:cubicBezTo>
                  <a:cubicBezTo>
                    <a:pt x="10" y="1"/>
                    <a:pt x="9" y="0"/>
                    <a:pt x="8" y="0"/>
                  </a:cubicBezTo>
                  <a:cubicBezTo>
                    <a:pt x="8" y="1"/>
                    <a:pt x="8" y="1"/>
                    <a:pt x="8" y="2"/>
                  </a:cubicBezTo>
                  <a:cubicBezTo>
                    <a:pt x="6" y="1"/>
                    <a:pt x="5" y="1"/>
                    <a:pt x="3" y="1"/>
                  </a:cubicBezTo>
                  <a:cubicBezTo>
                    <a:pt x="2" y="1"/>
                    <a:pt x="1" y="2"/>
                    <a:pt x="0" y="2"/>
                  </a:cubicBezTo>
                  <a:cubicBezTo>
                    <a:pt x="1" y="3"/>
                    <a:pt x="1" y="4"/>
                    <a:pt x="1" y="4"/>
                  </a:cubicBezTo>
                  <a:cubicBezTo>
                    <a:pt x="1" y="4"/>
                    <a:pt x="2" y="5"/>
                    <a:pt x="2" y="5"/>
                  </a:cubicBezTo>
                  <a:cubicBezTo>
                    <a:pt x="2" y="7"/>
                    <a:pt x="1" y="6"/>
                    <a:pt x="0" y="9"/>
                  </a:cubicBezTo>
                  <a:cubicBezTo>
                    <a:pt x="3" y="8"/>
                    <a:pt x="4" y="7"/>
                    <a:pt x="7" y="7"/>
                  </a:cubicBezTo>
                  <a:cubicBezTo>
                    <a:pt x="7" y="9"/>
                    <a:pt x="7" y="9"/>
                    <a:pt x="7" y="9"/>
                  </a:cubicBezTo>
                  <a:cubicBezTo>
                    <a:pt x="8" y="9"/>
                    <a:pt x="8" y="9"/>
                    <a:pt x="9" y="9"/>
                  </a:cubicBezTo>
                  <a:cubicBezTo>
                    <a:pt x="9" y="9"/>
                    <a:pt x="9" y="9"/>
                    <a:pt x="9" y="9"/>
                  </a:cubicBezTo>
                  <a:cubicBezTo>
                    <a:pt x="9" y="9"/>
                    <a:pt x="9" y="9"/>
                    <a:pt x="9" y="9"/>
                  </a:cubicBezTo>
                  <a:cubicBezTo>
                    <a:pt x="9" y="9"/>
                    <a:pt x="9" y="9"/>
                    <a:pt x="9" y="9"/>
                  </a:cubicBezTo>
                  <a:cubicBezTo>
                    <a:pt x="10" y="9"/>
                    <a:pt x="10" y="9"/>
                    <a:pt x="10" y="9"/>
                  </a:cubicBezTo>
                  <a:cubicBezTo>
                    <a:pt x="10" y="8"/>
                    <a:pt x="10" y="8"/>
                    <a:pt x="10" y="8"/>
                  </a:cubicBezTo>
                  <a:cubicBezTo>
                    <a:pt x="13" y="8"/>
                    <a:pt x="13" y="8"/>
                    <a:pt x="13" y="8"/>
                  </a:cubicBezTo>
                  <a:cubicBezTo>
                    <a:pt x="13" y="8"/>
                    <a:pt x="13" y="8"/>
                    <a:pt x="13" y="8"/>
                  </a:cubicBezTo>
                  <a:cubicBezTo>
                    <a:pt x="13" y="8"/>
                    <a:pt x="14" y="8"/>
                    <a:pt x="14" y="8"/>
                  </a:cubicBezTo>
                  <a:cubicBezTo>
                    <a:pt x="14" y="7"/>
                    <a:pt x="14" y="7"/>
                    <a:pt x="14" y="7"/>
                  </a:cubicBezTo>
                  <a:cubicBezTo>
                    <a:pt x="18" y="7"/>
                    <a:pt x="18" y="7"/>
                    <a:pt x="18" y="7"/>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56" name="PA-任意多边形 247"/>
            <p:cNvSpPr/>
            <p:nvPr>
              <p:custDataLst>
                <p:tags r:id="rId30"/>
              </p:custDataLst>
            </p:nvPr>
          </p:nvSpPr>
          <p:spPr bwMode="auto">
            <a:xfrm>
              <a:off x="3966637" y="2417293"/>
              <a:ext cx="99274" cy="19356"/>
            </a:xfrm>
            <a:custGeom>
              <a:avLst/>
              <a:gdLst/>
              <a:ahLst/>
              <a:cxnLst>
                <a:cxn ang="0">
                  <a:pos x="4" y="6"/>
                </a:cxn>
                <a:cxn ang="0">
                  <a:pos x="5" y="6"/>
                </a:cxn>
                <a:cxn ang="0">
                  <a:pos x="5" y="6"/>
                </a:cxn>
                <a:cxn ang="0">
                  <a:pos x="6" y="7"/>
                </a:cxn>
                <a:cxn ang="0">
                  <a:pos x="6" y="7"/>
                </a:cxn>
                <a:cxn ang="0">
                  <a:pos x="9" y="6"/>
                </a:cxn>
                <a:cxn ang="0">
                  <a:pos x="11" y="5"/>
                </a:cxn>
                <a:cxn ang="0">
                  <a:pos x="11" y="5"/>
                </a:cxn>
                <a:cxn ang="0">
                  <a:pos x="14" y="6"/>
                </a:cxn>
                <a:cxn ang="0">
                  <a:pos x="14" y="7"/>
                </a:cxn>
                <a:cxn ang="0">
                  <a:pos x="16" y="7"/>
                </a:cxn>
                <a:cxn ang="0">
                  <a:pos x="16" y="6"/>
                </a:cxn>
                <a:cxn ang="0">
                  <a:pos x="18" y="6"/>
                </a:cxn>
                <a:cxn ang="0">
                  <a:pos x="19" y="3"/>
                </a:cxn>
                <a:cxn ang="0">
                  <a:pos x="23" y="4"/>
                </a:cxn>
                <a:cxn ang="0">
                  <a:pos x="23" y="3"/>
                </a:cxn>
                <a:cxn ang="0">
                  <a:pos x="26" y="2"/>
                </a:cxn>
                <a:cxn ang="0">
                  <a:pos x="26" y="3"/>
                </a:cxn>
                <a:cxn ang="0">
                  <a:pos x="30" y="3"/>
                </a:cxn>
                <a:cxn ang="0">
                  <a:pos x="30" y="4"/>
                </a:cxn>
                <a:cxn ang="0">
                  <a:pos x="31" y="4"/>
                </a:cxn>
                <a:cxn ang="0">
                  <a:pos x="31" y="3"/>
                </a:cxn>
                <a:cxn ang="0">
                  <a:pos x="34" y="3"/>
                </a:cxn>
                <a:cxn ang="0">
                  <a:pos x="34" y="3"/>
                </a:cxn>
                <a:cxn ang="0">
                  <a:pos x="30" y="1"/>
                </a:cxn>
                <a:cxn ang="0">
                  <a:pos x="30" y="1"/>
                </a:cxn>
                <a:cxn ang="0">
                  <a:pos x="29" y="0"/>
                </a:cxn>
                <a:cxn ang="0">
                  <a:pos x="26" y="0"/>
                </a:cxn>
                <a:cxn ang="0">
                  <a:pos x="26" y="0"/>
                </a:cxn>
                <a:cxn ang="0">
                  <a:pos x="25" y="0"/>
                </a:cxn>
                <a:cxn ang="0">
                  <a:pos x="25" y="0"/>
                </a:cxn>
                <a:cxn ang="0">
                  <a:pos x="20" y="0"/>
                </a:cxn>
                <a:cxn ang="0">
                  <a:pos x="20" y="0"/>
                </a:cxn>
                <a:cxn ang="0">
                  <a:pos x="16" y="0"/>
                </a:cxn>
                <a:cxn ang="0">
                  <a:pos x="13" y="0"/>
                </a:cxn>
                <a:cxn ang="0">
                  <a:pos x="13" y="0"/>
                </a:cxn>
                <a:cxn ang="0">
                  <a:pos x="12" y="0"/>
                </a:cxn>
                <a:cxn ang="0">
                  <a:pos x="12" y="1"/>
                </a:cxn>
                <a:cxn ang="0">
                  <a:pos x="7" y="1"/>
                </a:cxn>
                <a:cxn ang="0">
                  <a:pos x="7" y="2"/>
                </a:cxn>
                <a:cxn ang="0">
                  <a:pos x="6" y="2"/>
                </a:cxn>
                <a:cxn ang="0">
                  <a:pos x="6" y="2"/>
                </a:cxn>
                <a:cxn ang="0">
                  <a:pos x="3" y="2"/>
                </a:cxn>
                <a:cxn ang="0">
                  <a:pos x="3" y="2"/>
                </a:cxn>
                <a:cxn ang="0">
                  <a:pos x="2" y="2"/>
                </a:cxn>
                <a:cxn ang="0">
                  <a:pos x="1" y="4"/>
                </a:cxn>
                <a:cxn ang="0">
                  <a:pos x="0" y="4"/>
                </a:cxn>
                <a:cxn ang="0">
                  <a:pos x="0" y="4"/>
                </a:cxn>
                <a:cxn ang="0">
                  <a:pos x="0" y="6"/>
                </a:cxn>
                <a:cxn ang="0">
                  <a:pos x="4" y="6"/>
                </a:cxn>
              </a:cxnLst>
              <a:rect l="0" t="0" r="r" b="b"/>
              <a:pathLst>
                <a:path w="34" h="7">
                  <a:moveTo>
                    <a:pt x="4" y="6"/>
                  </a:moveTo>
                  <a:cubicBezTo>
                    <a:pt x="5" y="6"/>
                    <a:pt x="5" y="6"/>
                    <a:pt x="5" y="6"/>
                  </a:cubicBezTo>
                  <a:cubicBezTo>
                    <a:pt x="5" y="6"/>
                    <a:pt x="5" y="6"/>
                    <a:pt x="5" y="6"/>
                  </a:cubicBezTo>
                  <a:cubicBezTo>
                    <a:pt x="5" y="7"/>
                    <a:pt x="6" y="7"/>
                    <a:pt x="6" y="7"/>
                  </a:cubicBezTo>
                  <a:cubicBezTo>
                    <a:pt x="6" y="7"/>
                    <a:pt x="6" y="7"/>
                    <a:pt x="6" y="7"/>
                  </a:cubicBezTo>
                  <a:cubicBezTo>
                    <a:pt x="7" y="7"/>
                    <a:pt x="8" y="6"/>
                    <a:pt x="9" y="6"/>
                  </a:cubicBezTo>
                  <a:cubicBezTo>
                    <a:pt x="10" y="6"/>
                    <a:pt x="10" y="5"/>
                    <a:pt x="11" y="5"/>
                  </a:cubicBezTo>
                  <a:cubicBezTo>
                    <a:pt x="11" y="5"/>
                    <a:pt x="11" y="5"/>
                    <a:pt x="11" y="5"/>
                  </a:cubicBezTo>
                  <a:cubicBezTo>
                    <a:pt x="13" y="5"/>
                    <a:pt x="12" y="5"/>
                    <a:pt x="14" y="6"/>
                  </a:cubicBezTo>
                  <a:cubicBezTo>
                    <a:pt x="14" y="6"/>
                    <a:pt x="14" y="6"/>
                    <a:pt x="14" y="7"/>
                  </a:cubicBezTo>
                  <a:cubicBezTo>
                    <a:pt x="16" y="7"/>
                    <a:pt x="16" y="7"/>
                    <a:pt x="16" y="7"/>
                  </a:cubicBezTo>
                  <a:cubicBezTo>
                    <a:pt x="16" y="6"/>
                    <a:pt x="16" y="6"/>
                    <a:pt x="16" y="6"/>
                  </a:cubicBezTo>
                  <a:cubicBezTo>
                    <a:pt x="16" y="6"/>
                    <a:pt x="17" y="6"/>
                    <a:pt x="18" y="6"/>
                  </a:cubicBezTo>
                  <a:cubicBezTo>
                    <a:pt x="18" y="5"/>
                    <a:pt x="19" y="4"/>
                    <a:pt x="19" y="3"/>
                  </a:cubicBezTo>
                  <a:cubicBezTo>
                    <a:pt x="20" y="3"/>
                    <a:pt x="22" y="3"/>
                    <a:pt x="23" y="4"/>
                  </a:cubicBezTo>
                  <a:cubicBezTo>
                    <a:pt x="23" y="3"/>
                    <a:pt x="23" y="3"/>
                    <a:pt x="23" y="3"/>
                  </a:cubicBezTo>
                  <a:cubicBezTo>
                    <a:pt x="24" y="3"/>
                    <a:pt x="25" y="2"/>
                    <a:pt x="26" y="2"/>
                  </a:cubicBezTo>
                  <a:cubicBezTo>
                    <a:pt x="26" y="3"/>
                    <a:pt x="26" y="3"/>
                    <a:pt x="26" y="3"/>
                  </a:cubicBezTo>
                  <a:cubicBezTo>
                    <a:pt x="27" y="3"/>
                    <a:pt x="29" y="3"/>
                    <a:pt x="30" y="3"/>
                  </a:cubicBezTo>
                  <a:cubicBezTo>
                    <a:pt x="30" y="4"/>
                    <a:pt x="30" y="4"/>
                    <a:pt x="30" y="4"/>
                  </a:cubicBezTo>
                  <a:cubicBezTo>
                    <a:pt x="31" y="4"/>
                    <a:pt x="31" y="4"/>
                    <a:pt x="31" y="4"/>
                  </a:cubicBezTo>
                  <a:cubicBezTo>
                    <a:pt x="31" y="3"/>
                    <a:pt x="31" y="3"/>
                    <a:pt x="31" y="3"/>
                  </a:cubicBezTo>
                  <a:cubicBezTo>
                    <a:pt x="34" y="3"/>
                    <a:pt x="34" y="3"/>
                    <a:pt x="34" y="3"/>
                  </a:cubicBezTo>
                  <a:cubicBezTo>
                    <a:pt x="34" y="3"/>
                    <a:pt x="34" y="3"/>
                    <a:pt x="34" y="3"/>
                  </a:cubicBezTo>
                  <a:cubicBezTo>
                    <a:pt x="32" y="3"/>
                    <a:pt x="31" y="2"/>
                    <a:pt x="30" y="1"/>
                  </a:cubicBezTo>
                  <a:cubicBezTo>
                    <a:pt x="30" y="1"/>
                    <a:pt x="30" y="1"/>
                    <a:pt x="30" y="1"/>
                  </a:cubicBezTo>
                  <a:cubicBezTo>
                    <a:pt x="29" y="0"/>
                    <a:pt x="29" y="0"/>
                    <a:pt x="29" y="0"/>
                  </a:cubicBezTo>
                  <a:cubicBezTo>
                    <a:pt x="26" y="0"/>
                    <a:pt x="26" y="0"/>
                    <a:pt x="26" y="0"/>
                  </a:cubicBezTo>
                  <a:cubicBezTo>
                    <a:pt x="26" y="0"/>
                    <a:pt x="26" y="0"/>
                    <a:pt x="26" y="0"/>
                  </a:cubicBezTo>
                  <a:cubicBezTo>
                    <a:pt x="25" y="0"/>
                    <a:pt x="25" y="0"/>
                    <a:pt x="25" y="0"/>
                  </a:cubicBezTo>
                  <a:cubicBezTo>
                    <a:pt x="25" y="0"/>
                    <a:pt x="25" y="0"/>
                    <a:pt x="25" y="0"/>
                  </a:cubicBezTo>
                  <a:cubicBezTo>
                    <a:pt x="24" y="0"/>
                    <a:pt x="22" y="0"/>
                    <a:pt x="20" y="0"/>
                  </a:cubicBezTo>
                  <a:cubicBezTo>
                    <a:pt x="20" y="0"/>
                    <a:pt x="20" y="0"/>
                    <a:pt x="20" y="0"/>
                  </a:cubicBezTo>
                  <a:cubicBezTo>
                    <a:pt x="18" y="0"/>
                    <a:pt x="17" y="0"/>
                    <a:pt x="16" y="0"/>
                  </a:cubicBezTo>
                  <a:cubicBezTo>
                    <a:pt x="15" y="0"/>
                    <a:pt x="14" y="0"/>
                    <a:pt x="13" y="0"/>
                  </a:cubicBezTo>
                  <a:cubicBezTo>
                    <a:pt x="13" y="0"/>
                    <a:pt x="13" y="0"/>
                    <a:pt x="13" y="0"/>
                  </a:cubicBezTo>
                  <a:cubicBezTo>
                    <a:pt x="12" y="0"/>
                    <a:pt x="12" y="0"/>
                    <a:pt x="12" y="0"/>
                  </a:cubicBezTo>
                  <a:cubicBezTo>
                    <a:pt x="12" y="1"/>
                    <a:pt x="12" y="1"/>
                    <a:pt x="12" y="1"/>
                  </a:cubicBezTo>
                  <a:cubicBezTo>
                    <a:pt x="10" y="1"/>
                    <a:pt x="9" y="1"/>
                    <a:pt x="7" y="1"/>
                  </a:cubicBezTo>
                  <a:cubicBezTo>
                    <a:pt x="7" y="2"/>
                    <a:pt x="7" y="2"/>
                    <a:pt x="7" y="2"/>
                  </a:cubicBezTo>
                  <a:cubicBezTo>
                    <a:pt x="7" y="2"/>
                    <a:pt x="6" y="2"/>
                    <a:pt x="6" y="2"/>
                  </a:cubicBezTo>
                  <a:cubicBezTo>
                    <a:pt x="6" y="2"/>
                    <a:pt x="6" y="2"/>
                    <a:pt x="6" y="2"/>
                  </a:cubicBezTo>
                  <a:cubicBezTo>
                    <a:pt x="5" y="2"/>
                    <a:pt x="4" y="2"/>
                    <a:pt x="3" y="2"/>
                  </a:cubicBezTo>
                  <a:cubicBezTo>
                    <a:pt x="3" y="2"/>
                    <a:pt x="3" y="2"/>
                    <a:pt x="3" y="2"/>
                  </a:cubicBezTo>
                  <a:cubicBezTo>
                    <a:pt x="2" y="2"/>
                    <a:pt x="2" y="2"/>
                    <a:pt x="2" y="2"/>
                  </a:cubicBezTo>
                  <a:cubicBezTo>
                    <a:pt x="2" y="3"/>
                    <a:pt x="1" y="3"/>
                    <a:pt x="1" y="4"/>
                  </a:cubicBezTo>
                  <a:cubicBezTo>
                    <a:pt x="0" y="4"/>
                    <a:pt x="0" y="4"/>
                    <a:pt x="0" y="4"/>
                  </a:cubicBezTo>
                  <a:cubicBezTo>
                    <a:pt x="0" y="4"/>
                    <a:pt x="0" y="4"/>
                    <a:pt x="0" y="4"/>
                  </a:cubicBezTo>
                  <a:cubicBezTo>
                    <a:pt x="0" y="6"/>
                    <a:pt x="0" y="6"/>
                    <a:pt x="0" y="6"/>
                  </a:cubicBezTo>
                  <a:cubicBezTo>
                    <a:pt x="1" y="6"/>
                    <a:pt x="2" y="6"/>
                    <a:pt x="4" y="6"/>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57" name="PA-任意多边形 248"/>
            <p:cNvSpPr/>
            <p:nvPr>
              <p:custDataLst>
                <p:tags r:id="rId31"/>
              </p:custDataLst>
            </p:nvPr>
          </p:nvSpPr>
          <p:spPr bwMode="auto">
            <a:xfrm>
              <a:off x="3597283" y="2422823"/>
              <a:ext cx="143070" cy="55301"/>
            </a:xfrm>
            <a:custGeom>
              <a:avLst/>
              <a:gdLst/>
              <a:ahLst/>
              <a:cxnLst>
                <a:cxn ang="0">
                  <a:pos x="2" y="6"/>
                </a:cxn>
                <a:cxn ang="0">
                  <a:pos x="3" y="7"/>
                </a:cxn>
                <a:cxn ang="0">
                  <a:pos x="6" y="7"/>
                </a:cxn>
                <a:cxn ang="0">
                  <a:pos x="2" y="10"/>
                </a:cxn>
                <a:cxn ang="0">
                  <a:pos x="5" y="12"/>
                </a:cxn>
                <a:cxn ang="0">
                  <a:pos x="5" y="12"/>
                </a:cxn>
                <a:cxn ang="0">
                  <a:pos x="10" y="12"/>
                </a:cxn>
                <a:cxn ang="0">
                  <a:pos x="16" y="13"/>
                </a:cxn>
                <a:cxn ang="0">
                  <a:pos x="14" y="13"/>
                </a:cxn>
                <a:cxn ang="0">
                  <a:pos x="11" y="14"/>
                </a:cxn>
                <a:cxn ang="0">
                  <a:pos x="8" y="14"/>
                </a:cxn>
                <a:cxn ang="0">
                  <a:pos x="8" y="17"/>
                </a:cxn>
                <a:cxn ang="0">
                  <a:pos x="10" y="17"/>
                </a:cxn>
                <a:cxn ang="0">
                  <a:pos x="11" y="17"/>
                </a:cxn>
                <a:cxn ang="0">
                  <a:pos x="15" y="17"/>
                </a:cxn>
                <a:cxn ang="0">
                  <a:pos x="16" y="18"/>
                </a:cxn>
                <a:cxn ang="0">
                  <a:pos x="20" y="18"/>
                </a:cxn>
                <a:cxn ang="0">
                  <a:pos x="20" y="19"/>
                </a:cxn>
                <a:cxn ang="0">
                  <a:pos x="24" y="19"/>
                </a:cxn>
                <a:cxn ang="0">
                  <a:pos x="25" y="20"/>
                </a:cxn>
                <a:cxn ang="0">
                  <a:pos x="37" y="19"/>
                </a:cxn>
                <a:cxn ang="0">
                  <a:pos x="37" y="16"/>
                </a:cxn>
                <a:cxn ang="0">
                  <a:pos x="43" y="14"/>
                </a:cxn>
                <a:cxn ang="0">
                  <a:pos x="42" y="13"/>
                </a:cxn>
                <a:cxn ang="0">
                  <a:pos x="46" y="12"/>
                </a:cxn>
                <a:cxn ang="0">
                  <a:pos x="48" y="9"/>
                </a:cxn>
                <a:cxn ang="0">
                  <a:pos x="49" y="7"/>
                </a:cxn>
                <a:cxn ang="0">
                  <a:pos x="46" y="8"/>
                </a:cxn>
                <a:cxn ang="0">
                  <a:pos x="41" y="6"/>
                </a:cxn>
                <a:cxn ang="0">
                  <a:pos x="40" y="5"/>
                </a:cxn>
                <a:cxn ang="0">
                  <a:pos x="37" y="7"/>
                </a:cxn>
                <a:cxn ang="0">
                  <a:pos x="38" y="4"/>
                </a:cxn>
                <a:cxn ang="0">
                  <a:pos x="34" y="7"/>
                </a:cxn>
                <a:cxn ang="0">
                  <a:pos x="32" y="7"/>
                </a:cxn>
                <a:cxn ang="0">
                  <a:pos x="32" y="2"/>
                </a:cxn>
                <a:cxn ang="0">
                  <a:pos x="30" y="6"/>
                </a:cxn>
                <a:cxn ang="0">
                  <a:pos x="30" y="6"/>
                </a:cxn>
                <a:cxn ang="0">
                  <a:pos x="30" y="5"/>
                </a:cxn>
                <a:cxn ang="0">
                  <a:pos x="29" y="4"/>
                </a:cxn>
                <a:cxn ang="0">
                  <a:pos x="29" y="6"/>
                </a:cxn>
                <a:cxn ang="0">
                  <a:pos x="26" y="8"/>
                </a:cxn>
                <a:cxn ang="0">
                  <a:pos x="25" y="7"/>
                </a:cxn>
                <a:cxn ang="0">
                  <a:pos x="24" y="7"/>
                </a:cxn>
                <a:cxn ang="0">
                  <a:pos x="22" y="6"/>
                </a:cxn>
                <a:cxn ang="0">
                  <a:pos x="18" y="5"/>
                </a:cxn>
                <a:cxn ang="0">
                  <a:pos x="16" y="4"/>
                </a:cxn>
                <a:cxn ang="0">
                  <a:pos x="14" y="2"/>
                </a:cxn>
                <a:cxn ang="0">
                  <a:pos x="13" y="2"/>
                </a:cxn>
                <a:cxn ang="0">
                  <a:pos x="11" y="0"/>
                </a:cxn>
                <a:cxn ang="0">
                  <a:pos x="9" y="2"/>
                </a:cxn>
                <a:cxn ang="0">
                  <a:pos x="10" y="3"/>
                </a:cxn>
                <a:cxn ang="0">
                  <a:pos x="8" y="4"/>
                </a:cxn>
                <a:cxn ang="0">
                  <a:pos x="6" y="7"/>
                </a:cxn>
                <a:cxn ang="0">
                  <a:pos x="0" y="4"/>
                </a:cxn>
                <a:cxn ang="0">
                  <a:pos x="1" y="7"/>
                </a:cxn>
              </a:cxnLst>
              <a:rect l="0" t="0" r="r" b="b"/>
              <a:pathLst>
                <a:path w="49" h="20">
                  <a:moveTo>
                    <a:pt x="1" y="7"/>
                  </a:moveTo>
                  <a:cubicBezTo>
                    <a:pt x="1" y="7"/>
                    <a:pt x="2" y="6"/>
                    <a:pt x="2" y="6"/>
                  </a:cubicBezTo>
                  <a:cubicBezTo>
                    <a:pt x="2" y="7"/>
                    <a:pt x="2" y="7"/>
                    <a:pt x="2" y="7"/>
                  </a:cubicBezTo>
                  <a:cubicBezTo>
                    <a:pt x="3" y="7"/>
                    <a:pt x="3" y="7"/>
                    <a:pt x="3" y="7"/>
                  </a:cubicBezTo>
                  <a:cubicBezTo>
                    <a:pt x="3" y="7"/>
                    <a:pt x="3" y="7"/>
                    <a:pt x="3" y="7"/>
                  </a:cubicBezTo>
                  <a:cubicBezTo>
                    <a:pt x="6" y="7"/>
                    <a:pt x="6" y="7"/>
                    <a:pt x="6" y="7"/>
                  </a:cubicBezTo>
                  <a:cubicBezTo>
                    <a:pt x="6" y="8"/>
                    <a:pt x="5" y="9"/>
                    <a:pt x="5" y="9"/>
                  </a:cubicBezTo>
                  <a:cubicBezTo>
                    <a:pt x="4" y="9"/>
                    <a:pt x="3" y="10"/>
                    <a:pt x="2" y="10"/>
                  </a:cubicBezTo>
                  <a:cubicBezTo>
                    <a:pt x="3" y="10"/>
                    <a:pt x="3" y="11"/>
                    <a:pt x="3" y="12"/>
                  </a:cubicBezTo>
                  <a:cubicBezTo>
                    <a:pt x="4" y="12"/>
                    <a:pt x="4" y="12"/>
                    <a:pt x="5" y="12"/>
                  </a:cubicBezTo>
                  <a:cubicBezTo>
                    <a:pt x="5" y="12"/>
                    <a:pt x="5" y="12"/>
                    <a:pt x="5" y="12"/>
                  </a:cubicBezTo>
                  <a:cubicBezTo>
                    <a:pt x="5" y="12"/>
                    <a:pt x="5" y="12"/>
                    <a:pt x="5" y="12"/>
                  </a:cubicBezTo>
                  <a:cubicBezTo>
                    <a:pt x="5" y="13"/>
                    <a:pt x="5" y="13"/>
                    <a:pt x="5" y="13"/>
                  </a:cubicBezTo>
                  <a:cubicBezTo>
                    <a:pt x="7" y="13"/>
                    <a:pt x="10" y="12"/>
                    <a:pt x="10" y="12"/>
                  </a:cubicBezTo>
                  <a:cubicBezTo>
                    <a:pt x="12" y="12"/>
                    <a:pt x="15" y="11"/>
                    <a:pt x="17" y="12"/>
                  </a:cubicBezTo>
                  <a:cubicBezTo>
                    <a:pt x="17" y="13"/>
                    <a:pt x="17" y="12"/>
                    <a:pt x="16" y="13"/>
                  </a:cubicBezTo>
                  <a:cubicBezTo>
                    <a:pt x="16" y="13"/>
                    <a:pt x="16" y="13"/>
                    <a:pt x="16" y="13"/>
                  </a:cubicBezTo>
                  <a:cubicBezTo>
                    <a:pt x="14" y="13"/>
                    <a:pt x="14" y="13"/>
                    <a:pt x="14" y="13"/>
                  </a:cubicBezTo>
                  <a:cubicBezTo>
                    <a:pt x="14" y="14"/>
                    <a:pt x="14" y="14"/>
                    <a:pt x="14" y="14"/>
                  </a:cubicBezTo>
                  <a:cubicBezTo>
                    <a:pt x="11" y="14"/>
                    <a:pt x="11" y="14"/>
                    <a:pt x="11" y="14"/>
                  </a:cubicBezTo>
                  <a:cubicBezTo>
                    <a:pt x="11" y="14"/>
                    <a:pt x="11" y="14"/>
                    <a:pt x="11" y="15"/>
                  </a:cubicBezTo>
                  <a:cubicBezTo>
                    <a:pt x="9" y="15"/>
                    <a:pt x="9" y="14"/>
                    <a:pt x="8" y="14"/>
                  </a:cubicBezTo>
                  <a:cubicBezTo>
                    <a:pt x="7" y="14"/>
                    <a:pt x="7" y="14"/>
                    <a:pt x="7" y="14"/>
                  </a:cubicBezTo>
                  <a:cubicBezTo>
                    <a:pt x="7" y="16"/>
                    <a:pt x="7" y="16"/>
                    <a:pt x="8" y="17"/>
                  </a:cubicBezTo>
                  <a:cubicBezTo>
                    <a:pt x="10" y="17"/>
                    <a:pt x="10" y="17"/>
                    <a:pt x="10" y="17"/>
                  </a:cubicBezTo>
                  <a:cubicBezTo>
                    <a:pt x="10" y="17"/>
                    <a:pt x="9" y="17"/>
                    <a:pt x="10" y="17"/>
                  </a:cubicBezTo>
                  <a:cubicBezTo>
                    <a:pt x="10" y="17"/>
                    <a:pt x="10" y="17"/>
                    <a:pt x="11" y="17"/>
                  </a:cubicBezTo>
                  <a:cubicBezTo>
                    <a:pt x="11" y="17"/>
                    <a:pt x="11" y="17"/>
                    <a:pt x="11" y="17"/>
                  </a:cubicBezTo>
                  <a:cubicBezTo>
                    <a:pt x="12" y="17"/>
                    <a:pt x="14" y="17"/>
                    <a:pt x="15" y="17"/>
                  </a:cubicBezTo>
                  <a:cubicBezTo>
                    <a:pt x="15" y="17"/>
                    <a:pt x="15" y="17"/>
                    <a:pt x="15" y="17"/>
                  </a:cubicBezTo>
                  <a:cubicBezTo>
                    <a:pt x="16" y="17"/>
                    <a:pt x="16" y="17"/>
                    <a:pt x="16" y="17"/>
                  </a:cubicBezTo>
                  <a:cubicBezTo>
                    <a:pt x="16" y="18"/>
                    <a:pt x="16" y="18"/>
                    <a:pt x="16" y="18"/>
                  </a:cubicBezTo>
                  <a:cubicBezTo>
                    <a:pt x="19" y="18"/>
                    <a:pt x="19" y="18"/>
                    <a:pt x="19" y="18"/>
                  </a:cubicBezTo>
                  <a:cubicBezTo>
                    <a:pt x="20" y="18"/>
                    <a:pt x="20" y="18"/>
                    <a:pt x="20" y="18"/>
                  </a:cubicBezTo>
                  <a:cubicBezTo>
                    <a:pt x="20" y="18"/>
                    <a:pt x="20" y="18"/>
                    <a:pt x="20" y="18"/>
                  </a:cubicBezTo>
                  <a:cubicBezTo>
                    <a:pt x="20" y="19"/>
                    <a:pt x="20" y="19"/>
                    <a:pt x="20" y="19"/>
                  </a:cubicBezTo>
                  <a:cubicBezTo>
                    <a:pt x="24" y="19"/>
                    <a:pt x="24" y="19"/>
                    <a:pt x="24" y="19"/>
                  </a:cubicBezTo>
                  <a:cubicBezTo>
                    <a:pt x="24" y="19"/>
                    <a:pt x="24" y="19"/>
                    <a:pt x="24" y="19"/>
                  </a:cubicBezTo>
                  <a:cubicBezTo>
                    <a:pt x="25" y="19"/>
                    <a:pt x="25" y="19"/>
                    <a:pt x="25" y="19"/>
                  </a:cubicBezTo>
                  <a:cubicBezTo>
                    <a:pt x="25" y="20"/>
                    <a:pt x="25" y="20"/>
                    <a:pt x="25" y="20"/>
                  </a:cubicBezTo>
                  <a:cubicBezTo>
                    <a:pt x="27" y="20"/>
                    <a:pt x="32" y="19"/>
                    <a:pt x="32" y="20"/>
                  </a:cubicBezTo>
                  <a:cubicBezTo>
                    <a:pt x="35" y="20"/>
                    <a:pt x="36" y="20"/>
                    <a:pt x="37" y="19"/>
                  </a:cubicBezTo>
                  <a:cubicBezTo>
                    <a:pt x="37" y="19"/>
                    <a:pt x="37" y="19"/>
                    <a:pt x="37" y="19"/>
                  </a:cubicBezTo>
                  <a:cubicBezTo>
                    <a:pt x="37" y="18"/>
                    <a:pt x="37" y="17"/>
                    <a:pt x="37" y="16"/>
                  </a:cubicBezTo>
                  <a:cubicBezTo>
                    <a:pt x="39" y="16"/>
                    <a:pt x="41" y="16"/>
                    <a:pt x="43" y="15"/>
                  </a:cubicBezTo>
                  <a:cubicBezTo>
                    <a:pt x="43" y="14"/>
                    <a:pt x="43" y="14"/>
                    <a:pt x="43" y="14"/>
                  </a:cubicBezTo>
                  <a:cubicBezTo>
                    <a:pt x="42" y="14"/>
                    <a:pt x="42" y="14"/>
                    <a:pt x="42" y="14"/>
                  </a:cubicBezTo>
                  <a:cubicBezTo>
                    <a:pt x="42" y="13"/>
                    <a:pt x="42" y="13"/>
                    <a:pt x="42" y="13"/>
                  </a:cubicBezTo>
                  <a:cubicBezTo>
                    <a:pt x="45" y="13"/>
                    <a:pt x="45" y="13"/>
                    <a:pt x="45" y="13"/>
                  </a:cubicBezTo>
                  <a:cubicBezTo>
                    <a:pt x="45" y="12"/>
                    <a:pt x="45" y="12"/>
                    <a:pt x="46" y="12"/>
                  </a:cubicBezTo>
                  <a:cubicBezTo>
                    <a:pt x="46" y="11"/>
                    <a:pt x="47" y="11"/>
                    <a:pt x="47" y="10"/>
                  </a:cubicBezTo>
                  <a:cubicBezTo>
                    <a:pt x="47" y="10"/>
                    <a:pt x="47" y="9"/>
                    <a:pt x="48" y="9"/>
                  </a:cubicBezTo>
                  <a:cubicBezTo>
                    <a:pt x="48" y="9"/>
                    <a:pt x="48" y="9"/>
                    <a:pt x="48" y="9"/>
                  </a:cubicBezTo>
                  <a:cubicBezTo>
                    <a:pt x="48" y="8"/>
                    <a:pt x="49" y="8"/>
                    <a:pt x="49" y="7"/>
                  </a:cubicBezTo>
                  <a:cubicBezTo>
                    <a:pt x="47" y="7"/>
                    <a:pt x="47" y="7"/>
                    <a:pt x="47" y="7"/>
                  </a:cubicBezTo>
                  <a:cubicBezTo>
                    <a:pt x="47" y="7"/>
                    <a:pt x="47" y="8"/>
                    <a:pt x="46" y="8"/>
                  </a:cubicBezTo>
                  <a:cubicBezTo>
                    <a:pt x="46" y="7"/>
                    <a:pt x="46" y="7"/>
                    <a:pt x="46" y="7"/>
                  </a:cubicBezTo>
                  <a:cubicBezTo>
                    <a:pt x="44" y="7"/>
                    <a:pt x="43" y="7"/>
                    <a:pt x="41" y="6"/>
                  </a:cubicBezTo>
                  <a:cubicBezTo>
                    <a:pt x="41" y="6"/>
                    <a:pt x="41" y="5"/>
                    <a:pt x="42" y="4"/>
                  </a:cubicBezTo>
                  <a:cubicBezTo>
                    <a:pt x="41" y="5"/>
                    <a:pt x="40" y="5"/>
                    <a:pt x="40" y="5"/>
                  </a:cubicBezTo>
                  <a:cubicBezTo>
                    <a:pt x="40" y="5"/>
                    <a:pt x="40" y="6"/>
                    <a:pt x="40" y="6"/>
                  </a:cubicBezTo>
                  <a:cubicBezTo>
                    <a:pt x="39" y="6"/>
                    <a:pt x="38" y="7"/>
                    <a:pt x="37" y="7"/>
                  </a:cubicBezTo>
                  <a:cubicBezTo>
                    <a:pt x="37" y="6"/>
                    <a:pt x="38" y="5"/>
                    <a:pt x="38" y="5"/>
                  </a:cubicBezTo>
                  <a:cubicBezTo>
                    <a:pt x="38" y="4"/>
                    <a:pt x="38" y="4"/>
                    <a:pt x="38" y="4"/>
                  </a:cubicBezTo>
                  <a:cubicBezTo>
                    <a:pt x="37" y="4"/>
                    <a:pt x="37" y="5"/>
                    <a:pt x="36" y="5"/>
                  </a:cubicBezTo>
                  <a:cubicBezTo>
                    <a:pt x="35" y="6"/>
                    <a:pt x="35" y="6"/>
                    <a:pt x="34" y="7"/>
                  </a:cubicBezTo>
                  <a:cubicBezTo>
                    <a:pt x="34" y="7"/>
                    <a:pt x="33" y="7"/>
                    <a:pt x="32" y="8"/>
                  </a:cubicBezTo>
                  <a:cubicBezTo>
                    <a:pt x="32" y="7"/>
                    <a:pt x="32" y="7"/>
                    <a:pt x="32" y="7"/>
                  </a:cubicBezTo>
                  <a:cubicBezTo>
                    <a:pt x="33" y="6"/>
                    <a:pt x="33" y="6"/>
                    <a:pt x="33" y="6"/>
                  </a:cubicBezTo>
                  <a:cubicBezTo>
                    <a:pt x="33" y="5"/>
                    <a:pt x="32" y="4"/>
                    <a:pt x="32" y="2"/>
                  </a:cubicBezTo>
                  <a:cubicBezTo>
                    <a:pt x="31" y="2"/>
                    <a:pt x="31" y="2"/>
                    <a:pt x="31" y="2"/>
                  </a:cubicBezTo>
                  <a:cubicBezTo>
                    <a:pt x="31" y="4"/>
                    <a:pt x="31" y="5"/>
                    <a:pt x="30" y="6"/>
                  </a:cubicBezTo>
                  <a:cubicBezTo>
                    <a:pt x="30" y="6"/>
                    <a:pt x="30" y="6"/>
                    <a:pt x="30" y="6"/>
                  </a:cubicBezTo>
                  <a:cubicBezTo>
                    <a:pt x="30" y="6"/>
                    <a:pt x="30" y="6"/>
                    <a:pt x="30" y="6"/>
                  </a:cubicBezTo>
                  <a:cubicBezTo>
                    <a:pt x="30" y="6"/>
                    <a:pt x="30" y="6"/>
                    <a:pt x="30" y="6"/>
                  </a:cubicBezTo>
                  <a:cubicBezTo>
                    <a:pt x="30" y="5"/>
                    <a:pt x="30" y="5"/>
                    <a:pt x="30" y="5"/>
                  </a:cubicBezTo>
                  <a:cubicBezTo>
                    <a:pt x="29" y="5"/>
                    <a:pt x="29" y="5"/>
                    <a:pt x="29" y="5"/>
                  </a:cubicBezTo>
                  <a:cubicBezTo>
                    <a:pt x="29" y="4"/>
                    <a:pt x="29" y="4"/>
                    <a:pt x="29" y="4"/>
                  </a:cubicBezTo>
                  <a:cubicBezTo>
                    <a:pt x="29" y="4"/>
                    <a:pt x="29" y="4"/>
                    <a:pt x="29" y="4"/>
                  </a:cubicBezTo>
                  <a:cubicBezTo>
                    <a:pt x="29" y="6"/>
                    <a:pt x="29" y="6"/>
                    <a:pt x="29" y="6"/>
                  </a:cubicBezTo>
                  <a:cubicBezTo>
                    <a:pt x="28" y="6"/>
                    <a:pt x="28" y="7"/>
                    <a:pt x="27" y="8"/>
                  </a:cubicBezTo>
                  <a:cubicBezTo>
                    <a:pt x="27" y="8"/>
                    <a:pt x="27" y="8"/>
                    <a:pt x="26" y="8"/>
                  </a:cubicBezTo>
                  <a:cubicBezTo>
                    <a:pt x="26" y="7"/>
                    <a:pt x="26" y="7"/>
                    <a:pt x="26" y="7"/>
                  </a:cubicBezTo>
                  <a:cubicBezTo>
                    <a:pt x="25" y="7"/>
                    <a:pt x="25" y="7"/>
                    <a:pt x="25" y="7"/>
                  </a:cubicBezTo>
                  <a:cubicBezTo>
                    <a:pt x="25" y="7"/>
                    <a:pt x="25" y="7"/>
                    <a:pt x="25" y="7"/>
                  </a:cubicBezTo>
                  <a:cubicBezTo>
                    <a:pt x="24" y="7"/>
                    <a:pt x="24" y="7"/>
                    <a:pt x="24" y="7"/>
                  </a:cubicBezTo>
                  <a:cubicBezTo>
                    <a:pt x="24" y="6"/>
                    <a:pt x="24" y="6"/>
                    <a:pt x="24" y="6"/>
                  </a:cubicBezTo>
                  <a:cubicBezTo>
                    <a:pt x="22" y="6"/>
                    <a:pt x="22" y="6"/>
                    <a:pt x="22" y="6"/>
                  </a:cubicBezTo>
                  <a:cubicBezTo>
                    <a:pt x="22" y="6"/>
                    <a:pt x="22" y="5"/>
                    <a:pt x="21" y="5"/>
                  </a:cubicBezTo>
                  <a:cubicBezTo>
                    <a:pt x="20" y="5"/>
                    <a:pt x="19" y="5"/>
                    <a:pt x="18" y="5"/>
                  </a:cubicBezTo>
                  <a:cubicBezTo>
                    <a:pt x="18" y="4"/>
                    <a:pt x="18" y="4"/>
                    <a:pt x="18" y="4"/>
                  </a:cubicBezTo>
                  <a:cubicBezTo>
                    <a:pt x="17" y="4"/>
                    <a:pt x="16" y="4"/>
                    <a:pt x="16" y="4"/>
                  </a:cubicBezTo>
                  <a:cubicBezTo>
                    <a:pt x="16" y="3"/>
                    <a:pt x="16" y="3"/>
                    <a:pt x="16" y="3"/>
                  </a:cubicBezTo>
                  <a:cubicBezTo>
                    <a:pt x="15" y="3"/>
                    <a:pt x="15" y="3"/>
                    <a:pt x="14" y="2"/>
                  </a:cubicBezTo>
                  <a:cubicBezTo>
                    <a:pt x="14" y="2"/>
                    <a:pt x="14" y="2"/>
                    <a:pt x="14" y="2"/>
                  </a:cubicBezTo>
                  <a:cubicBezTo>
                    <a:pt x="13" y="2"/>
                    <a:pt x="13" y="2"/>
                    <a:pt x="13" y="2"/>
                  </a:cubicBezTo>
                  <a:cubicBezTo>
                    <a:pt x="13" y="2"/>
                    <a:pt x="13" y="2"/>
                    <a:pt x="13" y="2"/>
                  </a:cubicBezTo>
                  <a:cubicBezTo>
                    <a:pt x="12" y="2"/>
                    <a:pt x="11" y="1"/>
                    <a:pt x="11" y="0"/>
                  </a:cubicBezTo>
                  <a:cubicBezTo>
                    <a:pt x="10" y="0"/>
                    <a:pt x="10" y="0"/>
                    <a:pt x="9" y="0"/>
                  </a:cubicBezTo>
                  <a:cubicBezTo>
                    <a:pt x="9" y="2"/>
                    <a:pt x="9" y="2"/>
                    <a:pt x="9" y="2"/>
                  </a:cubicBezTo>
                  <a:cubicBezTo>
                    <a:pt x="10" y="3"/>
                    <a:pt x="10" y="2"/>
                    <a:pt x="10" y="3"/>
                  </a:cubicBezTo>
                  <a:cubicBezTo>
                    <a:pt x="10" y="3"/>
                    <a:pt x="10" y="3"/>
                    <a:pt x="10" y="3"/>
                  </a:cubicBezTo>
                  <a:cubicBezTo>
                    <a:pt x="10" y="4"/>
                    <a:pt x="10" y="4"/>
                    <a:pt x="10" y="4"/>
                  </a:cubicBezTo>
                  <a:cubicBezTo>
                    <a:pt x="9" y="4"/>
                    <a:pt x="8" y="4"/>
                    <a:pt x="8" y="4"/>
                  </a:cubicBezTo>
                  <a:cubicBezTo>
                    <a:pt x="8" y="7"/>
                    <a:pt x="8" y="7"/>
                    <a:pt x="8" y="7"/>
                  </a:cubicBezTo>
                  <a:cubicBezTo>
                    <a:pt x="6" y="7"/>
                    <a:pt x="6" y="7"/>
                    <a:pt x="6" y="7"/>
                  </a:cubicBezTo>
                  <a:cubicBezTo>
                    <a:pt x="6" y="6"/>
                    <a:pt x="6" y="6"/>
                    <a:pt x="6" y="6"/>
                  </a:cubicBezTo>
                  <a:cubicBezTo>
                    <a:pt x="4" y="5"/>
                    <a:pt x="2" y="5"/>
                    <a:pt x="0" y="4"/>
                  </a:cubicBezTo>
                  <a:cubicBezTo>
                    <a:pt x="0" y="5"/>
                    <a:pt x="0" y="6"/>
                    <a:pt x="1" y="6"/>
                  </a:cubicBezTo>
                  <a:lnTo>
                    <a:pt x="1" y="7"/>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58" name="PA-任意多边形 249"/>
            <p:cNvSpPr/>
            <p:nvPr>
              <p:custDataLst>
                <p:tags r:id="rId32"/>
              </p:custDataLst>
            </p:nvPr>
          </p:nvSpPr>
          <p:spPr bwMode="auto">
            <a:xfrm>
              <a:off x="3500930" y="2439414"/>
              <a:ext cx="131392" cy="116134"/>
            </a:xfrm>
            <a:custGeom>
              <a:avLst/>
              <a:gdLst/>
              <a:ahLst/>
              <a:cxnLst>
                <a:cxn ang="0">
                  <a:pos x="3" y="10"/>
                </a:cxn>
                <a:cxn ang="0">
                  <a:pos x="2" y="11"/>
                </a:cxn>
                <a:cxn ang="0">
                  <a:pos x="4" y="14"/>
                </a:cxn>
                <a:cxn ang="0">
                  <a:pos x="4" y="17"/>
                </a:cxn>
                <a:cxn ang="0">
                  <a:pos x="8" y="20"/>
                </a:cxn>
                <a:cxn ang="0">
                  <a:pos x="9" y="18"/>
                </a:cxn>
                <a:cxn ang="0">
                  <a:pos x="14" y="16"/>
                </a:cxn>
                <a:cxn ang="0">
                  <a:pos x="17" y="19"/>
                </a:cxn>
                <a:cxn ang="0">
                  <a:pos x="21" y="19"/>
                </a:cxn>
                <a:cxn ang="0">
                  <a:pos x="22" y="20"/>
                </a:cxn>
                <a:cxn ang="0">
                  <a:pos x="27" y="20"/>
                </a:cxn>
                <a:cxn ang="0">
                  <a:pos x="20" y="22"/>
                </a:cxn>
                <a:cxn ang="0">
                  <a:pos x="14" y="24"/>
                </a:cxn>
                <a:cxn ang="0">
                  <a:pos x="10" y="22"/>
                </a:cxn>
                <a:cxn ang="0">
                  <a:pos x="8" y="27"/>
                </a:cxn>
                <a:cxn ang="0">
                  <a:pos x="11" y="26"/>
                </a:cxn>
                <a:cxn ang="0">
                  <a:pos x="12" y="27"/>
                </a:cxn>
                <a:cxn ang="0">
                  <a:pos x="19" y="26"/>
                </a:cxn>
                <a:cxn ang="0">
                  <a:pos x="16" y="27"/>
                </a:cxn>
                <a:cxn ang="0">
                  <a:pos x="17" y="31"/>
                </a:cxn>
                <a:cxn ang="0">
                  <a:pos x="12" y="31"/>
                </a:cxn>
                <a:cxn ang="0">
                  <a:pos x="9" y="30"/>
                </a:cxn>
                <a:cxn ang="0">
                  <a:pos x="10" y="35"/>
                </a:cxn>
                <a:cxn ang="0">
                  <a:pos x="18" y="37"/>
                </a:cxn>
                <a:cxn ang="0">
                  <a:pos x="22" y="41"/>
                </a:cxn>
                <a:cxn ang="0">
                  <a:pos x="23" y="41"/>
                </a:cxn>
                <a:cxn ang="0">
                  <a:pos x="26" y="40"/>
                </a:cxn>
                <a:cxn ang="0">
                  <a:pos x="26" y="37"/>
                </a:cxn>
                <a:cxn ang="0">
                  <a:pos x="32" y="32"/>
                </a:cxn>
                <a:cxn ang="0">
                  <a:pos x="37" y="28"/>
                </a:cxn>
                <a:cxn ang="0">
                  <a:pos x="37" y="26"/>
                </a:cxn>
                <a:cxn ang="0">
                  <a:pos x="37" y="22"/>
                </a:cxn>
                <a:cxn ang="0">
                  <a:pos x="41" y="17"/>
                </a:cxn>
                <a:cxn ang="0">
                  <a:pos x="40" y="16"/>
                </a:cxn>
                <a:cxn ang="0">
                  <a:pos x="36" y="13"/>
                </a:cxn>
                <a:cxn ang="0">
                  <a:pos x="33" y="10"/>
                </a:cxn>
                <a:cxn ang="0">
                  <a:pos x="32" y="8"/>
                </a:cxn>
                <a:cxn ang="0">
                  <a:pos x="32" y="6"/>
                </a:cxn>
                <a:cxn ang="0">
                  <a:pos x="30" y="4"/>
                </a:cxn>
                <a:cxn ang="0">
                  <a:pos x="28" y="2"/>
                </a:cxn>
                <a:cxn ang="0">
                  <a:pos x="24" y="0"/>
                </a:cxn>
                <a:cxn ang="0">
                  <a:pos x="21" y="4"/>
                </a:cxn>
                <a:cxn ang="0">
                  <a:pos x="19" y="10"/>
                </a:cxn>
                <a:cxn ang="0">
                  <a:pos x="20" y="14"/>
                </a:cxn>
                <a:cxn ang="0">
                  <a:pos x="20" y="15"/>
                </a:cxn>
                <a:cxn ang="0">
                  <a:pos x="20" y="12"/>
                </a:cxn>
                <a:cxn ang="0">
                  <a:pos x="18" y="11"/>
                </a:cxn>
                <a:cxn ang="0">
                  <a:pos x="16" y="7"/>
                </a:cxn>
                <a:cxn ang="0">
                  <a:pos x="11" y="9"/>
                </a:cxn>
                <a:cxn ang="0">
                  <a:pos x="10" y="8"/>
                </a:cxn>
                <a:cxn ang="0">
                  <a:pos x="6" y="6"/>
                </a:cxn>
                <a:cxn ang="0">
                  <a:pos x="10" y="3"/>
                </a:cxn>
                <a:cxn ang="0">
                  <a:pos x="8" y="3"/>
                </a:cxn>
                <a:cxn ang="0">
                  <a:pos x="6" y="3"/>
                </a:cxn>
                <a:cxn ang="0">
                  <a:pos x="3" y="4"/>
                </a:cxn>
                <a:cxn ang="0">
                  <a:pos x="1" y="4"/>
                </a:cxn>
              </a:cxnLst>
              <a:rect l="0" t="0" r="r" b="b"/>
              <a:pathLst>
                <a:path w="45" h="42">
                  <a:moveTo>
                    <a:pt x="1" y="7"/>
                  </a:moveTo>
                  <a:cubicBezTo>
                    <a:pt x="2" y="7"/>
                    <a:pt x="2" y="7"/>
                    <a:pt x="2" y="7"/>
                  </a:cubicBezTo>
                  <a:cubicBezTo>
                    <a:pt x="2" y="9"/>
                    <a:pt x="2" y="9"/>
                    <a:pt x="3" y="10"/>
                  </a:cubicBezTo>
                  <a:cubicBezTo>
                    <a:pt x="3" y="10"/>
                    <a:pt x="3" y="10"/>
                    <a:pt x="3" y="10"/>
                  </a:cubicBezTo>
                  <a:cubicBezTo>
                    <a:pt x="2" y="10"/>
                    <a:pt x="2" y="10"/>
                    <a:pt x="2" y="10"/>
                  </a:cubicBezTo>
                  <a:cubicBezTo>
                    <a:pt x="2" y="11"/>
                    <a:pt x="2" y="11"/>
                    <a:pt x="2" y="11"/>
                  </a:cubicBezTo>
                  <a:cubicBezTo>
                    <a:pt x="1" y="11"/>
                    <a:pt x="1" y="11"/>
                    <a:pt x="1" y="11"/>
                  </a:cubicBezTo>
                  <a:cubicBezTo>
                    <a:pt x="1" y="12"/>
                    <a:pt x="1" y="12"/>
                    <a:pt x="1" y="13"/>
                  </a:cubicBezTo>
                  <a:cubicBezTo>
                    <a:pt x="2" y="13"/>
                    <a:pt x="3" y="14"/>
                    <a:pt x="4" y="14"/>
                  </a:cubicBezTo>
                  <a:cubicBezTo>
                    <a:pt x="4" y="15"/>
                    <a:pt x="4" y="15"/>
                    <a:pt x="4" y="16"/>
                  </a:cubicBezTo>
                  <a:cubicBezTo>
                    <a:pt x="4" y="16"/>
                    <a:pt x="4" y="16"/>
                    <a:pt x="4" y="16"/>
                  </a:cubicBezTo>
                  <a:cubicBezTo>
                    <a:pt x="4" y="17"/>
                    <a:pt x="4" y="17"/>
                    <a:pt x="4" y="17"/>
                  </a:cubicBezTo>
                  <a:cubicBezTo>
                    <a:pt x="4" y="17"/>
                    <a:pt x="4" y="17"/>
                    <a:pt x="4" y="17"/>
                  </a:cubicBezTo>
                  <a:cubicBezTo>
                    <a:pt x="4" y="20"/>
                    <a:pt x="4" y="20"/>
                    <a:pt x="4" y="20"/>
                  </a:cubicBezTo>
                  <a:cubicBezTo>
                    <a:pt x="5" y="20"/>
                    <a:pt x="8" y="20"/>
                    <a:pt x="8" y="20"/>
                  </a:cubicBezTo>
                  <a:cubicBezTo>
                    <a:pt x="8" y="20"/>
                    <a:pt x="8" y="20"/>
                    <a:pt x="8" y="20"/>
                  </a:cubicBezTo>
                  <a:cubicBezTo>
                    <a:pt x="9" y="20"/>
                    <a:pt x="9" y="20"/>
                    <a:pt x="9" y="20"/>
                  </a:cubicBezTo>
                  <a:cubicBezTo>
                    <a:pt x="9" y="19"/>
                    <a:pt x="9" y="19"/>
                    <a:pt x="9" y="18"/>
                  </a:cubicBezTo>
                  <a:cubicBezTo>
                    <a:pt x="13" y="18"/>
                    <a:pt x="13" y="18"/>
                    <a:pt x="13" y="18"/>
                  </a:cubicBezTo>
                  <a:cubicBezTo>
                    <a:pt x="13" y="16"/>
                    <a:pt x="13" y="16"/>
                    <a:pt x="13" y="16"/>
                  </a:cubicBezTo>
                  <a:cubicBezTo>
                    <a:pt x="13" y="16"/>
                    <a:pt x="14" y="16"/>
                    <a:pt x="14" y="16"/>
                  </a:cubicBezTo>
                  <a:cubicBezTo>
                    <a:pt x="14" y="16"/>
                    <a:pt x="14" y="16"/>
                    <a:pt x="14" y="16"/>
                  </a:cubicBezTo>
                  <a:cubicBezTo>
                    <a:pt x="15" y="16"/>
                    <a:pt x="15" y="16"/>
                    <a:pt x="16" y="15"/>
                  </a:cubicBezTo>
                  <a:cubicBezTo>
                    <a:pt x="16" y="17"/>
                    <a:pt x="17" y="18"/>
                    <a:pt x="17" y="19"/>
                  </a:cubicBezTo>
                  <a:cubicBezTo>
                    <a:pt x="20" y="19"/>
                    <a:pt x="20" y="19"/>
                    <a:pt x="20" y="19"/>
                  </a:cubicBezTo>
                  <a:cubicBezTo>
                    <a:pt x="20" y="18"/>
                    <a:pt x="20" y="18"/>
                    <a:pt x="20" y="18"/>
                  </a:cubicBezTo>
                  <a:cubicBezTo>
                    <a:pt x="21" y="19"/>
                    <a:pt x="21" y="18"/>
                    <a:pt x="21" y="19"/>
                  </a:cubicBezTo>
                  <a:cubicBezTo>
                    <a:pt x="21" y="20"/>
                    <a:pt x="21" y="20"/>
                    <a:pt x="21" y="20"/>
                  </a:cubicBezTo>
                  <a:cubicBezTo>
                    <a:pt x="22" y="20"/>
                    <a:pt x="22" y="20"/>
                    <a:pt x="22" y="20"/>
                  </a:cubicBezTo>
                  <a:cubicBezTo>
                    <a:pt x="22" y="20"/>
                    <a:pt x="22" y="20"/>
                    <a:pt x="22" y="20"/>
                  </a:cubicBezTo>
                  <a:cubicBezTo>
                    <a:pt x="23" y="20"/>
                    <a:pt x="23" y="21"/>
                    <a:pt x="24" y="21"/>
                  </a:cubicBezTo>
                  <a:cubicBezTo>
                    <a:pt x="24" y="20"/>
                    <a:pt x="24" y="20"/>
                    <a:pt x="24" y="20"/>
                  </a:cubicBezTo>
                  <a:cubicBezTo>
                    <a:pt x="27" y="20"/>
                    <a:pt x="27" y="20"/>
                    <a:pt x="27" y="20"/>
                  </a:cubicBezTo>
                  <a:cubicBezTo>
                    <a:pt x="27" y="21"/>
                    <a:pt x="27" y="21"/>
                    <a:pt x="27" y="21"/>
                  </a:cubicBezTo>
                  <a:cubicBezTo>
                    <a:pt x="26" y="21"/>
                    <a:pt x="26" y="21"/>
                    <a:pt x="26" y="22"/>
                  </a:cubicBezTo>
                  <a:cubicBezTo>
                    <a:pt x="24" y="22"/>
                    <a:pt x="22" y="22"/>
                    <a:pt x="20" y="22"/>
                  </a:cubicBezTo>
                  <a:cubicBezTo>
                    <a:pt x="19" y="22"/>
                    <a:pt x="17" y="22"/>
                    <a:pt x="16" y="22"/>
                  </a:cubicBezTo>
                  <a:cubicBezTo>
                    <a:pt x="16" y="22"/>
                    <a:pt x="16" y="22"/>
                    <a:pt x="16" y="22"/>
                  </a:cubicBezTo>
                  <a:cubicBezTo>
                    <a:pt x="15" y="23"/>
                    <a:pt x="15" y="22"/>
                    <a:pt x="14" y="24"/>
                  </a:cubicBezTo>
                  <a:cubicBezTo>
                    <a:pt x="13" y="23"/>
                    <a:pt x="13" y="23"/>
                    <a:pt x="12" y="23"/>
                  </a:cubicBezTo>
                  <a:cubicBezTo>
                    <a:pt x="12" y="22"/>
                    <a:pt x="12" y="22"/>
                    <a:pt x="12" y="22"/>
                  </a:cubicBezTo>
                  <a:cubicBezTo>
                    <a:pt x="11" y="22"/>
                    <a:pt x="11" y="22"/>
                    <a:pt x="10" y="22"/>
                  </a:cubicBezTo>
                  <a:cubicBezTo>
                    <a:pt x="10" y="23"/>
                    <a:pt x="10" y="23"/>
                    <a:pt x="10" y="23"/>
                  </a:cubicBezTo>
                  <a:cubicBezTo>
                    <a:pt x="9" y="23"/>
                    <a:pt x="9" y="22"/>
                    <a:pt x="8" y="22"/>
                  </a:cubicBezTo>
                  <a:cubicBezTo>
                    <a:pt x="8" y="24"/>
                    <a:pt x="8" y="26"/>
                    <a:pt x="8" y="27"/>
                  </a:cubicBezTo>
                  <a:cubicBezTo>
                    <a:pt x="9" y="27"/>
                    <a:pt x="9" y="27"/>
                    <a:pt x="10" y="28"/>
                  </a:cubicBezTo>
                  <a:cubicBezTo>
                    <a:pt x="10" y="26"/>
                    <a:pt x="10" y="26"/>
                    <a:pt x="10" y="26"/>
                  </a:cubicBezTo>
                  <a:cubicBezTo>
                    <a:pt x="10" y="26"/>
                    <a:pt x="10" y="26"/>
                    <a:pt x="11" y="26"/>
                  </a:cubicBezTo>
                  <a:cubicBezTo>
                    <a:pt x="11" y="26"/>
                    <a:pt x="11" y="26"/>
                    <a:pt x="11" y="26"/>
                  </a:cubicBezTo>
                  <a:cubicBezTo>
                    <a:pt x="12" y="26"/>
                    <a:pt x="12" y="26"/>
                    <a:pt x="12" y="26"/>
                  </a:cubicBezTo>
                  <a:cubicBezTo>
                    <a:pt x="12" y="27"/>
                    <a:pt x="12" y="27"/>
                    <a:pt x="12" y="27"/>
                  </a:cubicBezTo>
                  <a:cubicBezTo>
                    <a:pt x="16" y="26"/>
                    <a:pt x="16" y="26"/>
                    <a:pt x="16" y="26"/>
                  </a:cubicBezTo>
                  <a:cubicBezTo>
                    <a:pt x="19" y="26"/>
                    <a:pt x="19" y="26"/>
                    <a:pt x="19" y="26"/>
                  </a:cubicBezTo>
                  <a:cubicBezTo>
                    <a:pt x="19" y="26"/>
                    <a:pt x="19" y="26"/>
                    <a:pt x="19" y="26"/>
                  </a:cubicBezTo>
                  <a:cubicBezTo>
                    <a:pt x="19" y="27"/>
                    <a:pt x="19" y="27"/>
                    <a:pt x="19" y="27"/>
                  </a:cubicBezTo>
                  <a:cubicBezTo>
                    <a:pt x="16" y="27"/>
                    <a:pt x="16" y="27"/>
                    <a:pt x="16" y="27"/>
                  </a:cubicBezTo>
                  <a:cubicBezTo>
                    <a:pt x="16" y="27"/>
                    <a:pt x="16" y="27"/>
                    <a:pt x="16" y="27"/>
                  </a:cubicBezTo>
                  <a:cubicBezTo>
                    <a:pt x="16" y="27"/>
                    <a:pt x="16" y="27"/>
                    <a:pt x="16" y="27"/>
                  </a:cubicBezTo>
                  <a:cubicBezTo>
                    <a:pt x="15" y="27"/>
                    <a:pt x="15" y="28"/>
                    <a:pt x="15" y="28"/>
                  </a:cubicBezTo>
                  <a:cubicBezTo>
                    <a:pt x="15" y="29"/>
                    <a:pt x="15" y="30"/>
                    <a:pt x="17" y="31"/>
                  </a:cubicBezTo>
                  <a:cubicBezTo>
                    <a:pt x="16" y="31"/>
                    <a:pt x="15" y="31"/>
                    <a:pt x="14" y="31"/>
                  </a:cubicBezTo>
                  <a:cubicBezTo>
                    <a:pt x="14" y="30"/>
                    <a:pt x="14" y="30"/>
                    <a:pt x="14" y="30"/>
                  </a:cubicBezTo>
                  <a:cubicBezTo>
                    <a:pt x="13" y="30"/>
                    <a:pt x="12" y="31"/>
                    <a:pt x="12" y="31"/>
                  </a:cubicBezTo>
                  <a:cubicBezTo>
                    <a:pt x="12" y="31"/>
                    <a:pt x="12" y="31"/>
                    <a:pt x="12" y="31"/>
                  </a:cubicBezTo>
                  <a:cubicBezTo>
                    <a:pt x="11" y="30"/>
                    <a:pt x="11" y="30"/>
                    <a:pt x="10" y="29"/>
                  </a:cubicBezTo>
                  <a:cubicBezTo>
                    <a:pt x="9" y="30"/>
                    <a:pt x="10" y="30"/>
                    <a:pt x="9" y="30"/>
                  </a:cubicBezTo>
                  <a:cubicBezTo>
                    <a:pt x="9" y="32"/>
                    <a:pt x="10" y="32"/>
                    <a:pt x="10" y="34"/>
                  </a:cubicBezTo>
                  <a:cubicBezTo>
                    <a:pt x="10" y="34"/>
                    <a:pt x="10" y="34"/>
                    <a:pt x="10" y="34"/>
                  </a:cubicBezTo>
                  <a:cubicBezTo>
                    <a:pt x="10" y="35"/>
                    <a:pt x="10" y="35"/>
                    <a:pt x="10" y="35"/>
                  </a:cubicBezTo>
                  <a:cubicBezTo>
                    <a:pt x="12" y="35"/>
                    <a:pt x="14" y="35"/>
                    <a:pt x="16" y="35"/>
                  </a:cubicBezTo>
                  <a:cubicBezTo>
                    <a:pt x="16" y="36"/>
                    <a:pt x="16" y="36"/>
                    <a:pt x="16" y="37"/>
                  </a:cubicBezTo>
                  <a:cubicBezTo>
                    <a:pt x="17" y="37"/>
                    <a:pt x="17" y="37"/>
                    <a:pt x="18" y="37"/>
                  </a:cubicBezTo>
                  <a:cubicBezTo>
                    <a:pt x="18" y="37"/>
                    <a:pt x="18" y="37"/>
                    <a:pt x="18" y="37"/>
                  </a:cubicBezTo>
                  <a:cubicBezTo>
                    <a:pt x="19" y="38"/>
                    <a:pt x="20" y="37"/>
                    <a:pt x="20" y="37"/>
                  </a:cubicBezTo>
                  <a:cubicBezTo>
                    <a:pt x="21" y="39"/>
                    <a:pt x="21" y="40"/>
                    <a:pt x="22" y="41"/>
                  </a:cubicBezTo>
                  <a:cubicBezTo>
                    <a:pt x="22" y="42"/>
                    <a:pt x="22" y="42"/>
                    <a:pt x="22" y="42"/>
                  </a:cubicBezTo>
                  <a:cubicBezTo>
                    <a:pt x="23" y="42"/>
                    <a:pt x="23" y="42"/>
                    <a:pt x="23" y="42"/>
                  </a:cubicBezTo>
                  <a:cubicBezTo>
                    <a:pt x="23" y="41"/>
                    <a:pt x="23" y="41"/>
                    <a:pt x="23" y="41"/>
                  </a:cubicBezTo>
                  <a:cubicBezTo>
                    <a:pt x="24" y="41"/>
                    <a:pt x="24" y="41"/>
                    <a:pt x="24" y="41"/>
                  </a:cubicBezTo>
                  <a:cubicBezTo>
                    <a:pt x="24" y="41"/>
                    <a:pt x="24" y="41"/>
                    <a:pt x="24" y="41"/>
                  </a:cubicBezTo>
                  <a:cubicBezTo>
                    <a:pt x="25" y="41"/>
                    <a:pt x="25" y="40"/>
                    <a:pt x="26" y="40"/>
                  </a:cubicBezTo>
                  <a:cubicBezTo>
                    <a:pt x="25" y="39"/>
                    <a:pt x="25" y="38"/>
                    <a:pt x="25" y="37"/>
                  </a:cubicBezTo>
                  <a:cubicBezTo>
                    <a:pt x="25" y="37"/>
                    <a:pt x="26" y="37"/>
                    <a:pt x="26" y="36"/>
                  </a:cubicBezTo>
                  <a:cubicBezTo>
                    <a:pt x="26" y="37"/>
                    <a:pt x="26" y="37"/>
                    <a:pt x="26" y="37"/>
                  </a:cubicBezTo>
                  <a:cubicBezTo>
                    <a:pt x="29" y="37"/>
                    <a:pt x="29" y="37"/>
                    <a:pt x="29" y="37"/>
                  </a:cubicBezTo>
                  <a:cubicBezTo>
                    <a:pt x="30" y="36"/>
                    <a:pt x="30" y="36"/>
                    <a:pt x="30" y="36"/>
                  </a:cubicBezTo>
                  <a:cubicBezTo>
                    <a:pt x="31" y="35"/>
                    <a:pt x="32" y="34"/>
                    <a:pt x="32" y="32"/>
                  </a:cubicBezTo>
                  <a:cubicBezTo>
                    <a:pt x="36" y="32"/>
                    <a:pt x="35" y="31"/>
                    <a:pt x="35" y="28"/>
                  </a:cubicBezTo>
                  <a:cubicBezTo>
                    <a:pt x="37" y="28"/>
                    <a:pt x="37" y="28"/>
                    <a:pt x="37" y="28"/>
                  </a:cubicBezTo>
                  <a:cubicBezTo>
                    <a:pt x="37" y="28"/>
                    <a:pt x="37" y="28"/>
                    <a:pt x="37" y="28"/>
                  </a:cubicBezTo>
                  <a:cubicBezTo>
                    <a:pt x="38" y="28"/>
                    <a:pt x="38" y="28"/>
                    <a:pt x="38" y="28"/>
                  </a:cubicBezTo>
                  <a:cubicBezTo>
                    <a:pt x="37" y="27"/>
                    <a:pt x="37" y="26"/>
                    <a:pt x="37" y="26"/>
                  </a:cubicBezTo>
                  <a:cubicBezTo>
                    <a:pt x="37" y="26"/>
                    <a:pt x="37" y="26"/>
                    <a:pt x="37" y="26"/>
                  </a:cubicBezTo>
                  <a:cubicBezTo>
                    <a:pt x="37" y="24"/>
                    <a:pt x="37" y="24"/>
                    <a:pt x="37" y="24"/>
                  </a:cubicBezTo>
                  <a:cubicBezTo>
                    <a:pt x="36" y="24"/>
                    <a:pt x="36" y="24"/>
                    <a:pt x="36" y="24"/>
                  </a:cubicBezTo>
                  <a:cubicBezTo>
                    <a:pt x="36" y="23"/>
                    <a:pt x="37" y="22"/>
                    <a:pt x="37" y="22"/>
                  </a:cubicBezTo>
                  <a:cubicBezTo>
                    <a:pt x="40" y="20"/>
                    <a:pt x="40" y="19"/>
                    <a:pt x="45" y="19"/>
                  </a:cubicBezTo>
                  <a:cubicBezTo>
                    <a:pt x="44" y="18"/>
                    <a:pt x="44" y="17"/>
                    <a:pt x="43" y="17"/>
                  </a:cubicBezTo>
                  <a:cubicBezTo>
                    <a:pt x="41" y="17"/>
                    <a:pt x="41" y="17"/>
                    <a:pt x="41" y="17"/>
                  </a:cubicBezTo>
                  <a:cubicBezTo>
                    <a:pt x="41" y="16"/>
                    <a:pt x="41" y="16"/>
                    <a:pt x="41" y="16"/>
                  </a:cubicBezTo>
                  <a:cubicBezTo>
                    <a:pt x="40" y="16"/>
                    <a:pt x="40" y="16"/>
                    <a:pt x="40" y="16"/>
                  </a:cubicBezTo>
                  <a:cubicBezTo>
                    <a:pt x="40" y="16"/>
                    <a:pt x="40" y="16"/>
                    <a:pt x="40" y="16"/>
                  </a:cubicBezTo>
                  <a:cubicBezTo>
                    <a:pt x="38" y="16"/>
                    <a:pt x="38" y="16"/>
                    <a:pt x="38" y="16"/>
                  </a:cubicBezTo>
                  <a:cubicBezTo>
                    <a:pt x="37" y="16"/>
                    <a:pt x="37" y="15"/>
                    <a:pt x="36" y="14"/>
                  </a:cubicBezTo>
                  <a:cubicBezTo>
                    <a:pt x="36" y="14"/>
                    <a:pt x="36" y="13"/>
                    <a:pt x="36" y="13"/>
                  </a:cubicBezTo>
                  <a:cubicBezTo>
                    <a:pt x="36" y="12"/>
                    <a:pt x="35" y="11"/>
                    <a:pt x="35" y="10"/>
                  </a:cubicBezTo>
                  <a:cubicBezTo>
                    <a:pt x="34" y="9"/>
                    <a:pt x="34" y="9"/>
                    <a:pt x="34" y="9"/>
                  </a:cubicBezTo>
                  <a:cubicBezTo>
                    <a:pt x="34" y="10"/>
                    <a:pt x="34" y="10"/>
                    <a:pt x="33" y="10"/>
                  </a:cubicBezTo>
                  <a:cubicBezTo>
                    <a:pt x="33" y="11"/>
                    <a:pt x="33" y="11"/>
                    <a:pt x="33" y="11"/>
                  </a:cubicBezTo>
                  <a:cubicBezTo>
                    <a:pt x="33" y="11"/>
                    <a:pt x="33" y="11"/>
                    <a:pt x="33" y="11"/>
                  </a:cubicBezTo>
                  <a:cubicBezTo>
                    <a:pt x="33" y="10"/>
                    <a:pt x="32" y="9"/>
                    <a:pt x="32" y="8"/>
                  </a:cubicBezTo>
                  <a:cubicBezTo>
                    <a:pt x="33" y="8"/>
                    <a:pt x="33" y="8"/>
                    <a:pt x="33" y="8"/>
                  </a:cubicBezTo>
                  <a:cubicBezTo>
                    <a:pt x="33" y="6"/>
                    <a:pt x="33" y="6"/>
                    <a:pt x="33" y="6"/>
                  </a:cubicBezTo>
                  <a:cubicBezTo>
                    <a:pt x="32" y="6"/>
                    <a:pt x="32" y="6"/>
                    <a:pt x="32" y="6"/>
                  </a:cubicBezTo>
                  <a:cubicBezTo>
                    <a:pt x="32" y="6"/>
                    <a:pt x="32" y="6"/>
                    <a:pt x="32" y="6"/>
                  </a:cubicBezTo>
                  <a:cubicBezTo>
                    <a:pt x="31" y="6"/>
                    <a:pt x="31" y="6"/>
                    <a:pt x="31" y="6"/>
                  </a:cubicBezTo>
                  <a:cubicBezTo>
                    <a:pt x="31" y="5"/>
                    <a:pt x="30" y="5"/>
                    <a:pt x="30" y="4"/>
                  </a:cubicBezTo>
                  <a:cubicBezTo>
                    <a:pt x="29" y="4"/>
                    <a:pt x="29" y="4"/>
                    <a:pt x="29" y="4"/>
                  </a:cubicBezTo>
                  <a:cubicBezTo>
                    <a:pt x="29" y="3"/>
                    <a:pt x="29" y="3"/>
                    <a:pt x="28" y="2"/>
                  </a:cubicBezTo>
                  <a:cubicBezTo>
                    <a:pt x="28" y="2"/>
                    <a:pt x="28" y="2"/>
                    <a:pt x="28" y="2"/>
                  </a:cubicBezTo>
                  <a:cubicBezTo>
                    <a:pt x="28" y="2"/>
                    <a:pt x="27" y="3"/>
                    <a:pt x="26" y="3"/>
                  </a:cubicBezTo>
                  <a:cubicBezTo>
                    <a:pt x="25" y="3"/>
                    <a:pt x="25" y="3"/>
                    <a:pt x="25" y="3"/>
                  </a:cubicBezTo>
                  <a:cubicBezTo>
                    <a:pt x="25" y="2"/>
                    <a:pt x="24" y="1"/>
                    <a:pt x="24" y="0"/>
                  </a:cubicBezTo>
                  <a:cubicBezTo>
                    <a:pt x="23" y="0"/>
                    <a:pt x="23" y="0"/>
                    <a:pt x="23" y="0"/>
                  </a:cubicBezTo>
                  <a:cubicBezTo>
                    <a:pt x="23" y="2"/>
                    <a:pt x="22" y="1"/>
                    <a:pt x="21" y="2"/>
                  </a:cubicBezTo>
                  <a:cubicBezTo>
                    <a:pt x="21" y="3"/>
                    <a:pt x="21" y="3"/>
                    <a:pt x="21" y="4"/>
                  </a:cubicBezTo>
                  <a:cubicBezTo>
                    <a:pt x="20" y="4"/>
                    <a:pt x="19" y="5"/>
                    <a:pt x="18" y="5"/>
                  </a:cubicBezTo>
                  <a:cubicBezTo>
                    <a:pt x="19" y="7"/>
                    <a:pt x="19" y="8"/>
                    <a:pt x="19" y="10"/>
                  </a:cubicBezTo>
                  <a:cubicBezTo>
                    <a:pt x="19" y="10"/>
                    <a:pt x="19" y="10"/>
                    <a:pt x="19" y="10"/>
                  </a:cubicBezTo>
                  <a:cubicBezTo>
                    <a:pt x="19" y="11"/>
                    <a:pt x="19" y="11"/>
                    <a:pt x="19" y="11"/>
                  </a:cubicBezTo>
                  <a:cubicBezTo>
                    <a:pt x="20" y="11"/>
                    <a:pt x="20" y="11"/>
                    <a:pt x="20" y="11"/>
                  </a:cubicBezTo>
                  <a:cubicBezTo>
                    <a:pt x="20" y="12"/>
                    <a:pt x="20" y="13"/>
                    <a:pt x="20" y="14"/>
                  </a:cubicBezTo>
                  <a:cubicBezTo>
                    <a:pt x="21" y="14"/>
                    <a:pt x="21" y="14"/>
                    <a:pt x="21" y="14"/>
                  </a:cubicBezTo>
                  <a:cubicBezTo>
                    <a:pt x="21" y="15"/>
                    <a:pt x="21" y="15"/>
                    <a:pt x="21" y="15"/>
                  </a:cubicBezTo>
                  <a:cubicBezTo>
                    <a:pt x="20" y="15"/>
                    <a:pt x="20" y="15"/>
                    <a:pt x="20" y="15"/>
                  </a:cubicBezTo>
                  <a:cubicBezTo>
                    <a:pt x="20" y="14"/>
                    <a:pt x="20" y="14"/>
                    <a:pt x="20" y="14"/>
                  </a:cubicBezTo>
                  <a:cubicBezTo>
                    <a:pt x="20" y="14"/>
                    <a:pt x="20" y="14"/>
                    <a:pt x="20" y="14"/>
                  </a:cubicBezTo>
                  <a:cubicBezTo>
                    <a:pt x="20" y="12"/>
                    <a:pt x="20" y="12"/>
                    <a:pt x="20" y="12"/>
                  </a:cubicBezTo>
                  <a:cubicBezTo>
                    <a:pt x="19" y="12"/>
                    <a:pt x="19" y="12"/>
                    <a:pt x="19" y="12"/>
                  </a:cubicBezTo>
                  <a:cubicBezTo>
                    <a:pt x="19" y="11"/>
                    <a:pt x="19" y="11"/>
                    <a:pt x="19" y="11"/>
                  </a:cubicBezTo>
                  <a:cubicBezTo>
                    <a:pt x="18" y="11"/>
                    <a:pt x="18" y="11"/>
                    <a:pt x="18" y="11"/>
                  </a:cubicBezTo>
                  <a:cubicBezTo>
                    <a:pt x="18" y="10"/>
                    <a:pt x="18" y="10"/>
                    <a:pt x="18" y="10"/>
                  </a:cubicBezTo>
                  <a:cubicBezTo>
                    <a:pt x="18" y="10"/>
                    <a:pt x="17" y="9"/>
                    <a:pt x="16" y="8"/>
                  </a:cubicBezTo>
                  <a:cubicBezTo>
                    <a:pt x="16" y="7"/>
                    <a:pt x="16" y="7"/>
                    <a:pt x="16" y="7"/>
                  </a:cubicBezTo>
                  <a:cubicBezTo>
                    <a:pt x="15" y="6"/>
                    <a:pt x="15" y="6"/>
                    <a:pt x="14" y="4"/>
                  </a:cubicBezTo>
                  <a:cubicBezTo>
                    <a:pt x="13" y="4"/>
                    <a:pt x="12" y="4"/>
                    <a:pt x="11" y="5"/>
                  </a:cubicBezTo>
                  <a:cubicBezTo>
                    <a:pt x="11" y="6"/>
                    <a:pt x="10" y="7"/>
                    <a:pt x="11" y="9"/>
                  </a:cubicBezTo>
                  <a:cubicBezTo>
                    <a:pt x="10" y="9"/>
                    <a:pt x="10" y="9"/>
                    <a:pt x="10" y="9"/>
                  </a:cubicBezTo>
                  <a:cubicBezTo>
                    <a:pt x="10" y="8"/>
                    <a:pt x="10" y="8"/>
                    <a:pt x="10" y="8"/>
                  </a:cubicBezTo>
                  <a:cubicBezTo>
                    <a:pt x="10" y="8"/>
                    <a:pt x="10" y="8"/>
                    <a:pt x="10" y="8"/>
                  </a:cubicBezTo>
                  <a:cubicBezTo>
                    <a:pt x="8" y="8"/>
                    <a:pt x="8" y="8"/>
                    <a:pt x="8" y="8"/>
                  </a:cubicBezTo>
                  <a:cubicBezTo>
                    <a:pt x="8" y="6"/>
                    <a:pt x="8" y="6"/>
                    <a:pt x="8" y="6"/>
                  </a:cubicBezTo>
                  <a:cubicBezTo>
                    <a:pt x="8" y="6"/>
                    <a:pt x="7" y="6"/>
                    <a:pt x="6" y="6"/>
                  </a:cubicBezTo>
                  <a:cubicBezTo>
                    <a:pt x="6" y="6"/>
                    <a:pt x="6" y="6"/>
                    <a:pt x="6" y="6"/>
                  </a:cubicBezTo>
                  <a:cubicBezTo>
                    <a:pt x="8" y="5"/>
                    <a:pt x="8" y="5"/>
                    <a:pt x="10" y="5"/>
                  </a:cubicBezTo>
                  <a:cubicBezTo>
                    <a:pt x="10" y="3"/>
                    <a:pt x="10" y="3"/>
                    <a:pt x="10" y="3"/>
                  </a:cubicBezTo>
                  <a:cubicBezTo>
                    <a:pt x="8" y="3"/>
                    <a:pt x="8" y="3"/>
                    <a:pt x="8" y="3"/>
                  </a:cubicBezTo>
                  <a:cubicBezTo>
                    <a:pt x="8" y="3"/>
                    <a:pt x="8" y="3"/>
                    <a:pt x="8" y="3"/>
                  </a:cubicBezTo>
                  <a:cubicBezTo>
                    <a:pt x="8" y="3"/>
                    <a:pt x="8" y="3"/>
                    <a:pt x="8" y="3"/>
                  </a:cubicBezTo>
                  <a:cubicBezTo>
                    <a:pt x="8" y="3"/>
                    <a:pt x="8" y="3"/>
                    <a:pt x="8" y="3"/>
                  </a:cubicBezTo>
                  <a:cubicBezTo>
                    <a:pt x="7" y="3"/>
                    <a:pt x="7" y="4"/>
                    <a:pt x="6" y="4"/>
                  </a:cubicBezTo>
                  <a:cubicBezTo>
                    <a:pt x="6" y="3"/>
                    <a:pt x="6" y="3"/>
                    <a:pt x="6" y="3"/>
                  </a:cubicBezTo>
                  <a:cubicBezTo>
                    <a:pt x="6" y="3"/>
                    <a:pt x="5" y="3"/>
                    <a:pt x="4" y="3"/>
                  </a:cubicBezTo>
                  <a:cubicBezTo>
                    <a:pt x="4" y="4"/>
                    <a:pt x="4" y="4"/>
                    <a:pt x="4" y="4"/>
                  </a:cubicBezTo>
                  <a:cubicBezTo>
                    <a:pt x="3" y="4"/>
                    <a:pt x="3" y="4"/>
                    <a:pt x="3" y="4"/>
                  </a:cubicBezTo>
                  <a:cubicBezTo>
                    <a:pt x="3" y="4"/>
                    <a:pt x="3" y="4"/>
                    <a:pt x="3" y="4"/>
                  </a:cubicBezTo>
                  <a:cubicBezTo>
                    <a:pt x="2" y="5"/>
                    <a:pt x="2" y="4"/>
                    <a:pt x="2" y="4"/>
                  </a:cubicBezTo>
                  <a:cubicBezTo>
                    <a:pt x="1" y="4"/>
                    <a:pt x="1" y="4"/>
                    <a:pt x="1" y="4"/>
                  </a:cubicBezTo>
                  <a:cubicBezTo>
                    <a:pt x="0" y="5"/>
                    <a:pt x="0" y="6"/>
                    <a:pt x="0" y="8"/>
                  </a:cubicBezTo>
                  <a:cubicBezTo>
                    <a:pt x="1" y="8"/>
                    <a:pt x="1" y="8"/>
                    <a:pt x="1" y="7"/>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59" name="PA-任意多边形 250"/>
            <p:cNvSpPr/>
            <p:nvPr>
              <p:custDataLst>
                <p:tags r:id="rId33"/>
              </p:custDataLst>
            </p:nvPr>
          </p:nvSpPr>
          <p:spPr bwMode="auto">
            <a:xfrm>
              <a:off x="3229390" y="3006254"/>
              <a:ext cx="116792" cy="201851"/>
            </a:xfrm>
            <a:custGeom>
              <a:avLst/>
              <a:gdLst/>
              <a:ahLst/>
              <a:cxnLst>
                <a:cxn ang="0">
                  <a:pos x="2" y="16"/>
                </a:cxn>
                <a:cxn ang="0">
                  <a:pos x="3" y="20"/>
                </a:cxn>
                <a:cxn ang="0">
                  <a:pos x="2" y="24"/>
                </a:cxn>
                <a:cxn ang="0">
                  <a:pos x="3" y="24"/>
                </a:cxn>
                <a:cxn ang="0">
                  <a:pos x="5" y="24"/>
                </a:cxn>
                <a:cxn ang="0">
                  <a:pos x="5" y="29"/>
                </a:cxn>
                <a:cxn ang="0">
                  <a:pos x="5" y="31"/>
                </a:cxn>
                <a:cxn ang="0">
                  <a:pos x="4" y="34"/>
                </a:cxn>
                <a:cxn ang="0">
                  <a:pos x="7" y="36"/>
                </a:cxn>
                <a:cxn ang="0">
                  <a:pos x="15" y="35"/>
                </a:cxn>
                <a:cxn ang="0">
                  <a:pos x="15" y="39"/>
                </a:cxn>
                <a:cxn ang="0">
                  <a:pos x="17" y="38"/>
                </a:cxn>
                <a:cxn ang="0">
                  <a:pos x="16" y="42"/>
                </a:cxn>
                <a:cxn ang="0">
                  <a:pos x="15" y="45"/>
                </a:cxn>
                <a:cxn ang="0">
                  <a:pos x="10" y="44"/>
                </a:cxn>
                <a:cxn ang="0">
                  <a:pos x="9" y="46"/>
                </a:cxn>
                <a:cxn ang="0">
                  <a:pos x="5" y="51"/>
                </a:cxn>
                <a:cxn ang="0">
                  <a:pos x="8" y="54"/>
                </a:cxn>
                <a:cxn ang="0">
                  <a:pos x="5" y="59"/>
                </a:cxn>
                <a:cxn ang="0">
                  <a:pos x="7" y="59"/>
                </a:cxn>
                <a:cxn ang="0">
                  <a:pos x="13" y="61"/>
                </a:cxn>
                <a:cxn ang="0">
                  <a:pos x="15" y="59"/>
                </a:cxn>
                <a:cxn ang="0">
                  <a:pos x="16" y="62"/>
                </a:cxn>
                <a:cxn ang="0">
                  <a:pos x="10" y="62"/>
                </a:cxn>
                <a:cxn ang="0">
                  <a:pos x="4" y="68"/>
                </a:cxn>
                <a:cxn ang="0">
                  <a:pos x="0" y="72"/>
                </a:cxn>
                <a:cxn ang="0">
                  <a:pos x="5" y="70"/>
                </a:cxn>
                <a:cxn ang="0">
                  <a:pos x="11" y="70"/>
                </a:cxn>
                <a:cxn ang="0">
                  <a:pos x="17" y="67"/>
                </a:cxn>
                <a:cxn ang="0">
                  <a:pos x="20" y="67"/>
                </a:cxn>
                <a:cxn ang="0">
                  <a:pos x="26" y="66"/>
                </a:cxn>
                <a:cxn ang="0">
                  <a:pos x="28" y="65"/>
                </a:cxn>
                <a:cxn ang="0">
                  <a:pos x="35" y="66"/>
                </a:cxn>
                <a:cxn ang="0">
                  <a:pos x="34" y="62"/>
                </a:cxn>
                <a:cxn ang="0">
                  <a:pos x="35" y="60"/>
                </a:cxn>
                <a:cxn ang="0">
                  <a:pos x="39" y="57"/>
                </a:cxn>
                <a:cxn ang="0">
                  <a:pos x="34" y="50"/>
                </a:cxn>
                <a:cxn ang="0">
                  <a:pos x="33" y="49"/>
                </a:cxn>
                <a:cxn ang="0">
                  <a:pos x="30" y="42"/>
                </a:cxn>
                <a:cxn ang="0">
                  <a:pos x="31" y="41"/>
                </a:cxn>
                <a:cxn ang="0">
                  <a:pos x="28" y="39"/>
                </a:cxn>
                <a:cxn ang="0">
                  <a:pos x="25" y="36"/>
                </a:cxn>
                <a:cxn ang="0">
                  <a:pos x="21" y="29"/>
                </a:cxn>
                <a:cxn ang="0">
                  <a:pos x="16" y="25"/>
                </a:cxn>
                <a:cxn ang="0">
                  <a:pos x="16" y="25"/>
                </a:cxn>
                <a:cxn ang="0">
                  <a:pos x="16" y="21"/>
                </a:cxn>
                <a:cxn ang="0">
                  <a:pos x="20" y="14"/>
                </a:cxn>
                <a:cxn ang="0">
                  <a:pos x="21" y="11"/>
                </a:cxn>
                <a:cxn ang="0">
                  <a:pos x="17" y="9"/>
                </a:cxn>
                <a:cxn ang="0">
                  <a:pos x="16" y="9"/>
                </a:cxn>
                <a:cxn ang="0">
                  <a:pos x="11" y="7"/>
                </a:cxn>
                <a:cxn ang="0">
                  <a:pos x="15" y="3"/>
                </a:cxn>
                <a:cxn ang="0">
                  <a:pos x="11" y="0"/>
                </a:cxn>
                <a:cxn ang="0">
                  <a:pos x="8" y="3"/>
                </a:cxn>
                <a:cxn ang="0">
                  <a:pos x="6" y="1"/>
                </a:cxn>
                <a:cxn ang="0">
                  <a:pos x="5" y="8"/>
                </a:cxn>
                <a:cxn ang="0">
                  <a:pos x="2" y="10"/>
                </a:cxn>
                <a:cxn ang="0">
                  <a:pos x="2" y="13"/>
                </a:cxn>
              </a:cxnLst>
              <a:rect l="0" t="0" r="r" b="b"/>
              <a:pathLst>
                <a:path w="40" h="73">
                  <a:moveTo>
                    <a:pt x="2" y="13"/>
                  </a:moveTo>
                  <a:cubicBezTo>
                    <a:pt x="2" y="13"/>
                    <a:pt x="2" y="13"/>
                    <a:pt x="2" y="13"/>
                  </a:cubicBezTo>
                  <a:cubicBezTo>
                    <a:pt x="2" y="14"/>
                    <a:pt x="1" y="15"/>
                    <a:pt x="1" y="15"/>
                  </a:cubicBezTo>
                  <a:cubicBezTo>
                    <a:pt x="1" y="16"/>
                    <a:pt x="1" y="16"/>
                    <a:pt x="2" y="16"/>
                  </a:cubicBezTo>
                  <a:cubicBezTo>
                    <a:pt x="2" y="17"/>
                    <a:pt x="2" y="17"/>
                    <a:pt x="2" y="17"/>
                  </a:cubicBezTo>
                  <a:cubicBezTo>
                    <a:pt x="1" y="17"/>
                    <a:pt x="1" y="17"/>
                    <a:pt x="1" y="17"/>
                  </a:cubicBezTo>
                  <a:cubicBezTo>
                    <a:pt x="1" y="21"/>
                    <a:pt x="1" y="21"/>
                    <a:pt x="1" y="21"/>
                  </a:cubicBezTo>
                  <a:cubicBezTo>
                    <a:pt x="2" y="21"/>
                    <a:pt x="2" y="21"/>
                    <a:pt x="3" y="20"/>
                  </a:cubicBezTo>
                  <a:cubicBezTo>
                    <a:pt x="4" y="20"/>
                    <a:pt x="4" y="20"/>
                    <a:pt x="4" y="21"/>
                  </a:cubicBezTo>
                  <a:cubicBezTo>
                    <a:pt x="4" y="22"/>
                    <a:pt x="3" y="22"/>
                    <a:pt x="2" y="23"/>
                  </a:cubicBezTo>
                  <a:cubicBezTo>
                    <a:pt x="2" y="23"/>
                    <a:pt x="3" y="23"/>
                    <a:pt x="2" y="24"/>
                  </a:cubicBezTo>
                  <a:cubicBezTo>
                    <a:pt x="2" y="24"/>
                    <a:pt x="2" y="24"/>
                    <a:pt x="2" y="24"/>
                  </a:cubicBezTo>
                  <a:cubicBezTo>
                    <a:pt x="2" y="27"/>
                    <a:pt x="2" y="27"/>
                    <a:pt x="2" y="27"/>
                  </a:cubicBezTo>
                  <a:cubicBezTo>
                    <a:pt x="2" y="27"/>
                    <a:pt x="2" y="27"/>
                    <a:pt x="2" y="27"/>
                  </a:cubicBezTo>
                  <a:cubicBezTo>
                    <a:pt x="2" y="25"/>
                    <a:pt x="3" y="25"/>
                    <a:pt x="3" y="25"/>
                  </a:cubicBezTo>
                  <a:cubicBezTo>
                    <a:pt x="3" y="24"/>
                    <a:pt x="3" y="24"/>
                    <a:pt x="3" y="24"/>
                  </a:cubicBezTo>
                  <a:cubicBezTo>
                    <a:pt x="4" y="24"/>
                    <a:pt x="4" y="24"/>
                    <a:pt x="4" y="24"/>
                  </a:cubicBezTo>
                  <a:cubicBezTo>
                    <a:pt x="4" y="25"/>
                    <a:pt x="4" y="25"/>
                    <a:pt x="4" y="25"/>
                  </a:cubicBezTo>
                  <a:cubicBezTo>
                    <a:pt x="5" y="25"/>
                    <a:pt x="5" y="25"/>
                    <a:pt x="5" y="25"/>
                  </a:cubicBezTo>
                  <a:cubicBezTo>
                    <a:pt x="5" y="24"/>
                    <a:pt x="5" y="24"/>
                    <a:pt x="5" y="24"/>
                  </a:cubicBezTo>
                  <a:cubicBezTo>
                    <a:pt x="5" y="24"/>
                    <a:pt x="5" y="24"/>
                    <a:pt x="6" y="25"/>
                  </a:cubicBezTo>
                  <a:cubicBezTo>
                    <a:pt x="6" y="26"/>
                    <a:pt x="4" y="26"/>
                    <a:pt x="5" y="28"/>
                  </a:cubicBezTo>
                  <a:cubicBezTo>
                    <a:pt x="6" y="28"/>
                    <a:pt x="6" y="28"/>
                    <a:pt x="6" y="28"/>
                  </a:cubicBezTo>
                  <a:cubicBezTo>
                    <a:pt x="6" y="29"/>
                    <a:pt x="6" y="29"/>
                    <a:pt x="5" y="29"/>
                  </a:cubicBezTo>
                  <a:cubicBezTo>
                    <a:pt x="5" y="30"/>
                    <a:pt x="6" y="29"/>
                    <a:pt x="6" y="30"/>
                  </a:cubicBezTo>
                  <a:cubicBezTo>
                    <a:pt x="5" y="30"/>
                    <a:pt x="5" y="30"/>
                    <a:pt x="5" y="30"/>
                  </a:cubicBezTo>
                  <a:cubicBezTo>
                    <a:pt x="5" y="31"/>
                    <a:pt x="5" y="31"/>
                    <a:pt x="5" y="31"/>
                  </a:cubicBezTo>
                  <a:cubicBezTo>
                    <a:pt x="5" y="31"/>
                    <a:pt x="5" y="31"/>
                    <a:pt x="5" y="31"/>
                  </a:cubicBezTo>
                  <a:cubicBezTo>
                    <a:pt x="5" y="31"/>
                    <a:pt x="5" y="32"/>
                    <a:pt x="5" y="33"/>
                  </a:cubicBezTo>
                  <a:cubicBezTo>
                    <a:pt x="4" y="34"/>
                    <a:pt x="4" y="34"/>
                    <a:pt x="4" y="34"/>
                  </a:cubicBezTo>
                  <a:cubicBezTo>
                    <a:pt x="4" y="34"/>
                    <a:pt x="4" y="34"/>
                    <a:pt x="4" y="34"/>
                  </a:cubicBezTo>
                  <a:cubicBezTo>
                    <a:pt x="4" y="34"/>
                    <a:pt x="4" y="34"/>
                    <a:pt x="4" y="34"/>
                  </a:cubicBezTo>
                  <a:cubicBezTo>
                    <a:pt x="4" y="35"/>
                    <a:pt x="4" y="35"/>
                    <a:pt x="4" y="35"/>
                  </a:cubicBezTo>
                  <a:cubicBezTo>
                    <a:pt x="5" y="34"/>
                    <a:pt x="5" y="34"/>
                    <a:pt x="5" y="34"/>
                  </a:cubicBezTo>
                  <a:cubicBezTo>
                    <a:pt x="5" y="35"/>
                    <a:pt x="5" y="35"/>
                    <a:pt x="5" y="35"/>
                  </a:cubicBezTo>
                  <a:cubicBezTo>
                    <a:pt x="6" y="35"/>
                    <a:pt x="6" y="35"/>
                    <a:pt x="7" y="36"/>
                  </a:cubicBezTo>
                  <a:cubicBezTo>
                    <a:pt x="7" y="35"/>
                    <a:pt x="7" y="35"/>
                    <a:pt x="7" y="34"/>
                  </a:cubicBezTo>
                  <a:cubicBezTo>
                    <a:pt x="9" y="34"/>
                    <a:pt x="10" y="35"/>
                    <a:pt x="11" y="34"/>
                  </a:cubicBezTo>
                  <a:cubicBezTo>
                    <a:pt x="13" y="34"/>
                    <a:pt x="14" y="34"/>
                    <a:pt x="15" y="34"/>
                  </a:cubicBezTo>
                  <a:cubicBezTo>
                    <a:pt x="15" y="35"/>
                    <a:pt x="15" y="35"/>
                    <a:pt x="15" y="35"/>
                  </a:cubicBezTo>
                  <a:cubicBezTo>
                    <a:pt x="14" y="35"/>
                    <a:pt x="14" y="35"/>
                    <a:pt x="14" y="35"/>
                  </a:cubicBezTo>
                  <a:cubicBezTo>
                    <a:pt x="13" y="35"/>
                    <a:pt x="13" y="36"/>
                    <a:pt x="13" y="36"/>
                  </a:cubicBezTo>
                  <a:cubicBezTo>
                    <a:pt x="13" y="38"/>
                    <a:pt x="13" y="37"/>
                    <a:pt x="13" y="39"/>
                  </a:cubicBezTo>
                  <a:cubicBezTo>
                    <a:pt x="15" y="39"/>
                    <a:pt x="15" y="39"/>
                    <a:pt x="15" y="39"/>
                  </a:cubicBezTo>
                  <a:cubicBezTo>
                    <a:pt x="15" y="38"/>
                    <a:pt x="15" y="38"/>
                    <a:pt x="15" y="38"/>
                  </a:cubicBezTo>
                  <a:cubicBezTo>
                    <a:pt x="15" y="38"/>
                    <a:pt x="16" y="38"/>
                    <a:pt x="16" y="39"/>
                  </a:cubicBezTo>
                  <a:cubicBezTo>
                    <a:pt x="16" y="38"/>
                    <a:pt x="16" y="38"/>
                    <a:pt x="16" y="38"/>
                  </a:cubicBezTo>
                  <a:cubicBezTo>
                    <a:pt x="17" y="38"/>
                    <a:pt x="17" y="38"/>
                    <a:pt x="17" y="38"/>
                  </a:cubicBezTo>
                  <a:cubicBezTo>
                    <a:pt x="17" y="40"/>
                    <a:pt x="17" y="40"/>
                    <a:pt x="17" y="40"/>
                  </a:cubicBezTo>
                  <a:cubicBezTo>
                    <a:pt x="16" y="40"/>
                    <a:pt x="16" y="40"/>
                    <a:pt x="16" y="41"/>
                  </a:cubicBezTo>
                  <a:cubicBezTo>
                    <a:pt x="16" y="41"/>
                    <a:pt x="17" y="41"/>
                    <a:pt x="17" y="42"/>
                  </a:cubicBezTo>
                  <a:cubicBezTo>
                    <a:pt x="16" y="42"/>
                    <a:pt x="16" y="42"/>
                    <a:pt x="16" y="42"/>
                  </a:cubicBezTo>
                  <a:cubicBezTo>
                    <a:pt x="16" y="43"/>
                    <a:pt x="15" y="44"/>
                    <a:pt x="15" y="45"/>
                  </a:cubicBezTo>
                  <a:cubicBezTo>
                    <a:pt x="16" y="45"/>
                    <a:pt x="16" y="45"/>
                    <a:pt x="16" y="45"/>
                  </a:cubicBezTo>
                  <a:cubicBezTo>
                    <a:pt x="16" y="45"/>
                    <a:pt x="16" y="45"/>
                    <a:pt x="16" y="45"/>
                  </a:cubicBezTo>
                  <a:cubicBezTo>
                    <a:pt x="15" y="45"/>
                    <a:pt x="15" y="45"/>
                    <a:pt x="15" y="45"/>
                  </a:cubicBezTo>
                  <a:cubicBezTo>
                    <a:pt x="15" y="46"/>
                    <a:pt x="15" y="46"/>
                    <a:pt x="15" y="46"/>
                  </a:cubicBezTo>
                  <a:cubicBezTo>
                    <a:pt x="13" y="46"/>
                    <a:pt x="12" y="46"/>
                    <a:pt x="11" y="46"/>
                  </a:cubicBezTo>
                  <a:cubicBezTo>
                    <a:pt x="10" y="46"/>
                    <a:pt x="10" y="46"/>
                    <a:pt x="10" y="45"/>
                  </a:cubicBezTo>
                  <a:cubicBezTo>
                    <a:pt x="10" y="44"/>
                    <a:pt x="10" y="44"/>
                    <a:pt x="10" y="44"/>
                  </a:cubicBezTo>
                  <a:cubicBezTo>
                    <a:pt x="9" y="44"/>
                    <a:pt x="9" y="44"/>
                    <a:pt x="9" y="44"/>
                  </a:cubicBezTo>
                  <a:cubicBezTo>
                    <a:pt x="8" y="44"/>
                    <a:pt x="8" y="44"/>
                    <a:pt x="7" y="45"/>
                  </a:cubicBezTo>
                  <a:cubicBezTo>
                    <a:pt x="7" y="45"/>
                    <a:pt x="7" y="45"/>
                    <a:pt x="7" y="45"/>
                  </a:cubicBezTo>
                  <a:cubicBezTo>
                    <a:pt x="7" y="46"/>
                    <a:pt x="8" y="46"/>
                    <a:pt x="9" y="46"/>
                  </a:cubicBezTo>
                  <a:cubicBezTo>
                    <a:pt x="9" y="47"/>
                    <a:pt x="9" y="47"/>
                    <a:pt x="9" y="47"/>
                  </a:cubicBezTo>
                  <a:cubicBezTo>
                    <a:pt x="8" y="48"/>
                    <a:pt x="8" y="49"/>
                    <a:pt x="6" y="50"/>
                  </a:cubicBezTo>
                  <a:cubicBezTo>
                    <a:pt x="6" y="50"/>
                    <a:pt x="6" y="50"/>
                    <a:pt x="5" y="50"/>
                  </a:cubicBezTo>
                  <a:cubicBezTo>
                    <a:pt x="5" y="51"/>
                    <a:pt x="5" y="51"/>
                    <a:pt x="5" y="51"/>
                  </a:cubicBezTo>
                  <a:cubicBezTo>
                    <a:pt x="7" y="51"/>
                    <a:pt x="7" y="50"/>
                    <a:pt x="9" y="50"/>
                  </a:cubicBezTo>
                  <a:cubicBezTo>
                    <a:pt x="9" y="54"/>
                    <a:pt x="9" y="54"/>
                    <a:pt x="9" y="54"/>
                  </a:cubicBezTo>
                  <a:cubicBezTo>
                    <a:pt x="9" y="54"/>
                    <a:pt x="8" y="54"/>
                    <a:pt x="8" y="54"/>
                  </a:cubicBezTo>
                  <a:cubicBezTo>
                    <a:pt x="8" y="54"/>
                    <a:pt x="8" y="54"/>
                    <a:pt x="8" y="54"/>
                  </a:cubicBezTo>
                  <a:cubicBezTo>
                    <a:pt x="7" y="55"/>
                    <a:pt x="7" y="54"/>
                    <a:pt x="7" y="56"/>
                  </a:cubicBezTo>
                  <a:cubicBezTo>
                    <a:pt x="5" y="56"/>
                    <a:pt x="5" y="57"/>
                    <a:pt x="3" y="57"/>
                  </a:cubicBezTo>
                  <a:cubicBezTo>
                    <a:pt x="4" y="58"/>
                    <a:pt x="4" y="58"/>
                    <a:pt x="3" y="59"/>
                  </a:cubicBezTo>
                  <a:cubicBezTo>
                    <a:pt x="5" y="59"/>
                    <a:pt x="5" y="59"/>
                    <a:pt x="5" y="59"/>
                  </a:cubicBezTo>
                  <a:cubicBezTo>
                    <a:pt x="5" y="60"/>
                    <a:pt x="5" y="60"/>
                    <a:pt x="5" y="60"/>
                  </a:cubicBezTo>
                  <a:cubicBezTo>
                    <a:pt x="4" y="60"/>
                    <a:pt x="4" y="60"/>
                    <a:pt x="4" y="60"/>
                  </a:cubicBezTo>
                  <a:cubicBezTo>
                    <a:pt x="4" y="60"/>
                    <a:pt x="4" y="60"/>
                    <a:pt x="4" y="60"/>
                  </a:cubicBezTo>
                  <a:cubicBezTo>
                    <a:pt x="6" y="60"/>
                    <a:pt x="6" y="60"/>
                    <a:pt x="7" y="59"/>
                  </a:cubicBezTo>
                  <a:cubicBezTo>
                    <a:pt x="8" y="59"/>
                    <a:pt x="8" y="59"/>
                    <a:pt x="8" y="59"/>
                  </a:cubicBezTo>
                  <a:cubicBezTo>
                    <a:pt x="8" y="60"/>
                    <a:pt x="8" y="60"/>
                    <a:pt x="8" y="61"/>
                  </a:cubicBezTo>
                  <a:cubicBezTo>
                    <a:pt x="10" y="61"/>
                    <a:pt x="11" y="60"/>
                    <a:pt x="12" y="59"/>
                  </a:cubicBezTo>
                  <a:cubicBezTo>
                    <a:pt x="12" y="59"/>
                    <a:pt x="13" y="60"/>
                    <a:pt x="13" y="61"/>
                  </a:cubicBezTo>
                  <a:cubicBezTo>
                    <a:pt x="14" y="61"/>
                    <a:pt x="14" y="61"/>
                    <a:pt x="14" y="61"/>
                  </a:cubicBezTo>
                  <a:cubicBezTo>
                    <a:pt x="14" y="60"/>
                    <a:pt x="14" y="60"/>
                    <a:pt x="14" y="60"/>
                  </a:cubicBezTo>
                  <a:cubicBezTo>
                    <a:pt x="15" y="60"/>
                    <a:pt x="15" y="60"/>
                    <a:pt x="15" y="60"/>
                  </a:cubicBezTo>
                  <a:cubicBezTo>
                    <a:pt x="15" y="59"/>
                    <a:pt x="15" y="59"/>
                    <a:pt x="15" y="59"/>
                  </a:cubicBezTo>
                  <a:cubicBezTo>
                    <a:pt x="15" y="59"/>
                    <a:pt x="16" y="59"/>
                    <a:pt x="17" y="58"/>
                  </a:cubicBezTo>
                  <a:cubicBezTo>
                    <a:pt x="17" y="60"/>
                    <a:pt x="17" y="60"/>
                    <a:pt x="17" y="62"/>
                  </a:cubicBezTo>
                  <a:cubicBezTo>
                    <a:pt x="16" y="62"/>
                    <a:pt x="16" y="62"/>
                    <a:pt x="16" y="62"/>
                  </a:cubicBezTo>
                  <a:cubicBezTo>
                    <a:pt x="16" y="62"/>
                    <a:pt x="16" y="62"/>
                    <a:pt x="16" y="62"/>
                  </a:cubicBezTo>
                  <a:cubicBezTo>
                    <a:pt x="12" y="62"/>
                    <a:pt x="12" y="62"/>
                    <a:pt x="12" y="62"/>
                  </a:cubicBezTo>
                  <a:cubicBezTo>
                    <a:pt x="12" y="62"/>
                    <a:pt x="12" y="62"/>
                    <a:pt x="12" y="62"/>
                  </a:cubicBezTo>
                  <a:cubicBezTo>
                    <a:pt x="11" y="62"/>
                    <a:pt x="10" y="62"/>
                    <a:pt x="10" y="62"/>
                  </a:cubicBezTo>
                  <a:cubicBezTo>
                    <a:pt x="10" y="62"/>
                    <a:pt x="10" y="62"/>
                    <a:pt x="10" y="62"/>
                  </a:cubicBezTo>
                  <a:cubicBezTo>
                    <a:pt x="8" y="62"/>
                    <a:pt x="8" y="62"/>
                    <a:pt x="8" y="62"/>
                  </a:cubicBezTo>
                  <a:cubicBezTo>
                    <a:pt x="8" y="62"/>
                    <a:pt x="8" y="62"/>
                    <a:pt x="8" y="62"/>
                  </a:cubicBezTo>
                  <a:cubicBezTo>
                    <a:pt x="7" y="63"/>
                    <a:pt x="8" y="63"/>
                    <a:pt x="6" y="64"/>
                  </a:cubicBezTo>
                  <a:cubicBezTo>
                    <a:pt x="6" y="65"/>
                    <a:pt x="5" y="67"/>
                    <a:pt x="4" y="68"/>
                  </a:cubicBezTo>
                  <a:cubicBezTo>
                    <a:pt x="3" y="68"/>
                    <a:pt x="3" y="68"/>
                    <a:pt x="3" y="68"/>
                  </a:cubicBezTo>
                  <a:cubicBezTo>
                    <a:pt x="3" y="69"/>
                    <a:pt x="3" y="69"/>
                    <a:pt x="3" y="69"/>
                  </a:cubicBezTo>
                  <a:cubicBezTo>
                    <a:pt x="3" y="70"/>
                    <a:pt x="1" y="71"/>
                    <a:pt x="0" y="71"/>
                  </a:cubicBezTo>
                  <a:cubicBezTo>
                    <a:pt x="0" y="72"/>
                    <a:pt x="0" y="72"/>
                    <a:pt x="0" y="72"/>
                  </a:cubicBezTo>
                  <a:cubicBezTo>
                    <a:pt x="1" y="72"/>
                    <a:pt x="2" y="72"/>
                    <a:pt x="3" y="72"/>
                  </a:cubicBezTo>
                  <a:cubicBezTo>
                    <a:pt x="3" y="73"/>
                    <a:pt x="3" y="73"/>
                    <a:pt x="3" y="73"/>
                  </a:cubicBezTo>
                  <a:cubicBezTo>
                    <a:pt x="4" y="73"/>
                    <a:pt x="4" y="72"/>
                    <a:pt x="5" y="70"/>
                  </a:cubicBezTo>
                  <a:cubicBezTo>
                    <a:pt x="5" y="70"/>
                    <a:pt x="5" y="70"/>
                    <a:pt x="5" y="70"/>
                  </a:cubicBezTo>
                  <a:cubicBezTo>
                    <a:pt x="6" y="70"/>
                    <a:pt x="6" y="70"/>
                    <a:pt x="6" y="70"/>
                  </a:cubicBezTo>
                  <a:cubicBezTo>
                    <a:pt x="6" y="70"/>
                    <a:pt x="6" y="70"/>
                    <a:pt x="6" y="69"/>
                  </a:cubicBezTo>
                  <a:cubicBezTo>
                    <a:pt x="8" y="69"/>
                    <a:pt x="9" y="69"/>
                    <a:pt x="11" y="69"/>
                  </a:cubicBezTo>
                  <a:cubicBezTo>
                    <a:pt x="11" y="69"/>
                    <a:pt x="11" y="70"/>
                    <a:pt x="11" y="70"/>
                  </a:cubicBezTo>
                  <a:cubicBezTo>
                    <a:pt x="11" y="70"/>
                    <a:pt x="11" y="70"/>
                    <a:pt x="11" y="70"/>
                  </a:cubicBezTo>
                  <a:cubicBezTo>
                    <a:pt x="12" y="69"/>
                    <a:pt x="13" y="69"/>
                    <a:pt x="14" y="67"/>
                  </a:cubicBezTo>
                  <a:cubicBezTo>
                    <a:pt x="15" y="67"/>
                    <a:pt x="16" y="67"/>
                    <a:pt x="17" y="67"/>
                  </a:cubicBezTo>
                  <a:cubicBezTo>
                    <a:pt x="17" y="67"/>
                    <a:pt x="17" y="67"/>
                    <a:pt x="17" y="67"/>
                  </a:cubicBezTo>
                  <a:cubicBezTo>
                    <a:pt x="18" y="67"/>
                    <a:pt x="18" y="67"/>
                    <a:pt x="18" y="67"/>
                  </a:cubicBezTo>
                  <a:cubicBezTo>
                    <a:pt x="18" y="68"/>
                    <a:pt x="18" y="68"/>
                    <a:pt x="18" y="68"/>
                  </a:cubicBezTo>
                  <a:cubicBezTo>
                    <a:pt x="19" y="68"/>
                    <a:pt x="19" y="68"/>
                    <a:pt x="20" y="68"/>
                  </a:cubicBezTo>
                  <a:cubicBezTo>
                    <a:pt x="20" y="67"/>
                    <a:pt x="20" y="67"/>
                    <a:pt x="20" y="67"/>
                  </a:cubicBezTo>
                  <a:cubicBezTo>
                    <a:pt x="21" y="67"/>
                    <a:pt x="21" y="67"/>
                    <a:pt x="22" y="66"/>
                  </a:cubicBezTo>
                  <a:cubicBezTo>
                    <a:pt x="22" y="66"/>
                    <a:pt x="22" y="66"/>
                    <a:pt x="22" y="66"/>
                  </a:cubicBezTo>
                  <a:cubicBezTo>
                    <a:pt x="24" y="66"/>
                    <a:pt x="25" y="67"/>
                    <a:pt x="26" y="66"/>
                  </a:cubicBezTo>
                  <a:cubicBezTo>
                    <a:pt x="26" y="66"/>
                    <a:pt x="26" y="66"/>
                    <a:pt x="26" y="66"/>
                  </a:cubicBezTo>
                  <a:cubicBezTo>
                    <a:pt x="26" y="66"/>
                    <a:pt x="26" y="66"/>
                    <a:pt x="26" y="66"/>
                  </a:cubicBezTo>
                  <a:cubicBezTo>
                    <a:pt x="26" y="66"/>
                    <a:pt x="26" y="66"/>
                    <a:pt x="26" y="66"/>
                  </a:cubicBezTo>
                  <a:cubicBezTo>
                    <a:pt x="28" y="66"/>
                    <a:pt x="28" y="66"/>
                    <a:pt x="28" y="66"/>
                  </a:cubicBezTo>
                  <a:cubicBezTo>
                    <a:pt x="28" y="65"/>
                    <a:pt x="28" y="65"/>
                    <a:pt x="28" y="65"/>
                  </a:cubicBezTo>
                  <a:cubicBezTo>
                    <a:pt x="30" y="65"/>
                    <a:pt x="32" y="66"/>
                    <a:pt x="32" y="67"/>
                  </a:cubicBezTo>
                  <a:cubicBezTo>
                    <a:pt x="33" y="67"/>
                    <a:pt x="33" y="67"/>
                    <a:pt x="33" y="67"/>
                  </a:cubicBezTo>
                  <a:cubicBezTo>
                    <a:pt x="33" y="66"/>
                    <a:pt x="33" y="66"/>
                    <a:pt x="33" y="66"/>
                  </a:cubicBezTo>
                  <a:cubicBezTo>
                    <a:pt x="35" y="66"/>
                    <a:pt x="35" y="66"/>
                    <a:pt x="35" y="66"/>
                  </a:cubicBezTo>
                  <a:cubicBezTo>
                    <a:pt x="35" y="65"/>
                    <a:pt x="35" y="65"/>
                    <a:pt x="35" y="65"/>
                  </a:cubicBezTo>
                  <a:cubicBezTo>
                    <a:pt x="36" y="65"/>
                    <a:pt x="36" y="64"/>
                    <a:pt x="37" y="64"/>
                  </a:cubicBezTo>
                  <a:cubicBezTo>
                    <a:pt x="37" y="63"/>
                    <a:pt x="37" y="63"/>
                    <a:pt x="38" y="62"/>
                  </a:cubicBezTo>
                  <a:cubicBezTo>
                    <a:pt x="36" y="62"/>
                    <a:pt x="35" y="62"/>
                    <a:pt x="34" y="62"/>
                  </a:cubicBezTo>
                  <a:cubicBezTo>
                    <a:pt x="34" y="62"/>
                    <a:pt x="34" y="62"/>
                    <a:pt x="34" y="61"/>
                  </a:cubicBezTo>
                  <a:cubicBezTo>
                    <a:pt x="34" y="61"/>
                    <a:pt x="34" y="61"/>
                    <a:pt x="34" y="61"/>
                  </a:cubicBezTo>
                  <a:cubicBezTo>
                    <a:pt x="34" y="61"/>
                    <a:pt x="33" y="60"/>
                    <a:pt x="33" y="60"/>
                  </a:cubicBezTo>
                  <a:cubicBezTo>
                    <a:pt x="35" y="60"/>
                    <a:pt x="35" y="60"/>
                    <a:pt x="35" y="60"/>
                  </a:cubicBezTo>
                  <a:cubicBezTo>
                    <a:pt x="35" y="59"/>
                    <a:pt x="35" y="59"/>
                    <a:pt x="36" y="58"/>
                  </a:cubicBezTo>
                  <a:cubicBezTo>
                    <a:pt x="36" y="59"/>
                    <a:pt x="37" y="59"/>
                    <a:pt x="38" y="59"/>
                  </a:cubicBezTo>
                  <a:cubicBezTo>
                    <a:pt x="38" y="58"/>
                    <a:pt x="38" y="58"/>
                    <a:pt x="38" y="58"/>
                  </a:cubicBezTo>
                  <a:cubicBezTo>
                    <a:pt x="38" y="57"/>
                    <a:pt x="39" y="57"/>
                    <a:pt x="39" y="57"/>
                  </a:cubicBezTo>
                  <a:cubicBezTo>
                    <a:pt x="40" y="55"/>
                    <a:pt x="40" y="54"/>
                    <a:pt x="40" y="52"/>
                  </a:cubicBezTo>
                  <a:cubicBezTo>
                    <a:pt x="40" y="51"/>
                    <a:pt x="40" y="51"/>
                    <a:pt x="40" y="50"/>
                  </a:cubicBezTo>
                  <a:cubicBezTo>
                    <a:pt x="39" y="50"/>
                    <a:pt x="37" y="50"/>
                    <a:pt x="37" y="49"/>
                  </a:cubicBezTo>
                  <a:cubicBezTo>
                    <a:pt x="35" y="49"/>
                    <a:pt x="35" y="49"/>
                    <a:pt x="34" y="50"/>
                  </a:cubicBezTo>
                  <a:cubicBezTo>
                    <a:pt x="34" y="50"/>
                    <a:pt x="34" y="50"/>
                    <a:pt x="34" y="50"/>
                  </a:cubicBezTo>
                  <a:cubicBezTo>
                    <a:pt x="34" y="51"/>
                    <a:pt x="34" y="50"/>
                    <a:pt x="34" y="50"/>
                  </a:cubicBezTo>
                  <a:cubicBezTo>
                    <a:pt x="34" y="52"/>
                    <a:pt x="34" y="51"/>
                    <a:pt x="33" y="52"/>
                  </a:cubicBezTo>
                  <a:cubicBezTo>
                    <a:pt x="33" y="50"/>
                    <a:pt x="32" y="50"/>
                    <a:pt x="33" y="49"/>
                  </a:cubicBezTo>
                  <a:cubicBezTo>
                    <a:pt x="33" y="47"/>
                    <a:pt x="33" y="46"/>
                    <a:pt x="32" y="46"/>
                  </a:cubicBezTo>
                  <a:cubicBezTo>
                    <a:pt x="32" y="46"/>
                    <a:pt x="32" y="45"/>
                    <a:pt x="31" y="45"/>
                  </a:cubicBezTo>
                  <a:cubicBezTo>
                    <a:pt x="30" y="44"/>
                    <a:pt x="31" y="44"/>
                    <a:pt x="30" y="43"/>
                  </a:cubicBezTo>
                  <a:cubicBezTo>
                    <a:pt x="30" y="42"/>
                    <a:pt x="30" y="42"/>
                    <a:pt x="30" y="42"/>
                  </a:cubicBezTo>
                  <a:cubicBezTo>
                    <a:pt x="30" y="42"/>
                    <a:pt x="30" y="42"/>
                    <a:pt x="30" y="42"/>
                  </a:cubicBezTo>
                  <a:cubicBezTo>
                    <a:pt x="32" y="43"/>
                    <a:pt x="31" y="44"/>
                    <a:pt x="33" y="44"/>
                  </a:cubicBezTo>
                  <a:cubicBezTo>
                    <a:pt x="33" y="43"/>
                    <a:pt x="33" y="43"/>
                    <a:pt x="33" y="43"/>
                  </a:cubicBezTo>
                  <a:cubicBezTo>
                    <a:pt x="32" y="42"/>
                    <a:pt x="32" y="42"/>
                    <a:pt x="31" y="41"/>
                  </a:cubicBezTo>
                  <a:cubicBezTo>
                    <a:pt x="31" y="41"/>
                    <a:pt x="31" y="40"/>
                    <a:pt x="30" y="40"/>
                  </a:cubicBezTo>
                  <a:cubicBezTo>
                    <a:pt x="30" y="40"/>
                    <a:pt x="29" y="40"/>
                    <a:pt x="28" y="40"/>
                  </a:cubicBezTo>
                  <a:cubicBezTo>
                    <a:pt x="28" y="39"/>
                    <a:pt x="28" y="39"/>
                    <a:pt x="28" y="39"/>
                  </a:cubicBezTo>
                  <a:cubicBezTo>
                    <a:pt x="28" y="39"/>
                    <a:pt x="28" y="39"/>
                    <a:pt x="28" y="39"/>
                  </a:cubicBezTo>
                  <a:cubicBezTo>
                    <a:pt x="28" y="37"/>
                    <a:pt x="28" y="37"/>
                    <a:pt x="28" y="37"/>
                  </a:cubicBezTo>
                  <a:cubicBezTo>
                    <a:pt x="27" y="37"/>
                    <a:pt x="27" y="37"/>
                    <a:pt x="27" y="37"/>
                  </a:cubicBezTo>
                  <a:cubicBezTo>
                    <a:pt x="27" y="37"/>
                    <a:pt x="27" y="37"/>
                    <a:pt x="26" y="36"/>
                  </a:cubicBezTo>
                  <a:cubicBezTo>
                    <a:pt x="25" y="36"/>
                    <a:pt x="25" y="36"/>
                    <a:pt x="25" y="36"/>
                  </a:cubicBezTo>
                  <a:cubicBezTo>
                    <a:pt x="24" y="36"/>
                    <a:pt x="24" y="34"/>
                    <a:pt x="23" y="34"/>
                  </a:cubicBezTo>
                  <a:cubicBezTo>
                    <a:pt x="23" y="32"/>
                    <a:pt x="23" y="32"/>
                    <a:pt x="23" y="31"/>
                  </a:cubicBezTo>
                  <a:cubicBezTo>
                    <a:pt x="21" y="30"/>
                    <a:pt x="22" y="30"/>
                    <a:pt x="22" y="29"/>
                  </a:cubicBezTo>
                  <a:cubicBezTo>
                    <a:pt x="21" y="29"/>
                    <a:pt x="21" y="29"/>
                    <a:pt x="21" y="29"/>
                  </a:cubicBezTo>
                  <a:cubicBezTo>
                    <a:pt x="21" y="28"/>
                    <a:pt x="21" y="28"/>
                    <a:pt x="21" y="27"/>
                  </a:cubicBezTo>
                  <a:cubicBezTo>
                    <a:pt x="19" y="27"/>
                    <a:pt x="19" y="27"/>
                    <a:pt x="19" y="27"/>
                  </a:cubicBezTo>
                  <a:cubicBezTo>
                    <a:pt x="19" y="27"/>
                    <a:pt x="19" y="26"/>
                    <a:pt x="19" y="25"/>
                  </a:cubicBezTo>
                  <a:cubicBezTo>
                    <a:pt x="18" y="25"/>
                    <a:pt x="17" y="25"/>
                    <a:pt x="16" y="25"/>
                  </a:cubicBezTo>
                  <a:cubicBezTo>
                    <a:pt x="16" y="25"/>
                    <a:pt x="16" y="25"/>
                    <a:pt x="16" y="25"/>
                  </a:cubicBezTo>
                  <a:cubicBezTo>
                    <a:pt x="15" y="25"/>
                    <a:pt x="15" y="25"/>
                    <a:pt x="15" y="25"/>
                  </a:cubicBezTo>
                  <a:cubicBezTo>
                    <a:pt x="15" y="25"/>
                    <a:pt x="15" y="25"/>
                    <a:pt x="15" y="25"/>
                  </a:cubicBezTo>
                  <a:cubicBezTo>
                    <a:pt x="16" y="25"/>
                    <a:pt x="16" y="25"/>
                    <a:pt x="16" y="25"/>
                  </a:cubicBezTo>
                  <a:cubicBezTo>
                    <a:pt x="16" y="24"/>
                    <a:pt x="16" y="24"/>
                    <a:pt x="17" y="23"/>
                  </a:cubicBezTo>
                  <a:cubicBezTo>
                    <a:pt x="18" y="23"/>
                    <a:pt x="18" y="23"/>
                    <a:pt x="18" y="23"/>
                  </a:cubicBezTo>
                  <a:cubicBezTo>
                    <a:pt x="18" y="23"/>
                    <a:pt x="17" y="22"/>
                    <a:pt x="17" y="21"/>
                  </a:cubicBezTo>
                  <a:cubicBezTo>
                    <a:pt x="17" y="21"/>
                    <a:pt x="17" y="21"/>
                    <a:pt x="16" y="21"/>
                  </a:cubicBezTo>
                  <a:cubicBezTo>
                    <a:pt x="16" y="20"/>
                    <a:pt x="16" y="20"/>
                    <a:pt x="16" y="20"/>
                  </a:cubicBezTo>
                  <a:cubicBezTo>
                    <a:pt x="18" y="19"/>
                    <a:pt x="17" y="19"/>
                    <a:pt x="17" y="18"/>
                  </a:cubicBezTo>
                  <a:cubicBezTo>
                    <a:pt x="18" y="18"/>
                    <a:pt x="19" y="17"/>
                    <a:pt x="20" y="16"/>
                  </a:cubicBezTo>
                  <a:cubicBezTo>
                    <a:pt x="20" y="14"/>
                    <a:pt x="20" y="14"/>
                    <a:pt x="20" y="14"/>
                  </a:cubicBezTo>
                  <a:cubicBezTo>
                    <a:pt x="20" y="14"/>
                    <a:pt x="20" y="14"/>
                    <a:pt x="20" y="14"/>
                  </a:cubicBezTo>
                  <a:cubicBezTo>
                    <a:pt x="20" y="12"/>
                    <a:pt x="20" y="12"/>
                    <a:pt x="20" y="12"/>
                  </a:cubicBezTo>
                  <a:cubicBezTo>
                    <a:pt x="21" y="12"/>
                    <a:pt x="21" y="12"/>
                    <a:pt x="21" y="12"/>
                  </a:cubicBezTo>
                  <a:cubicBezTo>
                    <a:pt x="21" y="11"/>
                    <a:pt x="21" y="11"/>
                    <a:pt x="21" y="11"/>
                  </a:cubicBezTo>
                  <a:cubicBezTo>
                    <a:pt x="20" y="10"/>
                    <a:pt x="20" y="10"/>
                    <a:pt x="19" y="10"/>
                  </a:cubicBezTo>
                  <a:cubicBezTo>
                    <a:pt x="19" y="9"/>
                    <a:pt x="19" y="9"/>
                    <a:pt x="19" y="9"/>
                  </a:cubicBezTo>
                  <a:cubicBezTo>
                    <a:pt x="19" y="10"/>
                    <a:pt x="19" y="10"/>
                    <a:pt x="18" y="10"/>
                  </a:cubicBezTo>
                  <a:cubicBezTo>
                    <a:pt x="17" y="9"/>
                    <a:pt x="17" y="9"/>
                    <a:pt x="17" y="9"/>
                  </a:cubicBezTo>
                  <a:cubicBezTo>
                    <a:pt x="17" y="10"/>
                    <a:pt x="17" y="10"/>
                    <a:pt x="17" y="10"/>
                  </a:cubicBezTo>
                  <a:cubicBezTo>
                    <a:pt x="17" y="10"/>
                    <a:pt x="17" y="10"/>
                    <a:pt x="17" y="10"/>
                  </a:cubicBezTo>
                  <a:cubicBezTo>
                    <a:pt x="17" y="10"/>
                    <a:pt x="17" y="10"/>
                    <a:pt x="17" y="10"/>
                  </a:cubicBezTo>
                  <a:cubicBezTo>
                    <a:pt x="16" y="10"/>
                    <a:pt x="16" y="9"/>
                    <a:pt x="16" y="9"/>
                  </a:cubicBezTo>
                  <a:cubicBezTo>
                    <a:pt x="15" y="9"/>
                    <a:pt x="11" y="11"/>
                    <a:pt x="9" y="11"/>
                  </a:cubicBezTo>
                  <a:cubicBezTo>
                    <a:pt x="9" y="11"/>
                    <a:pt x="9" y="10"/>
                    <a:pt x="9" y="10"/>
                  </a:cubicBezTo>
                  <a:cubicBezTo>
                    <a:pt x="9" y="10"/>
                    <a:pt x="9" y="10"/>
                    <a:pt x="9" y="10"/>
                  </a:cubicBezTo>
                  <a:cubicBezTo>
                    <a:pt x="9" y="8"/>
                    <a:pt x="10" y="8"/>
                    <a:pt x="11" y="7"/>
                  </a:cubicBezTo>
                  <a:cubicBezTo>
                    <a:pt x="11" y="7"/>
                    <a:pt x="12" y="7"/>
                    <a:pt x="12" y="7"/>
                  </a:cubicBezTo>
                  <a:cubicBezTo>
                    <a:pt x="12" y="6"/>
                    <a:pt x="12" y="6"/>
                    <a:pt x="13" y="5"/>
                  </a:cubicBezTo>
                  <a:cubicBezTo>
                    <a:pt x="13" y="5"/>
                    <a:pt x="13" y="5"/>
                    <a:pt x="14" y="5"/>
                  </a:cubicBezTo>
                  <a:cubicBezTo>
                    <a:pt x="14" y="4"/>
                    <a:pt x="14" y="4"/>
                    <a:pt x="15" y="3"/>
                  </a:cubicBezTo>
                  <a:cubicBezTo>
                    <a:pt x="14" y="1"/>
                    <a:pt x="14" y="2"/>
                    <a:pt x="14" y="1"/>
                  </a:cubicBezTo>
                  <a:cubicBezTo>
                    <a:pt x="13" y="1"/>
                    <a:pt x="13" y="0"/>
                    <a:pt x="13" y="0"/>
                  </a:cubicBezTo>
                  <a:cubicBezTo>
                    <a:pt x="13" y="0"/>
                    <a:pt x="12" y="1"/>
                    <a:pt x="11" y="1"/>
                  </a:cubicBezTo>
                  <a:cubicBezTo>
                    <a:pt x="11" y="1"/>
                    <a:pt x="11" y="0"/>
                    <a:pt x="11" y="0"/>
                  </a:cubicBezTo>
                  <a:cubicBezTo>
                    <a:pt x="10" y="1"/>
                    <a:pt x="10" y="1"/>
                    <a:pt x="9" y="2"/>
                  </a:cubicBezTo>
                  <a:cubicBezTo>
                    <a:pt x="9" y="2"/>
                    <a:pt x="9" y="2"/>
                    <a:pt x="8" y="1"/>
                  </a:cubicBezTo>
                  <a:cubicBezTo>
                    <a:pt x="8" y="3"/>
                    <a:pt x="8" y="3"/>
                    <a:pt x="8" y="3"/>
                  </a:cubicBezTo>
                  <a:cubicBezTo>
                    <a:pt x="8" y="3"/>
                    <a:pt x="8" y="3"/>
                    <a:pt x="8" y="3"/>
                  </a:cubicBezTo>
                  <a:cubicBezTo>
                    <a:pt x="8" y="3"/>
                    <a:pt x="8" y="3"/>
                    <a:pt x="8" y="3"/>
                  </a:cubicBezTo>
                  <a:cubicBezTo>
                    <a:pt x="7" y="3"/>
                    <a:pt x="7" y="3"/>
                    <a:pt x="7" y="3"/>
                  </a:cubicBezTo>
                  <a:cubicBezTo>
                    <a:pt x="7" y="2"/>
                    <a:pt x="8" y="2"/>
                    <a:pt x="8" y="1"/>
                  </a:cubicBezTo>
                  <a:cubicBezTo>
                    <a:pt x="7" y="1"/>
                    <a:pt x="7" y="1"/>
                    <a:pt x="6" y="1"/>
                  </a:cubicBezTo>
                  <a:cubicBezTo>
                    <a:pt x="6" y="3"/>
                    <a:pt x="5" y="4"/>
                    <a:pt x="5" y="5"/>
                  </a:cubicBezTo>
                  <a:cubicBezTo>
                    <a:pt x="4" y="5"/>
                    <a:pt x="4" y="5"/>
                    <a:pt x="4" y="5"/>
                  </a:cubicBezTo>
                  <a:cubicBezTo>
                    <a:pt x="4" y="6"/>
                    <a:pt x="4" y="6"/>
                    <a:pt x="4" y="6"/>
                  </a:cubicBezTo>
                  <a:cubicBezTo>
                    <a:pt x="4" y="7"/>
                    <a:pt x="4" y="7"/>
                    <a:pt x="5" y="8"/>
                  </a:cubicBezTo>
                  <a:cubicBezTo>
                    <a:pt x="4" y="8"/>
                    <a:pt x="4" y="9"/>
                    <a:pt x="4" y="9"/>
                  </a:cubicBezTo>
                  <a:cubicBezTo>
                    <a:pt x="3" y="9"/>
                    <a:pt x="3" y="9"/>
                    <a:pt x="2" y="9"/>
                  </a:cubicBezTo>
                  <a:cubicBezTo>
                    <a:pt x="2" y="9"/>
                    <a:pt x="2" y="9"/>
                    <a:pt x="1" y="10"/>
                  </a:cubicBezTo>
                  <a:cubicBezTo>
                    <a:pt x="2" y="10"/>
                    <a:pt x="2" y="10"/>
                    <a:pt x="2" y="10"/>
                  </a:cubicBezTo>
                  <a:cubicBezTo>
                    <a:pt x="2" y="10"/>
                    <a:pt x="2" y="11"/>
                    <a:pt x="2" y="11"/>
                  </a:cubicBezTo>
                  <a:cubicBezTo>
                    <a:pt x="2" y="11"/>
                    <a:pt x="1" y="11"/>
                    <a:pt x="1" y="11"/>
                  </a:cubicBezTo>
                  <a:cubicBezTo>
                    <a:pt x="1" y="12"/>
                    <a:pt x="1" y="12"/>
                    <a:pt x="1" y="12"/>
                  </a:cubicBezTo>
                  <a:cubicBezTo>
                    <a:pt x="2" y="12"/>
                    <a:pt x="1" y="12"/>
                    <a:pt x="2" y="13"/>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60" name="PA-任意多边形 251"/>
            <p:cNvSpPr/>
            <p:nvPr>
              <p:custDataLst>
                <p:tags r:id="rId34"/>
              </p:custDataLst>
            </p:nvPr>
          </p:nvSpPr>
          <p:spPr bwMode="auto">
            <a:xfrm>
              <a:off x="5154995" y="3987857"/>
              <a:ext cx="70075" cy="69126"/>
            </a:xfrm>
            <a:custGeom>
              <a:avLst/>
              <a:gdLst/>
              <a:ahLst/>
              <a:cxnLst>
                <a:cxn ang="0">
                  <a:pos x="19" y="2"/>
                </a:cxn>
                <a:cxn ang="0">
                  <a:pos x="19" y="3"/>
                </a:cxn>
                <a:cxn ang="0">
                  <a:pos x="19" y="4"/>
                </a:cxn>
                <a:cxn ang="0">
                  <a:pos x="17" y="4"/>
                </a:cxn>
                <a:cxn ang="0">
                  <a:pos x="17" y="4"/>
                </a:cxn>
                <a:cxn ang="0">
                  <a:pos x="13" y="6"/>
                </a:cxn>
                <a:cxn ang="0">
                  <a:pos x="12" y="6"/>
                </a:cxn>
                <a:cxn ang="0">
                  <a:pos x="9" y="8"/>
                </a:cxn>
                <a:cxn ang="0">
                  <a:pos x="9" y="6"/>
                </a:cxn>
                <a:cxn ang="0">
                  <a:pos x="6" y="6"/>
                </a:cxn>
                <a:cxn ang="0">
                  <a:pos x="5" y="7"/>
                </a:cxn>
                <a:cxn ang="0">
                  <a:pos x="2" y="9"/>
                </a:cxn>
                <a:cxn ang="0">
                  <a:pos x="1" y="12"/>
                </a:cxn>
                <a:cxn ang="0">
                  <a:pos x="0" y="14"/>
                </a:cxn>
                <a:cxn ang="0">
                  <a:pos x="2" y="15"/>
                </a:cxn>
                <a:cxn ang="0">
                  <a:pos x="4" y="12"/>
                </a:cxn>
                <a:cxn ang="0">
                  <a:pos x="7" y="13"/>
                </a:cxn>
                <a:cxn ang="0">
                  <a:pos x="9" y="13"/>
                </a:cxn>
                <a:cxn ang="0">
                  <a:pos x="10" y="13"/>
                </a:cxn>
                <a:cxn ang="0">
                  <a:pos x="12" y="13"/>
                </a:cxn>
                <a:cxn ang="0">
                  <a:pos x="12" y="14"/>
                </a:cxn>
                <a:cxn ang="0">
                  <a:pos x="11" y="15"/>
                </a:cxn>
                <a:cxn ang="0">
                  <a:pos x="10" y="16"/>
                </a:cxn>
                <a:cxn ang="0">
                  <a:pos x="14" y="22"/>
                </a:cxn>
                <a:cxn ang="0">
                  <a:pos x="18" y="23"/>
                </a:cxn>
                <a:cxn ang="0">
                  <a:pos x="17" y="25"/>
                </a:cxn>
                <a:cxn ang="0">
                  <a:pos x="18" y="25"/>
                </a:cxn>
                <a:cxn ang="0">
                  <a:pos x="20" y="21"/>
                </a:cxn>
                <a:cxn ang="0">
                  <a:pos x="20" y="20"/>
                </a:cxn>
                <a:cxn ang="0">
                  <a:pos x="19" y="18"/>
                </a:cxn>
                <a:cxn ang="0">
                  <a:pos x="20" y="18"/>
                </a:cxn>
                <a:cxn ang="0">
                  <a:pos x="21" y="20"/>
                </a:cxn>
                <a:cxn ang="0">
                  <a:pos x="21" y="20"/>
                </a:cxn>
                <a:cxn ang="0">
                  <a:pos x="20" y="17"/>
                </a:cxn>
                <a:cxn ang="0">
                  <a:pos x="22" y="13"/>
                </a:cxn>
                <a:cxn ang="0">
                  <a:pos x="23" y="13"/>
                </a:cxn>
                <a:cxn ang="0">
                  <a:pos x="24" y="11"/>
                </a:cxn>
                <a:cxn ang="0">
                  <a:pos x="22" y="1"/>
                </a:cxn>
              </a:cxnLst>
              <a:rect l="0" t="0" r="r" b="b"/>
              <a:pathLst>
                <a:path w="24" h="25">
                  <a:moveTo>
                    <a:pt x="19" y="1"/>
                  </a:moveTo>
                  <a:cubicBezTo>
                    <a:pt x="19" y="2"/>
                    <a:pt x="19" y="2"/>
                    <a:pt x="19" y="2"/>
                  </a:cubicBezTo>
                  <a:cubicBezTo>
                    <a:pt x="19" y="2"/>
                    <a:pt x="19" y="2"/>
                    <a:pt x="19" y="2"/>
                  </a:cubicBezTo>
                  <a:cubicBezTo>
                    <a:pt x="19" y="3"/>
                    <a:pt x="19" y="3"/>
                    <a:pt x="19" y="3"/>
                  </a:cubicBezTo>
                  <a:cubicBezTo>
                    <a:pt x="19" y="3"/>
                    <a:pt x="19" y="3"/>
                    <a:pt x="19" y="3"/>
                  </a:cubicBezTo>
                  <a:cubicBezTo>
                    <a:pt x="19" y="4"/>
                    <a:pt x="19" y="4"/>
                    <a:pt x="19" y="4"/>
                  </a:cubicBezTo>
                  <a:cubicBezTo>
                    <a:pt x="17" y="4"/>
                    <a:pt x="17" y="4"/>
                    <a:pt x="17" y="4"/>
                  </a:cubicBezTo>
                  <a:cubicBezTo>
                    <a:pt x="17" y="4"/>
                    <a:pt x="17" y="4"/>
                    <a:pt x="17" y="4"/>
                  </a:cubicBezTo>
                  <a:cubicBezTo>
                    <a:pt x="17" y="4"/>
                    <a:pt x="17" y="4"/>
                    <a:pt x="17" y="4"/>
                  </a:cubicBezTo>
                  <a:cubicBezTo>
                    <a:pt x="17" y="4"/>
                    <a:pt x="17" y="4"/>
                    <a:pt x="17" y="4"/>
                  </a:cubicBezTo>
                  <a:cubicBezTo>
                    <a:pt x="15" y="5"/>
                    <a:pt x="16" y="5"/>
                    <a:pt x="15" y="7"/>
                  </a:cubicBezTo>
                  <a:cubicBezTo>
                    <a:pt x="15" y="7"/>
                    <a:pt x="14" y="6"/>
                    <a:pt x="13" y="6"/>
                  </a:cubicBezTo>
                  <a:cubicBezTo>
                    <a:pt x="13" y="6"/>
                    <a:pt x="13" y="6"/>
                    <a:pt x="13" y="6"/>
                  </a:cubicBezTo>
                  <a:cubicBezTo>
                    <a:pt x="13" y="6"/>
                    <a:pt x="12" y="6"/>
                    <a:pt x="12" y="6"/>
                  </a:cubicBezTo>
                  <a:cubicBezTo>
                    <a:pt x="12" y="7"/>
                    <a:pt x="12" y="7"/>
                    <a:pt x="12" y="7"/>
                  </a:cubicBezTo>
                  <a:cubicBezTo>
                    <a:pt x="10" y="8"/>
                    <a:pt x="10" y="8"/>
                    <a:pt x="9" y="8"/>
                  </a:cubicBezTo>
                  <a:cubicBezTo>
                    <a:pt x="9" y="7"/>
                    <a:pt x="9" y="7"/>
                    <a:pt x="9" y="6"/>
                  </a:cubicBezTo>
                  <a:cubicBezTo>
                    <a:pt x="9" y="6"/>
                    <a:pt x="9" y="6"/>
                    <a:pt x="9" y="6"/>
                  </a:cubicBezTo>
                  <a:cubicBezTo>
                    <a:pt x="9" y="6"/>
                    <a:pt x="9" y="6"/>
                    <a:pt x="9" y="6"/>
                  </a:cubicBezTo>
                  <a:cubicBezTo>
                    <a:pt x="8" y="6"/>
                    <a:pt x="7" y="6"/>
                    <a:pt x="6" y="6"/>
                  </a:cubicBezTo>
                  <a:cubicBezTo>
                    <a:pt x="6" y="6"/>
                    <a:pt x="6" y="6"/>
                    <a:pt x="6" y="6"/>
                  </a:cubicBezTo>
                  <a:cubicBezTo>
                    <a:pt x="6" y="6"/>
                    <a:pt x="6" y="7"/>
                    <a:pt x="5" y="7"/>
                  </a:cubicBezTo>
                  <a:cubicBezTo>
                    <a:pt x="5" y="8"/>
                    <a:pt x="5" y="8"/>
                    <a:pt x="5" y="8"/>
                  </a:cubicBezTo>
                  <a:cubicBezTo>
                    <a:pt x="4" y="8"/>
                    <a:pt x="3" y="9"/>
                    <a:pt x="2" y="9"/>
                  </a:cubicBezTo>
                  <a:cubicBezTo>
                    <a:pt x="1" y="10"/>
                    <a:pt x="2" y="10"/>
                    <a:pt x="2" y="12"/>
                  </a:cubicBezTo>
                  <a:cubicBezTo>
                    <a:pt x="1" y="12"/>
                    <a:pt x="1" y="12"/>
                    <a:pt x="1" y="12"/>
                  </a:cubicBezTo>
                  <a:cubicBezTo>
                    <a:pt x="1" y="13"/>
                    <a:pt x="1" y="13"/>
                    <a:pt x="1" y="14"/>
                  </a:cubicBezTo>
                  <a:cubicBezTo>
                    <a:pt x="0" y="14"/>
                    <a:pt x="0" y="14"/>
                    <a:pt x="0" y="14"/>
                  </a:cubicBezTo>
                  <a:cubicBezTo>
                    <a:pt x="0" y="15"/>
                    <a:pt x="0" y="15"/>
                    <a:pt x="0" y="15"/>
                  </a:cubicBezTo>
                  <a:cubicBezTo>
                    <a:pt x="2" y="15"/>
                    <a:pt x="2" y="15"/>
                    <a:pt x="2" y="15"/>
                  </a:cubicBezTo>
                  <a:cubicBezTo>
                    <a:pt x="2" y="14"/>
                    <a:pt x="3" y="14"/>
                    <a:pt x="3" y="13"/>
                  </a:cubicBezTo>
                  <a:cubicBezTo>
                    <a:pt x="4" y="12"/>
                    <a:pt x="4" y="12"/>
                    <a:pt x="4" y="12"/>
                  </a:cubicBezTo>
                  <a:cubicBezTo>
                    <a:pt x="5" y="13"/>
                    <a:pt x="5" y="13"/>
                    <a:pt x="5" y="13"/>
                  </a:cubicBezTo>
                  <a:cubicBezTo>
                    <a:pt x="7" y="13"/>
                    <a:pt x="7" y="13"/>
                    <a:pt x="7" y="13"/>
                  </a:cubicBezTo>
                  <a:cubicBezTo>
                    <a:pt x="7" y="13"/>
                    <a:pt x="7" y="13"/>
                    <a:pt x="7" y="13"/>
                  </a:cubicBezTo>
                  <a:cubicBezTo>
                    <a:pt x="8" y="13"/>
                    <a:pt x="8" y="13"/>
                    <a:pt x="9" y="13"/>
                  </a:cubicBezTo>
                  <a:cubicBezTo>
                    <a:pt x="9" y="13"/>
                    <a:pt x="9" y="13"/>
                    <a:pt x="9" y="13"/>
                  </a:cubicBezTo>
                  <a:cubicBezTo>
                    <a:pt x="10" y="13"/>
                    <a:pt x="10" y="13"/>
                    <a:pt x="10" y="13"/>
                  </a:cubicBezTo>
                  <a:cubicBezTo>
                    <a:pt x="10" y="13"/>
                    <a:pt x="10" y="13"/>
                    <a:pt x="10" y="13"/>
                  </a:cubicBezTo>
                  <a:cubicBezTo>
                    <a:pt x="12" y="13"/>
                    <a:pt x="12" y="13"/>
                    <a:pt x="12" y="13"/>
                  </a:cubicBezTo>
                  <a:cubicBezTo>
                    <a:pt x="12" y="14"/>
                    <a:pt x="12" y="14"/>
                    <a:pt x="12" y="14"/>
                  </a:cubicBezTo>
                  <a:cubicBezTo>
                    <a:pt x="12" y="14"/>
                    <a:pt x="12" y="14"/>
                    <a:pt x="12" y="14"/>
                  </a:cubicBezTo>
                  <a:cubicBezTo>
                    <a:pt x="12" y="15"/>
                    <a:pt x="12" y="15"/>
                    <a:pt x="12" y="15"/>
                  </a:cubicBezTo>
                  <a:cubicBezTo>
                    <a:pt x="11" y="15"/>
                    <a:pt x="11" y="15"/>
                    <a:pt x="11" y="15"/>
                  </a:cubicBezTo>
                  <a:cubicBezTo>
                    <a:pt x="11" y="16"/>
                    <a:pt x="11" y="16"/>
                    <a:pt x="11" y="16"/>
                  </a:cubicBezTo>
                  <a:cubicBezTo>
                    <a:pt x="10" y="16"/>
                    <a:pt x="10" y="16"/>
                    <a:pt x="10" y="16"/>
                  </a:cubicBezTo>
                  <a:cubicBezTo>
                    <a:pt x="10" y="18"/>
                    <a:pt x="11" y="20"/>
                    <a:pt x="11" y="21"/>
                  </a:cubicBezTo>
                  <a:cubicBezTo>
                    <a:pt x="12" y="21"/>
                    <a:pt x="13" y="22"/>
                    <a:pt x="14" y="22"/>
                  </a:cubicBezTo>
                  <a:cubicBezTo>
                    <a:pt x="14" y="23"/>
                    <a:pt x="14" y="23"/>
                    <a:pt x="14" y="23"/>
                  </a:cubicBezTo>
                  <a:cubicBezTo>
                    <a:pt x="15" y="24"/>
                    <a:pt x="17" y="23"/>
                    <a:pt x="18" y="23"/>
                  </a:cubicBezTo>
                  <a:cubicBezTo>
                    <a:pt x="17" y="23"/>
                    <a:pt x="18" y="23"/>
                    <a:pt x="17" y="23"/>
                  </a:cubicBezTo>
                  <a:cubicBezTo>
                    <a:pt x="17" y="25"/>
                    <a:pt x="17" y="25"/>
                    <a:pt x="17" y="25"/>
                  </a:cubicBezTo>
                  <a:cubicBezTo>
                    <a:pt x="18" y="25"/>
                    <a:pt x="18" y="25"/>
                    <a:pt x="18" y="25"/>
                  </a:cubicBezTo>
                  <a:cubicBezTo>
                    <a:pt x="18" y="25"/>
                    <a:pt x="18" y="25"/>
                    <a:pt x="18" y="25"/>
                  </a:cubicBezTo>
                  <a:cubicBezTo>
                    <a:pt x="19" y="25"/>
                    <a:pt x="19" y="25"/>
                    <a:pt x="19" y="24"/>
                  </a:cubicBezTo>
                  <a:cubicBezTo>
                    <a:pt x="19" y="23"/>
                    <a:pt x="20" y="22"/>
                    <a:pt x="20" y="21"/>
                  </a:cubicBezTo>
                  <a:cubicBezTo>
                    <a:pt x="20" y="21"/>
                    <a:pt x="20" y="21"/>
                    <a:pt x="20" y="21"/>
                  </a:cubicBezTo>
                  <a:cubicBezTo>
                    <a:pt x="20" y="20"/>
                    <a:pt x="20" y="20"/>
                    <a:pt x="20" y="20"/>
                  </a:cubicBezTo>
                  <a:cubicBezTo>
                    <a:pt x="19" y="20"/>
                    <a:pt x="19" y="20"/>
                    <a:pt x="19" y="20"/>
                  </a:cubicBezTo>
                  <a:cubicBezTo>
                    <a:pt x="19" y="20"/>
                    <a:pt x="19" y="19"/>
                    <a:pt x="19" y="18"/>
                  </a:cubicBezTo>
                  <a:cubicBezTo>
                    <a:pt x="20" y="18"/>
                    <a:pt x="20" y="18"/>
                    <a:pt x="20" y="18"/>
                  </a:cubicBezTo>
                  <a:cubicBezTo>
                    <a:pt x="20" y="18"/>
                    <a:pt x="20" y="18"/>
                    <a:pt x="20" y="18"/>
                  </a:cubicBezTo>
                  <a:cubicBezTo>
                    <a:pt x="21" y="18"/>
                    <a:pt x="21" y="18"/>
                    <a:pt x="21" y="18"/>
                  </a:cubicBezTo>
                  <a:cubicBezTo>
                    <a:pt x="21" y="20"/>
                    <a:pt x="21" y="20"/>
                    <a:pt x="21" y="20"/>
                  </a:cubicBezTo>
                  <a:cubicBezTo>
                    <a:pt x="21" y="20"/>
                    <a:pt x="21" y="20"/>
                    <a:pt x="21" y="20"/>
                  </a:cubicBezTo>
                  <a:cubicBezTo>
                    <a:pt x="21" y="20"/>
                    <a:pt x="21" y="20"/>
                    <a:pt x="21" y="20"/>
                  </a:cubicBezTo>
                  <a:cubicBezTo>
                    <a:pt x="22" y="20"/>
                    <a:pt x="22" y="20"/>
                    <a:pt x="22" y="20"/>
                  </a:cubicBezTo>
                  <a:cubicBezTo>
                    <a:pt x="22" y="19"/>
                    <a:pt x="21" y="17"/>
                    <a:pt x="20" y="17"/>
                  </a:cubicBezTo>
                  <a:cubicBezTo>
                    <a:pt x="21" y="15"/>
                    <a:pt x="21" y="15"/>
                    <a:pt x="22" y="13"/>
                  </a:cubicBezTo>
                  <a:cubicBezTo>
                    <a:pt x="22" y="13"/>
                    <a:pt x="22" y="13"/>
                    <a:pt x="22" y="13"/>
                  </a:cubicBezTo>
                  <a:cubicBezTo>
                    <a:pt x="22" y="13"/>
                    <a:pt x="22" y="13"/>
                    <a:pt x="22" y="13"/>
                  </a:cubicBezTo>
                  <a:cubicBezTo>
                    <a:pt x="23" y="13"/>
                    <a:pt x="23" y="13"/>
                    <a:pt x="23" y="13"/>
                  </a:cubicBezTo>
                  <a:cubicBezTo>
                    <a:pt x="23" y="12"/>
                    <a:pt x="23" y="12"/>
                    <a:pt x="23" y="12"/>
                  </a:cubicBezTo>
                  <a:cubicBezTo>
                    <a:pt x="23" y="12"/>
                    <a:pt x="23" y="12"/>
                    <a:pt x="24" y="11"/>
                  </a:cubicBezTo>
                  <a:cubicBezTo>
                    <a:pt x="24" y="11"/>
                    <a:pt x="24" y="11"/>
                    <a:pt x="24" y="11"/>
                  </a:cubicBezTo>
                  <a:cubicBezTo>
                    <a:pt x="24" y="7"/>
                    <a:pt x="23" y="5"/>
                    <a:pt x="22" y="1"/>
                  </a:cubicBezTo>
                  <a:cubicBezTo>
                    <a:pt x="20" y="0"/>
                    <a:pt x="20" y="0"/>
                    <a:pt x="19"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61" name="PA-任意多边形 252"/>
            <p:cNvSpPr>
              <a:spLocks noEditPoints="1"/>
            </p:cNvSpPr>
            <p:nvPr>
              <p:custDataLst>
                <p:tags r:id="rId35"/>
              </p:custDataLst>
            </p:nvPr>
          </p:nvSpPr>
          <p:spPr bwMode="auto">
            <a:xfrm>
              <a:off x="5026524" y="4358377"/>
              <a:ext cx="605858" cy="526748"/>
            </a:xfrm>
            <a:custGeom>
              <a:avLst/>
              <a:gdLst/>
              <a:ahLst/>
              <a:cxnLst>
                <a:cxn ang="0">
                  <a:pos x="203" y="101"/>
                </a:cxn>
                <a:cxn ang="0">
                  <a:pos x="200" y="90"/>
                </a:cxn>
                <a:cxn ang="0">
                  <a:pos x="193" y="76"/>
                </a:cxn>
                <a:cxn ang="0">
                  <a:pos x="186" y="66"/>
                </a:cxn>
                <a:cxn ang="0">
                  <a:pos x="178" y="55"/>
                </a:cxn>
                <a:cxn ang="0">
                  <a:pos x="170" y="46"/>
                </a:cxn>
                <a:cxn ang="0">
                  <a:pos x="166" y="32"/>
                </a:cxn>
                <a:cxn ang="0">
                  <a:pos x="162" y="21"/>
                </a:cxn>
                <a:cxn ang="0">
                  <a:pos x="155" y="9"/>
                </a:cxn>
                <a:cxn ang="0">
                  <a:pos x="147" y="10"/>
                </a:cxn>
                <a:cxn ang="0">
                  <a:pos x="147" y="27"/>
                </a:cxn>
                <a:cxn ang="0">
                  <a:pos x="144" y="35"/>
                </a:cxn>
                <a:cxn ang="0">
                  <a:pos x="129" y="34"/>
                </a:cxn>
                <a:cxn ang="0">
                  <a:pos x="117" y="27"/>
                </a:cxn>
                <a:cxn ang="0">
                  <a:pos x="122" y="10"/>
                </a:cxn>
                <a:cxn ang="0">
                  <a:pos x="112" y="7"/>
                </a:cxn>
                <a:cxn ang="0">
                  <a:pos x="101" y="3"/>
                </a:cxn>
                <a:cxn ang="0">
                  <a:pos x="98" y="9"/>
                </a:cxn>
                <a:cxn ang="0">
                  <a:pos x="90" y="16"/>
                </a:cxn>
                <a:cxn ang="0">
                  <a:pos x="84" y="26"/>
                </a:cxn>
                <a:cxn ang="0">
                  <a:pos x="71" y="18"/>
                </a:cxn>
                <a:cxn ang="0">
                  <a:pos x="65" y="22"/>
                </a:cxn>
                <a:cxn ang="0">
                  <a:pos x="61" y="28"/>
                </a:cxn>
                <a:cxn ang="0">
                  <a:pos x="55" y="38"/>
                </a:cxn>
                <a:cxn ang="0">
                  <a:pos x="48" y="37"/>
                </a:cxn>
                <a:cxn ang="0">
                  <a:pos x="46" y="48"/>
                </a:cxn>
                <a:cxn ang="0">
                  <a:pos x="38" y="55"/>
                </a:cxn>
                <a:cxn ang="0">
                  <a:pos x="21" y="62"/>
                </a:cxn>
                <a:cxn ang="0">
                  <a:pos x="7" y="72"/>
                </a:cxn>
                <a:cxn ang="0">
                  <a:pos x="4" y="72"/>
                </a:cxn>
                <a:cxn ang="0">
                  <a:pos x="2" y="84"/>
                </a:cxn>
                <a:cxn ang="0">
                  <a:pos x="3" y="99"/>
                </a:cxn>
                <a:cxn ang="0">
                  <a:pos x="2" y="101"/>
                </a:cxn>
                <a:cxn ang="0">
                  <a:pos x="8" y="115"/>
                </a:cxn>
                <a:cxn ang="0">
                  <a:pos x="13" y="132"/>
                </a:cxn>
                <a:cxn ang="0">
                  <a:pos x="12" y="149"/>
                </a:cxn>
                <a:cxn ang="0">
                  <a:pos x="16" y="157"/>
                </a:cxn>
                <a:cxn ang="0">
                  <a:pos x="28" y="154"/>
                </a:cxn>
                <a:cxn ang="0">
                  <a:pos x="39" y="150"/>
                </a:cxn>
                <a:cxn ang="0">
                  <a:pos x="54" y="150"/>
                </a:cxn>
                <a:cxn ang="0">
                  <a:pos x="64" y="141"/>
                </a:cxn>
                <a:cxn ang="0">
                  <a:pos x="80" y="136"/>
                </a:cxn>
                <a:cxn ang="0">
                  <a:pos x="97" y="136"/>
                </a:cxn>
                <a:cxn ang="0">
                  <a:pos x="108" y="141"/>
                </a:cxn>
                <a:cxn ang="0">
                  <a:pos x="115" y="154"/>
                </a:cxn>
                <a:cxn ang="0">
                  <a:pos x="124" y="148"/>
                </a:cxn>
                <a:cxn ang="0">
                  <a:pos x="121" y="158"/>
                </a:cxn>
                <a:cxn ang="0">
                  <a:pos x="129" y="156"/>
                </a:cxn>
                <a:cxn ang="0">
                  <a:pos x="135" y="166"/>
                </a:cxn>
                <a:cxn ang="0">
                  <a:pos x="138" y="177"/>
                </a:cxn>
                <a:cxn ang="0">
                  <a:pos x="151" y="186"/>
                </a:cxn>
                <a:cxn ang="0">
                  <a:pos x="160" y="181"/>
                </a:cxn>
                <a:cxn ang="0">
                  <a:pos x="167" y="186"/>
                </a:cxn>
                <a:cxn ang="0">
                  <a:pos x="176" y="181"/>
                </a:cxn>
                <a:cxn ang="0">
                  <a:pos x="188" y="176"/>
                </a:cxn>
                <a:cxn ang="0">
                  <a:pos x="190" y="162"/>
                </a:cxn>
                <a:cxn ang="0">
                  <a:pos x="194" y="148"/>
                </a:cxn>
                <a:cxn ang="0">
                  <a:pos x="202" y="139"/>
                </a:cxn>
                <a:cxn ang="0">
                  <a:pos x="204" y="121"/>
                </a:cxn>
                <a:cxn ang="0">
                  <a:pos x="115" y="133"/>
                </a:cxn>
              </a:cxnLst>
              <a:rect l="0" t="0" r="r" b="b"/>
              <a:pathLst>
                <a:path w="207" h="190">
                  <a:moveTo>
                    <a:pt x="206" y="112"/>
                  </a:moveTo>
                  <a:cubicBezTo>
                    <a:pt x="206" y="112"/>
                    <a:pt x="205" y="111"/>
                    <a:pt x="205" y="111"/>
                  </a:cubicBezTo>
                  <a:cubicBezTo>
                    <a:pt x="205" y="110"/>
                    <a:pt x="205" y="110"/>
                    <a:pt x="205" y="110"/>
                  </a:cubicBezTo>
                  <a:cubicBezTo>
                    <a:pt x="204" y="110"/>
                    <a:pt x="204" y="110"/>
                    <a:pt x="204" y="110"/>
                  </a:cubicBezTo>
                  <a:cubicBezTo>
                    <a:pt x="204" y="109"/>
                    <a:pt x="204" y="109"/>
                    <a:pt x="204" y="109"/>
                  </a:cubicBezTo>
                  <a:cubicBezTo>
                    <a:pt x="204" y="109"/>
                    <a:pt x="204" y="109"/>
                    <a:pt x="204" y="109"/>
                  </a:cubicBezTo>
                  <a:cubicBezTo>
                    <a:pt x="204" y="108"/>
                    <a:pt x="204" y="107"/>
                    <a:pt x="203" y="106"/>
                  </a:cubicBezTo>
                  <a:cubicBezTo>
                    <a:pt x="204" y="106"/>
                    <a:pt x="204" y="106"/>
                    <a:pt x="204" y="106"/>
                  </a:cubicBezTo>
                  <a:cubicBezTo>
                    <a:pt x="204" y="104"/>
                    <a:pt x="204" y="104"/>
                    <a:pt x="204" y="104"/>
                  </a:cubicBezTo>
                  <a:cubicBezTo>
                    <a:pt x="203" y="104"/>
                    <a:pt x="203" y="104"/>
                    <a:pt x="203" y="104"/>
                  </a:cubicBezTo>
                  <a:cubicBezTo>
                    <a:pt x="203" y="102"/>
                    <a:pt x="203" y="102"/>
                    <a:pt x="203" y="102"/>
                  </a:cubicBezTo>
                  <a:cubicBezTo>
                    <a:pt x="203" y="102"/>
                    <a:pt x="203" y="102"/>
                    <a:pt x="203" y="101"/>
                  </a:cubicBezTo>
                  <a:cubicBezTo>
                    <a:pt x="203" y="101"/>
                    <a:pt x="203" y="101"/>
                    <a:pt x="203" y="101"/>
                  </a:cubicBezTo>
                  <a:cubicBezTo>
                    <a:pt x="203" y="100"/>
                    <a:pt x="203" y="100"/>
                    <a:pt x="203" y="100"/>
                  </a:cubicBezTo>
                  <a:cubicBezTo>
                    <a:pt x="204" y="99"/>
                    <a:pt x="204" y="99"/>
                    <a:pt x="204" y="99"/>
                  </a:cubicBezTo>
                  <a:cubicBezTo>
                    <a:pt x="204" y="99"/>
                    <a:pt x="204" y="99"/>
                    <a:pt x="204" y="99"/>
                  </a:cubicBezTo>
                  <a:cubicBezTo>
                    <a:pt x="204" y="96"/>
                    <a:pt x="204" y="96"/>
                    <a:pt x="204" y="96"/>
                  </a:cubicBezTo>
                  <a:cubicBezTo>
                    <a:pt x="203" y="96"/>
                    <a:pt x="203" y="96"/>
                    <a:pt x="203" y="96"/>
                  </a:cubicBezTo>
                  <a:cubicBezTo>
                    <a:pt x="203" y="94"/>
                    <a:pt x="203" y="94"/>
                    <a:pt x="203" y="94"/>
                  </a:cubicBezTo>
                  <a:cubicBezTo>
                    <a:pt x="203" y="94"/>
                    <a:pt x="202" y="94"/>
                    <a:pt x="202" y="93"/>
                  </a:cubicBezTo>
                  <a:cubicBezTo>
                    <a:pt x="202" y="93"/>
                    <a:pt x="202" y="93"/>
                    <a:pt x="202" y="93"/>
                  </a:cubicBezTo>
                  <a:cubicBezTo>
                    <a:pt x="201" y="93"/>
                    <a:pt x="201" y="93"/>
                    <a:pt x="201" y="93"/>
                  </a:cubicBezTo>
                  <a:cubicBezTo>
                    <a:pt x="201" y="91"/>
                    <a:pt x="201" y="91"/>
                    <a:pt x="200" y="91"/>
                  </a:cubicBezTo>
                  <a:cubicBezTo>
                    <a:pt x="200" y="90"/>
                    <a:pt x="200" y="90"/>
                    <a:pt x="200" y="90"/>
                  </a:cubicBezTo>
                  <a:cubicBezTo>
                    <a:pt x="199" y="90"/>
                    <a:pt x="199" y="90"/>
                    <a:pt x="199" y="90"/>
                  </a:cubicBezTo>
                  <a:cubicBezTo>
                    <a:pt x="199" y="88"/>
                    <a:pt x="199" y="88"/>
                    <a:pt x="199" y="88"/>
                  </a:cubicBezTo>
                  <a:cubicBezTo>
                    <a:pt x="198" y="87"/>
                    <a:pt x="197" y="86"/>
                    <a:pt x="197" y="85"/>
                  </a:cubicBezTo>
                  <a:cubicBezTo>
                    <a:pt x="196" y="85"/>
                    <a:pt x="196" y="85"/>
                    <a:pt x="195" y="84"/>
                  </a:cubicBezTo>
                  <a:cubicBezTo>
                    <a:pt x="195" y="84"/>
                    <a:pt x="195" y="84"/>
                    <a:pt x="195" y="84"/>
                  </a:cubicBezTo>
                  <a:cubicBezTo>
                    <a:pt x="194" y="84"/>
                    <a:pt x="194" y="84"/>
                    <a:pt x="194" y="84"/>
                  </a:cubicBezTo>
                  <a:cubicBezTo>
                    <a:pt x="194" y="84"/>
                    <a:pt x="194" y="84"/>
                    <a:pt x="194" y="84"/>
                  </a:cubicBezTo>
                  <a:cubicBezTo>
                    <a:pt x="194" y="83"/>
                    <a:pt x="194" y="83"/>
                    <a:pt x="194" y="82"/>
                  </a:cubicBezTo>
                  <a:cubicBezTo>
                    <a:pt x="193" y="82"/>
                    <a:pt x="193" y="82"/>
                    <a:pt x="193" y="82"/>
                  </a:cubicBezTo>
                  <a:cubicBezTo>
                    <a:pt x="193" y="77"/>
                    <a:pt x="193" y="77"/>
                    <a:pt x="193" y="77"/>
                  </a:cubicBezTo>
                  <a:cubicBezTo>
                    <a:pt x="193" y="77"/>
                    <a:pt x="193" y="77"/>
                    <a:pt x="193" y="77"/>
                  </a:cubicBezTo>
                  <a:cubicBezTo>
                    <a:pt x="193" y="76"/>
                    <a:pt x="193" y="76"/>
                    <a:pt x="193" y="76"/>
                  </a:cubicBezTo>
                  <a:cubicBezTo>
                    <a:pt x="192" y="76"/>
                    <a:pt x="191" y="75"/>
                    <a:pt x="190" y="75"/>
                  </a:cubicBezTo>
                  <a:cubicBezTo>
                    <a:pt x="190" y="74"/>
                    <a:pt x="190" y="74"/>
                    <a:pt x="190" y="74"/>
                  </a:cubicBezTo>
                  <a:cubicBezTo>
                    <a:pt x="190" y="74"/>
                    <a:pt x="190" y="74"/>
                    <a:pt x="190" y="74"/>
                  </a:cubicBezTo>
                  <a:cubicBezTo>
                    <a:pt x="190" y="75"/>
                    <a:pt x="190" y="75"/>
                    <a:pt x="190" y="75"/>
                  </a:cubicBezTo>
                  <a:cubicBezTo>
                    <a:pt x="188" y="74"/>
                    <a:pt x="188" y="74"/>
                    <a:pt x="187" y="74"/>
                  </a:cubicBezTo>
                  <a:cubicBezTo>
                    <a:pt x="187" y="73"/>
                    <a:pt x="186" y="72"/>
                    <a:pt x="187" y="71"/>
                  </a:cubicBezTo>
                  <a:cubicBezTo>
                    <a:pt x="187" y="71"/>
                    <a:pt x="187" y="71"/>
                    <a:pt x="187" y="71"/>
                  </a:cubicBezTo>
                  <a:cubicBezTo>
                    <a:pt x="187" y="70"/>
                    <a:pt x="187" y="69"/>
                    <a:pt x="187" y="68"/>
                  </a:cubicBezTo>
                  <a:cubicBezTo>
                    <a:pt x="187" y="68"/>
                    <a:pt x="187" y="68"/>
                    <a:pt x="187" y="68"/>
                  </a:cubicBezTo>
                  <a:cubicBezTo>
                    <a:pt x="187" y="66"/>
                    <a:pt x="187" y="66"/>
                    <a:pt x="187" y="66"/>
                  </a:cubicBezTo>
                  <a:cubicBezTo>
                    <a:pt x="186" y="66"/>
                    <a:pt x="186" y="66"/>
                    <a:pt x="186" y="66"/>
                  </a:cubicBezTo>
                  <a:cubicBezTo>
                    <a:pt x="186" y="66"/>
                    <a:pt x="186" y="66"/>
                    <a:pt x="186" y="66"/>
                  </a:cubicBezTo>
                  <a:cubicBezTo>
                    <a:pt x="186" y="66"/>
                    <a:pt x="186" y="66"/>
                    <a:pt x="186" y="66"/>
                  </a:cubicBezTo>
                  <a:cubicBezTo>
                    <a:pt x="186" y="65"/>
                    <a:pt x="185" y="65"/>
                    <a:pt x="185" y="64"/>
                  </a:cubicBezTo>
                  <a:cubicBezTo>
                    <a:pt x="184" y="64"/>
                    <a:pt x="184" y="64"/>
                    <a:pt x="184" y="64"/>
                  </a:cubicBezTo>
                  <a:cubicBezTo>
                    <a:pt x="184" y="64"/>
                    <a:pt x="184" y="64"/>
                    <a:pt x="184" y="64"/>
                  </a:cubicBezTo>
                  <a:cubicBezTo>
                    <a:pt x="183" y="64"/>
                    <a:pt x="183" y="64"/>
                    <a:pt x="183" y="64"/>
                  </a:cubicBezTo>
                  <a:cubicBezTo>
                    <a:pt x="183" y="62"/>
                    <a:pt x="183" y="62"/>
                    <a:pt x="184" y="61"/>
                  </a:cubicBezTo>
                  <a:cubicBezTo>
                    <a:pt x="184" y="59"/>
                    <a:pt x="184" y="60"/>
                    <a:pt x="183" y="59"/>
                  </a:cubicBezTo>
                  <a:cubicBezTo>
                    <a:pt x="183" y="59"/>
                    <a:pt x="182" y="59"/>
                    <a:pt x="181" y="58"/>
                  </a:cubicBezTo>
                  <a:cubicBezTo>
                    <a:pt x="181" y="58"/>
                    <a:pt x="181" y="57"/>
                    <a:pt x="181" y="56"/>
                  </a:cubicBezTo>
                  <a:cubicBezTo>
                    <a:pt x="179" y="56"/>
                    <a:pt x="179" y="56"/>
                    <a:pt x="179" y="56"/>
                  </a:cubicBezTo>
                  <a:cubicBezTo>
                    <a:pt x="179" y="55"/>
                    <a:pt x="179" y="55"/>
                    <a:pt x="179" y="55"/>
                  </a:cubicBezTo>
                  <a:cubicBezTo>
                    <a:pt x="178" y="55"/>
                    <a:pt x="178" y="55"/>
                    <a:pt x="178" y="55"/>
                  </a:cubicBezTo>
                  <a:cubicBezTo>
                    <a:pt x="178" y="56"/>
                    <a:pt x="178" y="56"/>
                    <a:pt x="178" y="56"/>
                  </a:cubicBezTo>
                  <a:cubicBezTo>
                    <a:pt x="177" y="56"/>
                    <a:pt x="177" y="56"/>
                    <a:pt x="176" y="55"/>
                  </a:cubicBezTo>
                  <a:cubicBezTo>
                    <a:pt x="176" y="54"/>
                    <a:pt x="176" y="54"/>
                    <a:pt x="176" y="54"/>
                  </a:cubicBezTo>
                  <a:cubicBezTo>
                    <a:pt x="175" y="53"/>
                    <a:pt x="174" y="53"/>
                    <a:pt x="172" y="53"/>
                  </a:cubicBezTo>
                  <a:cubicBezTo>
                    <a:pt x="172" y="53"/>
                    <a:pt x="172" y="53"/>
                    <a:pt x="172" y="53"/>
                  </a:cubicBezTo>
                  <a:cubicBezTo>
                    <a:pt x="172" y="52"/>
                    <a:pt x="172" y="52"/>
                    <a:pt x="171" y="52"/>
                  </a:cubicBezTo>
                  <a:cubicBezTo>
                    <a:pt x="171" y="51"/>
                    <a:pt x="170" y="50"/>
                    <a:pt x="170" y="49"/>
                  </a:cubicBezTo>
                  <a:cubicBezTo>
                    <a:pt x="171" y="49"/>
                    <a:pt x="171" y="49"/>
                    <a:pt x="171" y="49"/>
                  </a:cubicBezTo>
                  <a:cubicBezTo>
                    <a:pt x="171" y="47"/>
                    <a:pt x="171" y="47"/>
                    <a:pt x="171" y="47"/>
                  </a:cubicBezTo>
                  <a:cubicBezTo>
                    <a:pt x="170" y="47"/>
                    <a:pt x="170" y="47"/>
                    <a:pt x="170" y="47"/>
                  </a:cubicBezTo>
                  <a:cubicBezTo>
                    <a:pt x="170" y="46"/>
                    <a:pt x="170" y="46"/>
                    <a:pt x="170" y="46"/>
                  </a:cubicBezTo>
                  <a:cubicBezTo>
                    <a:pt x="170" y="46"/>
                    <a:pt x="170" y="46"/>
                    <a:pt x="170" y="46"/>
                  </a:cubicBezTo>
                  <a:cubicBezTo>
                    <a:pt x="170" y="41"/>
                    <a:pt x="170" y="41"/>
                    <a:pt x="170" y="41"/>
                  </a:cubicBezTo>
                  <a:cubicBezTo>
                    <a:pt x="170" y="41"/>
                    <a:pt x="170" y="41"/>
                    <a:pt x="170" y="41"/>
                  </a:cubicBezTo>
                  <a:cubicBezTo>
                    <a:pt x="170" y="40"/>
                    <a:pt x="169" y="40"/>
                    <a:pt x="169" y="39"/>
                  </a:cubicBezTo>
                  <a:cubicBezTo>
                    <a:pt x="169" y="39"/>
                    <a:pt x="169" y="39"/>
                    <a:pt x="169" y="39"/>
                  </a:cubicBezTo>
                  <a:cubicBezTo>
                    <a:pt x="169" y="37"/>
                    <a:pt x="169" y="37"/>
                    <a:pt x="169" y="37"/>
                  </a:cubicBezTo>
                  <a:cubicBezTo>
                    <a:pt x="168" y="37"/>
                    <a:pt x="168" y="37"/>
                    <a:pt x="168" y="36"/>
                  </a:cubicBezTo>
                  <a:cubicBezTo>
                    <a:pt x="167" y="36"/>
                    <a:pt x="167" y="36"/>
                    <a:pt x="167" y="35"/>
                  </a:cubicBezTo>
                  <a:cubicBezTo>
                    <a:pt x="166" y="35"/>
                    <a:pt x="166" y="35"/>
                    <a:pt x="166" y="35"/>
                  </a:cubicBezTo>
                  <a:cubicBezTo>
                    <a:pt x="166" y="34"/>
                    <a:pt x="166" y="34"/>
                    <a:pt x="166" y="33"/>
                  </a:cubicBezTo>
                  <a:cubicBezTo>
                    <a:pt x="166" y="33"/>
                    <a:pt x="166" y="33"/>
                    <a:pt x="166" y="33"/>
                  </a:cubicBezTo>
                  <a:cubicBezTo>
                    <a:pt x="165" y="33"/>
                    <a:pt x="166" y="33"/>
                    <a:pt x="166" y="32"/>
                  </a:cubicBezTo>
                  <a:cubicBezTo>
                    <a:pt x="166" y="32"/>
                    <a:pt x="166" y="32"/>
                    <a:pt x="166" y="32"/>
                  </a:cubicBezTo>
                  <a:cubicBezTo>
                    <a:pt x="166" y="30"/>
                    <a:pt x="166" y="30"/>
                    <a:pt x="166" y="30"/>
                  </a:cubicBezTo>
                  <a:cubicBezTo>
                    <a:pt x="166" y="30"/>
                    <a:pt x="166" y="30"/>
                    <a:pt x="166" y="30"/>
                  </a:cubicBezTo>
                  <a:cubicBezTo>
                    <a:pt x="166" y="28"/>
                    <a:pt x="166" y="28"/>
                    <a:pt x="166" y="28"/>
                  </a:cubicBezTo>
                  <a:cubicBezTo>
                    <a:pt x="166" y="28"/>
                    <a:pt x="166" y="28"/>
                    <a:pt x="166" y="28"/>
                  </a:cubicBezTo>
                  <a:cubicBezTo>
                    <a:pt x="166" y="26"/>
                    <a:pt x="166" y="26"/>
                    <a:pt x="166" y="26"/>
                  </a:cubicBezTo>
                  <a:cubicBezTo>
                    <a:pt x="166" y="26"/>
                    <a:pt x="166" y="26"/>
                    <a:pt x="166" y="26"/>
                  </a:cubicBezTo>
                  <a:cubicBezTo>
                    <a:pt x="166" y="26"/>
                    <a:pt x="166" y="25"/>
                    <a:pt x="166" y="25"/>
                  </a:cubicBezTo>
                  <a:cubicBezTo>
                    <a:pt x="165" y="25"/>
                    <a:pt x="165" y="25"/>
                    <a:pt x="164" y="25"/>
                  </a:cubicBezTo>
                  <a:cubicBezTo>
                    <a:pt x="164" y="24"/>
                    <a:pt x="164" y="24"/>
                    <a:pt x="163" y="24"/>
                  </a:cubicBezTo>
                  <a:cubicBezTo>
                    <a:pt x="163" y="23"/>
                    <a:pt x="163" y="23"/>
                    <a:pt x="163" y="23"/>
                  </a:cubicBezTo>
                  <a:cubicBezTo>
                    <a:pt x="162" y="23"/>
                    <a:pt x="162" y="23"/>
                    <a:pt x="162" y="23"/>
                  </a:cubicBezTo>
                  <a:cubicBezTo>
                    <a:pt x="162" y="22"/>
                    <a:pt x="162" y="22"/>
                    <a:pt x="162" y="21"/>
                  </a:cubicBezTo>
                  <a:cubicBezTo>
                    <a:pt x="162" y="21"/>
                    <a:pt x="161" y="21"/>
                    <a:pt x="161" y="21"/>
                  </a:cubicBezTo>
                  <a:cubicBezTo>
                    <a:pt x="161" y="21"/>
                    <a:pt x="161" y="21"/>
                    <a:pt x="161" y="21"/>
                  </a:cubicBezTo>
                  <a:cubicBezTo>
                    <a:pt x="159" y="22"/>
                    <a:pt x="160" y="22"/>
                    <a:pt x="159" y="23"/>
                  </a:cubicBezTo>
                  <a:cubicBezTo>
                    <a:pt x="159" y="23"/>
                    <a:pt x="159" y="23"/>
                    <a:pt x="159" y="23"/>
                  </a:cubicBezTo>
                  <a:cubicBezTo>
                    <a:pt x="158" y="23"/>
                    <a:pt x="158" y="23"/>
                    <a:pt x="157" y="22"/>
                  </a:cubicBezTo>
                  <a:cubicBezTo>
                    <a:pt x="157" y="18"/>
                    <a:pt x="157" y="18"/>
                    <a:pt x="157" y="18"/>
                  </a:cubicBezTo>
                  <a:cubicBezTo>
                    <a:pt x="157" y="18"/>
                    <a:pt x="157" y="18"/>
                    <a:pt x="157" y="18"/>
                  </a:cubicBezTo>
                  <a:cubicBezTo>
                    <a:pt x="157" y="18"/>
                    <a:pt x="158" y="14"/>
                    <a:pt x="157" y="13"/>
                  </a:cubicBezTo>
                  <a:cubicBezTo>
                    <a:pt x="156" y="13"/>
                    <a:pt x="156" y="13"/>
                    <a:pt x="156" y="13"/>
                  </a:cubicBezTo>
                  <a:cubicBezTo>
                    <a:pt x="156" y="11"/>
                    <a:pt x="156" y="11"/>
                    <a:pt x="156" y="11"/>
                  </a:cubicBezTo>
                  <a:cubicBezTo>
                    <a:pt x="156" y="11"/>
                    <a:pt x="156" y="11"/>
                    <a:pt x="155" y="11"/>
                  </a:cubicBezTo>
                  <a:cubicBezTo>
                    <a:pt x="155" y="10"/>
                    <a:pt x="155" y="10"/>
                    <a:pt x="155" y="9"/>
                  </a:cubicBezTo>
                  <a:cubicBezTo>
                    <a:pt x="154" y="9"/>
                    <a:pt x="154" y="9"/>
                    <a:pt x="154" y="9"/>
                  </a:cubicBezTo>
                  <a:cubicBezTo>
                    <a:pt x="154" y="7"/>
                    <a:pt x="154" y="7"/>
                    <a:pt x="154" y="7"/>
                  </a:cubicBezTo>
                  <a:cubicBezTo>
                    <a:pt x="154" y="7"/>
                    <a:pt x="153" y="6"/>
                    <a:pt x="153" y="6"/>
                  </a:cubicBezTo>
                  <a:cubicBezTo>
                    <a:pt x="153" y="4"/>
                    <a:pt x="153" y="4"/>
                    <a:pt x="153" y="4"/>
                  </a:cubicBezTo>
                  <a:cubicBezTo>
                    <a:pt x="152" y="4"/>
                    <a:pt x="152" y="3"/>
                    <a:pt x="151" y="3"/>
                  </a:cubicBezTo>
                  <a:cubicBezTo>
                    <a:pt x="151" y="2"/>
                    <a:pt x="151" y="1"/>
                    <a:pt x="150" y="0"/>
                  </a:cubicBezTo>
                  <a:cubicBezTo>
                    <a:pt x="150" y="0"/>
                    <a:pt x="149" y="0"/>
                    <a:pt x="148" y="1"/>
                  </a:cubicBezTo>
                  <a:cubicBezTo>
                    <a:pt x="148" y="3"/>
                    <a:pt x="148" y="5"/>
                    <a:pt x="148" y="7"/>
                  </a:cubicBezTo>
                  <a:cubicBezTo>
                    <a:pt x="147" y="7"/>
                    <a:pt x="147" y="7"/>
                    <a:pt x="147" y="7"/>
                  </a:cubicBezTo>
                  <a:cubicBezTo>
                    <a:pt x="147" y="8"/>
                    <a:pt x="147" y="8"/>
                    <a:pt x="147" y="9"/>
                  </a:cubicBezTo>
                  <a:cubicBezTo>
                    <a:pt x="146" y="9"/>
                    <a:pt x="146" y="9"/>
                    <a:pt x="146" y="9"/>
                  </a:cubicBezTo>
                  <a:cubicBezTo>
                    <a:pt x="147" y="10"/>
                    <a:pt x="147" y="10"/>
                    <a:pt x="147" y="10"/>
                  </a:cubicBezTo>
                  <a:cubicBezTo>
                    <a:pt x="147" y="11"/>
                    <a:pt x="147" y="12"/>
                    <a:pt x="147" y="14"/>
                  </a:cubicBezTo>
                  <a:cubicBezTo>
                    <a:pt x="147" y="14"/>
                    <a:pt x="147" y="14"/>
                    <a:pt x="147" y="14"/>
                  </a:cubicBezTo>
                  <a:cubicBezTo>
                    <a:pt x="147" y="16"/>
                    <a:pt x="147" y="16"/>
                    <a:pt x="147" y="16"/>
                  </a:cubicBezTo>
                  <a:cubicBezTo>
                    <a:pt x="146" y="16"/>
                    <a:pt x="146" y="16"/>
                    <a:pt x="146" y="16"/>
                  </a:cubicBezTo>
                  <a:cubicBezTo>
                    <a:pt x="146" y="17"/>
                    <a:pt x="146" y="17"/>
                    <a:pt x="146" y="17"/>
                  </a:cubicBezTo>
                  <a:cubicBezTo>
                    <a:pt x="146" y="17"/>
                    <a:pt x="146" y="17"/>
                    <a:pt x="146" y="17"/>
                  </a:cubicBezTo>
                  <a:cubicBezTo>
                    <a:pt x="146" y="18"/>
                    <a:pt x="146" y="18"/>
                    <a:pt x="146" y="18"/>
                  </a:cubicBezTo>
                  <a:cubicBezTo>
                    <a:pt x="146" y="18"/>
                    <a:pt x="146" y="18"/>
                    <a:pt x="146" y="18"/>
                  </a:cubicBezTo>
                  <a:cubicBezTo>
                    <a:pt x="146" y="20"/>
                    <a:pt x="146" y="23"/>
                    <a:pt x="146" y="26"/>
                  </a:cubicBezTo>
                  <a:cubicBezTo>
                    <a:pt x="147" y="26"/>
                    <a:pt x="147" y="26"/>
                    <a:pt x="147" y="26"/>
                  </a:cubicBezTo>
                  <a:cubicBezTo>
                    <a:pt x="147" y="27"/>
                    <a:pt x="147" y="27"/>
                    <a:pt x="147" y="27"/>
                  </a:cubicBezTo>
                  <a:cubicBezTo>
                    <a:pt x="147" y="27"/>
                    <a:pt x="147" y="27"/>
                    <a:pt x="147" y="27"/>
                  </a:cubicBezTo>
                  <a:cubicBezTo>
                    <a:pt x="147" y="27"/>
                    <a:pt x="147" y="27"/>
                    <a:pt x="147" y="27"/>
                  </a:cubicBezTo>
                  <a:cubicBezTo>
                    <a:pt x="147" y="27"/>
                    <a:pt x="147" y="27"/>
                    <a:pt x="147" y="27"/>
                  </a:cubicBezTo>
                  <a:cubicBezTo>
                    <a:pt x="147" y="28"/>
                    <a:pt x="147" y="28"/>
                    <a:pt x="147" y="28"/>
                  </a:cubicBezTo>
                  <a:cubicBezTo>
                    <a:pt x="146" y="28"/>
                    <a:pt x="146" y="28"/>
                    <a:pt x="146" y="28"/>
                  </a:cubicBezTo>
                  <a:cubicBezTo>
                    <a:pt x="146" y="32"/>
                    <a:pt x="146" y="32"/>
                    <a:pt x="146" y="32"/>
                  </a:cubicBezTo>
                  <a:cubicBezTo>
                    <a:pt x="146" y="32"/>
                    <a:pt x="146" y="32"/>
                    <a:pt x="146" y="32"/>
                  </a:cubicBezTo>
                  <a:cubicBezTo>
                    <a:pt x="146" y="33"/>
                    <a:pt x="146" y="33"/>
                    <a:pt x="146" y="33"/>
                  </a:cubicBezTo>
                  <a:cubicBezTo>
                    <a:pt x="145" y="33"/>
                    <a:pt x="145" y="33"/>
                    <a:pt x="145" y="33"/>
                  </a:cubicBezTo>
                  <a:cubicBezTo>
                    <a:pt x="145" y="34"/>
                    <a:pt x="145" y="34"/>
                    <a:pt x="145" y="34"/>
                  </a:cubicBezTo>
                  <a:cubicBezTo>
                    <a:pt x="144" y="34"/>
                    <a:pt x="144" y="34"/>
                    <a:pt x="144" y="34"/>
                  </a:cubicBezTo>
                  <a:cubicBezTo>
                    <a:pt x="144" y="35"/>
                    <a:pt x="144" y="35"/>
                    <a:pt x="144" y="35"/>
                  </a:cubicBezTo>
                  <a:cubicBezTo>
                    <a:pt x="144" y="35"/>
                    <a:pt x="144" y="35"/>
                    <a:pt x="144" y="35"/>
                  </a:cubicBezTo>
                  <a:cubicBezTo>
                    <a:pt x="144" y="36"/>
                    <a:pt x="145" y="36"/>
                    <a:pt x="144" y="38"/>
                  </a:cubicBezTo>
                  <a:cubicBezTo>
                    <a:pt x="144" y="38"/>
                    <a:pt x="144" y="38"/>
                    <a:pt x="144" y="38"/>
                  </a:cubicBezTo>
                  <a:cubicBezTo>
                    <a:pt x="143" y="39"/>
                    <a:pt x="143" y="41"/>
                    <a:pt x="143" y="43"/>
                  </a:cubicBezTo>
                  <a:cubicBezTo>
                    <a:pt x="141" y="43"/>
                    <a:pt x="139" y="44"/>
                    <a:pt x="137" y="44"/>
                  </a:cubicBezTo>
                  <a:cubicBezTo>
                    <a:pt x="137" y="43"/>
                    <a:pt x="137" y="42"/>
                    <a:pt x="136" y="42"/>
                  </a:cubicBezTo>
                  <a:cubicBezTo>
                    <a:pt x="135" y="41"/>
                    <a:pt x="135" y="41"/>
                    <a:pt x="135" y="41"/>
                  </a:cubicBezTo>
                  <a:cubicBezTo>
                    <a:pt x="135" y="40"/>
                    <a:pt x="135" y="40"/>
                    <a:pt x="135" y="40"/>
                  </a:cubicBezTo>
                  <a:cubicBezTo>
                    <a:pt x="135" y="40"/>
                    <a:pt x="135" y="40"/>
                    <a:pt x="135" y="40"/>
                  </a:cubicBezTo>
                  <a:cubicBezTo>
                    <a:pt x="135" y="40"/>
                    <a:pt x="135" y="39"/>
                    <a:pt x="135" y="39"/>
                  </a:cubicBezTo>
                  <a:cubicBezTo>
                    <a:pt x="132" y="38"/>
                    <a:pt x="131" y="37"/>
                    <a:pt x="130" y="36"/>
                  </a:cubicBezTo>
                  <a:cubicBezTo>
                    <a:pt x="129" y="35"/>
                    <a:pt x="129" y="35"/>
                    <a:pt x="129" y="35"/>
                  </a:cubicBezTo>
                  <a:cubicBezTo>
                    <a:pt x="129" y="34"/>
                    <a:pt x="129" y="34"/>
                    <a:pt x="129" y="34"/>
                  </a:cubicBezTo>
                  <a:cubicBezTo>
                    <a:pt x="128" y="34"/>
                    <a:pt x="128" y="34"/>
                    <a:pt x="128" y="34"/>
                  </a:cubicBezTo>
                  <a:cubicBezTo>
                    <a:pt x="128" y="33"/>
                    <a:pt x="128" y="33"/>
                    <a:pt x="128" y="33"/>
                  </a:cubicBezTo>
                  <a:cubicBezTo>
                    <a:pt x="127" y="33"/>
                    <a:pt x="126" y="33"/>
                    <a:pt x="125" y="33"/>
                  </a:cubicBezTo>
                  <a:cubicBezTo>
                    <a:pt x="124" y="31"/>
                    <a:pt x="124" y="31"/>
                    <a:pt x="124" y="31"/>
                  </a:cubicBezTo>
                  <a:cubicBezTo>
                    <a:pt x="123" y="31"/>
                    <a:pt x="123" y="31"/>
                    <a:pt x="123" y="31"/>
                  </a:cubicBezTo>
                  <a:cubicBezTo>
                    <a:pt x="123" y="31"/>
                    <a:pt x="123" y="31"/>
                    <a:pt x="123" y="31"/>
                  </a:cubicBezTo>
                  <a:cubicBezTo>
                    <a:pt x="121" y="31"/>
                    <a:pt x="121" y="31"/>
                    <a:pt x="121" y="31"/>
                  </a:cubicBezTo>
                  <a:cubicBezTo>
                    <a:pt x="121" y="30"/>
                    <a:pt x="120" y="30"/>
                    <a:pt x="120" y="29"/>
                  </a:cubicBezTo>
                  <a:cubicBezTo>
                    <a:pt x="119" y="29"/>
                    <a:pt x="119" y="29"/>
                    <a:pt x="119" y="28"/>
                  </a:cubicBezTo>
                  <a:cubicBezTo>
                    <a:pt x="119" y="28"/>
                    <a:pt x="119" y="28"/>
                    <a:pt x="119" y="28"/>
                  </a:cubicBezTo>
                  <a:cubicBezTo>
                    <a:pt x="118" y="28"/>
                    <a:pt x="118" y="28"/>
                    <a:pt x="118" y="28"/>
                  </a:cubicBezTo>
                  <a:cubicBezTo>
                    <a:pt x="118" y="28"/>
                    <a:pt x="117" y="27"/>
                    <a:pt x="117" y="27"/>
                  </a:cubicBezTo>
                  <a:cubicBezTo>
                    <a:pt x="116" y="27"/>
                    <a:pt x="116" y="27"/>
                    <a:pt x="116" y="27"/>
                  </a:cubicBezTo>
                  <a:cubicBezTo>
                    <a:pt x="116" y="27"/>
                    <a:pt x="116" y="26"/>
                    <a:pt x="115" y="26"/>
                  </a:cubicBezTo>
                  <a:cubicBezTo>
                    <a:pt x="116" y="24"/>
                    <a:pt x="116" y="23"/>
                    <a:pt x="116" y="21"/>
                  </a:cubicBezTo>
                  <a:cubicBezTo>
                    <a:pt x="117" y="21"/>
                    <a:pt x="117" y="21"/>
                    <a:pt x="117" y="21"/>
                  </a:cubicBezTo>
                  <a:cubicBezTo>
                    <a:pt x="117" y="19"/>
                    <a:pt x="118" y="18"/>
                    <a:pt x="118" y="17"/>
                  </a:cubicBezTo>
                  <a:cubicBezTo>
                    <a:pt x="117" y="17"/>
                    <a:pt x="117" y="17"/>
                    <a:pt x="117" y="17"/>
                  </a:cubicBezTo>
                  <a:cubicBezTo>
                    <a:pt x="117" y="15"/>
                    <a:pt x="117" y="15"/>
                    <a:pt x="117" y="15"/>
                  </a:cubicBezTo>
                  <a:cubicBezTo>
                    <a:pt x="119" y="15"/>
                    <a:pt x="119" y="16"/>
                    <a:pt x="121" y="16"/>
                  </a:cubicBezTo>
                  <a:cubicBezTo>
                    <a:pt x="121" y="14"/>
                    <a:pt x="121" y="14"/>
                    <a:pt x="120" y="13"/>
                  </a:cubicBezTo>
                  <a:cubicBezTo>
                    <a:pt x="120" y="12"/>
                    <a:pt x="120" y="12"/>
                    <a:pt x="121" y="11"/>
                  </a:cubicBezTo>
                  <a:cubicBezTo>
                    <a:pt x="121" y="11"/>
                    <a:pt x="121" y="11"/>
                    <a:pt x="121" y="11"/>
                  </a:cubicBezTo>
                  <a:cubicBezTo>
                    <a:pt x="122" y="11"/>
                    <a:pt x="122" y="11"/>
                    <a:pt x="122" y="10"/>
                  </a:cubicBezTo>
                  <a:cubicBezTo>
                    <a:pt x="123" y="10"/>
                    <a:pt x="123" y="10"/>
                    <a:pt x="123" y="10"/>
                  </a:cubicBezTo>
                  <a:cubicBezTo>
                    <a:pt x="123" y="9"/>
                    <a:pt x="123" y="9"/>
                    <a:pt x="123" y="9"/>
                  </a:cubicBezTo>
                  <a:cubicBezTo>
                    <a:pt x="123" y="9"/>
                    <a:pt x="122" y="9"/>
                    <a:pt x="122" y="9"/>
                  </a:cubicBezTo>
                  <a:cubicBezTo>
                    <a:pt x="122" y="8"/>
                    <a:pt x="122" y="8"/>
                    <a:pt x="121" y="7"/>
                  </a:cubicBezTo>
                  <a:cubicBezTo>
                    <a:pt x="122" y="7"/>
                    <a:pt x="122" y="7"/>
                    <a:pt x="122" y="7"/>
                  </a:cubicBezTo>
                  <a:cubicBezTo>
                    <a:pt x="122" y="6"/>
                    <a:pt x="122" y="6"/>
                    <a:pt x="122" y="6"/>
                  </a:cubicBezTo>
                  <a:cubicBezTo>
                    <a:pt x="121" y="7"/>
                    <a:pt x="120" y="8"/>
                    <a:pt x="119" y="8"/>
                  </a:cubicBezTo>
                  <a:cubicBezTo>
                    <a:pt x="119" y="9"/>
                    <a:pt x="119" y="9"/>
                    <a:pt x="119" y="9"/>
                  </a:cubicBezTo>
                  <a:cubicBezTo>
                    <a:pt x="118" y="8"/>
                    <a:pt x="117" y="8"/>
                    <a:pt x="116" y="7"/>
                  </a:cubicBezTo>
                  <a:cubicBezTo>
                    <a:pt x="114" y="7"/>
                    <a:pt x="114" y="7"/>
                    <a:pt x="114" y="7"/>
                  </a:cubicBezTo>
                  <a:cubicBezTo>
                    <a:pt x="114" y="7"/>
                    <a:pt x="114" y="8"/>
                    <a:pt x="112" y="7"/>
                  </a:cubicBezTo>
                  <a:cubicBezTo>
                    <a:pt x="112" y="7"/>
                    <a:pt x="112" y="7"/>
                    <a:pt x="112" y="7"/>
                  </a:cubicBezTo>
                  <a:cubicBezTo>
                    <a:pt x="111" y="6"/>
                    <a:pt x="110" y="7"/>
                    <a:pt x="109" y="7"/>
                  </a:cubicBezTo>
                  <a:cubicBezTo>
                    <a:pt x="109" y="7"/>
                    <a:pt x="109" y="6"/>
                    <a:pt x="108" y="6"/>
                  </a:cubicBezTo>
                  <a:cubicBezTo>
                    <a:pt x="107" y="6"/>
                    <a:pt x="107" y="6"/>
                    <a:pt x="106" y="6"/>
                  </a:cubicBezTo>
                  <a:cubicBezTo>
                    <a:pt x="106" y="6"/>
                    <a:pt x="106" y="6"/>
                    <a:pt x="106" y="6"/>
                  </a:cubicBezTo>
                  <a:cubicBezTo>
                    <a:pt x="105" y="5"/>
                    <a:pt x="105" y="5"/>
                    <a:pt x="105" y="5"/>
                  </a:cubicBezTo>
                  <a:cubicBezTo>
                    <a:pt x="105" y="5"/>
                    <a:pt x="105" y="5"/>
                    <a:pt x="105" y="4"/>
                  </a:cubicBezTo>
                  <a:cubicBezTo>
                    <a:pt x="104" y="4"/>
                    <a:pt x="104" y="4"/>
                    <a:pt x="104" y="4"/>
                  </a:cubicBezTo>
                  <a:cubicBezTo>
                    <a:pt x="104" y="5"/>
                    <a:pt x="104" y="5"/>
                    <a:pt x="104" y="5"/>
                  </a:cubicBezTo>
                  <a:cubicBezTo>
                    <a:pt x="103" y="5"/>
                    <a:pt x="102" y="5"/>
                    <a:pt x="101" y="5"/>
                  </a:cubicBezTo>
                  <a:cubicBezTo>
                    <a:pt x="101" y="5"/>
                    <a:pt x="101" y="5"/>
                    <a:pt x="101" y="4"/>
                  </a:cubicBezTo>
                  <a:cubicBezTo>
                    <a:pt x="101" y="4"/>
                    <a:pt x="101" y="4"/>
                    <a:pt x="101" y="4"/>
                  </a:cubicBezTo>
                  <a:cubicBezTo>
                    <a:pt x="101" y="3"/>
                    <a:pt x="101" y="3"/>
                    <a:pt x="101" y="3"/>
                  </a:cubicBezTo>
                  <a:cubicBezTo>
                    <a:pt x="100" y="3"/>
                    <a:pt x="100" y="3"/>
                    <a:pt x="100" y="3"/>
                  </a:cubicBezTo>
                  <a:cubicBezTo>
                    <a:pt x="100" y="3"/>
                    <a:pt x="100" y="3"/>
                    <a:pt x="100" y="3"/>
                  </a:cubicBezTo>
                  <a:cubicBezTo>
                    <a:pt x="100" y="3"/>
                    <a:pt x="100" y="3"/>
                    <a:pt x="99" y="3"/>
                  </a:cubicBezTo>
                  <a:cubicBezTo>
                    <a:pt x="99" y="3"/>
                    <a:pt x="99" y="3"/>
                    <a:pt x="99" y="3"/>
                  </a:cubicBezTo>
                  <a:cubicBezTo>
                    <a:pt x="98" y="2"/>
                    <a:pt x="98" y="3"/>
                    <a:pt x="98" y="2"/>
                  </a:cubicBezTo>
                  <a:cubicBezTo>
                    <a:pt x="97" y="2"/>
                    <a:pt x="97" y="2"/>
                    <a:pt x="96" y="3"/>
                  </a:cubicBezTo>
                  <a:cubicBezTo>
                    <a:pt x="97" y="4"/>
                    <a:pt x="98" y="5"/>
                    <a:pt x="101" y="5"/>
                  </a:cubicBezTo>
                  <a:cubicBezTo>
                    <a:pt x="101" y="7"/>
                    <a:pt x="102" y="7"/>
                    <a:pt x="102" y="9"/>
                  </a:cubicBezTo>
                  <a:cubicBezTo>
                    <a:pt x="100" y="9"/>
                    <a:pt x="101" y="9"/>
                    <a:pt x="100" y="10"/>
                  </a:cubicBezTo>
                  <a:cubicBezTo>
                    <a:pt x="100" y="10"/>
                    <a:pt x="100" y="10"/>
                    <a:pt x="100" y="10"/>
                  </a:cubicBezTo>
                  <a:cubicBezTo>
                    <a:pt x="100" y="10"/>
                    <a:pt x="100" y="9"/>
                    <a:pt x="100" y="9"/>
                  </a:cubicBezTo>
                  <a:cubicBezTo>
                    <a:pt x="98" y="9"/>
                    <a:pt x="98" y="9"/>
                    <a:pt x="98" y="9"/>
                  </a:cubicBezTo>
                  <a:cubicBezTo>
                    <a:pt x="97" y="9"/>
                    <a:pt x="95" y="8"/>
                    <a:pt x="94" y="9"/>
                  </a:cubicBezTo>
                  <a:cubicBezTo>
                    <a:pt x="94" y="9"/>
                    <a:pt x="94" y="9"/>
                    <a:pt x="94" y="9"/>
                  </a:cubicBezTo>
                  <a:cubicBezTo>
                    <a:pt x="94" y="8"/>
                    <a:pt x="94" y="8"/>
                    <a:pt x="94" y="8"/>
                  </a:cubicBezTo>
                  <a:cubicBezTo>
                    <a:pt x="93" y="8"/>
                    <a:pt x="93" y="8"/>
                    <a:pt x="93" y="9"/>
                  </a:cubicBezTo>
                  <a:cubicBezTo>
                    <a:pt x="92" y="9"/>
                    <a:pt x="92" y="9"/>
                    <a:pt x="92" y="10"/>
                  </a:cubicBezTo>
                  <a:cubicBezTo>
                    <a:pt x="91" y="10"/>
                    <a:pt x="91" y="10"/>
                    <a:pt x="91" y="10"/>
                  </a:cubicBezTo>
                  <a:cubicBezTo>
                    <a:pt x="90" y="9"/>
                    <a:pt x="91" y="9"/>
                    <a:pt x="90" y="9"/>
                  </a:cubicBezTo>
                  <a:cubicBezTo>
                    <a:pt x="90" y="10"/>
                    <a:pt x="90" y="10"/>
                    <a:pt x="90" y="10"/>
                  </a:cubicBezTo>
                  <a:cubicBezTo>
                    <a:pt x="90" y="10"/>
                    <a:pt x="90" y="10"/>
                    <a:pt x="90" y="10"/>
                  </a:cubicBezTo>
                  <a:cubicBezTo>
                    <a:pt x="90" y="11"/>
                    <a:pt x="89" y="12"/>
                    <a:pt x="88" y="12"/>
                  </a:cubicBezTo>
                  <a:cubicBezTo>
                    <a:pt x="88" y="14"/>
                    <a:pt x="89" y="14"/>
                    <a:pt x="89" y="15"/>
                  </a:cubicBezTo>
                  <a:cubicBezTo>
                    <a:pt x="90" y="16"/>
                    <a:pt x="89" y="15"/>
                    <a:pt x="90" y="16"/>
                  </a:cubicBezTo>
                  <a:cubicBezTo>
                    <a:pt x="89" y="16"/>
                    <a:pt x="89" y="16"/>
                    <a:pt x="88" y="16"/>
                  </a:cubicBezTo>
                  <a:cubicBezTo>
                    <a:pt x="88" y="16"/>
                    <a:pt x="87" y="15"/>
                    <a:pt x="87" y="16"/>
                  </a:cubicBezTo>
                  <a:cubicBezTo>
                    <a:pt x="87" y="16"/>
                    <a:pt x="87" y="16"/>
                    <a:pt x="87" y="16"/>
                  </a:cubicBezTo>
                  <a:cubicBezTo>
                    <a:pt x="86" y="16"/>
                    <a:pt x="86" y="16"/>
                    <a:pt x="86" y="16"/>
                  </a:cubicBezTo>
                  <a:cubicBezTo>
                    <a:pt x="86" y="17"/>
                    <a:pt x="87" y="18"/>
                    <a:pt x="85" y="20"/>
                  </a:cubicBezTo>
                  <a:cubicBezTo>
                    <a:pt x="85" y="20"/>
                    <a:pt x="85" y="20"/>
                    <a:pt x="85" y="20"/>
                  </a:cubicBezTo>
                  <a:cubicBezTo>
                    <a:pt x="85" y="20"/>
                    <a:pt x="85" y="20"/>
                    <a:pt x="84" y="20"/>
                  </a:cubicBezTo>
                  <a:cubicBezTo>
                    <a:pt x="84" y="20"/>
                    <a:pt x="84" y="20"/>
                    <a:pt x="84" y="20"/>
                  </a:cubicBezTo>
                  <a:cubicBezTo>
                    <a:pt x="84" y="20"/>
                    <a:pt x="84" y="20"/>
                    <a:pt x="84" y="20"/>
                  </a:cubicBezTo>
                  <a:cubicBezTo>
                    <a:pt x="84" y="23"/>
                    <a:pt x="84" y="24"/>
                    <a:pt x="86" y="25"/>
                  </a:cubicBezTo>
                  <a:cubicBezTo>
                    <a:pt x="86" y="26"/>
                    <a:pt x="86" y="26"/>
                    <a:pt x="86" y="26"/>
                  </a:cubicBezTo>
                  <a:cubicBezTo>
                    <a:pt x="85" y="26"/>
                    <a:pt x="85" y="26"/>
                    <a:pt x="84" y="26"/>
                  </a:cubicBezTo>
                  <a:cubicBezTo>
                    <a:pt x="84" y="26"/>
                    <a:pt x="84" y="26"/>
                    <a:pt x="84" y="26"/>
                  </a:cubicBezTo>
                  <a:cubicBezTo>
                    <a:pt x="83" y="25"/>
                    <a:pt x="83" y="26"/>
                    <a:pt x="83" y="26"/>
                  </a:cubicBezTo>
                  <a:cubicBezTo>
                    <a:pt x="82" y="25"/>
                    <a:pt x="82" y="25"/>
                    <a:pt x="82" y="25"/>
                  </a:cubicBezTo>
                  <a:cubicBezTo>
                    <a:pt x="81" y="25"/>
                    <a:pt x="80" y="25"/>
                    <a:pt x="80" y="24"/>
                  </a:cubicBezTo>
                  <a:cubicBezTo>
                    <a:pt x="79" y="24"/>
                    <a:pt x="79" y="25"/>
                    <a:pt x="78" y="25"/>
                  </a:cubicBezTo>
                  <a:cubicBezTo>
                    <a:pt x="78" y="28"/>
                    <a:pt x="78" y="28"/>
                    <a:pt x="78" y="28"/>
                  </a:cubicBezTo>
                  <a:cubicBezTo>
                    <a:pt x="77" y="28"/>
                    <a:pt x="77" y="28"/>
                    <a:pt x="76" y="28"/>
                  </a:cubicBezTo>
                  <a:cubicBezTo>
                    <a:pt x="76" y="26"/>
                    <a:pt x="77" y="26"/>
                    <a:pt x="77" y="23"/>
                  </a:cubicBezTo>
                  <a:cubicBezTo>
                    <a:pt x="76" y="23"/>
                    <a:pt x="76" y="23"/>
                    <a:pt x="76" y="23"/>
                  </a:cubicBezTo>
                  <a:cubicBezTo>
                    <a:pt x="76" y="21"/>
                    <a:pt x="76" y="21"/>
                    <a:pt x="75" y="21"/>
                  </a:cubicBezTo>
                  <a:cubicBezTo>
                    <a:pt x="74" y="19"/>
                    <a:pt x="74" y="19"/>
                    <a:pt x="73" y="18"/>
                  </a:cubicBezTo>
                  <a:cubicBezTo>
                    <a:pt x="72" y="18"/>
                    <a:pt x="72" y="18"/>
                    <a:pt x="71" y="18"/>
                  </a:cubicBezTo>
                  <a:cubicBezTo>
                    <a:pt x="70" y="18"/>
                    <a:pt x="69" y="19"/>
                    <a:pt x="69" y="19"/>
                  </a:cubicBezTo>
                  <a:cubicBezTo>
                    <a:pt x="69" y="20"/>
                    <a:pt x="69" y="20"/>
                    <a:pt x="69" y="20"/>
                  </a:cubicBezTo>
                  <a:cubicBezTo>
                    <a:pt x="68" y="20"/>
                    <a:pt x="68" y="20"/>
                    <a:pt x="68" y="20"/>
                  </a:cubicBezTo>
                  <a:cubicBezTo>
                    <a:pt x="68" y="19"/>
                    <a:pt x="68" y="19"/>
                    <a:pt x="68" y="19"/>
                  </a:cubicBezTo>
                  <a:cubicBezTo>
                    <a:pt x="67" y="19"/>
                    <a:pt x="67" y="21"/>
                    <a:pt x="67" y="23"/>
                  </a:cubicBezTo>
                  <a:cubicBezTo>
                    <a:pt x="66" y="22"/>
                    <a:pt x="67" y="23"/>
                    <a:pt x="66" y="22"/>
                  </a:cubicBezTo>
                  <a:cubicBezTo>
                    <a:pt x="66" y="22"/>
                    <a:pt x="66" y="22"/>
                    <a:pt x="66" y="22"/>
                  </a:cubicBezTo>
                  <a:cubicBezTo>
                    <a:pt x="66" y="21"/>
                    <a:pt x="66" y="21"/>
                    <a:pt x="66" y="21"/>
                  </a:cubicBezTo>
                  <a:cubicBezTo>
                    <a:pt x="65" y="21"/>
                    <a:pt x="66" y="21"/>
                    <a:pt x="65" y="21"/>
                  </a:cubicBezTo>
                  <a:cubicBezTo>
                    <a:pt x="65" y="21"/>
                    <a:pt x="65" y="21"/>
                    <a:pt x="65" y="21"/>
                  </a:cubicBezTo>
                  <a:cubicBezTo>
                    <a:pt x="65" y="22"/>
                    <a:pt x="65" y="22"/>
                    <a:pt x="65" y="22"/>
                  </a:cubicBezTo>
                  <a:cubicBezTo>
                    <a:pt x="65" y="22"/>
                    <a:pt x="65" y="22"/>
                    <a:pt x="65" y="22"/>
                  </a:cubicBezTo>
                  <a:cubicBezTo>
                    <a:pt x="65" y="23"/>
                    <a:pt x="65" y="22"/>
                    <a:pt x="65" y="23"/>
                  </a:cubicBezTo>
                  <a:cubicBezTo>
                    <a:pt x="65" y="23"/>
                    <a:pt x="65" y="23"/>
                    <a:pt x="65" y="23"/>
                  </a:cubicBezTo>
                  <a:cubicBezTo>
                    <a:pt x="64" y="23"/>
                    <a:pt x="64" y="23"/>
                    <a:pt x="64" y="23"/>
                  </a:cubicBezTo>
                  <a:cubicBezTo>
                    <a:pt x="63" y="23"/>
                    <a:pt x="63" y="24"/>
                    <a:pt x="63" y="24"/>
                  </a:cubicBezTo>
                  <a:cubicBezTo>
                    <a:pt x="64" y="24"/>
                    <a:pt x="64" y="24"/>
                    <a:pt x="64" y="25"/>
                  </a:cubicBezTo>
                  <a:cubicBezTo>
                    <a:pt x="64" y="26"/>
                    <a:pt x="64" y="26"/>
                    <a:pt x="64" y="26"/>
                  </a:cubicBezTo>
                  <a:cubicBezTo>
                    <a:pt x="62" y="26"/>
                    <a:pt x="62" y="26"/>
                    <a:pt x="62" y="26"/>
                  </a:cubicBezTo>
                  <a:cubicBezTo>
                    <a:pt x="63" y="27"/>
                    <a:pt x="63" y="27"/>
                    <a:pt x="63" y="28"/>
                  </a:cubicBezTo>
                  <a:cubicBezTo>
                    <a:pt x="62" y="28"/>
                    <a:pt x="62" y="28"/>
                    <a:pt x="62" y="28"/>
                  </a:cubicBezTo>
                  <a:cubicBezTo>
                    <a:pt x="62" y="27"/>
                    <a:pt x="62" y="27"/>
                    <a:pt x="62" y="27"/>
                  </a:cubicBezTo>
                  <a:cubicBezTo>
                    <a:pt x="61" y="27"/>
                    <a:pt x="61" y="27"/>
                    <a:pt x="61" y="27"/>
                  </a:cubicBezTo>
                  <a:cubicBezTo>
                    <a:pt x="61" y="28"/>
                    <a:pt x="61" y="28"/>
                    <a:pt x="61" y="28"/>
                  </a:cubicBezTo>
                  <a:cubicBezTo>
                    <a:pt x="59" y="28"/>
                    <a:pt x="59" y="28"/>
                    <a:pt x="59" y="28"/>
                  </a:cubicBezTo>
                  <a:cubicBezTo>
                    <a:pt x="59" y="30"/>
                    <a:pt x="60" y="30"/>
                    <a:pt x="60" y="32"/>
                  </a:cubicBezTo>
                  <a:cubicBezTo>
                    <a:pt x="59" y="32"/>
                    <a:pt x="59" y="32"/>
                    <a:pt x="59" y="32"/>
                  </a:cubicBezTo>
                  <a:cubicBezTo>
                    <a:pt x="59" y="33"/>
                    <a:pt x="59" y="33"/>
                    <a:pt x="58" y="33"/>
                  </a:cubicBezTo>
                  <a:cubicBezTo>
                    <a:pt x="58" y="34"/>
                    <a:pt x="58" y="34"/>
                    <a:pt x="58" y="34"/>
                  </a:cubicBezTo>
                  <a:cubicBezTo>
                    <a:pt x="57" y="34"/>
                    <a:pt x="58" y="33"/>
                    <a:pt x="57" y="33"/>
                  </a:cubicBezTo>
                  <a:cubicBezTo>
                    <a:pt x="56" y="33"/>
                    <a:pt x="56" y="33"/>
                    <a:pt x="56" y="33"/>
                  </a:cubicBezTo>
                  <a:cubicBezTo>
                    <a:pt x="56" y="32"/>
                    <a:pt x="56" y="32"/>
                    <a:pt x="56" y="32"/>
                  </a:cubicBezTo>
                  <a:cubicBezTo>
                    <a:pt x="55" y="32"/>
                    <a:pt x="56" y="32"/>
                    <a:pt x="54" y="33"/>
                  </a:cubicBezTo>
                  <a:cubicBezTo>
                    <a:pt x="54" y="35"/>
                    <a:pt x="54" y="37"/>
                    <a:pt x="56" y="38"/>
                  </a:cubicBezTo>
                  <a:cubicBezTo>
                    <a:pt x="56" y="38"/>
                    <a:pt x="56" y="38"/>
                    <a:pt x="56" y="38"/>
                  </a:cubicBezTo>
                  <a:cubicBezTo>
                    <a:pt x="55" y="38"/>
                    <a:pt x="55" y="38"/>
                    <a:pt x="55" y="38"/>
                  </a:cubicBezTo>
                  <a:cubicBezTo>
                    <a:pt x="55" y="39"/>
                    <a:pt x="55" y="39"/>
                    <a:pt x="55" y="39"/>
                  </a:cubicBezTo>
                  <a:cubicBezTo>
                    <a:pt x="54" y="39"/>
                    <a:pt x="54" y="39"/>
                    <a:pt x="54" y="39"/>
                  </a:cubicBezTo>
                  <a:cubicBezTo>
                    <a:pt x="54" y="40"/>
                    <a:pt x="54" y="40"/>
                    <a:pt x="54" y="40"/>
                  </a:cubicBezTo>
                  <a:cubicBezTo>
                    <a:pt x="54" y="40"/>
                    <a:pt x="54" y="40"/>
                    <a:pt x="54" y="40"/>
                  </a:cubicBezTo>
                  <a:cubicBezTo>
                    <a:pt x="54" y="40"/>
                    <a:pt x="53" y="40"/>
                    <a:pt x="53" y="39"/>
                  </a:cubicBezTo>
                  <a:cubicBezTo>
                    <a:pt x="52" y="39"/>
                    <a:pt x="52" y="39"/>
                    <a:pt x="52" y="39"/>
                  </a:cubicBezTo>
                  <a:cubicBezTo>
                    <a:pt x="52" y="38"/>
                    <a:pt x="52" y="38"/>
                    <a:pt x="52" y="38"/>
                  </a:cubicBezTo>
                  <a:cubicBezTo>
                    <a:pt x="52" y="38"/>
                    <a:pt x="52" y="38"/>
                    <a:pt x="52" y="38"/>
                  </a:cubicBezTo>
                  <a:cubicBezTo>
                    <a:pt x="52" y="37"/>
                    <a:pt x="52" y="36"/>
                    <a:pt x="52" y="35"/>
                  </a:cubicBezTo>
                  <a:cubicBezTo>
                    <a:pt x="51" y="35"/>
                    <a:pt x="51" y="35"/>
                    <a:pt x="50" y="34"/>
                  </a:cubicBezTo>
                  <a:cubicBezTo>
                    <a:pt x="50" y="36"/>
                    <a:pt x="50" y="36"/>
                    <a:pt x="50" y="36"/>
                  </a:cubicBezTo>
                  <a:cubicBezTo>
                    <a:pt x="50" y="36"/>
                    <a:pt x="49" y="37"/>
                    <a:pt x="48" y="37"/>
                  </a:cubicBezTo>
                  <a:cubicBezTo>
                    <a:pt x="48" y="37"/>
                    <a:pt x="48" y="37"/>
                    <a:pt x="48" y="37"/>
                  </a:cubicBezTo>
                  <a:cubicBezTo>
                    <a:pt x="48" y="38"/>
                    <a:pt x="48" y="38"/>
                    <a:pt x="48" y="38"/>
                  </a:cubicBezTo>
                  <a:cubicBezTo>
                    <a:pt x="48" y="38"/>
                    <a:pt x="48" y="38"/>
                    <a:pt x="48" y="38"/>
                  </a:cubicBezTo>
                  <a:cubicBezTo>
                    <a:pt x="48" y="39"/>
                    <a:pt x="48" y="39"/>
                    <a:pt x="48" y="39"/>
                  </a:cubicBezTo>
                  <a:cubicBezTo>
                    <a:pt x="47" y="39"/>
                    <a:pt x="47" y="39"/>
                    <a:pt x="47" y="39"/>
                  </a:cubicBezTo>
                  <a:cubicBezTo>
                    <a:pt x="47" y="41"/>
                    <a:pt x="48" y="42"/>
                    <a:pt x="48" y="43"/>
                  </a:cubicBezTo>
                  <a:cubicBezTo>
                    <a:pt x="47" y="43"/>
                    <a:pt x="47" y="43"/>
                    <a:pt x="47" y="43"/>
                  </a:cubicBezTo>
                  <a:cubicBezTo>
                    <a:pt x="47" y="44"/>
                    <a:pt x="47" y="44"/>
                    <a:pt x="46" y="45"/>
                  </a:cubicBezTo>
                  <a:cubicBezTo>
                    <a:pt x="47" y="45"/>
                    <a:pt x="47" y="45"/>
                    <a:pt x="48" y="45"/>
                  </a:cubicBezTo>
                  <a:cubicBezTo>
                    <a:pt x="48" y="46"/>
                    <a:pt x="48" y="46"/>
                    <a:pt x="47" y="47"/>
                  </a:cubicBezTo>
                  <a:cubicBezTo>
                    <a:pt x="46" y="47"/>
                    <a:pt x="46" y="47"/>
                    <a:pt x="46" y="47"/>
                  </a:cubicBezTo>
                  <a:cubicBezTo>
                    <a:pt x="46" y="47"/>
                    <a:pt x="46" y="48"/>
                    <a:pt x="46" y="48"/>
                  </a:cubicBezTo>
                  <a:cubicBezTo>
                    <a:pt x="45" y="48"/>
                    <a:pt x="45" y="48"/>
                    <a:pt x="44" y="48"/>
                  </a:cubicBezTo>
                  <a:cubicBezTo>
                    <a:pt x="44" y="50"/>
                    <a:pt x="44" y="50"/>
                    <a:pt x="44" y="50"/>
                  </a:cubicBezTo>
                  <a:cubicBezTo>
                    <a:pt x="44" y="50"/>
                    <a:pt x="44" y="50"/>
                    <a:pt x="43" y="50"/>
                  </a:cubicBezTo>
                  <a:cubicBezTo>
                    <a:pt x="43" y="52"/>
                    <a:pt x="43" y="52"/>
                    <a:pt x="43" y="52"/>
                  </a:cubicBezTo>
                  <a:cubicBezTo>
                    <a:pt x="43" y="52"/>
                    <a:pt x="43" y="52"/>
                    <a:pt x="43" y="52"/>
                  </a:cubicBezTo>
                  <a:cubicBezTo>
                    <a:pt x="42" y="52"/>
                    <a:pt x="42" y="53"/>
                    <a:pt x="41" y="54"/>
                  </a:cubicBezTo>
                  <a:cubicBezTo>
                    <a:pt x="40" y="54"/>
                    <a:pt x="40" y="54"/>
                    <a:pt x="40" y="54"/>
                  </a:cubicBezTo>
                  <a:cubicBezTo>
                    <a:pt x="40" y="54"/>
                    <a:pt x="40" y="54"/>
                    <a:pt x="40" y="54"/>
                  </a:cubicBezTo>
                  <a:cubicBezTo>
                    <a:pt x="39" y="54"/>
                    <a:pt x="39" y="54"/>
                    <a:pt x="39" y="54"/>
                  </a:cubicBezTo>
                  <a:cubicBezTo>
                    <a:pt x="39" y="55"/>
                    <a:pt x="39" y="55"/>
                    <a:pt x="39" y="55"/>
                  </a:cubicBezTo>
                  <a:cubicBezTo>
                    <a:pt x="38" y="55"/>
                    <a:pt x="38" y="55"/>
                    <a:pt x="38" y="55"/>
                  </a:cubicBezTo>
                  <a:cubicBezTo>
                    <a:pt x="38" y="55"/>
                    <a:pt x="38" y="55"/>
                    <a:pt x="38" y="55"/>
                  </a:cubicBezTo>
                  <a:cubicBezTo>
                    <a:pt x="35" y="55"/>
                    <a:pt x="35" y="55"/>
                    <a:pt x="35" y="55"/>
                  </a:cubicBezTo>
                  <a:cubicBezTo>
                    <a:pt x="35" y="56"/>
                    <a:pt x="35" y="56"/>
                    <a:pt x="35" y="56"/>
                  </a:cubicBezTo>
                  <a:cubicBezTo>
                    <a:pt x="35" y="56"/>
                    <a:pt x="34" y="56"/>
                    <a:pt x="33" y="56"/>
                  </a:cubicBezTo>
                  <a:cubicBezTo>
                    <a:pt x="33" y="57"/>
                    <a:pt x="33" y="57"/>
                    <a:pt x="33" y="57"/>
                  </a:cubicBezTo>
                  <a:cubicBezTo>
                    <a:pt x="33" y="57"/>
                    <a:pt x="31" y="56"/>
                    <a:pt x="31" y="56"/>
                  </a:cubicBezTo>
                  <a:cubicBezTo>
                    <a:pt x="31" y="57"/>
                    <a:pt x="31" y="57"/>
                    <a:pt x="31" y="57"/>
                  </a:cubicBezTo>
                  <a:cubicBezTo>
                    <a:pt x="30" y="57"/>
                    <a:pt x="30" y="57"/>
                    <a:pt x="30" y="57"/>
                  </a:cubicBezTo>
                  <a:cubicBezTo>
                    <a:pt x="29" y="57"/>
                    <a:pt x="29" y="59"/>
                    <a:pt x="28" y="60"/>
                  </a:cubicBezTo>
                  <a:cubicBezTo>
                    <a:pt x="28" y="60"/>
                    <a:pt x="28" y="60"/>
                    <a:pt x="28" y="60"/>
                  </a:cubicBezTo>
                  <a:cubicBezTo>
                    <a:pt x="27" y="60"/>
                    <a:pt x="26" y="60"/>
                    <a:pt x="25" y="60"/>
                  </a:cubicBezTo>
                  <a:cubicBezTo>
                    <a:pt x="25" y="61"/>
                    <a:pt x="25" y="61"/>
                    <a:pt x="25" y="62"/>
                  </a:cubicBezTo>
                  <a:cubicBezTo>
                    <a:pt x="21" y="62"/>
                    <a:pt x="21" y="62"/>
                    <a:pt x="21" y="62"/>
                  </a:cubicBezTo>
                  <a:cubicBezTo>
                    <a:pt x="20" y="61"/>
                    <a:pt x="20" y="61"/>
                    <a:pt x="20" y="61"/>
                  </a:cubicBezTo>
                  <a:cubicBezTo>
                    <a:pt x="19" y="61"/>
                    <a:pt x="19" y="61"/>
                    <a:pt x="19" y="61"/>
                  </a:cubicBezTo>
                  <a:cubicBezTo>
                    <a:pt x="19" y="62"/>
                    <a:pt x="19" y="63"/>
                    <a:pt x="18" y="64"/>
                  </a:cubicBezTo>
                  <a:cubicBezTo>
                    <a:pt x="17" y="63"/>
                    <a:pt x="17" y="63"/>
                    <a:pt x="16" y="63"/>
                  </a:cubicBezTo>
                  <a:cubicBezTo>
                    <a:pt x="15" y="64"/>
                    <a:pt x="14" y="66"/>
                    <a:pt x="13" y="67"/>
                  </a:cubicBezTo>
                  <a:cubicBezTo>
                    <a:pt x="12" y="67"/>
                    <a:pt x="12" y="67"/>
                    <a:pt x="12" y="67"/>
                  </a:cubicBezTo>
                  <a:cubicBezTo>
                    <a:pt x="12" y="67"/>
                    <a:pt x="12" y="68"/>
                    <a:pt x="12" y="68"/>
                  </a:cubicBezTo>
                  <a:cubicBezTo>
                    <a:pt x="11" y="68"/>
                    <a:pt x="11" y="68"/>
                    <a:pt x="11" y="68"/>
                  </a:cubicBezTo>
                  <a:cubicBezTo>
                    <a:pt x="11" y="69"/>
                    <a:pt x="11" y="69"/>
                    <a:pt x="11" y="69"/>
                  </a:cubicBezTo>
                  <a:cubicBezTo>
                    <a:pt x="10" y="69"/>
                    <a:pt x="9" y="70"/>
                    <a:pt x="8" y="71"/>
                  </a:cubicBezTo>
                  <a:cubicBezTo>
                    <a:pt x="8" y="72"/>
                    <a:pt x="8" y="72"/>
                    <a:pt x="8" y="72"/>
                  </a:cubicBezTo>
                  <a:cubicBezTo>
                    <a:pt x="7" y="72"/>
                    <a:pt x="7" y="72"/>
                    <a:pt x="7" y="72"/>
                  </a:cubicBezTo>
                  <a:cubicBezTo>
                    <a:pt x="7" y="72"/>
                    <a:pt x="7" y="72"/>
                    <a:pt x="7" y="72"/>
                  </a:cubicBezTo>
                  <a:cubicBezTo>
                    <a:pt x="6" y="73"/>
                    <a:pt x="6" y="73"/>
                    <a:pt x="6" y="73"/>
                  </a:cubicBezTo>
                  <a:cubicBezTo>
                    <a:pt x="5" y="73"/>
                    <a:pt x="5" y="73"/>
                    <a:pt x="5" y="73"/>
                  </a:cubicBezTo>
                  <a:cubicBezTo>
                    <a:pt x="5" y="74"/>
                    <a:pt x="5" y="74"/>
                    <a:pt x="5" y="74"/>
                  </a:cubicBezTo>
                  <a:cubicBezTo>
                    <a:pt x="5" y="74"/>
                    <a:pt x="5" y="74"/>
                    <a:pt x="5" y="74"/>
                  </a:cubicBezTo>
                  <a:cubicBezTo>
                    <a:pt x="5" y="73"/>
                    <a:pt x="4" y="73"/>
                    <a:pt x="4" y="72"/>
                  </a:cubicBezTo>
                  <a:cubicBezTo>
                    <a:pt x="5" y="72"/>
                    <a:pt x="5" y="72"/>
                    <a:pt x="5" y="72"/>
                  </a:cubicBezTo>
                  <a:cubicBezTo>
                    <a:pt x="5" y="72"/>
                    <a:pt x="5" y="71"/>
                    <a:pt x="5" y="71"/>
                  </a:cubicBezTo>
                  <a:cubicBezTo>
                    <a:pt x="5" y="71"/>
                    <a:pt x="5" y="71"/>
                    <a:pt x="5" y="71"/>
                  </a:cubicBezTo>
                  <a:cubicBezTo>
                    <a:pt x="5" y="70"/>
                    <a:pt x="5" y="70"/>
                    <a:pt x="5" y="70"/>
                  </a:cubicBezTo>
                  <a:cubicBezTo>
                    <a:pt x="4" y="70"/>
                    <a:pt x="4" y="70"/>
                    <a:pt x="4" y="70"/>
                  </a:cubicBezTo>
                  <a:cubicBezTo>
                    <a:pt x="4" y="71"/>
                    <a:pt x="4" y="71"/>
                    <a:pt x="4" y="72"/>
                  </a:cubicBezTo>
                  <a:cubicBezTo>
                    <a:pt x="3" y="72"/>
                    <a:pt x="3" y="72"/>
                    <a:pt x="3" y="72"/>
                  </a:cubicBezTo>
                  <a:cubicBezTo>
                    <a:pt x="3" y="73"/>
                    <a:pt x="3" y="73"/>
                    <a:pt x="3" y="73"/>
                  </a:cubicBezTo>
                  <a:cubicBezTo>
                    <a:pt x="3" y="73"/>
                    <a:pt x="3" y="73"/>
                    <a:pt x="3" y="73"/>
                  </a:cubicBezTo>
                  <a:cubicBezTo>
                    <a:pt x="3" y="74"/>
                    <a:pt x="3" y="74"/>
                    <a:pt x="3" y="74"/>
                  </a:cubicBezTo>
                  <a:cubicBezTo>
                    <a:pt x="3" y="74"/>
                    <a:pt x="3" y="74"/>
                    <a:pt x="3" y="74"/>
                  </a:cubicBezTo>
                  <a:cubicBezTo>
                    <a:pt x="2" y="75"/>
                    <a:pt x="2" y="75"/>
                    <a:pt x="2" y="76"/>
                  </a:cubicBezTo>
                  <a:cubicBezTo>
                    <a:pt x="3" y="76"/>
                    <a:pt x="3" y="76"/>
                    <a:pt x="3" y="77"/>
                  </a:cubicBezTo>
                  <a:cubicBezTo>
                    <a:pt x="4" y="77"/>
                    <a:pt x="4" y="77"/>
                    <a:pt x="4" y="77"/>
                  </a:cubicBezTo>
                  <a:cubicBezTo>
                    <a:pt x="4" y="78"/>
                    <a:pt x="2" y="78"/>
                    <a:pt x="3" y="80"/>
                  </a:cubicBezTo>
                  <a:cubicBezTo>
                    <a:pt x="3" y="82"/>
                    <a:pt x="3" y="82"/>
                    <a:pt x="3" y="82"/>
                  </a:cubicBezTo>
                  <a:cubicBezTo>
                    <a:pt x="3" y="82"/>
                    <a:pt x="3" y="82"/>
                    <a:pt x="3" y="82"/>
                  </a:cubicBezTo>
                  <a:cubicBezTo>
                    <a:pt x="2" y="83"/>
                    <a:pt x="2" y="84"/>
                    <a:pt x="2" y="84"/>
                  </a:cubicBezTo>
                  <a:cubicBezTo>
                    <a:pt x="1" y="84"/>
                    <a:pt x="1" y="84"/>
                    <a:pt x="1" y="84"/>
                  </a:cubicBezTo>
                  <a:cubicBezTo>
                    <a:pt x="1" y="85"/>
                    <a:pt x="1" y="85"/>
                    <a:pt x="1" y="85"/>
                  </a:cubicBezTo>
                  <a:cubicBezTo>
                    <a:pt x="0" y="85"/>
                    <a:pt x="0" y="85"/>
                    <a:pt x="0" y="85"/>
                  </a:cubicBezTo>
                  <a:cubicBezTo>
                    <a:pt x="1" y="87"/>
                    <a:pt x="2" y="86"/>
                    <a:pt x="3" y="87"/>
                  </a:cubicBezTo>
                  <a:cubicBezTo>
                    <a:pt x="4" y="88"/>
                    <a:pt x="4" y="89"/>
                    <a:pt x="4" y="91"/>
                  </a:cubicBezTo>
                  <a:cubicBezTo>
                    <a:pt x="4" y="91"/>
                    <a:pt x="4" y="91"/>
                    <a:pt x="4" y="91"/>
                  </a:cubicBezTo>
                  <a:cubicBezTo>
                    <a:pt x="4" y="92"/>
                    <a:pt x="4" y="92"/>
                    <a:pt x="4" y="93"/>
                  </a:cubicBezTo>
                  <a:cubicBezTo>
                    <a:pt x="4" y="94"/>
                    <a:pt x="5" y="96"/>
                    <a:pt x="5" y="98"/>
                  </a:cubicBezTo>
                  <a:cubicBezTo>
                    <a:pt x="4" y="98"/>
                    <a:pt x="4" y="98"/>
                    <a:pt x="3" y="97"/>
                  </a:cubicBezTo>
                  <a:cubicBezTo>
                    <a:pt x="3" y="95"/>
                    <a:pt x="3" y="95"/>
                    <a:pt x="3" y="95"/>
                  </a:cubicBezTo>
                  <a:cubicBezTo>
                    <a:pt x="2" y="95"/>
                    <a:pt x="2" y="95"/>
                    <a:pt x="2" y="95"/>
                  </a:cubicBezTo>
                  <a:cubicBezTo>
                    <a:pt x="2" y="97"/>
                    <a:pt x="2" y="98"/>
                    <a:pt x="3" y="99"/>
                  </a:cubicBezTo>
                  <a:cubicBezTo>
                    <a:pt x="3" y="99"/>
                    <a:pt x="3" y="99"/>
                    <a:pt x="3" y="99"/>
                  </a:cubicBezTo>
                  <a:cubicBezTo>
                    <a:pt x="3" y="101"/>
                    <a:pt x="3" y="101"/>
                    <a:pt x="3" y="101"/>
                  </a:cubicBezTo>
                  <a:cubicBezTo>
                    <a:pt x="4" y="101"/>
                    <a:pt x="4" y="101"/>
                    <a:pt x="4" y="101"/>
                  </a:cubicBezTo>
                  <a:cubicBezTo>
                    <a:pt x="4" y="101"/>
                    <a:pt x="4" y="101"/>
                    <a:pt x="4" y="101"/>
                  </a:cubicBezTo>
                  <a:cubicBezTo>
                    <a:pt x="3" y="101"/>
                    <a:pt x="3" y="101"/>
                    <a:pt x="2" y="101"/>
                  </a:cubicBezTo>
                  <a:cubicBezTo>
                    <a:pt x="2" y="100"/>
                    <a:pt x="2" y="100"/>
                    <a:pt x="2" y="99"/>
                  </a:cubicBezTo>
                  <a:cubicBezTo>
                    <a:pt x="1" y="99"/>
                    <a:pt x="1" y="99"/>
                    <a:pt x="1" y="99"/>
                  </a:cubicBezTo>
                  <a:cubicBezTo>
                    <a:pt x="1" y="98"/>
                    <a:pt x="1" y="97"/>
                    <a:pt x="0" y="96"/>
                  </a:cubicBezTo>
                  <a:cubicBezTo>
                    <a:pt x="0" y="95"/>
                    <a:pt x="0" y="95"/>
                    <a:pt x="0" y="95"/>
                  </a:cubicBezTo>
                  <a:cubicBezTo>
                    <a:pt x="0" y="95"/>
                    <a:pt x="0" y="95"/>
                    <a:pt x="0" y="95"/>
                  </a:cubicBezTo>
                  <a:cubicBezTo>
                    <a:pt x="0" y="97"/>
                    <a:pt x="0" y="99"/>
                    <a:pt x="1" y="101"/>
                  </a:cubicBezTo>
                  <a:cubicBezTo>
                    <a:pt x="1" y="101"/>
                    <a:pt x="1" y="101"/>
                    <a:pt x="2" y="101"/>
                  </a:cubicBezTo>
                  <a:cubicBezTo>
                    <a:pt x="2" y="102"/>
                    <a:pt x="2" y="102"/>
                    <a:pt x="2" y="102"/>
                  </a:cubicBezTo>
                  <a:cubicBezTo>
                    <a:pt x="3" y="103"/>
                    <a:pt x="3" y="104"/>
                    <a:pt x="4" y="104"/>
                  </a:cubicBezTo>
                  <a:cubicBezTo>
                    <a:pt x="4" y="105"/>
                    <a:pt x="4" y="105"/>
                    <a:pt x="4" y="105"/>
                  </a:cubicBezTo>
                  <a:cubicBezTo>
                    <a:pt x="5" y="105"/>
                    <a:pt x="5" y="105"/>
                    <a:pt x="5" y="105"/>
                  </a:cubicBezTo>
                  <a:cubicBezTo>
                    <a:pt x="5" y="106"/>
                    <a:pt x="5" y="107"/>
                    <a:pt x="5" y="108"/>
                  </a:cubicBezTo>
                  <a:cubicBezTo>
                    <a:pt x="6" y="108"/>
                    <a:pt x="6" y="108"/>
                    <a:pt x="6" y="108"/>
                  </a:cubicBezTo>
                  <a:cubicBezTo>
                    <a:pt x="6" y="109"/>
                    <a:pt x="6" y="109"/>
                    <a:pt x="6" y="109"/>
                  </a:cubicBezTo>
                  <a:cubicBezTo>
                    <a:pt x="6" y="111"/>
                    <a:pt x="6" y="111"/>
                    <a:pt x="6" y="111"/>
                  </a:cubicBezTo>
                  <a:cubicBezTo>
                    <a:pt x="6" y="111"/>
                    <a:pt x="6" y="111"/>
                    <a:pt x="6" y="111"/>
                  </a:cubicBezTo>
                  <a:cubicBezTo>
                    <a:pt x="7" y="112"/>
                    <a:pt x="8" y="113"/>
                    <a:pt x="8" y="113"/>
                  </a:cubicBezTo>
                  <a:cubicBezTo>
                    <a:pt x="9" y="113"/>
                    <a:pt x="9" y="113"/>
                    <a:pt x="9" y="113"/>
                  </a:cubicBezTo>
                  <a:cubicBezTo>
                    <a:pt x="9" y="115"/>
                    <a:pt x="9" y="115"/>
                    <a:pt x="8" y="115"/>
                  </a:cubicBezTo>
                  <a:cubicBezTo>
                    <a:pt x="8" y="116"/>
                    <a:pt x="9" y="116"/>
                    <a:pt x="9" y="117"/>
                  </a:cubicBezTo>
                  <a:cubicBezTo>
                    <a:pt x="9" y="117"/>
                    <a:pt x="9" y="117"/>
                    <a:pt x="9" y="117"/>
                  </a:cubicBezTo>
                  <a:cubicBezTo>
                    <a:pt x="10" y="117"/>
                    <a:pt x="10" y="118"/>
                    <a:pt x="10" y="118"/>
                  </a:cubicBezTo>
                  <a:cubicBezTo>
                    <a:pt x="11" y="119"/>
                    <a:pt x="11" y="119"/>
                    <a:pt x="11" y="119"/>
                  </a:cubicBezTo>
                  <a:cubicBezTo>
                    <a:pt x="12" y="121"/>
                    <a:pt x="9" y="122"/>
                    <a:pt x="10" y="125"/>
                  </a:cubicBezTo>
                  <a:cubicBezTo>
                    <a:pt x="11" y="125"/>
                    <a:pt x="11" y="125"/>
                    <a:pt x="11" y="125"/>
                  </a:cubicBezTo>
                  <a:cubicBezTo>
                    <a:pt x="11" y="127"/>
                    <a:pt x="11" y="127"/>
                    <a:pt x="11" y="127"/>
                  </a:cubicBezTo>
                  <a:cubicBezTo>
                    <a:pt x="11" y="127"/>
                    <a:pt x="11" y="127"/>
                    <a:pt x="11" y="127"/>
                  </a:cubicBezTo>
                  <a:cubicBezTo>
                    <a:pt x="11" y="128"/>
                    <a:pt x="11" y="128"/>
                    <a:pt x="11" y="128"/>
                  </a:cubicBezTo>
                  <a:cubicBezTo>
                    <a:pt x="12" y="129"/>
                    <a:pt x="12" y="129"/>
                    <a:pt x="12" y="129"/>
                  </a:cubicBezTo>
                  <a:cubicBezTo>
                    <a:pt x="12" y="130"/>
                    <a:pt x="12" y="131"/>
                    <a:pt x="12" y="132"/>
                  </a:cubicBezTo>
                  <a:cubicBezTo>
                    <a:pt x="13" y="132"/>
                    <a:pt x="13" y="132"/>
                    <a:pt x="13" y="132"/>
                  </a:cubicBezTo>
                  <a:cubicBezTo>
                    <a:pt x="12" y="132"/>
                    <a:pt x="12" y="133"/>
                    <a:pt x="12" y="133"/>
                  </a:cubicBezTo>
                  <a:cubicBezTo>
                    <a:pt x="12" y="134"/>
                    <a:pt x="14" y="136"/>
                    <a:pt x="14" y="137"/>
                  </a:cubicBezTo>
                  <a:cubicBezTo>
                    <a:pt x="13" y="137"/>
                    <a:pt x="13" y="137"/>
                    <a:pt x="13" y="137"/>
                  </a:cubicBezTo>
                  <a:cubicBezTo>
                    <a:pt x="13" y="138"/>
                    <a:pt x="13" y="138"/>
                    <a:pt x="13" y="138"/>
                  </a:cubicBezTo>
                  <a:cubicBezTo>
                    <a:pt x="13" y="138"/>
                    <a:pt x="13" y="138"/>
                    <a:pt x="13" y="138"/>
                  </a:cubicBezTo>
                  <a:cubicBezTo>
                    <a:pt x="13" y="140"/>
                    <a:pt x="14" y="139"/>
                    <a:pt x="14" y="141"/>
                  </a:cubicBezTo>
                  <a:cubicBezTo>
                    <a:pt x="13" y="141"/>
                    <a:pt x="13" y="141"/>
                    <a:pt x="13" y="141"/>
                  </a:cubicBezTo>
                  <a:cubicBezTo>
                    <a:pt x="13" y="142"/>
                    <a:pt x="13" y="142"/>
                    <a:pt x="13" y="142"/>
                  </a:cubicBezTo>
                  <a:cubicBezTo>
                    <a:pt x="13" y="142"/>
                    <a:pt x="13" y="142"/>
                    <a:pt x="13" y="142"/>
                  </a:cubicBezTo>
                  <a:cubicBezTo>
                    <a:pt x="13" y="145"/>
                    <a:pt x="13" y="145"/>
                    <a:pt x="13" y="145"/>
                  </a:cubicBezTo>
                  <a:cubicBezTo>
                    <a:pt x="13" y="145"/>
                    <a:pt x="13" y="145"/>
                    <a:pt x="13" y="145"/>
                  </a:cubicBezTo>
                  <a:cubicBezTo>
                    <a:pt x="13" y="146"/>
                    <a:pt x="12" y="149"/>
                    <a:pt x="12" y="149"/>
                  </a:cubicBezTo>
                  <a:cubicBezTo>
                    <a:pt x="12" y="150"/>
                    <a:pt x="12" y="150"/>
                    <a:pt x="12" y="150"/>
                  </a:cubicBezTo>
                  <a:cubicBezTo>
                    <a:pt x="11" y="149"/>
                    <a:pt x="11" y="148"/>
                    <a:pt x="9" y="148"/>
                  </a:cubicBezTo>
                  <a:cubicBezTo>
                    <a:pt x="9" y="148"/>
                    <a:pt x="9" y="148"/>
                    <a:pt x="9" y="148"/>
                  </a:cubicBezTo>
                  <a:cubicBezTo>
                    <a:pt x="9" y="148"/>
                    <a:pt x="9" y="148"/>
                    <a:pt x="9" y="148"/>
                  </a:cubicBezTo>
                  <a:cubicBezTo>
                    <a:pt x="9" y="149"/>
                    <a:pt x="10" y="152"/>
                    <a:pt x="11" y="152"/>
                  </a:cubicBezTo>
                  <a:cubicBezTo>
                    <a:pt x="12" y="153"/>
                    <a:pt x="12" y="152"/>
                    <a:pt x="13" y="153"/>
                  </a:cubicBezTo>
                  <a:cubicBezTo>
                    <a:pt x="13" y="154"/>
                    <a:pt x="13" y="154"/>
                    <a:pt x="13" y="154"/>
                  </a:cubicBezTo>
                  <a:cubicBezTo>
                    <a:pt x="14" y="154"/>
                    <a:pt x="14" y="154"/>
                    <a:pt x="14" y="154"/>
                  </a:cubicBezTo>
                  <a:cubicBezTo>
                    <a:pt x="14" y="155"/>
                    <a:pt x="14" y="155"/>
                    <a:pt x="14" y="155"/>
                  </a:cubicBezTo>
                  <a:cubicBezTo>
                    <a:pt x="15" y="155"/>
                    <a:pt x="15" y="155"/>
                    <a:pt x="15" y="155"/>
                  </a:cubicBezTo>
                  <a:cubicBezTo>
                    <a:pt x="15" y="155"/>
                    <a:pt x="15" y="156"/>
                    <a:pt x="16" y="156"/>
                  </a:cubicBezTo>
                  <a:cubicBezTo>
                    <a:pt x="16" y="157"/>
                    <a:pt x="16" y="157"/>
                    <a:pt x="16" y="157"/>
                  </a:cubicBezTo>
                  <a:cubicBezTo>
                    <a:pt x="18" y="157"/>
                    <a:pt x="18" y="157"/>
                    <a:pt x="18" y="157"/>
                  </a:cubicBezTo>
                  <a:cubicBezTo>
                    <a:pt x="18" y="157"/>
                    <a:pt x="18" y="158"/>
                    <a:pt x="19" y="158"/>
                  </a:cubicBezTo>
                  <a:cubicBezTo>
                    <a:pt x="19" y="157"/>
                    <a:pt x="19" y="157"/>
                    <a:pt x="19" y="157"/>
                  </a:cubicBezTo>
                  <a:cubicBezTo>
                    <a:pt x="22" y="157"/>
                    <a:pt x="22" y="157"/>
                    <a:pt x="22" y="157"/>
                  </a:cubicBezTo>
                  <a:cubicBezTo>
                    <a:pt x="22" y="158"/>
                    <a:pt x="22" y="158"/>
                    <a:pt x="22" y="158"/>
                  </a:cubicBezTo>
                  <a:cubicBezTo>
                    <a:pt x="24" y="158"/>
                    <a:pt x="24" y="158"/>
                    <a:pt x="24" y="158"/>
                  </a:cubicBezTo>
                  <a:cubicBezTo>
                    <a:pt x="24" y="158"/>
                    <a:pt x="24" y="158"/>
                    <a:pt x="24" y="158"/>
                  </a:cubicBezTo>
                  <a:cubicBezTo>
                    <a:pt x="24" y="158"/>
                    <a:pt x="24" y="158"/>
                    <a:pt x="24" y="158"/>
                  </a:cubicBezTo>
                  <a:cubicBezTo>
                    <a:pt x="24" y="158"/>
                    <a:pt x="24" y="157"/>
                    <a:pt x="25" y="157"/>
                  </a:cubicBezTo>
                  <a:cubicBezTo>
                    <a:pt x="25" y="157"/>
                    <a:pt x="25" y="157"/>
                    <a:pt x="26" y="157"/>
                  </a:cubicBezTo>
                  <a:cubicBezTo>
                    <a:pt x="26" y="157"/>
                    <a:pt x="26" y="157"/>
                    <a:pt x="26" y="157"/>
                  </a:cubicBezTo>
                  <a:cubicBezTo>
                    <a:pt x="27" y="156"/>
                    <a:pt x="28" y="155"/>
                    <a:pt x="28" y="154"/>
                  </a:cubicBezTo>
                  <a:cubicBezTo>
                    <a:pt x="29" y="154"/>
                    <a:pt x="29" y="154"/>
                    <a:pt x="29" y="153"/>
                  </a:cubicBezTo>
                  <a:cubicBezTo>
                    <a:pt x="30" y="153"/>
                    <a:pt x="29" y="153"/>
                    <a:pt x="30" y="153"/>
                  </a:cubicBezTo>
                  <a:cubicBezTo>
                    <a:pt x="30" y="153"/>
                    <a:pt x="30" y="153"/>
                    <a:pt x="30" y="153"/>
                  </a:cubicBezTo>
                  <a:cubicBezTo>
                    <a:pt x="30" y="154"/>
                    <a:pt x="30" y="154"/>
                    <a:pt x="30" y="154"/>
                  </a:cubicBezTo>
                  <a:cubicBezTo>
                    <a:pt x="31" y="155"/>
                    <a:pt x="31" y="155"/>
                    <a:pt x="32" y="155"/>
                  </a:cubicBezTo>
                  <a:cubicBezTo>
                    <a:pt x="32" y="153"/>
                    <a:pt x="32" y="153"/>
                    <a:pt x="32" y="151"/>
                  </a:cubicBezTo>
                  <a:cubicBezTo>
                    <a:pt x="33" y="151"/>
                    <a:pt x="34" y="152"/>
                    <a:pt x="35" y="151"/>
                  </a:cubicBezTo>
                  <a:cubicBezTo>
                    <a:pt x="35" y="151"/>
                    <a:pt x="35" y="151"/>
                    <a:pt x="35" y="151"/>
                  </a:cubicBezTo>
                  <a:cubicBezTo>
                    <a:pt x="36" y="151"/>
                    <a:pt x="36" y="151"/>
                    <a:pt x="36" y="151"/>
                  </a:cubicBezTo>
                  <a:cubicBezTo>
                    <a:pt x="36" y="150"/>
                    <a:pt x="36" y="150"/>
                    <a:pt x="36" y="150"/>
                  </a:cubicBezTo>
                  <a:cubicBezTo>
                    <a:pt x="37" y="151"/>
                    <a:pt x="37" y="151"/>
                    <a:pt x="38" y="151"/>
                  </a:cubicBezTo>
                  <a:cubicBezTo>
                    <a:pt x="38" y="150"/>
                    <a:pt x="38" y="150"/>
                    <a:pt x="39" y="150"/>
                  </a:cubicBezTo>
                  <a:cubicBezTo>
                    <a:pt x="39" y="150"/>
                    <a:pt x="39" y="150"/>
                    <a:pt x="39" y="150"/>
                  </a:cubicBezTo>
                  <a:cubicBezTo>
                    <a:pt x="39" y="150"/>
                    <a:pt x="40" y="150"/>
                    <a:pt x="40" y="150"/>
                  </a:cubicBezTo>
                  <a:cubicBezTo>
                    <a:pt x="41" y="150"/>
                    <a:pt x="42" y="150"/>
                    <a:pt x="44" y="150"/>
                  </a:cubicBezTo>
                  <a:cubicBezTo>
                    <a:pt x="44" y="150"/>
                    <a:pt x="44" y="150"/>
                    <a:pt x="44" y="150"/>
                  </a:cubicBezTo>
                  <a:cubicBezTo>
                    <a:pt x="44" y="150"/>
                    <a:pt x="44" y="149"/>
                    <a:pt x="46" y="150"/>
                  </a:cubicBezTo>
                  <a:cubicBezTo>
                    <a:pt x="47" y="151"/>
                    <a:pt x="47" y="151"/>
                    <a:pt x="47" y="151"/>
                  </a:cubicBezTo>
                  <a:cubicBezTo>
                    <a:pt x="47" y="150"/>
                    <a:pt x="47" y="150"/>
                    <a:pt x="47" y="150"/>
                  </a:cubicBezTo>
                  <a:cubicBezTo>
                    <a:pt x="49" y="150"/>
                    <a:pt x="49" y="150"/>
                    <a:pt x="50" y="149"/>
                  </a:cubicBezTo>
                  <a:cubicBezTo>
                    <a:pt x="51" y="149"/>
                    <a:pt x="51" y="149"/>
                    <a:pt x="51" y="150"/>
                  </a:cubicBezTo>
                  <a:cubicBezTo>
                    <a:pt x="52" y="150"/>
                    <a:pt x="52" y="150"/>
                    <a:pt x="52" y="150"/>
                  </a:cubicBezTo>
                  <a:cubicBezTo>
                    <a:pt x="53" y="150"/>
                    <a:pt x="53" y="150"/>
                    <a:pt x="54" y="150"/>
                  </a:cubicBezTo>
                  <a:cubicBezTo>
                    <a:pt x="54" y="150"/>
                    <a:pt x="54" y="150"/>
                    <a:pt x="54" y="150"/>
                  </a:cubicBezTo>
                  <a:cubicBezTo>
                    <a:pt x="55" y="149"/>
                    <a:pt x="54" y="149"/>
                    <a:pt x="54" y="148"/>
                  </a:cubicBezTo>
                  <a:cubicBezTo>
                    <a:pt x="55" y="148"/>
                    <a:pt x="55" y="148"/>
                    <a:pt x="55" y="148"/>
                  </a:cubicBezTo>
                  <a:cubicBezTo>
                    <a:pt x="55" y="148"/>
                    <a:pt x="55" y="148"/>
                    <a:pt x="55" y="148"/>
                  </a:cubicBezTo>
                  <a:cubicBezTo>
                    <a:pt x="56" y="147"/>
                    <a:pt x="56" y="147"/>
                    <a:pt x="56" y="147"/>
                  </a:cubicBezTo>
                  <a:cubicBezTo>
                    <a:pt x="57" y="146"/>
                    <a:pt x="56" y="145"/>
                    <a:pt x="58" y="144"/>
                  </a:cubicBezTo>
                  <a:cubicBezTo>
                    <a:pt x="58" y="144"/>
                    <a:pt x="58" y="144"/>
                    <a:pt x="58" y="144"/>
                  </a:cubicBezTo>
                  <a:cubicBezTo>
                    <a:pt x="61" y="144"/>
                    <a:pt x="61" y="144"/>
                    <a:pt x="61" y="144"/>
                  </a:cubicBezTo>
                  <a:cubicBezTo>
                    <a:pt x="61" y="143"/>
                    <a:pt x="62" y="143"/>
                    <a:pt x="62" y="142"/>
                  </a:cubicBezTo>
                  <a:cubicBezTo>
                    <a:pt x="62" y="142"/>
                    <a:pt x="63" y="142"/>
                    <a:pt x="63" y="142"/>
                  </a:cubicBezTo>
                  <a:cubicBezTo>
                    <a:pt x="63" y="142"/>
                    <a:pt x="63" y="142"/>
                    <a:pt x="63" y="142"/>
                  </a:cubicBezTo>
                  <a:cubicBezTo>
                    <a:pt x="64" y="142"/>
                    <a:pt x="64" y="142"/>
                    <a:pt x="64" y="142"/>
                  </a:cubicBezTo>
                  <a:cubicBezTo>
                    <a:pt x="64" y="141"/>
                    <a:pt x="64" y="141"/>
                    <a:pt x="64" y="141"/>
                  </a:cubicBezTo>
                  <a:cubicBezTo>
                    <a:pt x="65" y="140"/>
                    <a:pt x="65" y="140"/>
                    <a:pt x="65" y="140"/>
                  </a:cubicBezTo>
                  <a:cubicBezTo>
                    <a:pt x="65" y="140"/>
                    <a:pt x="65" y="140"/>
                    <a:pt x="65" y="139"/>
                  </a:cubicBezTo>
                  <a:cubicBezTo>
                    <a:pt x="67" y="139"/>
                    <a:pt x="68" y="140"/>
                    <a:pt x="70" y="140"/>
                  </a:cubicBezTo>
                  <a:cubicBezTo>
                    <a:pt x="70" y="139"/>
                    <a:pt x="70" y="139"/>
                    <a:pt x="70" y="139"/>
                  </a:cubicBezTo>
                  <a:cubicBezTo>
                    <a:pt x="71" y="139"/>
                    <a:pt x="73" y="139"/>
                    <a:pt x="74" y="139"/>
                  </a:cubicBezTo>
                  <a:cubicBezTo>
                    <a:pt x="74" y="138"/>
                    <a:pt x="74" y="138"/>
                    <a:pt x="74" y="138"/>
                  </a:cubicBezTo>
                  <a:cubicBezTo>
                    <a:pt x="75" y="139"/>
                    <a:pt x="75" y="139"/>
                    <a:pt x="75" y="139"/>
                  </a:cubicBezTo>
                  <a:cubicBezTo>
                    <a:pt x="75" y="138"/>
                    <a:pt x="75" y="138"/>
                    <a:pt x="75" y="138"/>
                  </a:cubicBezTo>
                  <a:cubicBezTo>
                    <a:pt x="76" y="138"/>
                    <a:pt x="76" y="138"/>
                    <a:pt x="77" y="138"/>
                  </a:cubicBezTo>
                  <a:cubicBezTo>
                    <a:pt x="77" y="137"/>
                    <a:pt x="77" y="137"/>
                    <a:pt x="77" y="137"/>
                  </a:cubicBezTo>
                  <a:cubicBezTo>
                    <a:pt x="78" y="137"/>
                    <a:pt x="79" y="137"/>
                    <a:pt x="80" y="137"/>
                  </a:cubicBezTo>
                  <a:cubicBezTo>
                    <a:pt x="80" y="136"/>
                    <a:pt x="80" y="136"/>
                    <a:pt x="80" y="136"/>
                  </a:cubicBezTo>
                  <a:cubicBezTo>
                    <a:pt x="80" y="137"/>
                    <a:pt x="81" y="137"/>
                    <a:pt x="82" y="137"/>
                  </a:cubicBezTo>
                  <a:cubicBezTo>
                    <a:pt x="82" y="136"/>
                    <a:pt x="82" y="136"/>
                    <a:pt x="82" y="136"/>
                  </a:cubicBezTo>
                  <a:cubicBezTo>
                    <a:pt x="82" y="136"/>
                    <a:pt x="82" y="136"/>
                    <a:pt x="82" y="136"/>
                  </a:cubicBezTo>
                  <a:cubicBezTo>
                    <a:pt x="82" y="136"/>
                    <a:pt x="82" y="136"/>
                    <a:pt x="82" y="136"/>
                  </a:cubicBezTo>
                  <a:cubicBezTo>
                    <a:pt x="84" y="136"/>
                    <a:pt x="85" y="136"/>
                    <a:pt x="86" y="136"/>
                  </a:cubicBezTo>
                  <a:cubicBezTo>
                    <a:pt x="86" y="135"/>
                    <a:pt x="86" y="135"/>
                    <a:pt x="86" y="135"/>
                  </a:cubicBezTo>
                  <a:cubicBezTo>
                    <a:pt x="87" y="135"/>
                    <a:pt x="87" y="135"/>
                    <a:pt x="87" y="135"/>
                  </a:cubicBezTo>
                  <a:cubicBezTo>
                    <a:pt x="87" y="135"/>
                    <a:pt x="87" y="135"/>
                    <a:pt x="87" y="135"/>
                  </a:cubicBezTo>
                  <a:cubicBezTo>
                    <a:pt x="89" y="135"/>
                    <a:pt x="89" y="135"/>
                    <a:pt x="89" y="135"/>
                  </a:cubicBezTo>
                  <a:cubicBezTo>
                    <a:pt x="89" y="135"/>
                    <a:pt x="89" y="135"/>
                    <a:pt x="89" y="135"/>
                  </a:cubicBezTo>
                  <a:cubicBezTo>
                    <a:pt x="91" y="136"/>
                    <a:pt x="91" y="134"/>
                    <a:pt x="92" y="134"/>
                  </a:cubicBezTo>
                  <a:cubicBezTo>
                    <a:pt x="94" y="134"/>
                    <a:pt x="95" y="135"/>
                    <a:pt x="97" y="136"/>
                  </a:cubicBezTo>
                  <a:cubicBezTo>
                    <a:pt x="97" y="137"/>
                    <a:pt x="97" y="137"/>
                    <a:pt x="97" y="138"/>
                  </a:cubicBezTo>
                  <a:cubicBezTo>
                    <a:pt x="99" y="138"/>
                    <a:pt x="99" y="138"/>
                    <a:pt x="99" y="138"/>
                  </a:cubicBezTo>
                  <a:cubicBezTo>
                    <a:pt x="99" y="137"/>
                    <a:pt x="99" y="137"/>
                    <a:pt x="99" y="137"/>
                  </a:cubicBezTo>
                  <a:cubicBezTo>
                    <a:pt x="100" y="137"/>
                    <a:pt x="100" y="137"/>
                    <a:pt x="100" y="137"/>
                  </a:cubicBezTo>
                  <a:cubicBezTo>
                    <a:pt x="101" y="137"/>
                    <a:pt x="100" y="137"/>
                    <a:pt x="101" y="137"/>
                  </a:cubicBezTo>
                  <a:cubicBezTo>
                    <a:pt x="101" y="137"/>
                    <a:pt x="101" y="137"/>
                    <a:pt x="101" y="137"/>
                  </a:cubicBezTo>
                  <a:cubicBezTo>
                    <a:pt x="101" y="137"/>
                    <a:pt x="102" y="138"/>
                    <a:pt x="102" y="138"/>
                  </a:cubicBezTo>
                  <a:cubicBezTo>
                    <a:pt x="103" y="138"/>
                    <a:pt x="103" y="138"/>
                    <a:pt x="103" y="138"/>
                  </a:cubicBezTo>
                  <a:cubicBezTo>
                    <a:pt x="104" y="139"/>
                    <a:pt x="104" y="138"/>
                    <a:pt x="104" y="138"/>
                  </a:cubicBezTo>
                  <a:cubicBezTo>
                    <a:pt x="106" y="138"/>
                    <a:pt x="105" y="139"/>
                    <a:pt x="106" y="139"/>
                  </a:cubicBezTo>
                  <a:cubicBezTo>
                    <a:pt x="106" y="140"/>
                    <a:pt x="106" y="141"/>
                    <a:pt x="106" y="141"/>
                  </a:cubicBezTo>
                  <a:cubicBezTo>
                    <a:pt x="108" y="141"/>
                    <a:pt x="108" y="141"/>
                    <a:pt x="108" y="141"/>
                  </a:cubicBezTo>
                  <a:cubicBezTo>
                    <a:pt x="108" y="142"/>
                    <a:pt x="108" y="142"/>
                    <a:pt x="108" y="142"/>
                  </a:cubicBezTo>
                  <a:cubicBezTo>
                    <a:pt x="109" y="142"/>
                    <a:pt x="109" y="142"/>
                    <a:pt x="109" y="142"/>
                  </a:cubicBezTo>
                  <a:cubicBezTo>
                    <a:pt x="108" y="143"/>
                    <a:pt x="109" y="143"/>
                    <a:pt x="107" y="143"/>
                  </a:cubicBezTo>
                  <a:cubicBezTo>
                    <a:pt x="107" y="144"/>
                    <a:pt x="107" y="143"/>
                    <a:pt x="107" y="144"/>
                  </a:cubicBezTo>
                  <a:cubicBezTo>
                    <a:pt x="107" y="145"/>
                    <a:pt x="109" y="146"/>
                    <a:pt x="111" y="146"/>
                  </a:cubicBezTo>
                  <a:cubicBezTo>
                    <a:pt x="112" y="148"/>
                    <a:pt x="110" y="151"/>
                    <a:pt x="113" y="152"/>
                  </a:cubicBezTo>
                  <a:cubicBezTo>
                    <a:pt x="113" y="152"/>
                    <a:pt x="113" y="153"/>
                    <a:pt x="113" y="153"/>
                  </a:cubicBezTo>
                  <a:cubicBezTo>
                    <a:pt x="113" y="153"/>
                    <a:pt x="113" y="153"/>
                    <a:pt x="113" y="153"/>
                  </a:cubicBezTo>
                  <a:cubicBezTo>
                    <a:pt x="113" y="154"/>
                    <a:pt x="113" y="154"/>
                    <a:pt x="113" y="154"/>
                  </a:cubicBezTo>
                  <a:cubicBezTo>
                    <a:pt x="114" y="154"/>
                    <a:pt x="114" y="154"/>
                    <a:pt x="114" y="154"/>
                  </a:cubicBezTo>
                  <a:cubicBezTo>
                    <a:pt x="115" y="154"/>
                    <a:pt x="114" y="155"/>
                    <a:pt x="115" y="155"/>
                  </a:cubicBezTo>
                  <a:cubicBezTo>
                    <a:pt x="115" y="154"/>
                    <a:pt x="115" y="154"/>
                    <a:pt x="115" y="154"/>
                  </a:cubicBezTo>
                  <a:cubicBezTo>
                    <a:pt x="117" y="154"/>
                    <a:pt x="117" y="154"/>
                    <a:pt x="117" y="153"/>
                  </a:cubicBezTo>
                  <a:cubicBezTo>
                    <a:pt x="118" y="153"/>
                    <a:pt x="118" y="153"/>
                    <a:pt x="118" y="153"/>
                  </a:cubicBezTo>
                  <a:cubicBezTo>
                    <a:pt x="118" y="152"/>
                    <a:pt x="118" y="152"/>
                    <a:pt x="118" y="152"/>
                  </a:cubicBezTo>
                  <a:cubicBezTo>
                    <a:pt x="118" y="152"/>
                    <a:pt x="118" y="151"/>
                    <a:pt x="119" y="151"/>
                  </a:cubicBezTo>
                  <a:cubicBezTo>
                    <a:pt x="119" y="151"/>
                    <a:pt x="119" y="151"/>
                    <a:pt x="119" y="151"/>
                  </a:cubicBezTo>
                  <a:cubicBezTo>
                    <a:pt x="120" y="150"/>
                    <a:pt x="120" y="150"/>
                    <a:pt x="121" y="149"/>
                  </a:cubicBezTo>
                  <a:cubicBezTo>
                    <a:pt x="121" y="149"/>
                    <a:pt x="121" y="149"/>
                    <a:pt x="121" y="149"/>
                  </a:cubicBezTo>
                  <a:cubicBezTo>
                    <a:pt x="122" y="149"/>
                    <a:pt x="122" y="149"/>
                    <a:pt x="122" y="149"/>
                  </a:cubicBezTo>
                  <a:cubicBezTo>
                    <a:pt x="122" y="148"/>
                    <a:pt x="122" y="148"/>
                    <a:pt x="122" y="148"/>
                  </a:cubicBezTo>
                  <a:cubicBezTo>
                    <a:pt x="123" y="148"/>
                    <a:pt x="123" y="148"/>
                    <a:pt x="123" y="148"/>
                  </a:cubicBezTo>
                  <a:cubicBezTo>
                    <a:pt x="123" y="148"/>
                    <a:pt x="123" y="148"/>
                    <a:pt x="123" y="148"/>
                  </a:cubicBezTo>
                  <a:cubicBezTo>
                    <a:pt x="124" y="148"/>
                    <a:pt x="124" y="148"/>
                    <a:pt x="124" y="148"/>
                  </a:cubicBezTo>
                  <a:cubicBezTo>
                    <a:pt x="124" y="147"/>
                    <a:pt x="125" y="145"/>
                    <a:pt x="125" y="144"/>
                  </a:cubicBezTo>
                  <a:cubicBezTo>
                    <a:pt x="126" y="144"/>
                    <a:pt x="126" y="144"/>
                    <a:pt x="126" y="144"/>
                  </a:cubicBezTo>
                  <a:cubicBezTo>
                    <a:pt x="126" y="146"/>
                    <a:pt x="126" y="148"/>
                    <a:pt x="126" y="149"/>
                  </a:cubicBezTo>
                  <a:cubicBezTo>
                    <a:pt x="125" y="149"/>
                    <a:pt x="125" y="149"/>
                    <a:pt x="125" y="149"/>
                  </a:cubicBezTo>
                  <a:cubicBezTo>
                    <a:pt x="125" y="150"/>
                    <a:pt x="125" y="150"/>
                    <a:pt x="125" y="151"/>
                  </a:cubicBezTo>
                  <a:cubicBezTo>
                    <a:pt x="125" y="151"/>
                    <a:pt x="125" y="151"/>
                    <a:pt x="125" y="151"/>
                  </a:cubicBezTo>
                  <a:cubicBezTo>
                    <a:pt x="125" y="152"/>
                    <a:pt x="125" y="152"/>
                    <a:pt x="125" y="152"/>
                  </a:cubicBezTo>
                  <a:cubicBezTo>
                    <a:pt x="124" y="153"/>
                    <a:pt x="124" y="153"/>
                    <a:pt x="124" y="153"/>
                  </a:cubicBezTo>
                  <a:cubicBezTo>
                    <a:pt x="124" y="156"/>
                    <a:pt x="124" y="156"/>
                    <a:pt x="124" y="156"/>
                  </a:cubicBezTo>
                  <a:cubicBezTo>
                    <a:pt x="124" y="156"/>
                    <a:pt x="124" y="156"/>
                    <a:pt x="124" y="156"/>
                  </a:cubicBezTo>
                  <a:cubicBezTo>
                    <a:pt x="124" y="157"/>
                    <a:pt x="124" y="157"/>
                    <a:pt x="123" y="158"/>
                  </a:cubicBezTo>
                  <a:cubicBezTo>
                    <a:pt x="123" y="158"/>
                    <a:pt x="122" y="158"/>
                    <a:pt x="121" y="158"/>
                  </a:cubicBezTo>
                  <a:cubicBezTo>
                    <a:pt x="121" y="160"/>
                    <a:pt x="121" y="160"/>
                    <a:pt x="121" y="160"/>
                  </a:cubicBezTo>
                  <a:cubicBezTo>
                    <a:pt x="121" y="160"/>
                    <a:pt x="122" y="160"/>
                    <a:pt x="122" y="160"/>
                  </a:cubicBezTo>
                  <a:cubicBezTo>
                    <a:pt x="122" y="160"/>
                    <a:pt x="122" y="160"/>
                    <a:pt x="122" y="160"/>
                  </a:cubicBezTo>
                  <a:cubicBezTo>
                    <a:pt x="123" y="160"/>
                    <a:pt x="123" y="160"/>
                    <a:pt x="123" y="160"/>
                  </a:cubicBezTo>
                  <a:cubicBezTo>
                    <a:pt x="123" y="159"/>
                    <a:pt x="123" y="159"/>
                    <a:pt x="123" y="159"/>
                  </a:cubicBezTo>
                  <a:cubicBezTo>
                    <a:pt x="124" y="159"/>
                    <a:pt x="125" y="159"/>
                    <a:pt x="125" y="158"/>
                  </a:cubicBezTo>
                  <a:cubicBezTo>
                    <a:pt x="126" y="158"/>
                    <a:pt x="126" y="158"/>
                    <a:pt x="126" y="158"/>
                  </a:cubicBezTo>
                  <a:cubicBezTo>
                    <a:pt x="126" y="157"/>
                    <a:pt x="126" y="157"/>
                    <a:pt x="125" y="156"/>
                  </a:cubicBezTo>
                  <a:cubicBezTo>
                    <a:pt x="126" y="156"/>
                    <a:pt x="126" y="156"/>
                    <a:pt x="126" y="156"/>
                  </a:cubicBezTo>
                  <a:cubicBezTo>
                    <a:pt x="126" y="155"/>
                    <a:pt x="126" y="154"/>
                    <a:pt x="126" y="154"/>
                  </a:cubicBezTo>
                  <a:cubicBezTo>
                    <a:pt x="127" y="153"/>
                    <a:pt x="127" y="153"/>
                    <a:pt x="128" y="153"/>
                  </a:cubicBezTo>
                  <a:cubicBezTo>
                    <a:pt x="128" y="154"/>
                    <a:pt x="128" y="155"/>
                    <a:pt x="129" y="156"/>
                  </a:cubicBezTo>
                  <a:cubicBezTo>
                    <a:pt x="129" y="156"/>
                    <a:pt x="129" y="156"/>
                    <a:pt x="129" y="156"/>
                  </a:cubicBezTo>
                  <a:cubicBezTo>
                    <a:pt x="129" y="157"/>
                    <a:pt x="129" y="157"/>
                    <a:pt x="129" y="157"/>
                  </a:cubicBezTo>
                  <a:cubicBezTo>
                    <a:pt x="130" y="157"/>
                    <a:pt x="130" y="157"/>
                    <a:pt x="130" y="157"/>
                  </a:cubicBezTo>
                  <a:cubicBezTo>
                    <a:pt x="129" y="157"/>
                    <a:pt x="129" y="157"/>
                    <a:pt x="129" y="157"/>
                  </a:cubicBezTo>
                  <a:cubicBezTo>
                    <a:pt x="129" y="159"/>
                    <a:pt x="129" y="159"/>
                    <a:pt x="129" y="159"/>
                  </a:cubicBezTo>
                  <a:cubicBezTo>
                    <a:pt x="130" y="159"/>
                    <a:pt x="130" y="159"/>
                    <a:pt x="130" y="159"/>
                  </a:cubicBezTo>
                  <a:cubicBezTo>
                    <a:pt x="130" y="160"/>
                    <a:pt x="129" y="162"/>
                    <a:pt x="129" y="164"/>
                  </a:cubicBezTo>
                  <a:cubicBezTo>
                    <a:pt x="132" y="163"/>
                    <a:pt x="132" y="162"/>
                    <a:pt x="134" y="162"/>
                  </a:cubicBezTo>
                  <a:cubicBezTo>
                    <a:pt x="134" y="165"/>
                    <a:pt x="134" y="165"/>
                    <a:pt x="134" y="165"/>
                  </a:cubicBezTo>
                  <a:cubicBezTo>
                    <a:pt x="135" y="165"/>
                    <a:pt x="135" y="165"/>
                    <a:pt x="135" y="165"/>
                  </a:cubicBezTo>
                  <a:cubicBezTo>
                    <a:pt x="135" y="166"/>
                    <a:pt x="135" y="166"/>
                    <a:pt x="135" y="166"/>
                  </a:cubicBezTo>
                  <a:cubicBezTo>
                    <a:pt x="135" y="166"/>
                    <a:pt x="135" y="166"/>
                    <a:pt x="135" y="166"/>
                  </a:cubicBezTo>
                  <a:cubicBezTo>
                    <a:pt x="135" y="166"/>
                    <a:pt x="135" y="166"/>
                    <a:pt x="135" y="166"/>
                  </a:cubicBezTo>
                  <a:cubicBezTo>
                    <a:pt x="135" y="166"/>
                    <a:pt x="135" y="166"/>
                    <a:pt x="135" y="166"/>
                  </a:cubicBezTo>
                  <a:cubicBezTo>
                    <a:pt x="135" y="167"/>
                    <a:pt x="135" y="167"/>
                    <a:pt x="135" y="167"/>
                  </a:cubicBezTo>
                  <a:cubicBezTo>
                    <a:pt x="136" y="167"/>
                    <a:pt x="136" y="167"/>
                    <a:pt x="136" y="167"/>
                  </a:cubicBezTo>
                  <a:cubicBezTo>
                    <a:pt x="136" y="168"/>
                    <a:pt x="136" y="168"/>
                    <a:pt x="136" y="168"/>
                  </a:cubicBezTo>
                  <a:cubicBezTo>
                    <a:pt x="136" y="168"/>
                    <a:pt x="137" y="168"/>
                    <a:pt x="137" y="170"/>
                  </a:cubicBezTo>
                  <a:cubicBezTo>
                    <a:pt x="136" y="170"/>
                    <a:pt x="136" y="170"/>
                    <a:pt x="136" y="170"/>
                  </a:cubicBezTo>
                  <a:cubicBezTo>
                    <a:pt x="136" y="171"/>
                    <a:pt x="137" y="172"/>
                    <a:pt x="136" y="173"/>
                  </a:cubicBezTo>
                  <a:cubicBezTo>
                    <a:pt x="136" y="176"/>
                    <a:pt x="136" y="176"/>
                    <a:pt x="136" y="176"/>
                  </a:cubicBezTo>
                  <a:cubicBezTo>
                    <a:pt x="137" y="176"/>
                    <a:pt x="137" y="176"/>
                    <a:pt x="137" y="176"/>
                  </a:cubicBezTo>
                  <a:cubicBezTo>
                    <a:pt x="137" y="177"/>
                    <a:pt x="137" y="177"/>
                    <a:pt x="137" y="177"/>
                  </a:cubicBezTo>
                  <a:cubicBezTo>
                    <a:pt x="137" y="177"/>
                    <a:pt x="138" y="177"/>
                    <a:pt x="138" y="177"/>
                  </a:cubicBezTo>
                  <a:cubicBezTo>
                    <a:pt x="138" y="178"/>
                    <a:pt x="139" y="178"/>
                    <a:pt x="139" y="178"/>
                  </a:cubicBezTo>
                  <a:cubicBezTo>
                    <a:pt x="140" y="179"/>
                    <a:pt x="140" y="179"/>
                    <a:pt x="140" y="179"/>
                  </a:cubicBezTo>
                  <a:cubicBezTo>
                    <a:pt x="140" y="179"/>
                    <a:pt x="140" y="180"/>
                    <a:pt x="141" y="181"/>
                  </a:cubicBezTo>
                  <a:cubicBezTo>
                    <a:pt x="142" y="181"/>
                    <a:pt x="142" y="181"/>
                    <a:pt x="142" y="181"/>
                  </a:cubicBezTo>
                  <a:cubicBezTo>
                    <a:pt x="142" y="181"/>
                    <a:pt x="142" y="181"/>
                    <a:pt x="142" y="181"/>
                  </a:cubicBezTo>
                  <a:cubicBezTo>
                    <a:pt x="143" y="182"/>
                    <a:pt x="145" y="182"/>
                    <a:pt x="145" y="183"/>
                  </a:cubicBezTo>
                  <a:cubicBezTo>
                    <a:pt x="146" y="183"/>
                    <a:pt x="146" y="183"/>
                    <a:pt x="146" y="182"/>
                  </a:cubicBezTo>
                  <a:cubicBezTo>
                    <a:pt x="147" y="182"/>
                    <a:pt x="148" y="183"/>
                    <a:pt x="149" y="183"/>
                  </a:cubicBezTo>
                  <a:cubicBezTo>
                    <a:pt x="149" y="183"/>
                    <a:pt x="149" y="183"/>
                    <a:pt x="149" y="183"/>
                  </a:cubicBezTo>
                  <a:cubicBezTo>
                    <a:pt x="150" y="183"/>
                    <a:pt x="150" y="183"/>
                    <a:pt x="150" y="183"/>
                  </a:cubicBezTo>
                  <a:cubicBezTo>
                    <a:pt x="150" y="185"/>
                    <a:pt x="151" y="185"/>
                    <a:pt x="151" y="186"/>
                  </a:cubicBezTo>
                  <a:cubicBezTo>
                    <a:pt x="151" y="186"/>
                    <a:pt x="151" y="186"/>
                    <a:pt x="151" y="186"/>
                  </a:cubicBezTo>
                  <a:cubicBezTo>
                    <a:pt x="152" y="186"/>
                    <a:pt x="152" y="186"/>
                    <a:pt x="152" y="186"/>
                  </a:cubicBezTo>
                  <a:cubicBezTo>
                    <a:pt x="153" y="186"/>
                    <a:pt x="154" y="187"/>
                    <a:pt x="154" y="188"/>
                  </a:cubicBezTo>
                  <a:cubicBezTo>
                    <a:pt x="155" y="188"/>
                    <a:pt x="156" y="188"/>
                    <a:pt x="156" y="187"/>
                  </a:cubicBezTo>
                  <a:cubicBezTo>
                    <a:pt x="156" y="187"/>
                    <a:pt x="156" y="187"/>
                    <a:pt x="156" y="187"/>
                  </a:cubicBezTo>
                  <a:cubicBezTo>
                    <a:pt x="157" y="187"/>
                    <a:pt x="157" y="187"/>
                    <a:pt x="157" y="187"/>
                  </a:cubicBezTo>
                  <a:cubicBezTo>
                    <a:pt x="157" y="186"/>
                    <a:pt x="157" y="186"/>
                    <a:pt x="157" y="186"/>
                  </a:cubicBezTo>
                  <a:cubicBezTo>
                    <a:pt x="157" y="186"/>
                    <a:pt x="157" y="186"/>
                    <a:pt x="158" y="185"/>
                  </a:cubicBezTo>
                  <a:cubicBezTo>
                    <a:pt x="158" y="185"/>
                    <a:pt x="158" y="185"/>
                    <a:pt x="158" y="185"/>
                  </a:cubicBezTo>
                  <a:cubicBezTo>
                    <a:pt x="159" y="185"/>
                    <a:pt x="159" y="184"/>
                    <a:pt x="159" y="183"/>
                  </a:cubicBezTo>
                  <a:cubicBezTo>
                    <a:pt x="160" y="183"/>
                    <a:pt x="160" y="184"/>
                    <a:pt x="161" y="182"/>
                  </a:cubicBezTo>
                  <a:cubicBezTo>
                    <a:pt x="161" y="182"/>
                    <a:pt x="159" y="181"/>
                    <a:pt x="160" y="181"/>
                  </a:cubicBezTo>
                  <a:cubicBezTo>
                    <a:pt x="160" y="181"/>
                    <a:pt x="160" y="181"/>
                    <a:pt x="160" y="181"/>
                  </a:cubicBezTo>
                  <a:cubicBezTo>
                    <a:pt x="161" y="180"/>
                    <a:pt x="161" y="180"/>
                    <a:pt x="162" y="180"/>
                  </a:cubicBezTo>
                  <a:cubicBezTo>
                    <a:pt x="162" y="179"/>
                    <a:pt x="162" y="179"/>
                    <a:pt x="162" y="179"/>
                  </a:cubicBezTo>
                  <a:cubicBezTo>
                    <a:pt x="164" y="179"/>
                    <a:pt x="164" y="179"/>
                    <a:pt x="164" y="179"/>
                  </a:cubicBezTo>
                  <a:cubicBezTo>
                    <a:pt x="164" y="180"/>
                    <a:pt x="164" y="180"/>
                    <a:pt x="164" y="180"/>
                  </a:cubicBezTo>
                  <a:cubicBezTo>
                    <a:pt x="164" y="181"/>
                    <a:pt x="164" y="181"/>
                    <a:pt x="163" y="182"/>
                  </a:cubicBezTo>
                  <a:cubicBezTo>
                    <a:pt x="162" y="182"/>
                    <a:pt x="162" y="182"/>
                    <a:pt x="162" y="182"/>
                  </a:cubicBezTo>
                  <a:cubicBezTo>
                    <a:pt x="162" y="183"/>
                    <a:pt x="162" y="183"/>
                    <a:pt x="162" y="183"/>
                  </a:cubicBezTo>
                  <a:cubicBezTo>
                    <a:pt x="164" y="183"/>
                    <a:pt x="164" y="183"/>
                    <a:pt x="166" y="182"/>
                  </a:cubicBezTo>
                  <a:cubicBezTo>
                    <a:pt x="166" y="183"/>
                    <a:pt x="166" y="183"/>
                    <a:pt x="166" y="183"/>
                  </a:cubicBezTo>
                  <a:cubicBezTo>
                    <a:pt x="165" y="183"/>
                    <a:pt x="165" y="183"/>
                    <a:pt x="165" y="183"/>
                  </a:cubicBezTo>
                  <a:cubicBezTo>
                    <a:pt x="165" y="184"/>
                    <a:pt x="165" y="184"/>
                    <a:pt x="164" y="185"/>
                  </a:cubicBezTo>
                  <a:cubicBezTo>
                    <a:pt x="166" y="185"/>
                    <a:pt x="165" y="186"/>
                    <a:pt x="167" y="186"/>
                  </a:cubicBezTo>
                  <a:cubicBezTo>
                    <a:pt x="167" y="187"/>
                    <a:pt x="167" y="187"/>
                    <a:pt x="168" y="187"/>
                  </a:cubicBezTo>
                  <a:cubicBezTo>
                    <a:pt x="168" y="188"/>
                    <a:pt x="168" y="188"/>
                    <a:pt x="168" y="188"/>
                  </a:cubicBezTo>
                  <a:cubicBezTo>
                    <a:pt x="168" y="188"/>
                    <a:pt x="169" y="188"/>
                    <a:pt x="169" y="187"/>
                  </a:cubicBezTo>
                  <a:cubicBezTo>
                    <a:pt x="169" y="188"/>
                    <a:pt x="170" y="189"/>
                    <a:pt x="170" y="189"/>
                  </a:cubicBezTo>
                  <a:cubicBezTo>
                    <a:pt x="170" y="190"/>
                    <a:pt x="170" y="190"/>
                    <a:pt x="171" y="190"/>
                  </a:cubicBezTo>
                  <a:cubicBezTo>
                    <a:pt x="171" y="188"/>
                    <a:pt x="171" y="188"/>
                    <a:pt x="171" y="188"/>
                  </a:cubicBezTo>
                  <a:cubicBezTo>
                    <a:pt x="172" y="188"/>
                    <a:pt x="172" y="187"/>
                    <a:pt x="174" y="187"/>
                  </a:cubicBezTo>
                  <a:cubicBezTo>
                    <a:pt x="174" y="186"/>
                    <a:pt x="174" y="185"/>
                    <a:pt x="175" y="184"/>
                  </a:cubicBezTo>
                  <a:cubicBezTo>
                    <a:pt x="175" y="184"/>
                    <a:pt x="176" y="184"/>
                    <a:pt x="176" y="183"/>
                  </a:cubicBezTo>
                  <a:cubicBezTo>
                    <a:pt x="176" y="183"/>
                    <a:pt x="176" y="183"/>
                    <a:pt x="176" y="183"/>
                  </a:cubicBezTo>
                  <a:cubicBezTo>
                    <a:pt x="177" y="182"/>
                    <a:pt x="177" y="182"/>
                    <a:pt x="177" y="182"/>
                  </a:cubicBezTo>
                  <a:cubicBezTo>
                    <a:pt x="177" y="182"/>
                    <a:pt x="177" y="181"/>
                    <a:pt x="176" y="181"/>
                  </a:cubicBezTo>
                  <a:cubicBezTo>
                    <a:pt x="177" y="181"/>
                    <a:pt x="177" y="181"/>
                    <a:pt x="177" y="181"/>
                  </a:cubicBezTo>
                  <a:cubicBezTo>
                    <a:pt x="177" y="180"/>
                    <a:pt x="177" y="180"/>
                    <a:pt x="177" y="180"/>
                  </a:cubicBezTo>
                  <a:cubicBezTo>
                    <a:pt x="177" y="180"/>
                    <a:pt x="177" y="180"/>
                    <a:pt x="178" y="179"/>
                  </a:cubicBezTo>
                  <a:cubicBezTo>
                    <a:pt x="182" y="179"/>
                    <a:pt x="182" y="179"/>
                    <a:pt x="182" y="179"/>
                  </a:cubicBezTo>
                  <a:cubicBezTo>
                    <a:pt x="182" y="179"/>
                    <a:pt x="182" y="179"/>
                    <a:pt x="182" y="179"/>
                  </a:cubicBezTo>
                  <a:cubicBezTo>
                    <a:pt x="183" y="180"/>
                    <a:pt x="183" y="178"/>
                    <a:pt x="185" y="179"/>
                  </a:cubicBezTo>
                  <a:cubicBezTo>
                    <a:pt x="186" y="179"/>
                    <a:pt x="186" y="179"/>
                    <a:pt x="186" y="179"/>
                  </a:cubicBezTo>
                  <a:cubicBezTo>
                    <a:pt x="186" y="179"/>
                    <a:pt x="186" y="179"/>
                    <a:pt x="186" y="179"/>
                  </a:cubicBezTo>
                  <a:cubicBezTo>
                    <a:pt x="187" y="179"/>
                    <a:pt x="187" y="179"/>
                    <a:pt x="187" y="179"/>
                  </a:cubicBezTo>
                  <a:cubicBezTo>
                    <a:pt x="187" y="178"/>
                    <a:pt x="187" y="178"/>
                    <a:pt x="187" y="178"/>
                  </a:cubicBezTo>
                  <a:cubicBezTo>
                    <a:pt x="188" y="178"/>
                    <a:pt x="188" y="178"/>
                    <a:pt x="188" y="178"/>
                  </a:cubicBezTo>
                  <a:cubicBezTo>
                    <a:pt x="188" y="177"/>
                    <a:pt x="188" y="177"/>
                    <a:pt x="188" y="176"/>
                  </a:cubicBezTo>
                  <a:cubicBezTo>
                    <a:pt x="189" y="176"/>
                    <a:pt x="189" y="176"/>
                    <a:pt x="189" y="175"/>
                  </a:cubicBezTo>
                  <a:cubicBezTo>
                    <a:pt x="188" y="175"/>
                    <a:pt x="188" y="174"/>
                    <a:pt x="187" y="174"/>
                  </a:cubicBezTo>
                  <a:cubicBezTo>
                    <a:pt x="187" y="174"/>
                    <a:pt x="187" y="174"/>
                    <a:pt x="187" y="174"/>
                  </a:cubicBezTo>
                  <a:cubicBezTo>
                    <a:pt x="187" y="173"/>
                    <a:pt x="187" y="173"/>
                    <a:pt x="187" y="173"/>
                  </a:cubicBezTo>
                  <a:cubicBezTo>
                    <a:pt x="187" y="173"/>
                    <a:pt x="187" y="173"/>
                    <a:pt x="187" y="173"/>
                  </a:cubicBezTo>
                  <a:cubicBezTo>
                    <a:pt x="187" y="172"/>
                    <a:pt x="188" y="171"/>
                    <a:pt x="188" y="170"/>
                  </a:cubicBezTo>
                  <a:cubicBezTo>
                    <a:pt x="189" y="170"/>
                    <a:pt x="189" y="170"/>
                    <a:pt x="189" y="170"/>
                  </a:cubicBezTo>
                  <a:cubicBezTo>
                    <a:pt x="189" y="168"/>
                    <a:pt x="190" y="166"/>
                    <a:pt x="190" y="165"/>
                  </a:cubicBezTo>
                  <a:cubicBezTo>
                    <a:pt x="190" y="165"/>
                    <a:pt x="190" y="165"/>
                    <a:pt x="190" y="165"/>
                  </a:cubicBezTo>
                  <a:cubicBezTo>
                    <a:pt x="190" y="164"/>
                    <a:pt x="190" y="164"/>
                    <a:pt x="190" y="164"/>
                  </a:cubicBezTo>
                  <a:cubicBezTo>
                    <a:pt x="190" y="164"/>
                    <a:pt x="190" y="164"/>
                    <a:pt x="190" y="164"/>
                  </a:cubicBezTo>
                  <a:cubicBezTo>
                    <a:pt x="190" y="162"/>
                    <a:pt x="190" y="162"/>
                    <a:pt x="190" y="162"/>
                  </a:cubicBezTo>
                  <a:cubicBezTo>
                    <a:pt x="190" y="162"/>
                    <a:pt x="191" y="162"/>
                    <a:pt x="191" y="162"/>
                  </a:cubicBezTo>
                  <a:cubicBezTo>
                    <a:pt x="191" y="161"/>
                    <a:pt x="191" y="160"/>
                    <a:pt x="192" y="160"/>
                  </a:cubicBezTo>
                  <a:cubicBezTo>
                    <a:pt x="192" y="160"/>
                    <a:pt x="192" y="160"/>
                    <a:pt x="192" y="160"/>
                  </a:cubicBezTo>
                  <a:cubicBezTo>
                    <a:pt x="192" y="159"/>
                    <a:pt x="193" y="159"/>
                    <a:pt x="193" y="158"/>
                  </a:cubicBezTo>
                  <a:cubicBezTo>
                    <a:pt x="193" y="158"/>
                    <a:pt x="192" y="158"/>
                    <a:pt x="192" y="157"/>
                  </a:cubicBezTo>
                  <a:cubicBezTo>
                    <a:pt x="193" y="157"/>
                    <a:pt x="193" y="157"/>
                    <a:pt x="193" y="157"/>
                  </a:cubicBezTo>
                  <a:cubicBezTo>
                    <a:pt x="193" y="155"/>
                    <a:pt x="193" y="155"/>
                    <a:pt x="193" y="155"/>
                  </a:cubicBezTo>
                  <a:cubicBezTo>
                    <a:pt x="194" y="155"/>
                    <a:pt x="194" y="155"/>
                    <a:pt x="194" y="155"/>
                  </a:cubicBezTo>
                  <a:cubicBezTo>
                    <a:pt x="194" y="154"/>
                    <a:pt x="194" y="154"/>
                    <a:pt x="194" y="154"/>
                  </a:cubicBezTo>
                  <a:cubicBezTo>
                    <a:pt x="194" y="154"/>
                    <a:pt x="194" y="154"/>
                    <a:pt x="194" y="154"/>
                  </a:cubicBezTo>
                  <a:cubicBezTo>
                    <a:pt x="194" y="153"/>
                    <a:pt x="194" y="153"/>
                    <a:pt x="194" y="153"/>
                  </a:cubicBezTo>
                  <a:cubicBezTo>
                    <a:pt x="195" y="151"/>
                    <a:pt x="195" y="150"/>
                    <a:pt x="194" y="148"/>
                  </a:cubicBezTo>
                  <a:cubicBezTo>
                    <a:pt x="194" y="148"/>
                    <a:pt x="194" y="148"/>
                    <a:pt x="195" y="148"/>
                  </a:cubicBezTo>
                  <a:cubicBezTo>
                    <a:pt x="196" y="148"/>
                    <a:pt x="196" y="148"/>
                    <a:pt x="196" y="148"/>
                  </a:cubicBezTo>
                  <a:cubicBezTo>
                    <a:pt x="196" y="146"/>
                    <a:pt x="196" y="146"/>
                    <a:pt x="197" y="145"/>
                  </a:cubicBezTo>
                  <a:cubicBezTo>
                    <a:pt x="197" y="144"/>
                    <a:pt x="197" y="144"/>
                    <a:pt x="197" y="144"/>
                  </a:cubicBezTo>
                  <a:cubicBezTo>
                    <a:pt x="198" y="144"/>
                    <a:pt x="198" y="144"/>
                    <a:pt x="198" y="144"/>
                  </a:cubicBezTo>
                  <a:cubicBezTo>
                    <a:pt x="198" y="144"/>
                    <a:pt x="198" y="144"/>
                    <a:pt x="198" y="144"/>
                  </a:cubicBezTo>
                  <a:cubicBezTo>
                    <a:pt x="199" y="144"/>
                    <a:pt x="199" y="144"/>
                    <a:pt x="199" y="144"/>
                  </a:cubicBezTo>
                  <a:cubicBezTo>
                    <a:pt x="199" y="143"/>
                    <a:pt x="199" y="143"/>
                    <a:pt x="199" y="143"/>
                  </a:cubicBezTo>
                  <a:cubicBezTo>
                    <a:pt x="200" y="143"/>
                    <a:pt x="201" y="142"/>
                    <a:pt x="202" y="142"/>
                  </a:cubicBezTo>
                  <a:cubicBezTo>
                    <a:pt x="202" y="142"/>
                    <a:pt x="202" y="141"/>
                    <a:pt x="202" y="140"/>
                  </a:cubicBezTo>
                  <a:cubicBezTo>
                    <a:pt x="202" y="140"/>
                    <a:pt x="202" y="140"/>
                    <a:pt x="202" y="140"/>
                  </a:cubicBezTo>
                  <a:cubicBezTo>
                    <a:pt x="202" y="139"/>
                    <a:pt x="202" y="139"/>
                    <a:pt x="202" y="139"/>
                  </a:cubicBezTo>
                  <a:cubicBezTo>
                    <a:pt x="203" y="138"/>
                    <a:pt x="203" y="138"/>
                    <a:pt x="203" y="138"/>
                  </a:cubicBezTo>
                  <a:cubicBezTo>
                    <a:pt x="203" y="138"/>
                    <a:pt x="203" y="138"/>
                    <a:pt x="203" y="138"/>
                  </a:cubicBezTo>
                  <a:cubicBezTo>
                    <a:pt x="204" y="136"/>
                    <a:pt x="204" y="134"/>
                    <a:pt x="204" y="133"/>
                  </a:cubicBezTo>
                  <a:cubicBezTo>
                    <a:pt x="205" y="133"/>
                    <a:pt x="205" y="133"/>
                    <a:pt x="205" y="133"/>
                  </a:cubicBezTo>
                  <a:cubicBezTo>
                    <a:pt x="205" y="132"/>
                    <a:pt x="204" y="130"/>
                    <a:pt x="204" y="130"/>
                  </a:cubicBezTo>
                  <a:cubicBezTo>
                    <a:pt x="205" y="130"/>
                    <a:pt x="205" y="130"/>
                    <a:pt x="205" y="130"/>
                  </a:cubicBezTo>
                  <a:cubicBezTo>
                    <a:pt x="205" y="129"/>
                    <a:pt x="205" y="129"/>
                    <a:pt x="205" y="129"/>
                  </a:cubicBezTo>
                  <a:cubicBezTo>
                    <a:pt x="205" y="129"/>
                    <a:pt x="205" y="129"/>
                    <a:pt x="205" y="129"/>
                  </a:cubicBezTo>
                  <a:cubicBezTo>
                    <a:pt x="205" y="128"/>
                    <a:pt x="205" y="128"/>
                    <a:pt x="205" y="128"/>
                  </a:cubicBezTo>
                  <a:cubicBezTo>
                    <a:pt x="204" y="126"/>
                    <a:pt x="204" y="124"/>
                    <a:pt x="205" y="123"/>
                  </a:cubicBezTo>
                  <a:cubicBezTo>
                    <a:pt x="205" y="122"/>
                    <a:pt x="205" y="122"/>
                    <a:pt x="204" y="122"/>
                  </a:cubicBezTo>
                  <a:cubicBezTo>
                    <a:pt x="204" y="121"/>
                    <a:pt x="204" y="121"/>
                    <a:pt x="204" y="121"/>
                  </a:cubicBezTo>
                  <a:cubicBezTo>
                    <a:pt x="205" y="121"/>
                    <a:pt x="205" y="121"/>
                    <a:pt x="206" y="120"/>
                  </a:cubicBezTo>
                  <a:cubicBezTo>
                    <a:pt x="206" y="120"/>
                    <a:pt x="206" y="119"/>
                    <a:pt x="206" y="119"/>
                  </a:cubicBezTo>
                  <a:cubicBezTo>
                    <a:pt x="206" y="119"/>
                    <a:pt x="205" y="119"/>
                    <a:pt x="205" y="118"/>
                  </a:cubicBezTo>
                  <a:cubicBezTo>
                    <a:pt x="206" y="118"/>
                    <a:pt x="206" y="117"/>
                    <a:pt x="207" y="117"/>
                  </a:cubicBezTo>
                  <a:cubicBezTo>
                    <a:pt x="207" y="113"/>
                    <a:pt x="207" y="113"/>
                    <a:pt x="207" y="113"/>
                  </a:cubicBezTo>
                  <a:cubicBezTo>
                    <a:pt x="206" y="113"/>
                    <a:pt x="206" y="113"/>
                    <a:pt x="206" y="113"/>
                  </a:cubicBezTo>
                  <a:lnTo>
                    <a:pt x="206" y="112"/>
                  </a:lnTo>
                  <a:close/>
                  <a:moveTo>
                    <a:pt x="119" y="137"/>
                  </a:moveTo>
                  <a:cubicBezTo>
                    <a:pt x="118" y="137"/>
                    <a:pt x="118" y="137"/>
                    <a:pt x="118" y="137"/>
                  </a:cubicBezTo>
                  <a:cubicBezTo>
                    <a:pt x="118" y="138"/>
                    <a:pt x="118" y="138"/>
                    <a:pt x="118" y="138"/>
                  </a:cubicBezTo>
                  <a:cubicBezTo>
                    <a:pt x="118" y="137"/>
                    <a:pt x="118" y="137"/>
                    <a:pt x="117" y="137"/>
                  </a:cubicBezTo>
                  <a:cubicBezTo>
                    <a:pt x="117" y="135"/>
                    <a:pt x="117" y="133"/>
                    <a:pt x="115" y="133"/>
                  </a:cubicBezTo>
                  <a:cubicBezTo>
                    <a:pt x="115" y="132"/>
                    <a:pt x="115" y="132"/>
                    <a:pt x="115" y="132"/>
                  </a:cubicBezTo>
                  <a:cubicBezTo>
                    <a:pt x="118" y="132"/>
                    <a:pt x="117" y="134"/>
                    <a:pt x="119" y="136"/>
                  </a:cubicBezTo>
                  <a:lnTo>
                    <a:pt x="119" y="137"/>
                  </a:lnTo>
                  <a:close/>
                  <a:moveTo>
                    <a:pt x="127" y="134"/>
                  </a:moveTo>
                  <a:cubicBezTo>
                    <a:pt x="126" y="134"/>
                    <a:pt x="126" y="134"/>
                    <a:pt x="126" y="134"/>
                  </a:cubicBezTo>
                  <a:cubicBezTo>
                    <a:pt x="125" y="132"/>
                    <a:pt x="125" y="130"/>
                    <a:pt x="124" y="129"/>
                  </a:cubicBezTo>
                  <a:cubicBezTo>
                    <a:pt x="125" y="129"/>
                    <a:pt x="125" y="129"/>
                    <a:pt x="125" y="129"/>
                  </a:cubicBezTo>
                  <a:cubicBezTo>
                    <a:pt x="125" y="130"/>
                    <a:pt x="126" y="130"/>
                    <a:pt x="126" y="130"/>
                  </a:cubicBezTo>
                  <a:cubicBezTo>
                    <a:pt x="126" y="131"/>
                    <a:pt x="126" y="130"/>
                    <a:pt x="127" y="131"/>
                  </a:cubicBezTo>
                  <a:lnTo>
                    <a:pt x="127" y="134"/>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62" name="PA-任意多边形 253"/>
            <p:cNvSpPr/>
            <p:nvPr>
              <p:custDataLst>
                <p:tags r:id="rId36"/>
              </p:custDataLst>
            </p:nvPr>
          </p:nvSpPr>
          <p:spPr bwMode="auto">
            <a:xfrm>
              <a:off x="5493691" y="4912776"/>
              <a:ext cx="55476" cy="60831"/>
            </a:xfrm>
            <a:custGeom>
              <a:avLst/>
              <a:gdLst/>
              <a:ahLst/>
              <a:cxnLst>
                <a:cxn ang="0">
                  <a:pos x="18" y="1"/>
                </a:cxn>
                <a:cxn ang="0">
                  <a:pos x="16" y="2"/>
                </a:cxn>
                <a:cxn ang="0">
                  <a:pos x="10" y="4"/>
                </a:cxn>
                <a:cxn ang="0">
                  <a:pos x="9" y="3"/>
                </a:cxn>
                <a:cxn ang="0">
                  <a:pos x="8" y="3"/>
                </a:cxn>
                <a:cxn ang="0">
                  <a:pos x="5" y="2"/>
                </a:cxn>
                <a:cxn ang="0">
                  <a:pos x="4" y="1"/>
                </a:cxn>
                <a:cxn ang="0">
                  <a:pos x="2" y="0"/>
                </a:cxn>
                <a:cxn ang="0">
                  <a:pos x="0" y="5"/>
                </a:cxn>
                <a:cxn ang="0">
                  <a:pos x="2" y="7"/>
                </a:cxn>
                <a:cxn ang="0">
                  <a:pos x="2" y="8"/>
                </a:cxn>
                <a:cxn ang="0">
                  <a:pos x="4" y="10"/>
                </a:cxn>
                <a:cxn ang="0">
                  <a:pos x="6" y="12"/>
                </a:cxn>
                <a:cxn ang="0">
                  <a:pos x="4" y="15"/>
                </a:cxn>
                <a:cxn ang="0">
                  <a:pos x="6" y="17"/>
                </a:cxn>
                <a:cxn ang="0">
                  <a:pos x="7" y="19"/>
                </a:cxn>
                <a:cxn ang="0">
                  <a:pos x="9" y="19"/>
                </a:cxn>
                <a:cxn ang="0">
                  <a:pos x="9" y="21"/>
                </a:cxn>
                <a:cxn ang="0">
                  <a:pos x="12" y="22"/>
                </a:cxn>
                <a:cxn ang="0">
                  <a:pos x="13" y="21"/>
                </a:cxn>
                <a:cxn ang="0">
                  <a:pos x="14" y="21"/>
                </a:cxn>
                <a:cxn ang="0">
                  <a:pos x="15" y="21"/>
                </a:cxn>
                <a:cxn ang="0">
                  <a:pos x="14" y="20"/>
                </a:cxn>
                <a:cxn ang="0">
                  <a:pos x="13" y="18"/>
                </a:cxn>
                <a:cxn ang="0">
                  <a:pos x="15" y="17"/>
                </a:cxn>
                <a:cxn ang="0">
                  <a:pos x="16" y="19"/>
                </a:cxn>
                <a:cxn ang="0">
                  <a:pos x="18" y="18"/>
                </a:cxn>
                <a:cxn ang="0">
                  <a:pos x="17" y="16"/>
                </a:cxn>
                <a:cxn ang="0">
                  <a:pos x="18" y="14"/>
                </a:cxn>
                <a:cxn ang="0">
                  <a:pos x="18" y="11"/>
                </a:cxn>
                <a:cxn ang="0">
                  <a:pos x="18" y="11"/>
                </a:cxn>
                <a:cxn ang="0">
                  <a:pos x="18" y="1"/>
                </a:cxn>
              </a:cxnLst>
              <a:rect l="0" t="0" r="r" b="b"/>
              <a:pathLst>
                <a:path w="19" h="22">
                  <a:moveTo>
                    <a:pt x="18" y="1"/>
                  </a:moveTo>
                  <a:cubicBezTo>
                    <a:pt x="18" y="1"/>
                    <a:pt x="18" y="1"/>
                    <a:pt x="18" y="1"/>
                  </a:cubicBezTo>
                  <a:cubicBezTo>
                    <a:pt x="17" y="1"/>
                    <a:pt x="17" y="2"/>
                    <a:pt x="17" y="2"/>
                  </a:cubicBezTo>
                  <a:cubicBezTo>
                    <a:pt x="16" y="2"/>
                    <a:pt x="16" y="2"/>
                    <a:pt x="16" y="2"/>
                  </a:cubicBezTo>
                  <a:cubicBezTo>
                    <a:pt x="15" y="3"/>
                    <a:pt x="14" y="3"/>
                    <a:pt x="14" y="4"/>
                  </a:cubicBezTo>
                  <a:cubicBezTo>
                    <a:pt x="13" y="4"/>
                    <a:pt x="11" y="4"/>
                    <a:pt x="10" y="4"/>
                  </a:cubicBezTo>
                  <a:cubicBezTo>
                    <a:pt x="10" y="3"/>
                    <a:pt x="10" y="3"/>
                    <a:pt x="10" y="3"/>
                  </a:cubicBezTo>
                  <a:cubicBezTo>
                    <a:pt x="9" y="3"/>
                    <a:pt x="9" y="3"/>
                    <a:pt x="9" y="3"/>
                  </a:cubicBezTo>
                  <a:cubicBezTo>
                    <a:pt x="9" y="3"/>
                    <a:pt x="9" y="3"/>
                    <a:pt x="9" y="3"/>
                  </a:cubicBezTo>
                  <a:cubicBezTo>
                    <a:pt x="8" y="3"/>
                    <a:pt x="8" y="3"/>
                    <a:pt x="8" y="3"/>
                  </a:cubicBezTo>
                  <a:cubicBezTo>
                    <a:pt x="8" y="2"/>
                    <a:pt x="8" y="2"/>
                    <a:pt x="8" y="2"/>
                  </a:cubicBezTo>
                  <a:cubicBezTo>
                    <a:pt x="7" y="2"/>
                    <a:pt x="6" y="2"/>
                    <a:pt x="5" y="2"/>
                  </a:cubicBezTo>
                  <a:cubicBezTo>
                    <a:pt x="5" y="1"/>
                    <a:pt x="5" y="1"/>
                    <a:pt x="5" y="1"/>
                  </a:cubicBezTo>
                  <a:cubicBezTo>
                    <a:pt x="4" y="1"/>
                    <a:pt x="4" y="1"/>
                    <a:pt x="4" y="1"/>
                  </a:cubicBezTo>
                  <a:cubicBezTo>
                    <a:pt x="4" y="1"/>
                    <a:pt x="4" y="1"/>
                    <a:pt x="4" y="1"/>
                  </a:cubicBezTo>
                  <a:cubicBezTo>
                    <a:pt x="3" y="1"/>
                    <a:pt x="3" y="2"/>
                    <a:pt x="2" y="0"/>
                  </a:cubicBezTo>
                  <a:cubicBezTo>
                    <a:pt x="1" y="0"/>
                    <a:pt x="1" y="0"/>
                    <a:pt x="0" y="1"/>
                  </a:cubicBezTo>
                  <a:cubicBezTo>
                    <a:pt x="0" y="2"/>
                    <a:pt x="0" y="4"/>
                    <a:pt x="0" y="5"/>
                  </a:cubicBezTo>
                  <a:cubicBezTo>
                    <a:pt x="1" y="5"/>
                    <a:pt x="2" y="6"/>
                    <a:pt x="2" y="6"/>
                  </a:cubicBezTo>
                  <a:cubicBezTo>
                    <a:pt x="2" y="7"/>
                    <a:pt x="2" y="7"/>
                    <a:pt x="2" y="7"/>
                  </a:cubicBezTo>
                  <a:cubicBezTo>
                    <a:pt x="2" y="7"/>
                    <a:pt x="2" y="7"/>
                    <a:pt x="2" y="7"/>
                  </a:cubicBezTo>
                  <a:cubicBezTo>
                    <a:pt x="2" y="8"/>
                    <a:pt x="2" y="8"/>
                    <a:pt x="2" y="8"/>
                  </a:cubicBezTo>
                  <a:cubicBezTo>
                    <a:pt x="3" y="8"/>
                    <a:pt x="3" y="9"/>
                    <a:pt x="4" y="9"/>
                  </a:cubicBezTo>
                  <a:cubicBezTo>
                    <a:pt x="4" y="10"/>
                    <a:pt x="4" y="10"/>
                    <a:pt x="4" y="10"/>
                  </a:cubicBezTo>
                  <a:cubicBezTo>
                    <a:pt x="4" y="11"/>
                    <a:pt x="5" y="11"/>
                    <a:pt x="6" y="12"/>
                  </a:cubicBezTo>
                  <a:cubicBezTo>
                    <a:pt x="6" y="12"/>
                    <a:pt x="6" y="12"/>
                    <a:pt x="6" y="12"/>
                  </a:cubicBezTo>
                  <a:cubicBezTo>
                    <a:pt x="4" y="12"/>
                    <a:pt x="4" y="12"/>
                    <a:pt x="4" y="12"/>
                  </a:cubicBezTo>
                  <a:cubicBezTo>
                    <a:pt x="4" y="15"/>
                    <a:pt x="4" y="15"/>
                    <a:pt x="4" y="15"/>
                  </a:cubicBezTo>
                  <a:cubicBezTo>
                    <a:pt x="5" y="15"/>
                    <a:pt x="5" y="15"/>
                    <a:pt x="5" y="15"/>
                  </a:cubicBezTo>
                  <a:cubicBezTo>
                    <a:pt x="5" y="16"/>
                    <a:pt x="5" y="16"/>
                    <a:pt x="6" y="17"/>
                  </a:cubicBezTo>
                  <a:cubicBezTo>
                    <a:pt x="8" y="18"/>
                    <a:pt x="6" y="17"/>
                    <a:pt x="7" y="19"/>
                  </a:cubicBezTo>
                  <a:cubicBezTo>
                    <a:pt x="7" y="19"/>
                    <a:pt x="7" y="19"/>
                    <a:pt x="7" y="19"/>
                  </a:cubicBezTo>
                  <a:cubicBezTo>
                    <a:pt x="7" y="19"/>
                    <a:pt x="7" y="19"/>
                    <a:pt x="7" y="19"/>
                  </a:cubicBezTo>
                  <a:cubicBezTo>
                    <a:pt x="8" y="19"/>
                    <a:pt x="8" y="19"/>
                    <a:pt x="9" y="19"/>
                  </a:cubicBezTo>
                  <a:cubicBezTo>
                    <a:pt x="9" y="20"/>
                    <a:pt x="9" y="20"/>
                    <a:pt x="8" y="21"/>
                  </a:cubicBezTo>
                  <a:cubicBezTo>
                    <a:pt x="8" y="21"/>
                    <a:pt x="9" y="21"/>
                    <a:pt x="9" y="21"/>
                  </a:cubicBezTo>
                  <a:cubicBezTo>
                    <a:pt x="10" y="21"/>
                    <a:pt x="11" y="21"/>
                    <a:pt x="11" y="21"/>
                  </a:cubicBezTo>
                  <a:cubicBezTo>
                    <a:pt x="12" y="22"/>
                    <a:pt x="12" y="22"/>
                    <a:pt x="12" y="22"/>
                  </a:cubicBezTo>
                  <a:cubicBezTo>
                    <a:pt x="13" y="22"/>
                    <a:pt x="13" y="22"/>
                    <a:pt x="13" y="22"/>
                  </a:cubicBezTo>
                  <a:cubicBezTo>
                    <a:pt x="13" y="21"/>
                    <a:pt x="13" y="21"/>
                    <a:pt x="13" y="21"/>
                  </a:cubicBezTo>
                  <a:cubicBezTo>
                    <a:pt x="13" y="21"/>
                    <a:pt x="13" y="21"/>
                    <a:pt x="13" y="21"/>
                  </a:cubicBezTo>
                  <a:cubicBezTo>
                    <a:pt x="14" y="21"/>
                    <a:pt x="14" y="21"/>
                    <a:pt x="14" y="21"/>
                  </a:cubicBezTo>
                  <a:cubicBezTo>
                    <a:pt x="14" y="21"/>
                    <a:pt x="14" y="21"/>
                    <a:pt x="14" y="21"/>
                  </a:cubicBezTo>
                  <a:cubicBezTo>
                    <a:pt x="15" y="21"/>
                    <a:pt x="15" y="21"/>
                    <a:pt x="15" y="21"/>
                  </a:cubicBezTo>
                  <a:cubicBezTo>
                    <a:pt x="15" y="19"/>
                    <a:pt x="15" y="19"/>
                    <a:pt x="15" y="19"/>
                  </a:cubicBezTo>
                  <a:cubicBezTo>
                    <a:pt x="14" y="20"/>
                    <a:pt x="14" y="20"/>
                    <a:pt x="14" y="20"/>
                  </a:cubicBezTo>
                  <a:cubicBezTo>
                    <a:pt x="14" y="20"/>
                    <a:pt x="14" y="20"/>
                    <a:pt x="14" y="20"/>
                  </a:cubicBezTo>
                  <a:cubicBezTo>
                    <a:pt x="13" y="19"/>
                    <a:pt x="13" y="19"/>
                    <a:pt x="13" y="18"/>
                  </a:cubicBezTo>
                  <a:cubicBezTo>
                    <a:pt x="15" y="18"/>
                    <a:pt x="14" y="18"/>
                    <a:pt x="15" y="17"/>
                  </a:cubicBezTo>
                  <a:cubicBezTo>
                    <a:pt x="15" y="17"/>
                    <a:pt x="15" y="17"/>
                    <a:pt x="15" y="17"/>
                  </a:cubicBezTo>
                  <a:cubicBezTo>
                    <a:pt x="15" y="17"/>
                    <a:pt x="15" y="17"/>
                    <a:pt x="15" y="17"/>
                  </a:cubicBezTo>
                  <a:cubicBezTo>
                    <a:pt x="16" y="17"/>
                    <a:pt x="16" y="18"/>
                    <a:pt x="16" y="19"/>
                  </a:cubicBezTo>
                  <a:cubicBezTo>
                    <a:pt x="17" y="19"/>
                    <a:pt x="17" y="19"/>
                    <a:pt x="17" y="19"/>
                  </a:cubicBezTo>
                  <a:cubicBezTo>
                    <a:pt x="17" y="18"/>
                    <a:pt x="17" y="18"/>
                    <a:pt x="18" y="18"/>
                  </a:cubicBezTo>
                  <a:cubicBezTo>
                    <a:pt x="18" y="17"/>
                    <a:pt x="18" y="17"/>
                    <a:pt x="17" y="16"/>
                  </a:cubicBezTo>
                  <a:cubicBezTo>
                    <a:pt x="17" y="16"/>
                    <a:pt x="17" y="16"/>
                    <a:pt x="17" y="16"/>
                  </a:cubicBezTo>
                  <a:cubicBezTo>
                    <a:pt x="17" y="15"/>
                    <a:pt x="17" y="15"/>
                    <a:pt x="17" y="14"/>
                  </a:cubicBezTo>
                  <a:cubicBezTo>
                    <a:pt x="18" y="14"/>
                    <a:pt x="18" y="14"/>
                    <a:pt x="18" y="14"/>
                  </a:cubicBezTo>
                  <a:cubicBezTo>
                    <a:pt x="18" y="11"/>
                    <a:pt x="18" y="11"/>
                    <a:pt x="18" y="11"/>
                  </a:cubicBezTo>
                  <a:cubicBezTo>
                    <a:pt x="18" y="11"/>
                    <a:pt x="18" y="11"/>
                    <a:pt x="18" y="11"/>
                  </a:cubicBezTo>
                  <a:cubicBezTo>
                    <a:pt x="18" y="11"/>
                    <a:pt x="18" y="11"/>
                    <a:pt x="18" y="11"/>
                  </a:cubicBezTo>
                  <a:cubicBezTo>
                    <a:pt x="18" y="10"/>
                    <a:pt x="18" y="11"/>
                    <a:pt x="18" y="11"/>
                  </a:cubicBezTo>
                  <a:cubicBezTo>
                    <a:pt x="19" y="11"/>
                    <a:pt x="19" y="11"/>
                    <a:pt x="19" y="11"/>
                  </a:cubicBezTo>
                  <a:cubicBezTo>
                    <a:pt x="19" y="8"/>
                    <a:pt x="19" y="3"/>
                    <a:pt x="18"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63" name="PA-任意多边形 254"/>
            <p:cNvSpPr/>
            <p:nvPr>
              <p:custDataLst>
                <p:tags r:id="rId37"/>
              </p:custDataLst>
            </p:nvPr>
          </p:nvSpPr>
          <p:spPr bwMode="auto">
            <a:xfrm>
              <a:off x="5236749" y="4115052"/>
              <a:ext cx="23359" cy="52536"/>
            </a:xfrm>
            <a:custGeom>
              <a:avLst/>
              <a:gdLst/>
              <a:ahLst/>
              <a:cxnLst>
                <a:cxn ang="0">
                  <a:pos x="3" y="0"/>
                </a:cxn>
                <a:cxn ang="0">
                  <a:pos x="2" y="1"/>
                </a:cxn>
                <a:cxn ang="0">
                  <a:pos x="2" y="1"/>
                </a:cxn>
                <a:cxn ang="0">
                  <a:pos x="2" y="2"/>
                </a:cxn>
                <a:cxn ang="0">
                  <a:pos x="2" y="2"/>
                </a:cxn>
                <a:cxn ang="0">
                  <a:pos x="2" y="4"/>
                </a:cxn>
                <a:cxn ang="0">
                  <a:pos x="1" y="4"/>
                </a:cxn>
                <a:cxn ang="0">
                  <a:pos x="1" y="6"/>
                </a:cxn>
                <a:cxn ang="0">
                  <a:pos x="0" y="6"/>
                </a:cxn>
                <a:cxn ang="0">
                  <a:pos x="2" y="9"/>
                </a:cxn>
                <a:cxn ang="0">
                  <a:pos x="2" y="10"/>
                </a:cxn>
                <a:cxn ang="0">
                  <a:pos x="2" y="11"/>
                </a:cxn>
                <a:cxn ang="0">
                  <a:pos x="2" y="13"/>
                </a:cxn>
                <a:cxn ang="0">
                  <a:pos x="2" y="13"/>
                </a:cxn>
                <a:cxn ang="0">
                  <a:pos x="1" y="14"/>
                </a:cxn>
                <a:cxn ang="0">
                  <a:pos x="2" y="16"/>
                </a:cxn>
                <a:cxn ang="0">
                  <a:pos x="2" y="16"/>
                </a:cxn>
                <a:cxn ang="0">
                  <a:pos x="2" y="17"/>
                </a:cxn>
                <a:cxn ang="0">
                  <a:pos x="5" y="18"/>
                </a:cxn>
                <a:cxn ang="0">
                  <a:pos x="5" y="19"/>
                </a:cxn>
                <a:cxn ang="0">
                  <a:pos x="5" y="19"/>
                </a:cxn>
                <a:cxn ang="0">
                  <a:pos x="4" y="17"/>
                </a:cxn>
                <a:cxn ang="0">
                  <a:pos x="4" y="17"/>
                </a:cxn>
                <a:cxn ang="0">
                  <a:pos x="3" y="13"/>
                </a:cxn>
                <a:cxn ang="0">
                  <a:pos x="4" y="12"/>
                </a:cxn>
                <a:cxn ang="0">
                  <a:pos x="7" y="13"/>
                </a:cxn>
                <a:cxn ang="0">
                  <a:pos x="7" y="13"/>
                </a:cxn>
                <a:cxn ang="0">
                  <a:pos x="8" y="13"/>
                </a:cxn>
                <a:cxn ang="0">
                  <a:pos x="7" y="10"/>
                </a:cxn>
                <a:cxn ang="0">
                  <a:pos x="5" y="10"/>
                </a:cxn>
                <a:cxn ang="0">
                  <a:pos x="8" y="8"/>
                </a:cxn>
                <a:cxn ang="0">
                  <a:pos x="8" y="6"/>
                </a:cxn>
                <a:cxn ang="0">
                  <a:pos x="6" y="6"/>
                </a:cxn>
                <a:cxn ang="0">
                  <a:pos x="5" y="7"/>
                </a:cxn>
                <a:cxn ang="0">
                  <a:pos x="5" y="8"/>
                </a:cxn>
                <a:cxn ang="0">
                  <a:pos x="4" y="8"/>
                </a:cxn>
                <a:cxn ang="0">
                  <a:pos x="4" y="5"/>
                </a:cxn>
                <a:cxn ang="0">
                  <a:pos x="5" y="5"/>
                </a:cxn>
                <a:cxn ang="0">
                  <a:pos x="4" y="3"/>
                </a:cxn>
                <a:cxn ang="0">
                  <a:pos x="4" y="3"/>
                </a:cxn>
                <a:cxn ang="0">
                  <a:pos x="5" y="2"/>
                </a:cxn>
                <a:cxn ang="0">
                  <a:pos x="4" y="0"/>
                </a:cxn>
                <a:cxn ang="0">
                  <a:pos x="3" y="0"/>
                </a:cxn>
              </a:cxnLst>
              <a:rect l="0" t="0" r="r" b="b"/>
              <a:pathLst>
                <a:path w="8" h="19">
                  <a:moveTo>
                    <a:pt x="3" y="0"/>
                  </a:moveTo>
                  <a:cubicBezTo>
                    <a:pt x="3" y="1"/>
                    <a:pt x="3" y="1"/>
                    <a:pt x="2" y="1"/>
                  </a:cubicBezTo>
                  <a:cubicBezTo>
                    <a:pt x="2" y="1"/>
                    <a:pt x="2" y="1"/>
                    <a:pt x="2" y="1"/>
                  </a:cubicBezTo>
                  <a:cubicBezTo>
                    <a:pt x="2" y="2"/>
                    <a:pt x="2" y="2"/>
                    <a:pt x="2" y="2"/>
                  </a:cubicBezTo>
                  <a:cubicBezTo>
                    <a:pt x="2" y="2"/>
                    <a:pt x="2" y="2"/>
                    <a:pt x="2" y="2"/>
                  </a:cubicBezTo>
                  <a:cubicBezTo>
                    <a:pt x="2" y="4"/>
                    <a:pt x="2" y="4"/>
                    <a:pt x="2" y="4"/>
                  </a:cubicBezTo>
                  <a:cubicBezTo>
                    <a:pt x="1" y="4"/>
                    <a:pt x="1" y="4"/>
                    <a:pt x="1" y="4"/>
                  </a:cubicBezTo>
                  <a:cubicBezTo>
                    <a:pt x="1" y="5"/>
                    <a:pt x="1" y="5"/>
                    <a:pt x="1" y="6"/>
                  </a:cubicBezTo>
                  <a:cubicBezTo>
                    <a:pt x="0" y="6"/>
                    <a:pt x="0" y="6"/>
                    <a:pt x="0" y="6"/>
                  </a:cubicBezTo>
                  <a:cubicBezTo>
                    <a:pt x="0" y="8"/>
                    <a:pt x="1" y="9"/>
                    <a:pt x="2" y="9"/>
                  </a:cubicBezTo>
                  <a:cubicBezTo>
                    <a:pt x="2" y="10"/>
                    <a:pt x="2" y="10"/>
                    <a:pt x="2" y="10"/>
                  </a:cubicBezTo>
                  <a:cubicBezTo>
                    <a:pt x="2" y="11"/>
                    <a:pt x="2" y="11"/>
                    <a:pt x="2" y="11"/>
                  </a:cubicBezTo>
                  <a:cubicBezTo>
                    <a:pt x="2" y="11"/>
                    <a:pt x="2" y="12"/>
                    <a:pt x="2" y="13"/>
                  </a:cubicBezTo>
                  <a:cubicBezTo>
                    <a:pt x="2" y="13"/>
                    <a:pt x="2" y="13"/>
                    <a:pt x="2" y="13"/>
                  </a:cubicBezTo>
                  <a:cubicBezTo>
                    <a:pt x="1" y="14"/>
                    <a:pt x="1" y="14"/>
                    <a:pt x="1" y="14"/>
                  </a:cubicBezTo>
                  <a:cubicBezTo>
                    <a:pt x="2" y="15"/>
                    <a:pt x="2" y="15"/>
                    <a:pt x="2" y="16"/>
                  </a:cubicBezTo>
                  <a:cubicBezTo>
                    <a:pt x="2" y="16"/>
                    <a:pt x="2" y="16"/>
                    <a:pt x="2" y="16"/>
                  </a:cubicBezTo>
                  <a:cubicBezTo>
                    <a:pt x="2" y="17"/>
                    <a:pt x="2" y="17"/>
                    <a:pt x="2" y="17"/>
                  </a:cubicBezTo>
                  <a:cubicBezTo>
                    <a:pt x="3" y="17"/>
                    <a:pt x="4" y="18"/>
                    <a:pt x="5" y="18"/>
                  </a:cubicBezTo>
                  <a:cubicBezTo>
                    <a:pt x="5" y="19"/>
                    <a:pt x="5" y="19"/>
                    <a:pt x="5" y="19"/>
                  </a:cubicBezTo>
                  <a:cubicBezTo>
                    <a:pt x="5" y="19"/>
                    <a:pt x="5" y="19"/>
                    <a:pt x="5" y="19"/>
                  </a:cubicBezTo>
                  <a:cubicBezTo>
                    <a:pt x="5" y="18"/>
                    <a:pt x="5" y="18"/>
                    <a:pt x="4" y="17"/>
                  </a:cubicBezTo>
                  <a:cubicBezTo>
                    <a:pt x="4" y="17"/>
                    <a:pt x="4" y="17"/>
                    <a:pt x="4" y="17"/>
                  </a:cubicBezTo>
                  <a:cubicBezTo>
                    <a:pt x="3" y="15"/>
                    <a:pt x="3" y="15"/>
                    <a:pt x="3" y="13"/>
                  </a:cubicBezTo>
                  <a:cubicBezTo>
                    <a:pt x="3" y="12"/>
                    <a:pt x="3" y="12"/>
                    <a:pt x="4" y="12"/>
                  </a:cubicBezTo>
                  <a:cubicBezTo>
                    <a:pt x="5" y="11"/>
                    <a:pt x="6" y="12"/>
                    <a:pt x="7" y="13"/>
                  </a:cubicBezTo>
                  <a:cubicBezTo>
                    <a:pt x="7" y="13"/>
                    <a:pt x="7" y="13"/>
                    <a:pt x="7" y="13"/>
                  </a:cubicBezTo>
                  <a:cubicBezTo>
                    <a:pt x="8" y="13"/>
                    <a:pt x="8" y="13"/>
                    <a:pt x="8" y="13"/>
                  </a:cubicBezTo>
                  <a:cubicBezTo>
                    <a:pt x="8" y="12"/>
                    <a:pt x="7" y="11"/>
                    <a:pt x="7" y="10"/>
                  </a:cubicBezTo>
                  <a:cubicBezTo>
                    <a:pt x="5" y="10"/>
                    <a:pt x="5" y="10"/>
                    <a:pt x="5" y="10"/>
                  </a:cubicBezTo>
                  <a:cubicBezTo>
                    <a:pt x="6" y="9"/>
                    <a:pt x="7" y="8"/>
                    <a:pt x="8" y="8"/>
                  </a:cubicBezTo>
                  <a:cubicBezTo>
                    <a:pt x="8" y="7"/>
                    <a:pt x="8" y="7"/>
                    <a:pt x="8" y="6"/>
                  </a:cubicBezTo>
                  <a:cubicBezTo>
                    <a:pt x="7" y="6"/>
                    <a:pt x="7" y="6"/>
                    <a:pt x="6" y="6"/>
                  </a:cubicBezTo>
                  <a:cubicBezTo>
                    <a:pt x="6" y="6"/>
                    <a:pt x="5" y="7"/>
                    <a:pt x="5" y="7"/>
                  </a:cubicBezTo>
                  <a:cubicBezTo>
                    <a:pt x="5" y="8"/>
                    <a:pt x="5" y="8"/>
                    <a:pt x="5" y="8"/>
                  </a:cubicBezTo>
                  <a:cubicBezTo>
                    <a:pt x="4" y="8"/>
                    <a:pt x="4" y="8"/>
                    <a:pt x="4" y="8"/>
                  </a:cubicBezTo>
                  <a:cubicBezTo>
                    <a:pt x="4" y="7"/>
                    <a:pt x="4" y="6"/>
                    <a:pt x="4" y="5"/>
                  </a:cubicBezTo>
                  <a:cubicBezTo>
                    <a:pt x="5" y="5"/>
                    <a:pt x="5" y="5"/>
                    <a:pt x="5" y="5"/>
                  </a:cubicBezTo>
                  <a:cubicBezTo>
                    <a:pt x="5" y="4"/>
                    <a:pt x="4" y="4"/>
                    <a:pt x="4" y="3"/>
                  </a:cubicBezTo>
                  <a:cubicBezTo>
                    <a:pt x="4" y="3"/>
                    <a:pt x="4" y="3"/>
                    <a:pt x="4" y="3"/>
                  </a:cubicBezTo>
                  <a:cubicBezTo>
                    <a:pt x="4" y="2"/>
                    <a:pt x="5" y="2"/>
                    <a:pt x="5" y="2"/>
                  </a:cubicBezTo>
                  <a:cubicBezTo>
                    <a:pt x="5" y="2"/>
                    <a:pt x="4" y="1"/>
                    <a:pt x="4" y="0"/>
                  </a:cubicBezTo>
                  <a:cubicBezTo>
                    <a:pt x="4" y="0"/>
                    <a:pt x="4" y="0"/>
                    <a:pt x="3"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64" name="PA-任意多边形 255"/>
            <p:cNvSpPr/>
            <p:nvPr>
              <p:custDataLst>
                <p:tags r:id="rId38"/>
              </p:custDataLst>
            </p:nvPr>
          </p:nvSpPr>
          <p:spPr bwMode="auto">
            <a:xfrm>
              <a:off x="5125798" y="4308607"/>
              <a:ext cx="49636" cy="13826"/>
            </a:xfrm>
            <a:custGeom>
              <a:avLst/>
              <a:gdLst/>
              <a:ahLst/>
              <a:cxnLst>
                <a:cxn ang="0">
                  <a:pos x="10" y="5"/>
                </a:cxn>
                <a:cxn ang="0">
                  <a:pos x="10" y="4"/>
                </a:cxn>
                <a:cxn ang="0">
                  <a:pos x="12" y="4"/>
                </a:cxn>
                <a:cxn ang="0">
                  <a:pos x="12" y="3"/>
                </a:cxn>
                <a:cxn ang="0">
                  <a:pos x="15" y="3"/>
                </a:cxn>
                <a:cxn ang="0">
                  <a:pos x="16" y="4"/>
                </a:cxn>
                <a:cxn ang="0">
                  <a:pos x="16" y="4"/>
                </a:cxn>
                <a:cxn ang="0">
                  <a:pos x="16" y="3"/>
                </a:cxn>
                <a:cxn ang="0">
                  <a:pos x="17" y="2"/>
                </a:cxn>
                <a:cxn ang="0">
                  <a:pos x="16" y="1"/>
                </a:cxn>
                <a:cxn ang="0">
                  <a:pos x="12" y="2"/>
                </a:cxn>
                <a:cxn ang="0">
                  <a:pos x="11" y="1"/>
                </a:cxn>
                <a:cxn ang="0">
                  <a:pos x="8" y="1"/>
                </a:cxn>
                <a:cxn ang="0">
                  <a:pos x="8" y="1"/>
                </a:cxn>
                <a:cxn ang="0">
                  <a:pos x="7" y="1"/>
                </a:cxn>
                <a:cxn ang="0">
                  <a:pos x="7" y="1"/>
                </a:cxn>
                <a:cxn ang="0">
                  <a:pos x="2" y="0"/>
                </a:cxn>
                <a:cxn ang="0">
                  <a:pos x="2" y="1"/>
                </a:cxn>
                <a:cxn ang="0">
                  <a:pos x="0" y="1"/>
                </a:cxn>
                <a:cxn ang="0">
                  <a:pos x="0" y="3"/>
                </a:cxn>
                <a:cxn ang="0">
                  <a:pos x="5" y="3"/>
                </a:cxn>
                <a:cxn ang="0">
                  <a:pos x="5" y="4"/>
                </a:cxn>
                <a:cxn ang="0">
                  <a:pos x="8" y="4"/>
                </a:cxn>
                <a:cxn ang="0">
                  <a:pos x="10" y="5"/>
                </a:cxn>
              </a:cxnLst>
              <a:rect l="0" t="0" r="r" b="b"/>
              <a:pathLst>
                <a:path w="17" h="5">
                  <a:moveTo>
                    <a:pt x="10" y="5"/>
                  </a:moveTo>
                  <a:cubicBezTo>
                    <a:pt x="10" y="4"/>
                    <a:pt x="10" y="4"/>
                    <a:pt x="10" y="4"/>
                  </a:cubicBezTo>
                  <a:cubicBezTo>
                    <a:pt x="12" y="4"/>
                    <a:pt x="12" y="4"/>
                    <a:pt x="12" y="4"/>
                  </a:cubicBezTo>
                  <a:cubicBezTo>
                    <a:pt x="12" y="3"/>
                    <a:pt x="12" y="3"/>
                    <a:pt x="12" y="3"/>
                  </a:cubicBezTo>
                  <a:cubicBezTo>
                    <a:pt x="13" y="3"/>
                    <a:pt x="14" y="3"/>
                    <a:pt x="15" y="3"/>
                  </a:cubicBezTo>
                  <a:cubicBezTo>
                    <a:pt x="15" y="3"/>
                    <a:pt x="15" y="3"/>
                    <a:pt x="16" y="4"/>
                  </a:cubicBezTo>
                  <a:cubicBezTo>
                    <a:pt x="16" y="4"/>
                    <a:pt x="16" y="4"/>
                    <a:pt x="16" y="4"/>
                  </a:cubicBezTo>
                  <a:cubicBezTo>
                    <a:pt x="16" y="3"/>
                    <a:pt x="16" y="3"/>
                    <a:pt x="16" y="3"/>
                  </a:cubicBezTo>
                  <a:cubicBezTo>
                    <a:pt x="16" y="2"/>
                    <a:pt x="17" y="2"/>
                    <a:pt x="17" y="2"/>
                  </a:cubicBezTo>
                  <a:cubicBezTo>
                    <a:pt x="16" y="2"/>
                    <a:pt x="16" y="2"/>
                    <a:pt x="16" y="1"/>
                  </a:cubicBezTo>
                  <a:cubicBezTo>
                    <a:pt x="15" y="1"/>
                    <a:pt x="13" y="2"/>
                    <a:pt x="12" y="2"/>
                  </a:cubicBezTo>
                  <a:cubicBezTo>
                    <a:pt x="11" y="1"/>
                    <a:pt x="11" y="1"/>
                    <a:pt x="11" y="1"/>
                  </a:cubicBezTo>
                  <a:cubicBezTo>
                    <a:pt x="10" y="1"/>
                    <a:pt x="9" y="1"/>
                    <a:pt x="8" y="1"/>
                  </a:cubicBezTo>
                  <a:cubicBezTo>
                    <a:pt x="8" y="1"/>
                    <a:pt x="8" y="1"/>
                    <a:pt x="8" y="1"/>
                  </a:cubicBezTo>
                  <a:cubicBezTo>
                    <a:pt x="7" y="1"/>
                    <a:pt x="7" y="1"/>
                    <a:pt x="7" y="1"/>
                  </a:cubicBezTo>
                  <a:cubicBezTo>
                    <a:pt x="7" y="1"/>
                    <a:pt x="7" y="1"/>
                    <a:pt x="7" y="1"/>
                  </a:cubicBezTo>
                  <a:cubicBezTo>
                    <a:pt x="5" y="1"/>
                    <a:pt x="4" y="0"/>
                    <a:pt x="2" y="0"/>
                  </a:cubicBezTo>
                  <a:cubicBezTo>
                    <a:pt x="2" y="1"/>
                    <a:pt x="2" y="1"/>
                    <a:pt x="2" y="1"/>
                  </a:cubicBezTo>
                  <a:cubicBezTo>
                    <a:pt x="1" y="1"/>
                    <a:pt x="1" y="1"/>
                    <a:pt x="0" y="1"/>
                  </a:cubicBezTo>
                  <a:cubicBezTo>
                    <a:pt x="0" y="2"/>
                    <a:pt x="0" y="2"/>
                    <a:pt x="0" y="3"/>
                  </a:cubicBezTo>
                  <a:cubicBezTo>
                    <a:pt x="2" y="3"/>
                    <a:pt x="3" y="3"/>
                    <a:pt x="5" y="3"/>
                  </a:cubicBezTo>
                  <a:cubicBezTo>
                    <a:pt x="5" y="4"/>
                    <a:pt x="5" y="4"/>
                    <a:pt x="5" y="4"/>
                  </a:cubicBezTo>
                  <a:cubicBezTo>
                    <a:pt x="6" y="4"/>
                    <a:pt x="7" y="4"/>
                    <a:pt x="8" y="4"/>
                  </a:cubicBezTo>
                  <a:cubicBezTo>
                    <a:pt x="8" y="4"/>
                    <a:pt x="8" y="5"/>
                    <a:pt x="10" y="5"/>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65" name="PA-任意多边形 256"/>
            <p:cNvSpPr/>
            <p:nvPr>
              <p:custDataLst>
                <p:tags r:id="rId39"/>
              </p:custDataLst>
            </p:nvPr>
          </p:nvSpPr>
          <p:spPr bwMode="auto">
            <a:xfrm>
              <a:off x="3676118" y="3506734"/>
              <a:ext cx="43797" cy="13826"/>
            </a:xfrm>
            <a:custGeom>
              <a:avLst/>
              <a:gdLst/>
              <a:ahLst/>
              <a:cxnLst>
                <a:cxn ang="0">
                  <a:pos x="1" y="1"/>
                </a:cxn>
                <a:cxn ang="0">
                  <a:pos x="0" y="1"/>
                </a:cxn>
                <a:cxn ang="0">
                  <a:pos x="0" y="2"/>
                </a:cxn>
                <a:cxn ang="0">
                  <a:pos x="7" y="4"/>
                </a:cxn>
                <a:cxn ang="0">
                  <a:pos x="7" y="5"/>
                </a:cxn>
                <a:cxn ang="0">
                  <a:pos x="9" y="5"/>
                </a:cxn>
                <a:cxn ang="0">
                  <a:pos x="9" y="5"/>
                </a:cxn>
                <a:cxn ang="0">
                  <a:pos x="10" y="5"/>
                </a:cxn>
                <a:cxn ang="0">
                  <a:pos x="10" y="4"/>
                </a:cxn>
                <a:cxn ang="0">
                  <a:pos x="11" y="5"/>
                </a:cxn>
                <a:cxn ang="0">
                  <a:pos x="15" y="4"/>
                </a:cxn>
                <a:cxn ang="0">
                  <a:pos x="15" y="4"/>
                </a:cxn>
                <a:cxn ang="0">
                  <a:pos x="15" y="3"/>
                </a:cxn>
                <a:cxn ang="0">
                  <a:pos x="13" y="3"/>
                </a:cxn>
                <a:cxn ang="0">
                  <a:pos x="13" y="1"/>
                </a:cxn>
                <a:cxn ang="0">
                  <a:pos x="8" y="2"/>
                </a:cxn>
                <a:cxn ang="0">
                  <a:pos x="8" y="1"/>
                </a:cxn>
                <a:cxn ang="0">
                  <a:pos x="4" y="2"/>
                </a:cxn>
                <a:cxn ang="0">
                  <a:pos x="3" y="1"/>
                </a:cxn>
                <a:cxn ang="0">
                  <a:pos x="2" y="1"/>
                </a:cxn>
                <a:cxn ang="0">
                  <a:pos x="2" y="0"/>
                </a:cxn>
                <a:cxn ang="0">
                  <a:pos x="1" y="1"/>
                </a:cxn>
              </a:cxnLst>
              <a:rect l="0" t="0" r="r" b="b"/>
              <a:pathLst>
                <a:path w="15" h="5">
                  <a:moveTo>
                    <a:pt x="1" y="1"/>
                  </a:moveTo>
                  <a:cubicBezTo>
                    <a:pt x="0" y="1"/>
                    <a:pt x="0" y="1"/>
                    <a:pt x="0" y="1"/>
                  </a:cubicBezTo>
                  <a:cubicBezTo>
                    <a:pt x="0" y="2"/>
                    <a:pt x="0" y="2"/>
                    <a:pt x="0" y="2"/>
                  </a:cubicBezTo>
                  <a:cubicBezTo>
                    <a:pt x="2" y="3"/>
                    <a:pt x="4" y="4"/>
                    <a:pt x="7" y="4"/>
                  </a:cubicBezTo>
                  <a:cubicBezTo>
                    <a:pt x="7" y="4"/>
                    <a:pt x="7" y="5"/>
                    <a:pt x="7" y="5"/>
                  </a:cubicBezTo>
                  <a:cubicBezTo>
                    <a:pt x="9" y="5"/>
                    <a:pt x="9" y="5"/>
                    <a:pt x="9" y="5"/>
                  </a:cubicBezTo>
                  <a:cubicBezTo>
                    <a:pt x="9" y="5"/>
                    <a:pt x="9" y="5"/>
                    <a:pt x="9" y="5"/>
                  </a:cubicBezTo>
                  <a:cubicBezTo>
                    <a:pt x="10" y="5"/>
                    <a:pt x="10" y="5"/>
                    <a:pt x="10" y="5"/>
                  </a:cubicBezTo>
                  <a:cubicBezTo>
                    <a:pt x="10" y="4"/>
                    <a:pt x="10" y="4"/>
                    <a:pt x="10" y="4"/>
                  </a:cubicBezTo>
                  <a:cubicBezTo>
                    <a:pt x="11" y="4"/>
                    <a:pt x="11" y="5"/>
                    <a:pt x="11" y="5"/>
                  </a:cubicBezTo>
                  <a:cubicBezTo>
                    <a:pt x="12" y="5"/>
                    <a:pt x="14" y="4"/>
                    <a:pt x="15" y="4"/>
                  </a:cubicBezTo>
                  <a:cubicBezTo>
                    <a:pt x="15" y="4"/>
                    <a:pt x="15" y="4"/>
                    <a:pt x="15" y="4"/>
                  </a:cubicBezTo>
                  <a:cubicBezTo>
                    <a:pt x="15" y="3"/>
                    <a:pt x="15" y="3"/>
                    <a:pt x="15" y="3"/>
                  </a:cubicBezTo>
                  <a:cubicBezTo>
                    <a:pt x="14" y="3"/>
                    <a:pt x="14" y="3"/>
                    <a:pt x="13" y="3"/>
                  </a:cubicBezTo>
                  <a:cubicBezTo>
                    <a:pt x="13" y="1"/>
                    <a:pt x="13" y="1"/>
                    <a:pt x="13" y="1"/>
                  </a:cubicBezTo>
                  <a:cubicBezTo>
                    <a:pt x="11" y="2"/>
                    <a:pt x="10" y="2"/>
                    <a:pt x="8" y="2"/>
                  </a:cubicBezTo>
                  <a:cubicBezTo>
                    <a:pt x="8" y="1"/>
                    <a:pt x="8" y="1"/>
                    <a:pt x="8" y="1"/>
                  </a:cubicBezTo>
                  <a:cubicBezTo>
                    <a:pt x="6" y="2"/>
                    <a:pt x="5" y="2"/>
                    <a:pt x="4" y="2"/>
                  </a:cubicBezTo>
                  <a:cubicBezTo>
                    <a:pt x="4" y="1"/>
                    <a:pt x="3" y="1"/>
                    <a:pt x="3" y="1"/>
                  </a:cubicBezTo>
                  <a:cubicBezTo>
                    <a:pt x="2" y="1"/>
                    <a:pt x="2" y="1"/>
                    <a:pt x="2" y="1"/>
                  </a:cubicBezTo>
                  <a:cubicBezTo>
                    <a:pt x="2" y="0"/>
                    <a:pt x="2" y="0"/>
                    <a:pt x="2" y="0"/>
                  </a:cubicBezTo>
                  <a:cubicBezTo>
                    <a:pt x="1" y="0"/>
                    <a:pt x="1" y="1"/>
                    <a:pt x="1"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66" name="PA-任意多边形 257"/>
            <p:cNvSpPr/>
            <p:nvPr>
              <p:custDataLst>
                <p:tags r:id="rId40"/>
              </p:custDataLst>
            </p:nvPr>
          </p:nvSpPr>
          <p:spPr bwMode="auto">
            <a:xfrm>
              <a:off x="3506771" y="3454196"/>
              <a:ext cx="43797" cy="27652"/>
            </a:xfrm>
            <a:custGeom>
              <a:avLst/>
              <a:gdLst/>
              <a:ahLst/>
              <a:cxnLst>
                <a:cxn ang="0">
                  <a:pos x="2" y="1"/>
                </a:cxn>
                <a:cxn ang="0">
                  <a:pos x="2" y="0"/>
                </a:cxn>
                <a:cxn ang="0">
                  <a:pos x="0" y="1"/>
                </a:cxn>
                <a:cxn ang="0">
                  <a:pos x="0" y="4"/>
                </a:cxn>
                <a:cxn ang="0">
                  <a:pos x="2" y="4"/>
                </a:cxn>
                <a:cxn ang="0">
                  <a:pos x="2" y="5"/>
                </a:cxn>
                <a:cxn ang="0">
                  <a:pos x="3" y="5"/>
                </a:cxn>
                <a:cxn ang="0">
                  <a:pos x="6" y="6"/>
                </a:cxn>
                <a:cxn ang="0">
                  <a:pos x="6" y="7"/>
                </a:cxn>
                <a:cxn ang="0">
                  <a:pos x="8" y="7"/>
                </a:cxn>
                <a:cxn ang="0">
                  <a:pos x="8" y="8"/>
                </a:cxn>
                <a:cxn ang="0">
                  <a:pos x="9" y="8"/>
                </a:cxn>
                <a:cxn ang="0">
                  <a:pos x="10" y="9"/>
                </a:cxn>
                <a:cxn ang="0">
                  <a:pos x="11" y="9"/>
                </a:cxn>
                <a:cxn ang="0">
                  <a:pos x="11" y="10"/>
                </a:cxn>
                <a:cxn ang="0">
                  <a:pos x="13" y="10"/>
                </a:cxn>
                <a:cxn ang="0">
                  <a:pos x="13" y="8"/>
                </a:cxn>
                <a:cxn ang="0">
                  <a:pos x="13" y="8"/>
                </a:cxn>
                <a:cxn ang="0">
                  <a:pos x="14" y="7"/>
                </a:cxn>
                <a:cxn ang="0">
                  <a:pos x="14" y="6"/>
                </a:cxn>
                <a:cxn ang="0">
                  <a:pos x="14" y="6"/>
                </a:cxn>
                <a:cxn ang="0">
                  <a:pos x="14" y="2"/>
                </a:cxn>
                <a:cxn ang="0">
                  <a:pos x="14" y="2"/>
                </a:cxn>
                <a:cxn ang="0">
                  <a:pos x="15" y="0"/>
                </a:cxn>
                <a:cxn ang="0">
                  <a:pos x="13" y="1"/>
                </a:cxn>
                <a:cxn ang="0">
                  <a:pos x="12" y="2"/>
                </a:cxn>
                <a:cxn ang="0">
                  <a:pos x="6" y="2"/>
                </a:cxn>
                <a:cxn ang="0">
                  <a:pos x="5" y="1"/>
                </a:cxn>
                <a:cxn ang="0">
                  <a:pos x="4" y="1"/>
                </a:cxn>
                <a:cxn ang="0">
                  <a:pos x="4" y="1"/>
                </a:cxn>
                <a:cxn ang="0">
                  <a:pos x="2" y="1"/>
                </a:cxn>
              </a:cxnLst>
              <a:rect l="0" t="0" r="r" b="b"/>
              <a:pathLst>
                <a:path w="15" h="10">
                  <a:moveTo>
                    <a:pt x="2" y="1"/>
                  </a:moveTo>
                  <a:cubicBezTo>
                    <a:pt x="2" y="0"/>
                    <a:pt x="2" y="0"/>
                    <a:pt x="2" y="0"/>
                  </a:cubicBezTo>
                  <a:cubicBezTo>
                    <a:pt x="1" y="1"/>
                    <a:pt x="1" y="1"/>
                    <a:pt x="0" y="1"/>
                  </a:cubicBezTo>
                  <a:cubicBezTo>
                    <a:pt x="0" y="2"/>
                    <a:pt x="0" y="3"/>
                    <a:pt x="0" y="4"/>
                  </a:cubicBezTo>
                  <a:cubicBezTo>
                    <a:pt x="2" y="4"/>
                    <a:pt x="2" y="4"/>
                    <a:pt x="2" y="4"/>
                  </a:cubicBezTo>
                  <a:cubicBezTo>
                    <a:pt x="2" y="5"/>
                    <a:pt x="2" y="5"/>
                    <a:pt x="2" y="5"/>
                  </a:cubicBezTo>
                  <a:cubicBezTo>
                    <a:pt x="3" y="5"/>
                    <a:pt x="3" y="5"/>
                    <a:pt x="3" y="5"/>
                  </a:cubicBezTo>
                  <a:cubicBezTo>
                    <a:pt x="4" y="5"/>
                    <a:pt x="5" y="6"/>
                    <a:pt x="6" y="6"/>
                  </a:cubicBezTo>
                  <a:cubicBezTo>
                    <a:pt x="6" y="7"/>
                    <a:pt x="6" y="7"/>
                    <a:pt x="6" y="7"/>
                  </a:cubicBezTo>
                  <a:cubicBezTo>
                    <a:pt x="8" y="7"/>
                    <a:pt x="8" y="7"/>
                    <a:pt x="8" y="7"/>
                  </a:cubicBezTo>
                  <a:cubicBezTo>
                    <a:pt x="8" y="8"/>
                    <a:pt x="8" y="8"/>
                    <a:pt x="8" y="8"/>
                  </a:cubicBezTo>
                  <a:cubicBezTo>
                    <a:pt x="9" y="8"/>
                    <a:pt x="9" y="8"/>
                    <a:pt x="9" y="8"/>
                  </a:cubicBezTo>
                  <a:cubicBezTo>
                    <a:pt x="9" y="8"/>
                    <a:pt x="9" y="9"/>
                    <a:pt x="10" y="9"/>
                  </a:cubicBezTo>
                  <a:cubicBezTo>
                    <a:pt x="11" y="9"/>
                    <a:pt x="11" y="9"/>
                    <a:pt x="11" y="9"/>
                  </a:cubicBezTo>
                  <a:cubicBezTo>
                    <a:pt x="11" y="10"/>
                    <a:pt x="11" y="10"/>
                    <a:pt x="11" y="10"/>
                  </a:cubicBezTo>
                  <a:cubicBezTo>
                    <a:pt x="13" y="10"/>
                    <a:pt x="13" y="10"/>
                    <a:pt x="13" y="10"/>
                  </a:cubicBezTo>
                  <a:cubicBezTo>
                    <a:pt x="13" y="8"/>
                    <a:pt x="13" y="8"/>
                    <a:pt x="13" y="8"/>
                  </a:cubicBezTo>
                  <a:cubicBezTo>
                    <a:pt x="13" y="8"/>
                    <a:pt x="13" y="9"/>
                    <a:pt x="13" y="8"/>
                  </a:cubicBezTo>
                  <a:cubicBezTo>
                    <a:pt x="14" y="7"/>
                    <a:pt x="14" y="7"/>
                    <a:pt x="14" y="7"/>
                  </a:cubicBezTo>
                  <a:cubicBezTo>
                    <a:pt x="14" y="6"/>
                    <a:pt x="14" y="6"/>
                    <a:pt x="14" y="6"/>
                  </a:cubicBezTo>
                  <a:cubicBezTo>
                    <a:pt x="14" y="6"/>
                    <a:pt x="14" y="6"/>
                    <a:pt x="14" y="6"/>
                  </a:cubicBezTo>
                  <a:cubicBezTo>
                    <a:pt x="15" y="4"/>
                    <a:pt x="14" y="3"/>
                    <a:pt x="14" y="2"/>
                  </a:cubicBezTo>
                  <a:cubicBezTo>
                    <a:pt x="14" y="2"/>
                    <a:pt x="14" y="2"/>
                    <a:pt x="14" y="2"/>
                  </a:cubicBezTo>
                  <a:cubicBezTo>
                    <a:pt x="14" y="2"/>
                    <a:pt x="15" y="2"/>
                    <a:pt x="15" y="0"/>
                  </a:cubicBezTo>
                  <a:cubicBezTo>
                    <a:pt x="14" y="1"/>
                    <a:pt x="13" y="1"/>
                    <a:pt x="13" y="1"/>
                  </a:cubicBezTo>
                  <a:cubicBezTo>
                    <a:pt x="12" y="2"/>
                    <a:pt x="12" y="2"/>
                    <a:pt x="12" y="2"/>
                  </a:cubicBezTo>
                  <a:cubicBezTo>
                    <a:pt x="10" y="2"/>
                    <a:pt x="8" y="2"/>
                    <a:pt x="6" y="2"/>
                  </a:cubicBezTo>
                  <a:cubicBezTo>
                    <a:pt x="5" y="1"/>
                    <a:pt x="5" y="1"/>
                    <a:pt x="5" y="1"/>
                  </a:cubicBezTo>
                  <a:cubicBezTo>
                    <a:pt x="4" y="1"/>
                    <a:pt x="4" y="1"/>
                    <a:pt x="4" y="1"/>
                  </a:cubicBezTo>
                  <a:cubicBezTo>
                    <a:pt x="4" y="1"/>
                    <a:pt x="4" y="1"/>
                    <a:pt x="4" y="1"/>
                  </a:cubicBezTo>
                  <a:cubicBezTo>
                    <a:pt x="4" y="1"/>
                    <a:pt x="3" y="1"/>
                    <a:pt x="2"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67" name="PA-任意多边形 258"/>
            <p:cNvSpPr/>
            <p:nvPr>
              <p:custDataLst>
                <p:tags r:id="rId41"/>
              </p:custDataLst>
            </p:nvPr>
          </p:nvSpPr>
          <p:spPr bwMode="auto">
            <a:xfrm>
              <a:off x="6166705" y="2895652"/>
              <a:ext cx="48177" cy="24886"/>
            </a:xfrm>
            <a:custGeom>
              <a:avLst/>
              <a:gdLst/>
              <a:ahLst/>
              <a:cxnLst>
                <a:cxn ang="0">
                  <a:pos x="13" y="8"/>
                </a:cxn>
                <a:cxn ang="0">
                  <a:pos x="14" y="7"/>
                </a:cxn>
                <a:cxn ang="0">
                  <a:pos x="15" y="7"/>
                </a:cxn>
                <a:cxn ang="0">
                  <a:pos x="15" y="6"/>
                </a:cxn>
                <a:cxn ang="0">
                  <a:pos x="16" y="6"/>
                </a:cxn>
                <a:cxn ang="0">
                  <a:pos x="16" y="6"/>
                </a:cxn>
                <a:cxn ang="0">
                  <a:pos x="13" y="5"/>
                </a:cxn>
                <a:cxn ang="0">
                  <a:pos x="12" y="5"/>
                </a:cxn>
                <a:cxn ang="0">
                  <a:pos x="12" y="4"/>
                </a:cxn>
                <a:cxn ang="0">
                  <a:pos x="10" y="4"/>
                </a:cxn>
                <a:cxn ang="0">
                  <a:pos x="10" y="3"/>
                </a:cxn>
                <a:cxn ang="0">
                  <a:pos x="10" y="3"/>
                </a:cxn>
                <a:cxn ang="0">
                  <a:pos x="9" y="2"/>
                </a:cxn>
                <a:cxn ang="0">
                  <a:pos x="8" y="2"/>
                </a:cxn>
                <a:cxn ang="0">
                  <a:pos x="8" y="1"/>
                </a:cxn>
                <a:cxn ang="0">
                  <a:pos x="8" y="1"/>
                </a:cxn>
                <a:cxn ang="0">
                  <a:pos x="7" y="0"/>
                </a:cxn>
                <a:cxn ang="0">
                  <a:pos x="6" y="0"/>
                </a:cxn>
                <a:cxn ang="0">
                  <a:pos x="6" y="2"/>
                </a:cxn>
                <a:cxn ang="0">
                  <a:pos x="3" y="3"/>
                </a:cxn>
                <a:cxn ang="0">
                  <a:pos x="1" y="2"/>
                </a:cxn>
                <a:cxn ang="0">
                  <a:pos x="1" y="1"/>
                </a:cxn>
                <a:cxn ang="0">
                  <a:pos x="0" y="1"/>
                </a:cxn>
                <a:cxn ang="0">
                  <a:pos x="0" y="1"/>
                </a:cxn>
                <a:cxn ang="0">
                  <a:pos x="0" y="3"/>
                </a:cxn>
                <a:cxn ang="0">
                  <a:pos x="0" y="3"/>
                </a:cxn>
                <a:cxn ang="0">
                  <a:pos x="0" y="4"/>
                </a:cxn>
                <a:cxn ang="0">
                  <a:pos x="0" y="6"/>
                </a:cxn>
                <a:cxn ang="0">
                  <a:pos x="8" y="4"/>
                </a:cxn>
                <a:cxn ang="0">
                  <a:pos x="9" y="6"/>
                </a:cxn>
                <a:cxn ang="0">
                  <a:pos x="10" y="6"/>
                </a:cxn>
                <a:cxn ang="0">
                  <a:pos x="10" y="6"/>
                </a:cxn>
                <a:cxn ang="0">
                  <a:pos x="10" y="7"/>
                </a:cxn>
                <a:cxn ang="0">
                  <a:pos x="12" y="8"/>
                </a:cxn>
                <a:cxn ang="0">
                  <a:pos x="12" y="9"/>
                </a:cxn>
                <a:cxn ang="0">
                  <a:pos x="12" y="9"/>
                </a:cxn>
                <a:cxn ang="0">
                  <a:pos x="14" y="9"/>
                </a:cxn>
                <a:cxn ang="0">
                  <a:pos x="13" y="8"/>
                </a:cxn>
              </a:cxnLst>
              <a:rect l="0" t="0" r="r" b="b"/>
              <a:pathLst>
                <a:path w="16" h="9">
                  <a:moveTo>
                    <a:pt x="13" y="8"/>
                  </a:moveTo>
                  <a:cubicBezTo>
                    <a:pt x="14" y="7"/>
                    <a:pt x="14" y="7"/>
                    <a:pt x="14" y="7"/>
                  </a:cubicBezTo>
                  <a:cubicBezTo>
                    <a:pt x="15" y="7"/>
                    <a:pt x="15" y="7"/>
                    <a:pt x="15" y="7"/>
                  </a:cubicBezTo>
                  <a:cubicBezTo>
                    <a:pt x="15" y="6"/>
                    <a:pt x="15" y="6"/>
                    <a:pt x="15" y="6"/>
                  </a:cubicBezTo>
                  <a:cubicBezTo>
                    <a:pt x="16" y="6"/>
                    <a:pt x="16" y="6"/>
                    <a:pt x="16" y="6"/>
                  </a:cubicBezTo>
                  <a:cubicBezTo>
                    <a:pt x="16" y="6"/>
                    <a:pt x="16" y="6"/>
                    <a:pt x="16" y="6"/>
                  </a:cubicBezTo>
                  <a:cubicBezTo>
                    <a:pt x="15" y="6"/>
                    <a:pt x="14" y="5"/>
                    <a:pt x="13" y="5"/>
                  </a:cubicBezTo>
                  <a:cubicBezTo>
                    <a:pt x="12" y="5"/>
                    <a:pt x="12" y="5"/>
                    <a:pt x="12" y="5"/>
                  </a:cubicBezTo>
                  <a:cubicBezTo>
                    <a:pt x="12" y="4"/>
                    <a:pt x="12" y="4"/>
                    <a:pt x="12" y="4"/>
                  </a:cubicBezTo>
                  <a:cubicBezTo>
                    <a:pt x="11" y="4"/>
                    <a:pt x="11" y="4"/>
                    <a:pt x="10" y="4"/>
                  </a:cubicBezTo>
                  <a:cubicBezTo>
                    <a:pt x="10" y="3"/>
                    <a:pt x="10" y="3"/>
                    <a:pt x="10" y="3"/>
                  </a:cubicBezTo>
                  <a:cubicBezTo>
                    <a:pt x="10" y="3"/>
                    <a:pt x="10" y="3"/>
                    <a:pt x="10" y="3"/>
                  </a:cubicBezTo>
                  <a:cubicBezTo>
                    <a:pt x="10" y="2"/>
                    <a:pt x="9" y="2"/>
                    <a:pt x="9" y="2"/>
                  </a:cubicBezTo>
                  <a:cubicBezTo>
                    <a:pt x="8" y="2"/>
                    <a:pt x="8" y="2"/>
                    <a:pt x="8" y="2"/>
                  </a:cubicBezTo>
                  <a:cubicBezTo>
                    <a:pt x="8" y="1"/>
                    <a:pt x="8" y="1"/>
                    <a:pt x="8" y="1"/>
                  </a:cubicBezTo>
                  <a:cubicBezTo>
                    <a:pt x="8" y="1"/>
                    <a:pt x="8" y="1"/>
                    <a:pt x="8" y="1"/>
                  </a:cubicBezTo>
                  <a:cubicBezTo>
                    <a:pt x="7" y="0"/>
                    <a:pt x="7" y="0"/>
                    <a:pt x="7" y="0"/>
                  </a:cubicBezTo>
                  <a:cubicBezTo>
                    <a:pt x="6" y="0"/>
                    <a:pt x="6" y="0"/>
                    <a:pt x="6" y="0"/>
                  </a:cubicBezTo>
                  <a:cubicBezTo>
                    <a:pt x="6" y="2"/>
                    <a:pt x="6" y="2"/>
                    <a:pt x="6" y="2"/>
                  </a:cubicBezTo>
                  <a:cubicBezTo>
                    <a:pt x="5" y="2"/>
                    <a:pt x="4" y="2"/>
                    <a:pt x="3" y="3"/>
                  </a:cubicBezTo>
                  <a:cubicBezTo>
                    <a:pt x="2" y="3"/>
                    <a:pt x="2" y="3"/>
                    <a:pt x="1" y="2"/>
                  </a:cubicBezTo>
                  <a:cubicBezTo>
                    <a:pt x="1" y="1"/>
                    <a:pt x="1" y="1"/>
                    <a:pt x="1" y="1"/>
                  </a:cubicBezTo>
                  <a:cubicBezTo>
                    <a:pt x="0" y="1"/>
                    <a:pt x="1" y="1"/>
                    <a:pt x="0" y="1"/>
                  </a:cubicBezTo>
                  <a:cubicBezTo>
                    <a:pt x="0" y="1"/>
                    <a:pt x="0" y="1"/>
                    <a:pt x="0" y="1"/>
                  </a:cubicBezTo>
                  <a:cubicBezTo>
                    <a:pt x="0" y="2"/>
                    <a:pt x="0" y="2"/>
                    <a:pt x="0" y="3"/>
                  </a:cubicBezTo>
                  <a:cubicBezTo>
                    <a:pt x="0" y="3"/>
                    <a:pt x="0" y="3"/>
                    <a:pt x="0" y="3"/>
                  </a:cubicBezTo>
                  <a:cubicBezTo>
                    <a:pt x="0" y="4"/>
                    <a:pt x="0" y="3"/>
                    <a:pt x="0" y="4"/>
                  </a:cubicBezTo>
                  <a:cubicBezTo>
                    <a:pt x="0" y="5"/>
                    <a:pt x="0" y="5"/>
                    <a:pt x="0" y="6"/>
                  </a:cubicBezTo>
                  <a:cubicBezTo>
                    <a:pt x="3" y="5"/>
                    <a:pt x="4" y="4"/>
                    <a:pt x="8" y="4"/>
                  </a:cubicBezTo>
                  <a:cubicBezTo>
                    <a:pt x="8" y="5"/>
                    <a:pt x="9" y="5"/>
                    <a:pt x="9" y="6"/>
                  </a:cubicBezTo>
                  <a:cubicBezTo>
                    <a:pt x="10" y="6"/>
                    <a:pt x="10" y="6"/>
                    <a:pt x="10" y="6"/>
                  </a:cubicBezTo>
                  <a:cubicBezTo>
                    <a:pt x="10" y="6"/>
                    <a:pt x="10" y="6"/>
                    <a:pt x="10" y="6"/>
                  </a:cubicBezTo>
                  <a:cubicBezTo>
                    <a:pt x="10" y="7"/>
                    <a:pt x="10" y="7"/>
                    <a:pt x="10" y="7"/>
                  </a:cubicBezTo>
                  <a:cubicBezTo>
                    <a:pt x="11" y="7"/>
                    <a:pt x="11" y="7"/>
                    <a:pt x="12" y="8"/>
                  </a:cubicBezTo>
                  <a:cubicBezTo>
                    <a:pt x="12" y="9"/>
                    <a:pt x="12" y="9"/>
                    <a:pt x="12" y="9"/>
                  </a:cubicBezTo>
                  <a:cubicBezTo>
                    <a:pt x="12" y="9"/>
                    <a:pt x="12" y="9"/>
                    <a:pt x="12" y="9"/>
                  </a:cubicBezTo>
                  <a:cubicBezTo>
                    <a:pt x="14" y="9"/>
                    <a:pt x="14" y="9"/>
                    <a:pt x="14" y="9"/>
                  </a:cubicBezTo>
                  <a:cubicBezTo>
                    <a:pt x="13" y="9"/>
                    <a:pt x="13" y="8"/>
                    <a:pt x="13" y="8"/>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68" name="PA-任意多边形 259"/>
            <p:cNvSpPr/>
            <p:nvPr>
              <p:custDataLst>
                <p:tags r:id="rId42"/>
              </p:custDataLst>
            </p:nvPr>
          </p:nvSpPr>
          <p:spPr bwMode="auto">
            <a:xfrm>
              <a:off x="5798810" y="4524282"/>
              <a:ext cx="46717" cy="44242"/>
            </a:xfrm>
            <a:custGeom>
              <a:avLst/>
              <a:gdLst/>
              <a:ahLst/>
              <a:cxnLst>
                <a:cxn ang="0">
                  <a:pos x="14" y="12"/>
                </a:cxn>
                <a:cxn ang="0">
                  <a:pos x="14" y="12"/>
                </a:cxn>
                <a:cxn ang="0">
                  <a:pos x="14" y="12"/>
                </a:cxn>
                <a:cxn ang="0">
                  <a:pos x="12" y="10"/>
                </a:cxn>
                <a:cxn ang="0">
                  <a:pos x="12" y="10"/>
                </a:cxn>
                <a:cxn ang="0">
                  <a:pos x="9" y="10"/>
                </a:cxn>
                <a:cxn ang="0">
                  <a:pos x="8" y="8"/>
                </a:cxn>
                <a:cxn ang="0">
                  <a:pos x="8" y="8"/>
                </a:cxn>
                <a:cxn ang="0">
                  <a:pos x="7" y="6"/>
                </a:cxn>
                <a:cxn ang="0">
                  <a:pos x="6" y="6"/>
                </a:cxn>
                <a:cxn ang="0">
                  <a:pos x="6" y="4"/>
                </a:cxn>
                <a:cxn ang="0">
                  <a:pos x="4" y="4"/>
                </a:cxn>
                <a:cxn ang="0">
                  <a:pos x="3" y="0"/>
                </a:cxn>
                <a:cxn ang="0">
                  <a:pos x="1" y="0"/>
                </a:cxn>
                <a:cxn ang="0">
                  <a:pos x="0" y="2"/>
                </a:cxn>
                <a:cxn ang="0">
                  <a:pos x="1" y="3"/>
                </a:cxn>
                <a:cxn ang="0">
                  <a:pos x="2" y="4"/>
                </a:cxn>
                <a:cxn ang="0">
                  <a:pos x="2" y="4"/>
                </a:cxn>
                <a:cxn ang="0">
                  <a:pos x="2" y="5"/>
                </a:cxn>
                <a:cxn ang="0">
                  <a:pos x="3" y="6"/>
                </a:cxn>
                <a:cxn ang="0">
                  <a:pos x="3" y="7"/>
                </a:cxn>
                <a:cxn ang="0">
                  <a:pos x="4" y="7"/>
                </a:cxn>
                <a:cxn ang="0">
                  <a:pos x="4" y="8"/>
                </a:cxn>
                <a:cxn ang="0">
                  <a:pos x="5" y="8"/>
                </a:cxn>
                <a:cxn ang="0">
                  <a:pos x="5" y="9"/>
                </a:cxn>
                <a:cxn ang="0">
                  <a:pos x="6" y="10"/>
                </a:cxn>
                <a:cxn ang="0">
                  <a:pos x="6" y="10"/>
                </a:cxn>
                <a:cxn ang="0">
                  <a:pos x="9" y="13"/>
                </a:cxn>
                <a:cxn ang="0">
                  <a:pos x="10" y="13"/>
                </a:cxn>
                <a:cxn ang="0">
                  <a:pos x="10" y="14"/>
                </a:cxn>
                <a:cxn ang="0">
                  <a:pos x="12" y="14"/>
                </a:cxn>
                <a:cxn ang="0">
                  <a:pos x="12" y="15"/>
                </a:cxn>
                <a:cxn ang="0">
                  <a:pos x="14" y="15"/>
                </a:cxn>
                <a:cxn ang="0">
                  <a:pos x="14" y="16"/>
                </a:cxn>
                <a:cxn ang="0">
                  <a:pos x="16" y="15"/>
                </a:cxn>
                <a:cxn ang="0">
                  <a:pos x="16" y="15"/>
                </a:cxn>
                <a:cxn ang="0">
                  <a:pos x="14" y="12"/>
                </a:cxn>
              </a:cxnLst>
              <a:rect l="0" t="0" r="r" b="b"/>
              <a:pathLst>
                <a:path w="16" h="16">
                  <a:moveTo>
                    <a:pt x="14" y="12"/>
                  </a:moveTo>
                  <a:cubicBezTo>
                    <a:pt x="14" y="12"/>
                    <a:pt x="14" y="12"/>
                    <a:pt x="14" y="12"/>
                  </a:cubicBezTo>
                  <a:cubicBezTo>
                    <a:pt x="14" y="12"/>
                    <a:pt x="14" y="12"/>
                    <a:pt x="14" y="12"/>
                  </a:cubicBezTo>
                  <a:cubicBezTo>
                    <a:pt x="12" y="11"/>
                    <a:pt x="13" y="11"/>
                    <a:pt x="12" y="10"/>
                  </a:cubicBezTo>
                  <a:cubicBezTo>
                    <a:pt x="12" y="10"/>
                    <a:pt x="12" y="10"/>
                    <a:pt x="12" y="10"/>
                  </a:cubicBezTo>
                  <a:cubicBezTo>
                    <a:pt x="11" y="10"/>
                    <a:pt x="10" y="10"/>
                    <a:pt x="9" y="10"/>
                  </a:cubicBezTo>
                  <a:cubicBezTo>
                    <a:pt x="9" y="9"/>
                    <a:pt x="9" y="8"/>
                    <a:pt x="8" y="8"/>
                  </a:cubicBezTo>
                  <a:cubicBezTo>
                    <a:pt x="8" y="8"/>
                    <a:pt x="8" y="8"/>
                    <a:pt x="8" y="8"/>
                  </a:cubicBezTo>
                  <a:cubicBezTo>
                    <a:pt x="8" y="7"/>
                    <a:pt x="8" y="7"/>
                    <a:pt x="7" y="6"/>
                  </a:cubicBezTo>
                  <a:cubicBezTo>
                    <a:pt x="6" y="6"/>
                    <a:pt x="6" y="6"/>
                    <a:pt x="6" y="6"/>
                  </a:cubicBezTo>
                  <a:cubicBezTo>
                    <a:pt x="6" y="6"/>
                    <a:pt x="6" y="5"/>
                    <a:pt x="6" y="4"/>
                  </a:cubicBezTo>
                  <a:cubicBezTo>
                    <a:pt x="5" y="4"/>
                    <a:pt x="5" y="4"/>
                    <a:pt x="4" y="4"/>
                  </a:cubicBezTo>
                  <a:cubicBezTo>
                    <a:pt x="4" y="3"/>
                    <a:pt x="3" y="2"/>
                    <a:pt x="3" y="0"/>
                  </a:cubicBezTo>
                  <a:cubicBezTo>
                    <a:pt x="2" y="0"/>
                    <a:pt x="2" y="0"/>
                    <a:pt x="1" y="0"/>
                  </a:cubicBezTo>
                  <a:cubicBezTo>
                    <a:pt x="1" y="0"/>
                    <a:pt x="0" y="1"/>
                    <a:pt x="0" y="2"/>
                  </a:cubicBezTo>
                  <a:cubicBezTo>
                    <a:pt x="1" y="3"/>
                    <a:pt x="1" y="3"/>
                    <a:pt x="1" y="3"/>
                  </a:cubicBezTo>
                  <a:cubicBezTo>
                    <a:pt x="1" y="3"/>
                    <a:pt x="2" y="4"/>
                    <a:pt x="2" y="4"/>
                  </a:cubicBezTo>
                  <a:cubicBezTo>
                    <a:pt x="2" y="4"/>
                    <a:pt x="2" y="4"/>
                    <a:pt x="2" y="4"/>
                  </a:cubicBezTo>
                  <a:cubicBezTo>
                    <a:pt x="2" y="5"/>
                    <a:pt x="2" y="5"/>
                    <a:pt x="2" y="5"/>
                  </a:cubicBezTo>
                  <a:cubicBezTo>
                    <a:pt x="2" y="5"/>
                    <a:pt x="3" y="6"/>
                    <a:pt x="3" y="6"/>
                  </a:cubicBezTo>
                  <a:cubicBezTo>
                    <a:pt x="3" y="7"/>
                    <a:pt x="3" y="7"/>
                    <a:pt x="3" y="7"/>
                  </a:cubicBezTo>
                  <a:cubicBezTo>
                    <a:pt x="4" y="7"/>
                    <a:pt x="4" y="7"/>
                    <a:pt x="4" y="7"/>
                  </a:cubicBezTo>
                  <a:cubicBezTo>
                    <a:pt x="4" y="8"/>
                    <a:pt x="4" y="8"/>
                    <a:pt x="4" y="8"/>
                  </a:cubicBezTo>
                  <a:cubicBezTo>
                    <a:pt x="4" y="8"/>
                    <a:pt x="4" y="8"/>
                    <a:pt x="5" y="8"/>
                  </a:cubicBezTo>
                  <a:cubicBezTo>
                    <a:pt x="5" y="9"/>
                    <a:pt x="5" y="9"/>
                    <a:pt x="5" y="9"/>
                  </a:cubicBezTo>
                  <a:cubicBezTo>
                    <a:pt x="5" y="9"/>
                    <a:pt x="6" y="9"/>
                    <a:pt x="6" y="10"/>
                  </a:cubicBezTo>
                  <a:cubicBezTo>
                    <a:pt x="6" y="10"/>
                    <a:pt x="6" y="10"/>
                    <a:pt x="6" y="10"/>
                  </a:cubicBezTo>
                  <a:cubicBezTo>
                    <a:pt x="7" y="11"/>
                    <a:pt x="8" y="12"/>
                    <a:pt x="9" y="13"/>
                  </a:cubicBezTo>
                  <a:cubicBezTo>
                    <a:pt x="10" y="13"/>
                    <a:pt x="10" y="13"/>
                    <a:pt x="10" y="13"/>
                  </a:cubicBezTo>
                  <a:cubicBezTo>
                    <a:pt x="10" y="14"/>
                    <a:pt x="10" y="14"/>
                    <a:pt x="10" y="14"/>
                  </a:cubicBezTo>
                  <a:cubicBezTo>
                    <a:pt x="11" y="14"/>
                    <a:pt x="11" y="14"/>
                    <a:pt x="12" y="14"/>
                  </a:cubicBezTo>
                  <a:cubicBezTo>
                    <a:pt x="12" y="14"/>
                    <a:pt x="12" y="15"/>
                    <a:pt x="12" y="15"/>
                  </a:cubicBezTo>
                  <a:cubicBezTo>
                    <a:pt x="14" y="15"/>
                    <a:pt x="14" y="15"/>
                    <a:pt x="14" y="15"/>
                  </a:cubicBezTo>
                  <a:cubicBezTo>
                    <a:pt x="14" y="16"/>
                    <a:pt x="14" y="16"/>
                    <a:pt x="14" y="16"/>
                  </a:cubicBezTo>
                  <a:cubicBezTo>
                    <a:pt x="15" y="15"/>
                    <a:pt x="15" y="15"/>
                    <a:pt x="16" y="15"/>
                  </a:cubicBezTo>
                  <a:cubicBezTo>
                    <a:pt x="16" y="15"/>
                    <a:pt x="16" y="15"/>
                    <a:pt x="16" y="15"/>
                  </a:cubicBezTo>
                  <a:cubicBezTo>
                    <a:pt x="16" y="14"/>
                    <a:pt x="15" y="13"/>
                    <a:pt x="14" y="12"/>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69" name="PA-任意多边形 260"/>
            <p:cNvSpPr/>
            <p:nvPr>
              <p:custDataLst>
                <p:tags r:id="rId43"/>
              </p:custDataLst>
            </p:nvPr>
          </p:nvSpPr>
          <p:spPr bwMode="auto">
            <a:xfrm>
              <a:off x="3442535" y="3390600"/>
              <a:ext cx="26279" cy="47007"/>
            </a:xfrm>
            <a:custGeom>
              <a:avLst/>
              <a:gdLst/>
              <a:ahLst/>
              <a:cxnLst>
                <a:cxn ang="0">
                  <a:pos x="0" y="6"/>
                </a:cxn>
                <a:cxn ang="0">
                  <a:pos x="1" y="6"/>
                </a:cxn>
                <a:cxn ang="0">
                  <a:pos x="1" y="7"/>
                </a:cxn>
                <a:cxn ang="0">
                  <a:pos x="2" y="7"/>
                </a:cxn>
                <a:cxn ang="0">
                  <a:pos x="2" y="14"/>
                </a:cxn>
                <a:cxn ang="0">
                  <a:pos x="3" y="14"/>
                </a:cxn>
                <a:cxn ang="0">
                  <a:pos x="3" y="15"/>
                </a:cxn>
                <a:cxn ang="0">
                  <a:pos x="3" y="15"/>
                </a:cxn>
                <a:cxn ang="0">
                  <a:pos x="3" y="17"/>
                </a:cxn>
                <a:cxn ang="0">
                  <a:pos x="4" y="17"/>
                </a:cxn>
                <a:cxn ang="0">
                  <a:pos x="4" y="17"/>
                </a:cxn>
                <a:cxn ang="0">
                  <a:pos x="6" y="16"/>
                </a:cxn>
                <a:cxn ang="0">
                  <a:pos x="7" y="16"/>
                </a:cxn>
                <a:cxn ang="0">
                  <a:pos x="7" y="15"/>
                </a:cxn>
                <a:cxn ang="0">
                  <a:pos x="9" y="7"/>
                </a:cxn>
                <a:cxn ang="0">
                  <a:pos x="8" y="4"/>
                </a:cxn>
                <a:cxn ang="0">
                  <a:pos x="8" y="4"/>
                </a:cxn>
                <a:cxn ang="0">
                  <a:pos x="6" y="1"/>
                </a:cxn>
                <a:cxn ang="0">
                  <a:pos x="6" y="1"/>
                </a:cxn>
                <a:cxn ang="0">
                  <a:pos x="4" y="2"/>
                </a:cxn>
                <a:cxn ang="0">
                  <a:pos x="4" y="2"/>
                </a:cxn>
                <a:cxn ang="0">
                  <a:pos x="3" y="3"/>
                </a:cxn>
                <a:cxn ang="0">
                  <a:pos x="3" y="3"/>
                </a:cxn>
                <a:cxn ang="0">
                  <a:pos x="2" y="4"/>
                </a:cxn>
                <a:cxn ang="0">
                  <a:pos x="0" y="4"/>
                </a:cxn>
                <a:cxn ang="0">
                  <a:pos x="1" y="5"/>
                </a:cxn>
                <a:cxn ang="0">
                  <a:pos x="0" y="6"/>
                </a:cxn>
              </a:cxnLst>
              <a:rect l="0" t="0" r="r" b="b"/>
              <a:pathLst>
                <a:path w="9" h="17">
                  <a:moveTo>
                    <a:pt x="0" y="6"/>
                  </a:moveTo>
                  <a:cubicBezTo>
                    <a:pt x="1" y="6"/>
                    <a:pt x="1" y="6"/>
                    <a:pt x="1" y="6"/>
                  </a:cubicBezTo>
                  <a:cubicBezTo>
                    <a:pt x="1" y="7"/>
                    <a:pt x="1" y="7"/>
                    <a:pt x="1" y="7"/>
                  </a:cubicBezTo>
                  <a:cubicBezTo>
                    <a:pt x="2" y="7"/>
                    <a:pt x="2" y="7"/>
                    <a:pt x="2" y="7"/>
                  </a:cubicBezTo>
                  <a:cubicBezTo>
                    <a:pt x="2" y="9"/>
                    <a:pt x="2" y="12"/>
                    <a:pt x="2" y="14"/>
                  </a:cubicBezTo>
                  <a:cubicBezTo>
                    <a:pt x="3" y="14"/>
                    <a:pt x="3" y="14"/>
                    <a:pt x="3" y="14"/>
                  </a:cubicBezTo>
                  <a:cubicBezTo>
                    <a:pt x="3" y="15"/>
                    <a:pt x="3" y="15"/>
                    <a:pt x="3" y="15"/>
                  </a:cubicBezTo>
                  <a:cubicBezTo>
                    <a:pt x="3" y="15"/>
                    <a:pt x="3" y="15"/>
                    <a:pt x="3" y="15"/>
                  </a:cubicBezTo>
                  <a:cubicBezTo>
                    <a:pt x="3" y="16"/>
                    <a:pt x="3" y="16"/>
                    <a:pt x="3" y="17"/>
                  </a:cubicBezTo>
                  <a:cubicBezTo>
                    <a:pt x="4" y="17"/>
                    <a:pt x="4" y="17"/>
                    <a:pt x="4" y="17"/>
                  </a:cubicBezTo>
                  <a:cubicBezTo>
                    <a:pt x="4" y="17"/>
                    <a:pt x="4" y="17"/>
                    <a:pt x="4" y="17"/>
                  </a:cubicBezTo>
                  <a:cubicBezTo>
                    <a:pt x="6" y="17"/>
                    <a:pt x="6" y="17"/>
                    <a:pt x="6" y="16"/>
                  </a:cubicBezTo>
                  <a:cubicBezTo>
                    <a:pt x="7" y="16"/>
                    <a:pt x="7" y="16"/>
                    <a:pt x="7" y="16"/>
                  </a:cubicBezTo>
                  <a:cubicBezTo>
                    <a:pt x="7" y="15"/>
                    <a:pt x="7" y="15"/>
                    <a:pt x="7" y="15"/>
                  </a:cubicBezTo>
                  <a:cubicBezTo>
                    <a:pt x="9" y="14"/>
                    <a:pt x="8" y="8"/>
                    <a:pt x="9" y="7"/>
                  </a:cubicBezTo>
                  <a:cubicBezTo>
                    <a:pt x="9" y="5"/>
                    <a:pt x="9" y="5"/>
                    <a:pt x="8" y="4"/>
                  </a:cubicBezTo>
                  <a:cubicBezTo>
                    <a:pt x="8" y="4"/>
                    <a:pt x="8" y="4"/>
                    <a:pt x="8" y="4"/>
                  </a:cubicBezTo>
                  <a:cubicBezTo>
                    <a:pt x="7" y="2"/>
                    <a:pt x="8" y="2"/>
                    <a:pt x="6" y="1"/>
                  </a:cubicBezTo>
                  <a:cubicBezTo>
                    <a:pt x="6" y="1"/>
                    <a:pt x="6" y="1"/>
                    <a:pt x="6" y="1"/>
                  </a:cubicBezTo>
                  <a:cubicBezTo>
                    <a:pt x="5" y="0"/>
                    <a:pt x="5" y="2"/>
                    <a:pt x="4" y="2"/>
                  </a:cubicBezTo>
                  <a:cubicBezTo>
                    <a:pt x="4" y="2"/>
                    <a:pt x="4" y="2"/>
                    <a:pt x="4" y="2"/>
                  </a:cubicBezTo>
                  <a:cubicBezTo>
                    <a:pt x="3" y="3"/>
                    <a:pt x="3" y="3"/>
                    <a:pt x="3" y="3"/>
                  </a:cubicBezTo>
                  <a:cubicBezTo>
                    <a:pt x="3" y="3"/>
                    <a:pt x="3" y="3"/>
                    <a:pt x="3" y="3"/>
                  </a:cubicBezTo>
                  <a:cubicBezTo>
                    <a:pt x="2" y="3"/>
                    <a:pt x="2" y="4"/>
                    <a:pt x="2" y="4"/>
                  </a:cubicBezTo>
                  <a:cubicBezTo>
                    <a:pt x="0" y="4"/>
                    <a:pt x="0" y="4"/>
                    <a:pt x="0" y="4"/>
                  </a:cubicBezTo>
                  <a:cubicBezTo>
                    <a:pt x="1" y="4"/>
                    <a:pt x="1" y="5"/>
                    <a:pt x="1" y="5"/>
                  </a:cubicBezTo>
                  <a:cubicBezTo>
                    <a:pt x="1" y="5"/>
                    <a:pt x="0" y="5"/>
                    <a:pt x="0" y="6"/>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70" name="PA-任意多边形 261"/>
            <p:cNvSpPr>
              <a:spLocks noEditPoints="1"/>
            </p:cNvSpPr>
            <p:nvPr>
              <p:custDataLst>
                <p:tags r:id="rId44"/>
              </p:custDataLst>
            </p:nvPr>
          </p:nvSpPr>
          <p:spPr bwMode="auto">
            <a:xfrm>
              <a:off x="3052741" y="2511306"/>
              <a:ext cx="3137322" cy="2274276"/>
            </a:xfrm>
            <a:custGeom>
              <a:avLst/>
              <a:gdLst/>
              <a:ahLst/>
              <a:cxnLst>
                <a:cxn ang="0">
                  <a:pos x="976" y="77"/>
                </a:cxn>
                <a:cxn ang="0">
                  <a:pos x="864" y="65"/>
                </a:cxn>
                <a:cxn ang="0">
                  <a:pos x="794" y="65"/>
                </a:cxn>
                <a:cxn ang="0">
                  <a:pos x="679" y="44"/>
                </a:cxn>
                <a:cxn ang="0">
                  <a:pos x="670" y="9"/>
                </a:cxn>
                <a:cxn ang="0">
                  <a:pos x="578" y="16"/>
                </a:cxn>
                <a:cxn ang="0">
                  <a:pos x="521" y="80"/>
                </a:cxn>
                <a:cxn ang="0">
                  <a:pos x="479" y="52"/>
                </a:cxn>
                <a:cxn ang="0">
                  <a:pos x="459" y="116"/>
                </a:cxn>
                <a:cxn ang="0">
                  <a:pos x="438" y="78"/>
                </a:cxn>
                <a:cxn ang="0">
                  <a:pos x="352" y="97"/>
                </a:cxn>
                <a:cxn ang="0">
                  <a:pos x="290" y="131"/>
                </a:cxn>
                <a:cxn ang="0">
                  <a:pos x="285" y="90"/>
                </a:cxn>
                <a:cxn ang="0">
                  <a:pos x="222" y="68"/>
                </a:cxn>
                <a:cxn ang="0">
                  <a:pos x="167" y="113"/>
                </a:cxn>
                <a:cxn ang="0">
                  <a:pos x="127" y="161"/>
                </a:cxn>
                <a:cxn ang="0">
                  <a:pos x="158" y="206"/>
                </a:cxn>
                <a:cxn ang="0">
                  <a:pos x="197" y="136"/>
                </a:cxn>
                <a:cxn ang="0">
                  <a:pos x="226" y="163"/>
                </a:cxn>
                <a:cxn ang="0">
                  <a:pos x="183" y="216"/>
                </a:cxn>
                <a:cxn ang="0">
                  <a:pos x="137" y="219"/>
                </a:cxn>
                <a:cxn ang="0">
                  <a:pos x="86" y="289"/>
                </a:cxn>
                <a:cxn ang="0">
                  <a:pos x="91" y="328"/>
                </a:cxn>
                <a:cxn ang="0">
                  <a:pos x="180" y="322"/>
                </a:cxn>
                <a:cxn ang="0">
                  <a:pos x="196" y="329"/>
                </a:cxn>
                <a:cxn ang="0">
                  <a:pos x="219" y="321"/>
                </a:cxn>
                <a:cxn ang="0">
                  <a:pos x="280" y="291"/>
                </a:cxn>
                <a:cxn ang="0">
                  <a:pos x="288" y="320"/>
                </a:cxn>
                <a:cxn ang="0">
                  <a:pos x="274" y="378"/>
                </a:cxn>
                <a:cxn ang="0">
                  <a:pos x="147" y="365"/>
                </a:cxn>
                <a:cxn ang="0">
                  <a:pos x="39" y="401"/>
                </a:cxn>
                <a:cxn ang="0">
                  <a:pos x="12" y="522"/>
                </a:cxn>
                <a:cxn ang="0">
                  <a:pos x="126" y="566"/>
                </a:cxn>
                <a:cxn ang="0">
                  <a:pos x="162" y="671"/>
                </a:cxn>
                <a:cxn ang="0">
                  <a:pos x="185" y="820"/>
                </a:cxn>
                <a:cxn ang="0">
                  <a:pos x="279" y="711"/>
                </a:cxn>
                <a:cxn ang="0">
                  <a:pos x="332" y="576"/>
                </a:cxn>
                <a:cxn ang="0">
                  <a:pos x="293" y="477"/>
                </a:cxn>
                <a:cxn ang="0">
                  <a:pos x="296" y="463"/>
                </a:cxn>
                <a:cxn ang="0">
                  <a:pos x="390" y="473"/>
                </a:cxn>
                <a:cxn ang="0">
                  <a:pos x="355" y="407"/>
                </a:cxn>
                <a:cxn ang="0">
                  <a:pos x="467" y="454"/>
                </a:cxn>
                <a:cxn ang="0">
                  <a:pos x="502" y="528"/>
                </a:cxn>
                <a:cxn ang="0">
                  <a:pos x="579" y="480"/>
                </a:cxn>
                <a:cxn ang="0">
                  <a:pos x="626" y="565"/>
                </a:cxn>
                <a:cxn ang="0">
                  <a:pos x="655" y="509"/>
                </a:cxn>
                <a:cxn ang="0">
                  <a:pos x="700" y="435"/>
                </a:cxn>
                <a:cxn ang="0">
                  <a:pos x="713" y="327"/>
                </a:cxn>
                <a:cxn ang="0">
                  <a:pos x="749" y="335"/>
                </a:cxn>
                <a:cxn ang="0">
                  <a:pos x="819" y="241"/>
                </a:cxn>
                <a:cxn ang="0">
                  <a:pos x="860" y="176"/>
                </a:cxn>
                <a:cxn ang="0">
                  <a:pos x="940" y="151"/>
                </a:cxn>
                <a:cxn ang="0">
                  <a:pos x="932" y="194"/>
                </a:cxn>
                <a:cxn ang="0">
                  <a:pos x="1015" y="142"/>
                </a:cxn>
                <a:cxn ang="0">
                  <a:pos x="181" y="173"/>
                </a:cxn>
                <a:cxn ang="0">
                  <a:pos x="288" y="177"/>
                </a:cxn>
                <a:cxn ang="0">
                  <a:pos x="246" y="640"/>
                </a:cxn>
                <a:cxn ang="0">
                  <a:pos x="266" y="614"/>
                </a:cxn>
                <a:cxn ang="0">
                  <a:pos x="369" y="345"/>
                </a:cxn>
                <a:cxn ang="0">
                  <a:pos x="353" y="274"/>
                </a:cxn>
                <a:cxn ang="0">
                  <a:pos x="400" y="301"/>
                </a:cxn>
                <a:cxn ang="0">
                  <a:pos x="472" y="279"/>
                </a:cxn>
                <a:cxn ang="0">
                  <a:pos x="651" y="229"/>
                </a:cxn>
              </a:cxnLst>
              <a:rect l="0" t="0" r="r" b="b"/>
              <a:pathLst>
                <a:path w="1072" h="822">
                  <a:moveTo>
                    <a:pt x="1059" y="137"/>
                  </a:moveTo>
                  <a:cubicBezTo>
                    <a:pt x="1059" y="136"/>
                    <a:pt x="1059" y="136"/>
                    <a:pt x="1059" y="135"/>
                  </a:cubicBezTo>
                  <a:cubicBezTo>
                    <a:pt x="1060" y="136"/>
                    <a:pt x="1061" y="136"/>
                    <a:pt x="1062" y="136"/>
                  </a:cubicBezTo>
                  <a:cubicBezTo>
                    <a:pt x="1062" y="134"/>
                    <a:pt x="1061" y="134"/>
                    <a:pt x="1060" y="133"/>
                  </a:cubicBezTo>
                  <a:cubicBezTo>
                    <a:pt x="1060" y="133"/>
                    <a:pt x="1060" y="133"/>
                    <a:pt x="1060" y="133"/>
                  </a:cubicBezTo>
                  <a:cubicBezTo>
                    <a:pt x="1060" y="132"/>
                    <a:pt x="1060" y="132"/>
                    <a:pt x="1060" y="131"/>
                  </a:cubicBezTo>
                  <a:cubicBezTo>
                    <a:pt x="1059" y="131"/>
                    <a:pt x="1060" y="131"/>
                    <a:pt x="1059" y="131"/>
                  </a:cubicBezTo>
                  <a:cubicBezTo>
                    <a:pt x="1059" y="131"/>
                    <a:pt x="1059" y="131"/>
                    <a:pt x="1059" y="131"/>
                  </a:cubicBezTo>
                  <a:cubicBezTo>
                    <a:pt x="1059" y="131"/>
                    <a:pt x="1059" y="131"/>
                    <a:pt x="1059" y="131"/>
                  </a:cubicBezTo>
                  <a:cubicBezTo>
                    <a:pt x="1060" y="130"/>
                    <a:pt x="1061" y="130"/>
                    <a:pt x="1062" y="130"/>
                  </a:cubicBezTo>
                  <a:cubicBezTo>
                    <a:pt x="1062" y="127"/>
                    <a:pt x="1062" y="127"/>
                    <a:pt x="1062" y="127"/>
                  </a:cubicBezTo>
                  <a:cubicBezTo>
                    <a:pt x="1062" y="127"/>
                    <a:pt x="1062" y="127"/>
                    <a:pt x="1062" y="127"/>
                  </a:cubicBezTo>
                  <a:cubicBezTo>
                    <a:pt x="1062" y="127"/>
                    <a:pt x="1062" y="127"/>
                    <a:pt x="1062" y="127"/>
                  </a:cubicBezTo>
                  <a:cubicBezTo>
                    <a:pt x="1061" y="127"/>
                    <a:pt x="1061" y="127"/>
                    <a:pt x="1060" y="127"/>
                  </a:cubicBezTo>
                  <a:cubicBezTo>
                    <a:pt x="1060" y="127"/>
                    <a:pt x="1060" y="127"/>
                    <a:pt x="1060" y="127"/>
                  </a:cubicBezTo>
                  <a:cubicBezTo>
                    <a:pt x="1060" y="127"/>
                    <a:pt x="1060" y="127"/>
                    <a:pt x="1060" y="127"/>
                  </a:cubicBezTo>
                  <a:cubicBezTo>
                    <a:pt x="1060" y="126"/>
                    <a:pt x="1060" y="126"/>
                    <a:pt x="1060" y="125"/>
                  </a:cubicBezTo>
                  <a:cubicBezTo>
                    <a:pt x="1062" y="125"/>
                    <a:pt x="1062" y="125"/>
                    <a:pt x="1062" y="125"/>
                  </a:cubicBezTo>
                  <a:cubicBezTo>
                    <a:pt x="1062" y="126"/>
                    <a:pt x="1062" y="126"/>
                    <a:pt x="1062" y="126"/>
                  </a:cubicBezTo>
                  <a:cubicBezTo>
                    <a:pt x="1064" y="126"/>
                    <a:pt x="1064" y="126"/>
                    <a:pt x="1064" y="126"/>
                  </a:cubicBezTo>
                  <a:cubicBezTo>
                    <a:pt x="1064" y="125"/>
                    <a:pt x="1064" y="125"/>
                    <a:pt x="1064" y="125"/>
                  </a:cubicBezTo>
                  <a:cubicBezTo>
                    <a:pt x="1065" y="126"/>
                    <a:pt x="1066" y="126"/>
                    <a:pt x="1066" y="126"/>
                  </a:cubicBezTo>
                  <a:cubicBezTo>
                    <a:pt x="1066" y="127"/>
                    <a:pt x="1066" y="127"/>
                    <a:pt x="1066" y="127"/>
                  </a:cubicBezTo>
                  <a:cubicBezTo>
                    <a:pt x="1067" y="127"/>
                    <a:pt x="1067" y="127"/>
                    <a:pt x="1067" y="127"/>
                  </a:cubicBezTo>
                  <a:cubicBezTo>
                    <a:pt x="1067" y="126"/>
                    <a:pt x="1067" y="126"/>
                    <a:pt x="1067" y="126"/>
                  </a:cubicBezTo>
                  <a:cubicBezTo>
                    <a:pt x="1067" y="126"/>
                    <a:pt x="1068" y="126"/>
                    <a:pt x="1068" y="127"/>
                  </a:cubicBezTo>
                  <a:cubicBezTo>
                    <a:pt x="1068" y="126"/>
                    <a:pt x="1068" y="126"/>
                    <a:pt x="1068" y="126"/>
                  </a:cubicBezTo>
                  <a:cubicBezTo>
                    <a:pt x="1069" y="126"/>
                    <a:pt x="1069" y="126"/>
                    <a:pt x="1069" y="126"/>
                  </a:cubicBezTo>
                  <a:cubicBezTo>
                    <a:pt x="1069" y="124"/>
                    <a:pt x="1069" y="124"/>
                    <a:pt x="1069" y="124"/>
                  </a:cubicBezTo>
                  <a:cubicBezTo>
                    <a:pt x="1071" y="124"/>
                    <a:pt x="1071" y="124"/>
                    <a:pt x="1071" y="124"/>
                  </a:cubicBezTo>
                  <a:cubicBezTo>
                    <a:pt x="1071" y="124"/>
                    <a:pt x="1071" y="124"/>
                    <a:pt x="1071" y="124"/>
                  </a:cubicBezTo>
                  <a:cubicBezTo>
                    <a:pt x="1070" y="124"/>
                    <a:pt x="1070" y="124"/>
                    <a:pt x="1070" y="124"/>
                  </a:cubicBezTo>
                  <a:cubicBezTo>
                    <a:pt x="1070" y="123"/>
                    <a:pt x="1071" y="123"/>
                    <a:pt x="1071" y="122"/>
                  </a:cubicBezTo>
                  <a:cubicBezTo>
                    <a:pt x="1072" y="122"/>
                    <a:pt x="1072" y="122"/>
                    <a:pt x="1072" y="122"/>
                  </a:cubicBezTo>
                  <a:cubicBezTo>
                    <a:pt x="1072" y="121"/>
                    <a:pt x="1072" y="121"/>
                    <a:pt x="1072" y="121"/>
                  </a:cubicBezTo>
                  <a:cubicBezTo>
                    <a:pt x="1071" y="121"/>
                    <a:pt x="1071" y="120"/>
                    <a:pt x="1070" y="120"/>
                  </a:cubicBezTo>
                  <a:cubicBezTo>
                    <a:pt x="1070" y="119"/>
                    <a:pt x="1070" y="119"/>
                    <a:pt x="1070" y="119"/>
                  </a:cubicBezTo>
                  <a:cubicBezTo>
                    <a:pt x="1069" y="119"/>
                    <a:pt x="1069" y="119"/>
                    <a:pt x="1068" y="119"/>
                  </a:cubicBezTo>
                  <a:cubicBezTo>
                    <a:pt x="1068" y="118"/>
                    <a:pt x="1068" y="118"/>
                    <a:pt x="1068" y="118"/>
                  </a:cubicBezTo>
                  <a:cubicBezTo>
                    <a:pt x="1067" y="118"/>
                    <a:pt x="1067" y="118"/>
                    <a:pt x="1066" y="118"/>
                  </a:cubicBezTo>
                  <a:cubicBezTo>
                    <a:pt x="1066" y="118"/>
                    <a:pt x="1066" y="118"/>
                    <a:pt x="1066" y="118"/>
                  </a:cubicBezTo>
                  <a:cubicBezTo>
                    <a:pt x="1066" y="117"/>
                    <a:pt x="1066" y="117"/>
                    <a:pt x="1065" y="117"/>
                  </a:cubicBezTo>
                  <a:cubicBezTo>
                    <a:pt x="1064" y="115"/>
                    <a:pt x="1063" y="116"/>
                    <a:pt x="1062" y="114"/>
                  </a:cubicBezTo>
                  <a:cubicBezTo>
                    <a:pt x="1062" y="114"/>
                    <a:pt x="1062" y="113"/>
                    <a:pt x="1062" y="112"/>
                  </a:cubicBezTo>
                  <a:cubicBezTo>
                    <a:pt x="1061" y="112"/>
                    <a:pt x="1061" y="112"/>
                    <a:pt x="1061" y="112"/>
                  </a:cubicBezTo>
                  <a:cubicBezTo>
                    <a:pt x="1061" y="112"/>
                    <a:pt x="1061" y="112"/>
                    <a:pt x="1061" y="112"/>
                  </a:cubicBezTo>
                  <a:cubicBezTo>
                    <a:pt x="1060" y="112"/>
                    <a:pt x="1060" y="112"/>
                    <a:pt x="1060" y="112"/>
                  </a:cubicBezTo>
                  <a:cubicBezTo>
                    <a:pt x="1060" y="111"/>
                    <a:pt x="1060" y="111"/>
                    <a:pt x="1060" y="111"/>
                  </a:cubicBezTo>
                  <a:cubicBezTo>
                    <a:pt x="1059" y="111"/>
                    <a:pt x="1059" y="111"/>
                    <a:pt x="1058" y="111"/>
                  </a:cubicBezTo>
                  <a:cubicBezTo>
                    <a:pt x="1058" y="111"/>
                    <a:pt x="1058" y="111"/>
                    <a:pt x="1058" y="111"/>
                  </a:cubicBezTo>
                  <a:cubicBezTo>
                    <a:pt x="1055" y="111"/>
                    <a:pt x="1052" y="111"/>
                    <a:pt x="1049" y="111"/>
                  </a:cubicBezTo>
                  <a:cubicBezTo>
                    <a:pt x="1049" y="114"/>
                    <a:pt x="1050" y="114"/>
                    <a:pt x="1050" y="116"/>
                  </a:cubicBezTo>
                  <a:cubicBezTo>
                    <a:pt x="1049" y="116"/>
                    <a:pt x="1048" y="115"/>
                    <a:pt x="1048" y="115"/>
                  </a:cubicBezTo>
                  <a:cubicBezTo>
                    <a:pt x="1048" y="114"/>
                    <a:pt x="1048" y="114"/>
                    <a:pt x="1048" y="113"/>
                  </a:cubicBezTo>
                  <a:cubicBezTo>
                    <a:pt x="1048" y="113"/>
                    <a:pt x="1048" y="112"/>
                    <a:pt x="1048" y="111"/>
                  </a:cubicBezTo>
                  <a:cubicBezTo>
                    <a:pt x="1048" y="111"/>
                    <a:pt x="1048" y="111"/>
                    <a:pt x="1048" y="111"/>
                  </a:cubicBezTo>
                  <a:cubicBezTo>
                    <a:pt x="1048" y="109"/>
                    <a:pt x="1047" y="109"/>
                    <a:pt x="1046" y="108"/>
                  </a:cubicBezTo>
                  <a:cubicBezTo>
                    <a:pt x="1046" y="108"/>
                    <a:pt x="1046" y="108"/>
                    <a:pt x="1046" y="108"/>
                  </a:cubicBezTo>
                  <a:cubicBezTo>
                    <a:pt x="1046" y="106"/>
                    <a:pt x="1046" y="106"/>
                    <a:pt x="1046" y="106"/>
                  </a:cubicBezTo>
                  <a:cubicBezTo>
                    <a:pt x="1045" y="106"/>
                    <a:pt x="1045" y="106"/>
                    <a:pt x="1045" y="106"/>
                  </a:cubicBezTo>
                  <a:cubicBezTo>
                    <a:pt x="1044" y="106"/>
                    <a:pt x="1043" y="106"/>
                    <a:pt x="1042" y="106"/>
                  </a:cubicBezTo>
                  <a:cubicBezTo>
                    <a:pt x="1042" y="105"/>
                    <a:pt x="1042" y="104"/>
                    <a:pt x="1041" y="104"/>
                  </a:cubicBezTo>
                  <a:cubicBezTo>
                    <a:pt x="1040" y="104"/>
                    <a:pt x="1040" y="104"/>
                    <a:pt x="1040" y="104"/>
                  </a:cubicBezTo>
                  <a:cubicBezTo>
                    <a:pt x="1040" y="104"/>
                    <a:pt x="1040" y="104"/>
                    <a:pt x="1040" y="104"/>
                  </a:cubicBezTo>
                  <a:cubicBezTo>
                    <a:pt x="1039" y="104"/>
                    <a:pt x="1039" y="104"/>
                    <a:pt x="1039" y="104"/>
                  </a:cubicBezTo>
                  <a:cubicBezTo>
                    <a:pt x="1039" y="103"/>
                    <a:pt x="1039" y="103"/>
                    <a:pt x="1039" y="103"/>
                  </a:cubicBezTo>
                  <a:cubicBezTo>
                    <a:pt x="1038" y="103"/>
                    <a:pt x="1038" y="103"/>
                    <a:pt x="1038" y="103"/>
                  </a:cubicBezTo>
                  <a:cubicBezTo>
                    <a:pt x="1038" y="103"/>
                    <a:pt x="1038" y="102"/>
                    <a:pt x="1037" y="102"/>
                  </a:cubicBezTo>
                  <a:cubicBezTo>
                    <a:pt x="1037" y="101"/>
                    <a:pt x="1036" y="101"/>
                    <a:pt x="1036" y="101"/>
                  </a:cubicBezTo>
                  <a:cubicBezTo>
                    <a:pt x="1035" y="100"/>
                    <a:pt x="1035" y="100"/>
                    <a:pt x="1035" y="100"/>
                  </a:cubicBezTo>
                  <a:cubicBezTo>
                    <a:pt x="1035" y="100"/>
                    <a:pt x="1035" y="100"/>
                    <a:pt x="1035" y="100"/>
                  </a:cubicBezTo>
                  <a:cubicBezTo>
                    <a:pt x="1034" y="100"/>
                    <a:pt x="1034" y="100"/>
                    <a:pt x="1034" y="99"/>
                  </a:cubicBezTo>
                  <a:cubicBezTo>
                    <a:pt x="1033" y="99"/>
                    <a:pt x="1031" y="98"/>
                    <a:pt x="1030" y="98"/>
                  </a:cubicBezTo>
                  <a:cubicBezTo>
                    <a:pt x="1030" y="97"/>
                    <a:pt x="1030" y="97"/>
                    <a:pt x="1030" y="97"/>
                  </a:cubicBezTo>
                  <a:cubicBezTo>
                    <a:pt x="1031" y="97"/>
                    <a:pt x="1031" y="97"/>
                    <a:pt x="1031" y="97"/>
                  </a:cubicBezTo>
                  <a:cubicBezTo>
                    <a:pt x="1031" y="97"/>
                    <a:pt x="1030" y="95"/>
                    <a:pt x="1030" y="95"/>
                  </a:cubicBezTo>
                  <a:cubicBezTo>
                    <a:pt x="1030" y="95"/>
                    <a:pt x="1030" y="95"/>
                    <a:pt x="1030" y="95"/>
                  </a:cubicBezTo>
                  <a:cubicBezTo>
                    <a:pt x="1027" y="95"/>
                    <a:pt x="1027" y="95"/>
                    <a:pt x="1027" y="95"/>
                  </a:cubicBezTo>
                  <a:cubicBezTo>
                    <a:pt x="1027" y="95"/>
                    <a:pt x="1027" y="94"/>
                    <a:pt x="1027" y="94"/>
                  </a:cubicBezTo>
                  <a:cubicBezTo>
                    <a:pt x="1025" y="94"/>
                    <a:pt x="1024" y="94"/>
                    <a:pt x="1023" y="93"/>
                  </a:cubicBezTo>
                  <a:cubicBezTo>
                    <a:pt x="1022" y="92"/>
                    <a:pt x="1024" y="91"/>
                    <a:pt x="1021" y="90"/>
                  </a:cubicBezTo>
                  <a:cubicBezTo>
                    <a:pt x="1021" y="90"/>
                    <a:pt x="1021" y="90"/>
                    <a:pt x="1021" y="90"/>
                  </a:cubicBezTo>
                  <a:cubicBezTo>
                    <a:pt x="1021" y="89"/>
                    <a:pt x="1020" y="89"/>
                    <a:pt x="1019" y="89"/>
                  </a:cubicBezTo>
                  <a:cubicBezTo>
                    <a:pt x="1019" y="88"/>
                    <a:pt x="1019" y="88"/>
                    <a:pt x="1019" y="88"/>
                  </a:cubicBezTo>
                  <a:cubicBezTo>
                    <a:pt x="1019" y="88"/>
                    <a:pt x="1019" y="88"/>
                    <a:pt x="1019" y="88"/>
                  </a:cubicBezTo>
                  <a:cubicBezTo>
                    <a:pt x="1019" y="86"/>
                    <a:pt x="1019" y="86"/>
                    <a:pt x="1019" y="86"/>
                  </a:cubicBezTo>
                  <a:cubicBezTo>
                    <a:pt x="1018" y="86"/>
                    <a:pt x="1018" y="86"/>
                    <a:pt x="1018" y="86"/>
                  </a:cubicBezTo>
                  <a:cubicBezTo>
                    <a:pt x="1018" y="85"/>
                    <a:pt x="1018" y="85"/>
                    <a:pt x="1018" y="85"/>
                  </a:cubicBezTo>
                  <a:cubicBezTo>
                    <a:pt x="1017" y="85"/>
                    <a:pt x="1017" y="85"/>
                    <a:pt x="1017" y="85"/>
                  </a:cubicBezTo>
                  <a:cubicBezTo>
                    <a:pt x="1016" y="84"/>
                    <a:pt x="1014" y="85"/>
                    <a:pt x="1013" y="85"/>
                  </a:cubicBezTo>
                  <a:cubicBezTo>
                    <a:pt x="1013" y="84"/>
                    <a:pt x="1013" y="84"/>
                    <a:pt x="1013" y="84"/>
                  </a:cubicBezTo>
                  <a:cubicBezTo>
                    <a:pt x="1012" y="84"/>
                    <a:pt x="1012" y="84"/>
                    <a:pt x="1012" y="84"/>
                  </a:cubicBezTo>
                  <a:cubicBezTo>
                    <a:pt x="1012" y="84"/>
                    <a:pt x="1012" y="84"/>
                    <a:pt x="1012" y="84"/>
                  </a:cubicBezTo>
                  <a:cubicBezTo>
                    <a:pt x="1011" y="84"/>
                    <a:pt x="1011" y="84"/>
                    <a:pt x="1011" y="84"/>
                  </a:cubicBezTo>
                  <a:cubicBezTo>
                    <a:pt x="1011" y="83"/>
                    <a:pt x="1011" y="83"/>
                    <a:pt x="1011" y="83"/>
                  </a:cubicBezTo>
                  <a:cubicBezTo>
                    <a:pt x="1009" y="83"/>
                    <a:pt x="1009" y="83"/>
                    <a:pt x="1008" y="84"/>
                  </a:cubicBezTo>
                  <a:cubicBezTo>
                    <a:pt x="1006" y="84"/>
                    <a:pt x="1006" y="84"/>
                    <a:pt x="1005" y="83"/>
                  </a:cubicBezTo>
                  <a:cubicBezTo>
                    <a:pt x="1004" y="83"/>
                    <a:pt x="1004" y="83"/>
                    <a:pt x="1004" y="83"/>
                  </a:cubicBezTo>
                  <a:cubicBezTo>
                    <a:pt x="1004" y="82"/>
                    <a:pt x="1004" y="81"/>
                    <a:pt x="1003" y="81"/>
                  </a:cubicBezTo>
                  <a:cubicBezTo>
                    <a:pt x="1002" y="81"/>
                    <a:pt x="1002" y="81"/>
                    <a:pt x="1002" y="81"/>
                  </a:cubicBezTo>
                  <a:cubicBezTo>
                    <a:pt x="1002" y="80"/>
                    <a:pt x="1002" y="80"/>
                    <a:pt x="1002" y="80"/>
                  </a:cubicBezTo>
                  <a:cubicBezTo>
                    <a:pt x="1001" y="80"/>
                    <a:pt x="1000" y="80"/>
                    <a:pt x="999" y="80"/>
                  </a:cubicBezTo>
                  <a:cubicBezTo>
                    <a:pt x="998" y="80"/>
                    <a:pt x="998" y="79"/>
                    <a:pt x="998" y="79"/>
                  </a:cubicBezTo>
                  <a:cubicBezTo>
                    <a:pt x="997" y="79"/>
                    <a:pt x="997" y="79"/>
                    <a:pt x="997" y="79"/>
                  </a:cubicBezTo>
                  <a:cubicBezTo>
                    <a:pt x="997" y="78"/>
                    <a:pt x="997" y="78"/>
                    <a:pt x="997" y="78"/>
                  </a:cubicBezTo>
                  <a:cubicBezTo>
                    <a:pt x="997" y="78"/>
                    <a:pt x="997" y="78"/>
                    <a:pt x="997" y="78"/>
                  </a:cubicBezTo>
                  <a:cubicBezTo>
                    <a:pt x="997" y="78"/>
                    <a:pt x="997" y="78"/>
                    <a:pt x="997" y="78"/>
                  </a:cubicBezTo>
                  <a:cubicBezTo>
                    <a:pt x="996" y="78"/>
                    <a:pt x="996" y="78"/>
                    <a:pt x="996" y="78"/>
                  </a:cubicBezTo>
                  <a:cubicBezTo>
                    <a:pt x="995" y="78"/>
                    <a:pt x="995" y="78"/>
                    <a:pt x="995" y="78"/>
                  </a:cubicBezTo>
                  <a:cubicBezTo>
                    <a:pt x="993" y="78"/>
                    <a:pt x="990" y="78"/>
                    <a:pt x="988" y="78"/>
                  </a:cubicBezTo>
                  <a:cubicBezTo>
                    <a:pt x="988" y="78"/>
                    <a:pt x="988" y="78"/>
                    <a:pt x="988" y="78"/>
                  </a:cubicBezTo>
                  <a:cubicBezTo>
                    <a:pt x="986" y="77"/>
                    <a:pt x="986" y="79"/>
                    <a:pt x="984" y="78"/>
                  </a:cubicBezTo>
                  <a:cubicBezTo>
                    <a:pt x="984" y="78"/>
                    <a:pt x="984" y="78"/>
                    <a:pt x="984" y="78"/>
                  </a:cubicBezTo>
                  <a:cubicBezTo>
                    <a:pt x="983" y="78"/>
                    <a:pt x="983" y="78"/>
                    <a:pt x="983" y="78"/>
                  </a:cubicBezTo>
                  <a:cubicBezTo>
                    <a:pt x="983" y="77"/>
                    <a:pt x="983" y="77"/>
                    <a:pt x="983" y="77"/>
                  </a:cubicBezTo>
                  <a:cubicBezTo>
                    <a:pt x="981" y="77"/>
                    <a:pt x="981" y="77"/>
                    <a:pt x="981" y="77"/>
                  </a:cubicBezTo>
                  <a:cubicBezTo>
                    <a:pt x="981" y="78"/>
                    <a:pt x="981" y="78"/>
                    <a:pt x="981" y="78"/>
                  </a:cubicBezTo>
                  <a:cubicBezTo>
                    <a:pt x="976" y="78"/>
                    <a:pt x="976" y="78"/>
                    <a:pt x="976" y="78"/>
                  </a:cubicBezTo>
                  <a:cubicBezTo>
                    <a:pt x="976" y="77"/>
                    <a:pt x="976" y="77"/>
                    <a:pt x="976" y="77"/>
                  </a:cubicBezTo>
                  <a:cubicBezTo>
                    <a:pt x="975" y="77"/>
                    <a:pt x="974" y="77"/>
                    <a:pt x="973" y="76"/>
                  </a:cubicBezTo>
                  <a:cubicBezTo>
                    <a:pt x="973" y="78"/>
                    <a:pt x="973" y="79"/>
                    <a:pt x="974" y="80"/>
                  </a:cubicBezTo>
                  <a:cubicBezTo>
                    <a:pt x="973" y="80"/>
                    <a:pt x="973" y="80"/>
                    <a:pt x="973" y="80"/>
                  </a:cubicBezTo>
                  <a:cubicBezTo>
                    <a:pt x="973" y="81"/>
                    <a:pt x="973" y="81"/>
                    <a:pt x="973" y="82"/>
                  </a:cubicBezTo>
                  <a:cubicBezTo>
                    <a:pt x="974" y="82"/>
                    <a:pt x="974" y="82"/>
                    <a:pt x="975" y="83"/>
                  </a:cubicBezTo>
                  <a:cubicBezTo>
                    <a:pt x="975" y="84"/>
                    <a:pt x="975" y="86"/>
                    <a:pt x="976" y="87"/>
                  </a:cubicBezTo>
                  <a:cubicBezTo>
                    <a:pt x="974" y="87"/>
                    <a:pt x="974" y="87"/>
                    <a:pt x="974" y="87"/>
                  </a:cubicBezTo>
                  <a:cubicBezTo>
                    <a:pt x="974" y="88"/>
                    <a:pt x="973" y="88"/>
                    <a:pt x="973" y="89"/>
                  </a:cubicBezTo>
                  <a:cubicBezTo>
                    <a:pt x="972" y="89"/>
                    <a:pt x="972" y="89"/>
                    <a:pt x="972" y="89"/>
                  </a:cubicBezTo>
                  <a:cubicBezTo>
                    <a:pt x="972" y="91"/>
                    <a:pt x="972" y="91"/>
                    <a:pt x="972" y="91"/>
                  </a:cubicBezTo>
                  <a:cubicBezTo>
                    <a:pt x="968" y="91"/>
                    <a:pt x="968" y="92"/>
                    <a:pt x="965" y="92"/>
                  </a:cubicBezTo>
                  <a:cubicBezTo>
                    <a:pt x="964" y="90"/>
                    <a:pt x="964" y="88"/>
                    <a:pt x="964" y="86"/>
                  </a:cubicBezTo>
                  <a:cubicBezTo>
                    <a:pt x="963" y="86"/>
                    <a:pt x="963" y="86"/>
                    <a:pt x="963" y="86"/>
                  </a:cubicBezTo>
                  <a:cubicBezTo>
                    <a:pt x="963" y="86"/>
                    <a:pt x="963" y="86"/>
                    <a:pt x="963" y="86"/>
                  </a:cubicBezTo>
                  <a:cubicBezTo>
                    <a:pt x="962" y="86"/>
                    <a:pt x="962" y="86"/>
                    <a:pt x="962" y="86"/>
                  </a:cubicBezTo>
                  <a:cubicBezTo>
                    <a:pt x="962" y="83"/>
                    <a:pt x="962" y="83"/>
                    <a:pt x="962" y="83"/>
                  </a:cubicBezTo>
                  <a:cubicBezTo>
                    <a:pt x="961" y="82"/>
                    <a:pt x="961" y="82"/>
                    <a:pt x="961" y="82"/>
                  </a:cubicBezTo>
                  <a:cubicBezTo>
                    <a:pt x="961" y="82"/>
                    <a:pt x="961" y="82"/>
                    <a:pt x="961" y="82"/>
                  </a:cubicBezTo>
                  <a:cubicBezTo>
                    <a:pt x="961" y="82"/>
                    <a:pt x="961" y="82"/>
                    <a:pt x="961" y="82"/>
                  </a:cubicBezTo>
                  <a:cubicBezTo>
                    <a:pt x="961" y="81"/>
                    <a:pt x="961" y="81"/>
                    <a:pt x="961" y="81"/>
                  </a:cubicBezTo>
                  <a:cubicBezTo>
                    <a:pt x="960" y="82"/>
                    <a:pt x="960" y="82"/>
                    <a:pt x="959" y="83"/>
                  </a:cubicBezTo>
                  <a:cubicBezTo>
                    <a:pt x="959" y="83"/>
                    <a:pt x="959" y="83"/>
                    <a:pt x="959" y="83"/>
                  </a:cubicBezTo>
                  <a:cubicBezTo>
                    <a:pt x="958" y="83"/>
                    <a:pt x="958" y="83"/>
                    <a:pt x="958" y="83"/>
                  </a:cubicBezTo>
                  <a:cubicBezTo>
                    <a:pt x="958" y="83"/>
                    <a:pt x="958" y="83"/>
                    <a:pt x="958" y="83"/>
                  </a:cubicBezTo>
                  <a:cubicBezTo>
                    <a:pt x="958" y="83"/>
                    <a:pt x="958" y="83"/>
                    <a:pt x="958" y="83"/>
                  </a:cubicBezTo>
                  <a:cubicBezTo>
                    <a:pt x="958" y="83"/>
                    <a:pt x="958" y="83"/>
                    <a:pt x="958" y="83"/>
                  </a:cubicBezTo>
                  <a:cubicBezTo>
                    <a:pt x="956" y="83"/>
                    <a:pt x="956" y="83"/>
                    <a:pt x="956" y="83"/>
                  </a:cubicBezTo>
                  <a:cubicBezTo>
                    <a:pt x="955" y="84"/>
                    <a:pt x="954" y="84"/>
                    <a:pt x="953" y="84"/>
                  </a:cubicBezTo>
                  <a:cubicBezTo>
                    <a:pt x="953" y="84"/>
                    <a:pt x="953" y="83"/>
                    <a:pt x="953" y="83"/>
                  </a:cubicBezTo>
                  <a:cubicBezTo>
                    <a:pt x="951" y="83"/>
                    <a:pt x="951" y="83"/>
                    <a:pt x="951" y="83"/>
                  </a:cubicBezTo>
                  <a:cubicBezTo>
                    <a:pt x="951" y="83"/>
                    <a:pt x="949" y="81"/>
                    <a:pt x="948" y="82"/>
                  </a:cubicBezTo>
                  <a:cubicBezTo>
                    <a:pt x="948" y="82"/>
                    <a:pt x="948" y="82"/>
                    <a:pt x="948" y="82"/>
                  </a:cubicBezTo>
                  <a:cubicBezTo>
                    <a:pt x="945" y="82"/>
                    <a:pt x="945" y="82"/>
                    <a:pt x="945" y="82"/>
                  </a:cubicBezTo>
                  <a:cubicBezTo>
                    <a:pt x="944" y="82"/>
                    <a:pt x="944" y="84"/>
                    <a:pt x="943" y="83"/>
                  </a:cubicBezTo>
                  <a:cubicBezTo>
                    <a:pt x="943" y="83"/>
                    <a:pt x="943" y="83"/>
                    <a:pt x="943" y="83"/>
                  </a:cubicBezTo>
                  <a:cubicBezTo>
                    <a:pt x="942" y="83"/>
                    <a:pt x="942" y="83"/>
                    <a:pt x="942" y="82"/>
                  </a:cubicBezTo>
                  <a:cubicBezTo>
                    <a:pt x="942" y="81"/>
                    <a:pt x="942" y="81"/>
                    <a:pt x="942" y="81"/>
                  </a:cubicBezTo>
                  <a:cubicBezTo>
                    <a:pt x="940" y="81"/>
                    <a:pt x="937" y="81"/>
                    <a:pt x="934" y="81"/>
                  </a:cubicBezTo>
                  <a:cubicBezTo>
                    <a:pt x="933" y="81"/>
                    <a:pt x="932" y="81"/>
                    <a:pt x="931" y="81"/>
                  </a:cubicBezTo>
                  <a:cubicBezTo>
                    <a:pt x="931" y="82"/>
                    <a:pt x="931" y="82"/>
                    <a:pt x="931" y="82"/>
                  </a:cubicBezTo>
                  <a:cubicBezTo>
                    <a:pt x="930" y="82"/>
                    <a:pt x="930" y="82"/>
                    <a:pt x="930" y="82"/>
                  </a:cubicBezTo>
                  <a:cubicBezTo>
                    <a:pt x="930" y="82"/>
                    <a:pt x="930" y="82"/>
                    <a:pt x="930" y="82"/>
                  </a:cubicBezTo>
                  <a:cubicBezTo>
                    <a:pt x="930" y="82"/>
                    <a:pt x="929" y="82"/>
                    <a:pt x="928" y="82"/>
                  </a:cubicBezTo>
                  <a:cubicBezTo>
                    <a:pt x="928" y="83"/>
                    <a:pt x="928" y="83"/>
                    <a:pt x="928" y="83"/>
                  </a:cubicBezTo>
                  <a:cubicBezTo>
                    <a:pt x="926" y="83"/>
                    <a:pt x="926" y="83"/>
                    <a:pt x="926" y="83"/>
                  </a:cubicBezTo>
                  <a:cubicBezTo>
                    <a:pt x="926" y="83"/>
                    <a:pt x="927" y="83"/>
                    <a:pt x="926" y="83"/>
                  </a:cubicBezTo>
                  <a:cubicBezTo>
                    <a:pt x="925" y="84"/>
                    <a:pt x="925" y="84"/>
                    <a:pt x="925" y="84"/>
                  </a:cubicBezTo>
                  <a:cubicBezTo>
                    <a:pt x="925" y="87"/>
                    <a:pt x="925" y="87"/>
                    <a:pt x="925" y="87"/>
                  </a:cubicBezTo>
                  <a:cubicBezTo>
                    <a:pt x="925" y="87"/>
                    <a:pt x="925" y="87"/>
                    <a:pt x="925" y="87"/>
                  </a:cubicBezTo>
                  <a:cubicBezTo>
                    <a:pt x="924" y="88"/>
                    <a:pt x="925" y="89"/>
                    <a:pt x="924" y="90"/>
                  </a:cubicBezTo>
                  <a:cubicBezTo>
                    <a:pt x="924" y="90"/>
                    <a:pt x="924" y="90"/>
                    <a:pt x="924" y="90"/>
                  </a:cubicBezTo>
                  <a:cubicBezTo>
                    <a:pt x="923" y="90"/>
                    <a:pt x="923" y="90"/>
                    <a:pt x="923" y="90"/>
                  </a:cubicBezTo>
                  <a:cubicBezTo>
                    <a:pt x="923" y="88"/>
                    <a:pt x="923" y="88"/>
                    <a:pt x="923" y="88"/>
                  </a:cubicBezTo>
                  <a:cubicBezTo>
                    <a:pt x="922" y="88"/>
                    <a:pt x="922" y="88"/>
                    <a:pt x="922" y="88"/>
                  </a:cubicBezTo>
                  <a:cubicBezTo>
                    <a:pt x="922" y="86"/>
                    <a:pt x="922" y="86"/>
                    <a:pt x="922" y="86"/>
                  </a:cubicBezTo>
                  <a:cubicBezTo>
                    <a:pt x="922" y="84"/>
                    <a:pt x="921" y="85"/>
                    <a:pt x="921" y="83"/>
                  </a:cubicBezTo>
                  <a:cubicBezTo>
                    <a:pt x="920" y="83"/>
                    <a:pt x="919" y="82"/>
                    <a:pt x="919" y="82"/>
                  </a:cubicBezTo>
                  <a:cubicBezTo>
                    <a:pt x="919" y="81"/>
                    <a:pt x="919" y="80"/>
                    <a:pt x="919" y="80"/>
                  </a:cubicBezTo>
                  <a:cubicBezTo>
                    <a:pt x="918" y="80"/>
                    <a:pt x="918" y="80"/>
                    <a:pt x="918" y="80"/>
                  </a:cubicBezTo>
                  <a:cubicBezTo>
                    <a:pt x="918" y="78"/>
                    <a:pt x="919" y="79"/>
                    <a:pt x="919" y="78"/>
                  </a:cubicBezTo>
                  <a:cubicBezTo>
                    <a:pt x="920" y="77"/>
                    <a:pt x="919" y="78"/>
                    <a:pt x="920" y="77"/>
                  </a:cubicBezTo>
                  <a:cubicBezTo>
                    <a:pt x="919" y="76"/>
                    <a:pt x="920" y="77"/>
                    <a:pt x="919" y="76"/>
                  </a:cubicBezTo>
                  <a:cubicBezTo>
                    <a:pt x="918" y="76"/>
                    <a:pt x="918" y="75"/>
                    <a:pt x="917" y="75"/>
                  </a:cubicBezTo>
                  <a:cubicBezTo>
                    <a:pt x="917" y="74"/>
                    <a:pt x="917" y="74"/>
                    <a:pt x="917" y="74"/>
                  </a:cubicBezTo>
                  <a:cubicBezTo>
                    <a:pt x="917" y="74"/>
                    <a:pt x="916" y="74"/>
                    <a:pt x="915" y="74"/>
                  </a:cubicBezTo>
                  <a:cubicBezTo>
                    <a:pt x="915" y="73"/>
                    <a:pt x="914" y="72"/>
                    <a:pt x="914" y="72"/>
                  </a:cubicBezTo>
                  <a:cubicBezTo>
                    <a:pt x="913" y="72"/>
                    <a:pt x="913" y="72"/>
                    <a:pt x="913" y="72"/>
                  </a:cubicBezTo>
                  <a:cubicBezTo>
                    <a:pt x="913" y="71"/>
                    <a:pt x="913" y="71"/>
                    <a:pt x="913" y="71"/>
                  </a:cubicBezTo>
                  <a:cubicBezTo>
                    <a:pt x="912" y="71"/>
                    <a:pt x="912" y="71"/>
                    <a:pt x="912" y="71"/>
                  </a:cubicBezTo>
                  <a:cubicBezTo>
                    <a:pt x="912" y="71"/>
                    <a:pt x="912" y="71"/>
                    <a:pt x="912" y="71"/>
                  </a:cubicBezTo>
                  <a:cubicBezTo>
                    <a:pt x="910" y="71"/>
                    <a:pt x="910" y="71"/>
                    <a:pt x="910" y="71"/>
                  </a:cubicBezTo>
                  <a:cubicBezTo>
                    <a:pt x="910" y="70"/>
                    <a:pt x="910" y="70"/>
                    <a:pt x="910" y="70"/>
                  </a:cubicBezTo>
                  <a:cubicBezTo>
                    <a:pt x="909" y="70"/>
                    <a:pt x="909" y="70"/>
                    <a:pt x="909" y="70"/>
                  </a:cubicBezTo>
                  <a:cubicBezTo>
                    <a:pt x="909" y="70"/>
                    <a:pt x="909" y="70"/>
                    <a:pt x="909" y="70"/>
                  </a:cubicBezTo>
                  <a:cubicBezTo>
                    <a:pt x="908" y="70"/>
                    <a:pt x="908" y="69"/>
                    <a:pt x="907" y="69"/>
                  </a:cubicBezTo>
                  <a:cubicBezTo>
                    <a:pt x="907" y="70"/>
                    <a:pt x="907" y="70"/>
                    <a:pt x="906" y="70"/>
                  </a:cubicBezTo>
                  <a:cubicBezTo>
                    <a:pt x="906" y="71"/>
                    <a:pt x="906" y="71"/>
                    <a:pt x="906" y="71"/>
                  </a:cubicBezTo>
                  <a:cubicBezTo>
                    <a:pt x="906" y="71"/>
                    <a:pt x="905" y="70"/>
                    <a:pt x="904" y="70"/>
                  </a:cubicBezTo>
                  <a:cubicBezTo>
                    <a:pt x="904" y="70"/>
                    <a:pt x="904" y="70"/>
                    <a:pt x="904" y="70"/>
                  </a:cubicBezTo>
                  <a:cubicBezTo>
                    <a:pt x="903" y="70"/>
                    <a:pt x="903" y="70"/>
                    <a:pt x="903" y="70"/>
                  </a:cubicBezTo>
                  <a:cubicBezTo>
                    <a:pt x="903" y="71"/>
                    <a:pt x="903" y="71"/>
                    <a:pt x="903" y="71"/>
                  </a:cubicBezTo>
                  <a:cubicBezTo>
                    <a:pt x="902" y="71"/>
                    <a:pt x="901" y="71"/>
                    <a:pt x="900" y="71"/>
                  </a:cubicBezTo>
                  <a:cubicBezTo>
                    <a:pt x="900" y="70"/>
                    <a:pt x="900" y="71"/>
                    <a:pt x="900" y="70"/>
                  </a:cubicBezTo>
                  <a:cubicBezTo>
                    <a:pt x="899" y="70"/>
                    <a:pt x="898" y="71"/>
                    <a:pt x="896" y="70"/>
                  </a:cubicBezTo>
                  <a:cubicBezTo>
                    <a:pt x="896" y="70"/>
                    <a:pt x="896" y="70"/>
                    <a:pt x="896" y="70"/>
                  </a:cubicBezTo>
                  <a:cubicBezTo>
                    <a:pt x="895" y="70"/>
                    <a:pt x="895" y="70"/>
                    <a:pt x="895" y="70"/>
                  </a:cubicBezTo>
                  <a:cubicBezTo>
                    <a:pt x="895" y="70"/>
                    <a:pt x="895" y="70"/>
                    <a:pt x="895" y="70"/>
                  </a:cubicBezTo>
                  <a:cubicBezTo>
                    <a:pt x="893" y="69"/>
                    <a:pt x="890" y="71"/>
                    <a:pt x="889" y="72"/>
                  </a:cubicBezTo>
                  <a:cubicBezTo>
                    <a:pt x="887" y="72"/>
                    <a:pt x="886" y="70"/>
                    <a:pt x="883" y="70"/>
                  </a:cubicBezTo>
                  <a:cubicBezTo>
                    <a:pt x="883" y="71"/>
                    <a:pt x="883" y="71"/>
                    <a:pt x="883" y="71"/>
                  </a:cubicBezTo>
                  <a:cubicBezTo>
                    <a:pt x="882" y="71"/>
                    <a:pt x="882" y="71"/>
                    <a:pt x="882" y="71"/>
                  </a:cubicBezTo>
                  <a:cubicBezTo>
                    <a:pt x="882" y="71"/>
                    <a:pt x="882" y="71"/>
                    <a:pt x="882" y="71"/>
                  </a:cubicBezTo>
                  <a:cubicBezTo>
                    <a:pt x="881" y="72"/>
                    <a:pt x="881" y="72"/>
                    <a:pt x="880" y="72"/>
                  </a:cubicBezTo>
                  <a:cubicBezTo>
                    <a:pt x="880" y="72"/>
                    <a:pt x="880" y="72"/>
                    <a:pt x="880" y="72"/>
                  </a:cubicBezTo>
                  <a:cubicBezTo>
                    <a:pt x="877" y="72"/>
                    <a:pt x="877" y="72"/>
                    <a:pt x="877" y="72"/>
                  </a:cubicBezTo>
                  <a:cubicBezTo>
                    <a:pt x="877" y="73"/>
                    <a:pt x="877" y="73"/>
                    <a:pt x="877" y="73"/>
                  </a:cubicBezTo>
                  <a:cubicBezTo>
                    <a:pt x="875" y="73"/>
                    <a:pt x="873" y="73"/>
                    <a:pt x="871" y="72"/>
                  </a:cubicBezTo>
                  <a:cubicBezTo>
                    <a:pt x="871" y="73"/>
                    <a:pt x="871" y="73"/>
                    <a:pt x="871" y="73"/>
                  </a:cubicBezTo>
                  <a:cubicBezTo>
                    <a:pt x="869" y="73"/>
                    <a:pt x="869" y="73"/>
                    <a:pt x="869" y="73"/>
                  </a:cubicBezTo>
                  <a:cubicBezTo>
                    <a:pt x="869" y="73"/>
                    <a:pt x="869" y="73"/>
                    <a:pt x="869" y="73"/>
                  </a:cubicBezTo>
                  <a:cubicBezTo>
                    <a:pt x="866" y="73"/>
                    <a:pt x="866" y="73"/>
                    <a:pt x="866" y="73"/>
                  </a:cubicBezTo>
                  <a:cubicBezTo>
                    <a:pt x="866" y="73"/>
                    <a:pt x="866" y="73"/>
                    <a:pt x="866" y="73"/>
                  </a:cubicBezTo>
                  <a:cubicBezTo>
                    <a:pt x="865" y="73"/>
                    <a:pt x="865" y="73"/>
                    <a:pt x="864" y="73"/>
                  </a:cubicBezTo>
                  <a:cubicBezTo>
                    <a:pt x="864" y="73"/>
                    <a:pt x="864" y="73"/>
                    <a:pt x="864" y="73"/>
                  </a:cubicBezTo>
                  <a:cubicBezTo>
                    <a:pt x="862" y="73"/>
                    <a:pt x="862" y="73"/>
                    <a:pt x="862" y="73"/>
                  </a:cubicBezTo>
                  <a:cubicBezTo>
                    <a:pt x="862" y="72"/>
                    <a:pt x="862" y="72"/>
                    <a:pt x="862" y="72"/>
                  </a:cubicBezTo>
                  <a:cubicBezTo>
                    <a:pt x="861" y="72"/>
                    <a:pt x="861" y="72"/>
                    <a:pt x="861" y="72"/>
                  </a:cubicBezTo>
                  <a:cubicBezTo>
                    <a:pt x="861" y="73"/>
                    <a:pt x="861" y="73"/>
                    <a:pt x="861" y="73"/>
                  </a:cubicBezTo>
                  <a:cubicBezTo>
                    <a:pt x="861" y="73"/>
                    <a:pt x="861" y="73"/>
                    <a:pt x="861" y="73"/>
                  </a:cubicBezTo>
                  <a:cubicBezTo>
                    <a:pt x="861" y="73"/>
                    <a:pt x="861" y="73"/>
                    <a:pt x="861" y="73"/>
                  </a:cubicBezTo>
                  <a:cubicBezTo>
                    <a:pt x="860" y="73"/>
                    <a:pt x="860" y="73"/>
                    <a:pt x="860" y="73"/>
                  </a:cubicBezTo>
                  <a:cubicBezTo>
                    <a:pt x="861" y="71"/>
                    <a:pt x="862" y="69"/>
                    <a:pt x="864" y="68"/>
                  </a:cubicBezTo>
                  <a:cubicBezTo>
                    <a:pt x="864" y="67"/>
                    <a:pt x="864" y="67"/>
                    <a:pt x="864" y="67"/>
                  </a:cubicBezTo>
                  <a:cubicBezTo>
                    <a:pt x="861" y="67"/>
                    <a:pt x="861" y="67"/>
                    <a:pt x="861" y="67"/>
                  </a:cubicBezTo>
                  <a:cubicBezTo>
                    <a:pt x="861" y="64"/>
                    <a:pt x="861" y="64"/>
                    <a:pt x="861" y="64"/>
                  </a:cubicBezTo>
                  <a:cubicBezTo>
                    <a:pt x="862" y="64"/>
                    <a:pt x="862" y="64"/>
                    <a:pt x="862" y="64"/>
                  </a:cubicBezTo>
                  <a:cubicBezTo>
                    <a:pt x="862" y="63"/>
                    <a:pt x="862" y="63"/>
                    <a:pt x="862" y="63"/>
                  </a:cubicBezTo>
                  <a:cubicBezTo>
                    <a:pt x="863" y="63"/>
                    <a:pt x="863" y="63"/>
                    <a:pt x="863" y="63"/>
                  </a:cubicBezTo>
                  <a:cubicBezTo>
                    <a:pt x="863" y="64"/>
                    <a:pt x="864" y="64"/>
                    <a:pt x="864" y="65"/>
                  </a:cubicBezTo>
                  <a:cubicBezTo>
                    <a:pt x="866" y="65"/>
                    <a:pt x="866" y="64"/>
                    <a:pt x="867" y="63"/>
                  </a:cubicBezTo>
                  <a:cubicBezTo>
                    <a:pt x="867" y="61"/>
                    <a:pt x="866" y="61"/>
                    <a:pt x="864" y="60"/>
                  </a:cubicBezTo>
                  <a:cubicBezTo>
                    <a:pt x="864" y="60"/>
                    <a:pt x="864" y="60"/>
                    <a:pt x="864" y="60"/>
                  </a:cubicBezTo>
                  <a:cubicBezTo>
                    <a:pt x="864" y="60"/>
                    <a:pt x="864" y="60"/>
                    <a:pt x="864" y="60"/>
                  </a:cubicBezTo>
                  <a:cubicBezTo>
                    <a:pt x="864" y="59"/>
                    <a:pt x="864" y="59"/>
                    <a:pt x="864" y="59"/>
                  </a:cubicBezTo>
                  <a:cubicBezTo>
                    <a:pt x="863" y="59"/>
                    <a:pt x="863" y="59"/>
                    <a:pt x="863" y="59"/>
                  </a:cubicBezTo>
                  <a:cubicBezTo>
                    <a:pt x="863" y="59"/>
                    <a:pt x="863" y="59"/>
                    <a:pt x="863" y="59"/>
                  </a:cubicBezTo>
                  <a:cubicBezTo>
                    <a:pt x="862" y="59"/>
                    <a:pt x="861" y="59"/>
                    <a:pt x="860" y="59"/>
                  </a:cubicBezTo>
                  <a:cubicBezTo>
                    <a:pt x="860" y="59"/>
                    <a:pt x="860" y="59"/>
                    <a:pt x="860" y="58"/>
                  </a:cubicBezTo>
                  <a:cubicBezTo>
                    <a:pt x="858" y="58"/>
                    <a:pt x="857" y="58"/>
                    <a:pt x="855" y="58"/>
                  </a:cubicBezTo>
                  <a:cubicBezTo>
                    <a:pt x="855" y="58"/>
                    <a:pt x="855" y="58"/>
                    <a:pt x="855" y="58"/>
                  </a:cubicBezTo>
                  <a:cubicBezTo>
                    <a:pt x="854" y="58"/>
                    <a:pt x="853" y="57"/>
                    <a:pt x="852" y="58"/>
                  </a:cubicBezTo>
                  <a:cubicBezTo>
                    <a:pt x="850" y="59"/>
                    <a:pt x="851" y="59"/>
                    <a:pt x="850" y="60"/>
                  </a:cubicBezTo>
                  <a:cubicBezTo>
                    <a:pt x="850" y="61"/>
                    <a:pt x="850" y="61"/>
                    <a:pt x="850" y="61"/>
                  </a:cubicBezTo>
                  <a:cubicBezTo>
                    <a:pt x="849" y="61"/>
                    <a:pt x="849" y="62"/>
                    <a:pt x="849" y="62"/>
                  </a:cubicBezTo>
                  <a:cubicBezTo>
                    <a:pt x="849" y="63"/>
                    <a:pt x="848" y="63"/>
                    <a:pt x="848" y="64"/>
                  </a:cubicBezTo>
                  <a:cubicBezTo>
                    <a:pt x="848" y="65"/>
                    <a:pt x="848" y="65"/>
                    <a:pt x="848" y="65"/>
                  </a:cubicBezTo>
                  <a:cubicBezTo>
                    <a:pt x="847" y="65"/>
                    <a:pt x="847" y="65"/>
                    <a:pt x="847" y="65"/>
                  </a:cubicBezTo>
                  <a:cubicBezTo>
                    <a:pt x="847" y="65"/>
                    <a:pt x="847" y="66"/>
                    <a:pt x="847" y="67"/>
                  </a:cubicBezTo>
                  <a:cubicBezTo>
                    <a:pt x="846" y="67"/>
                    <a:pt x="846" y="67"/>
                    <a:pt x="846" y="67"/>
                  </a:cubicBezTo>
                  <a:cubicBezTo>
                    <a:pt x="846" y="67"/>
                    <a:pt x="846" y="67"/>
                    <a:pt x="846" y="67"/>
                  </a:cubicBezTo>
                  <a:cubicBezTo>
                    <a:pt x="844" y="67"/>
                    <a:pt x="844" y="67"/>
                    <a:pt x="844" y="67"/>
                  </a:cubicBezTo>
                  <a:cubicBezTo>
                    <a:pt x="844" y="68"/>
                    <a:pt x="844" y="68"/>
                    <a:pt x="844" y="68"/>
                  </a:cubicBezTo>
                  <a:cubicBezTo>
                    <a:pt x="843" y="68"/>
                    <a:pt x="842" y="68"/>
                    <a:pt x="841" y="67"/>
                  </a:cubicBezTo>
                  <a:cubicBezTo>
                    <a:pt x="840" y="67"/>
                    <a:pt x="840" y="67"/>
                    <a:pt x="840" y="67"/>
                  </a:cubicBezTo>
                  <a:cubicBezTo>
                    <a:pt x="841" y="67"/>
                    <a:pt x="841" y="67"/>
                    <a:pt x="841" y="66"/>
                  </a:cubicBezTo>
                  <a:cubicBezTo>
                    <a:pt x="842" y="66"/>
                    <a:pt x="842" y="66"/>
                    <a:pt x="843" y="65"/>
                  </a:cubicBezTo>
                  <a:cubicBezTo>
                    <a:pt x="842" y="65"/>
                    <a:pt x="842" y="65"/>
                    <a:pt x="842" y="65"/>
                  </a:cubicBezTo>
                  <a:cubicBezTo>
                    <a:pt x="842" y="65"/>
                    <a:pt x="842" y="65"/>
                    <a:pt x="842" y="65"/>
                  </a:cubicBezTo>
                  <a:cubicBezTo>
                    <a:pt x="842" y="63"/>
                    <a:pt x="842" y="63"/>
                    <a:pt x="842" y="63"/>
                  </a:cubicBezTo>
                  <a:cubicBezTo>
                    <a:pt x="842" y="63"/>
                    <a:pt x="843" y="63"/>
                    <a:pt x="844" y="63"/>
                  </a:cubicBezTo>
                  <a:cubicBezTo>
                    <a:pt x="844" y="62"/>
                    <a:pt x="845" y="61"/>
                    <a:pt x="845" y="60"/>
                  </a:cubicBezTo>
                  <a:cubicBezTo>
                    <a:pt x="846" y="60"/>
                    <a:pt x="845" y="60"/>
                    <a:pt x="846" y="60"/>
                  </a:cubicBezTo>
                  <a:cubicBezTo>
                    <a:pt x="846" y="60"/>
                    <a:pt x="846" y="60"/>
                    <a:pt x="846" y="60"/>
                  </a:cubicBezTo>
                  <a:cubicBezTo>
                    <a:pt x="846" y="60"/>
                    <a:pt x="846" y="60"/>
                    <a:pt x="846" y="60"/>
                  </a:cubicBezTo>
                  <a:cubicBezTo>
                    <a:pt x="846" y="61"/>
                    <a:pt x="846" y="61"/>
                    <a:pt x="846" y="61"/>
                  </a:cubicBezTo>
                  <a:cubicBezTo>
                    <a:pt x="846" y="61"/>
                    <a:pt x="846" y="61"/>
                    <a:pt x="846" y="61"/>
                  </a:cubicBezTo>
                  <a:cubicBezTo>
                    <a:pt x="846" y="62"/>
                    <a:pt x="846" y="62"/>
                    <a:pt x="846" y="62"/>
                  </a:cubicBezTo>
                  <a:cubicBezTo>
                    <a:pt x="846" y="62"/>
                    <a:pt x="847" y="62"/>
                    <a:pt x="847" y="62"/>
                  </a:cubicBezTo>
                  <a:cubicBezTo>
                    <a:pt x="847" y="61"/>
                    <a:pt x="848" y="60"/>
                    <a:pt x="848" y="59"/>
                  </a:cubicBezTo>
                  <a:cubicBezTo>
                    <a:pt x="847" y="59"/>
                    <a:pt x="846" y="59"/>
                    <a:pt x="846" y="59"/>
                  </a:cubicBezTo>
                  <a:cubicBezTo>
                    <a:pt x="846" y="59"/>
                    <a:pt x="846" y="59"/>
                    <a:pt x="846" y="59"/>
                  </a:cubicBezTo>
                  <a:cubicBezTo>
                    <a:pt x="844" y="59"/>
                    <a:pt x="844" y="59"/>
                    <a:pt x="844" y="59"/>
                  </a:cubicBezTo>
                  <a:cubicBezTo>
                    <a:pt x="844" y="59"/>
                    <a:pt x="844" y="59"/>
                    <a:pt x="844" y="59"/>
                  </a:cubicBezTo>
                  <a:cubicBezTo>
                    <a:pt x="842" y="60"/>
                    <a:pt x="839" y="59"/>
                    <a:pt x="838" y="60"/>
                  </a:cubicBezTo>
                  <a:cubicBezTo>
                    <a:pt x="838" y="60"/>
                    <a:pt x="837" y="60"/>
                    <a:pt x="837" y="59"/>
                  </a:cubicBezTo>
                  <a:cubicBezTo>
                    <a:pt x="837" y="58"/>
                    <a:pt x="837" y="57"/>
                    <a:pt x="836" y="57"/>
                  </a:cubicBezTo>
                  <a:cubicBezTo>
                    <a:pt x="837" y="57"/>
                    <a:pt x="837" y="57"/>
                    <a:pt x="837" y="57"/>
                  </a:cubicBezTo>
                  <a:cubicBezTo>
                    <a:pt x="837" y="56"/>
                    <a:pt x="837" y="56"/>
                    <a:pt x="838" y="56"/>
                  </a:cubicBezTo>
                  <a:cubicBezTo>
                    <a:pt x="838" y="57"/>
                    <a:pt x="838" y="57"/>
                    <a:pt x="838" y="57"/>
                  </a:cubicBezTo>
                  <a:cubicBezTo>
                    <a:pt x="838" y="57"/>
                    <a:pt x="838" y="57"/>
                    <a:pt x="838" y="57"/>
                  </a:cubicBezTo>
                  <a:cubicBezTo>
                    <a:pt x="838" y="57"/>
                    <a:pt x="838" y="57"/>
                    <a:pt x="838" y="57"/>
                  </a:cubicBezTo>
                  <a:cubicBezTo>
                    <a:pt x="842" y="57"/>
                    <a:pt x="842" y="57"/>
                    <a:pt x="842" y="57"/>
                  </a:cubicBezTo>
                  <a:cubicBezTo>
                    <a:pt x="842" y="56"/>
                    <a:pt x="842" y="57"/>
                    <a:pt x="842" y="56"/>
                  </a:cubicBezTo>
                  <a:cubicBezTo>
                    <a:pt x="842" y="56"/>
                    <a:pt x="842" y="56"/>
                    <a:pt x="842" y="56"/>
                  </a:cubicBezTo>
                  <a:cubicBezTo>
                    <a:pt x="841" y="56"/>
                    <a:pt x="840" y="55"/>
                    <a:pt x="839" y="55"/>
                  </a:cubicBezTo>
                  <a:cubicBezTo>
                    <a:pt x="839" y="55"/>
                    <a:pt x="839" y="55"/>
                    <a:pt x="839" y="55"/>
                  </a:cubicBezTo>
                  <a:cubicBezTo>
                    <a:pt x="836" y="55"/>
                    <a:pt x="836" y="55"/>
                    <a:pt x="836" y="55"/>
                  </a:cubicBezTo>
                  <a:cubicBezTo>
                    <a:pt x="836" y="55"/>
                    <a:pt x="836" y="55"/>
                    <a:pt x="836" y="55"/>
                  </a:cubicBezTo>
                  <a:cubicBezTo>
                    <a:pt x="835" y="55"/>
                    <a:pt x="835" y="55"/>
                    <a:pt x="835" y="55"/>
                  </a:cubicBezTo>
                  <a:cubicBezTo>
                    <a:pt x="835" y="54"/>
                    <a:pt x="835" y="54"/>
                    <a:pt x="835" y="54"/>
                  </a:cubicBezTo>
                  <a:cubicBezTo>
                    <a:pt x="834" y="54"/>
                    <a:pt x="833" y="54"/>
                    <a:pt x="831" y="55"/>
                  </a:cubicBezTo>
                  <a:cubicBezTo>
                    <a:pt x="831" y="54"/>
                    <a:pt x="831" y="54"/>
                    <a:pt x="831" y="54"/>
                  </a:cubicBezTo>
                  <a:cubicBezTo>
                    <a:pt x="829" y="54"/>
                    <a:pt x="829" y="54"/>
                    <a:pt x="829" y="54"/>
                  </a:cubicBezTo>
                  <a:cubicBezTo>
                    <a:pt x="829" y="54"/>
                    <a:pt x="829" y="54"/>
                    <a:pt x="829" y="54"/>
                  </a:cubicBezTo>
                  <a:cubicBezTo>
                    <a:pt x="828" y="54"/>
                    <a:pt x="828" y="54"/>
                    <a:pt x="828" y="54"/>
                  </a:cubicBezTo>
                  <a:cubicBezTo>
                    <a:pt x="828" y="53"/>
                    <a:pt x="828" y="53"/>
                    <a:pt x="828" y="53"/>
                  </a:cubicBezTo>
                  <a:cubicBezTo>
                    <a:pt x="825" y="53"/>
                    <a:pt x="825" y="53"/>
                    <a:pt x="825" y="53"/>
                  </a:cubicBezTo>
                  <a:cubicBezTo>
                    <a:pt x="825" y="53"/>
                    <a:pt x="825" y="53"/>
                    <a:pt x="825" y="53"/>
                  </a:cubicBezTo>
                  <a:cubicBezTo>
                    <a:pt x="824" y="53"/>
                    <a:pt x="824" y="53"/>
                    <a:pt x="824" y="53"/>
                  </a:cubicBezTo>
                  <a:cubicBezTo>
                    <a:pt x="824" y="52"/>
                    <a:pt x="824" y="52"/>
                    <a:pt x="824" y="52"/>
                  </a:cubicBezTo>
                  <a:cubicBezTo>
                    <a:pt x="822" y="52"/>
                    <a:pt x="822" y="52"/>
                    <a:pt x="822" y="52"/>
                  </a:cubicBezTo>
                  <a:cubicBezTo>
                    <a:pt x="822" y="52"/>
                    <a:pt x="822" y="52"/>
                    <a:pt x="822" y="52"/>
                  </a:cubicBezTo>
                  <a:cubicBezTo>
                    <a:pt x="821" y="52"/>
                    <a:pt x="821" y="52"/>
                    <a:pt x="821" y="52"/>
                  </a:cubicBezTo>
                  <a:cubicBezTo>
                    <a:pt x="821" y="52"/>
                    <a:pt x="820" y="51"/>
                    <a:pt x="820" y="51"/>
                  </a:cubicBezTo>
                  <a:cubicBezTo>
                    <a:pt x="817" y="51"/>
                    <a:pt x="817" y="51"/>
                    <a:pt x="817" y="51"/>
                  </a:cubicBezTo>
                  <a:cubicBezTo>
                    <a:pt x="817" y="52"/>
                    <a:pt x="817" y="51"/>
                    <a:pt x="818" y="52"/>
                  </a:cubicBezTo>
                  <a:cubicBezTo>
                    <a:pt x="818" y="52"/>
                    <a:pt x="818" y="52"/>
                    <a:pt x="819" y="52"/>
                  </a:cubicBezTo>
                  <a:cubicBezTo>
                    <a:pt x="819" y="53"/>
                    <a:pt x="819" y="53"/>
                    <a:pt x="818" y="54"/>
                  </a:cubicBezTo>
                  <a:cubicBezTo>
                    <a:pt x="817" y="54"/>
                    <a:pt x="815" y="54"/>
                    <a:pt x="813" y="54"/>
                  </a:cubicBezTo>
                  <a:cubicBezTo>
                    <a:pt x="813" y="55"/>
                    <a:pt x="813" y="55"/>
                    <a:pt x="813" y="55"/>
                  </a:cubicBezTo>
                  <a:cubicBezTo>
                    <a:pt x="813" y="55"/>
                    <a:pt x="813" y="55"/>
                    <a:pt x="813" y="55"/>
                  </a:cubicBezTo>
                  <a:cubicBezTo>
                    <a:pt x="813" y="57"/>
                    <a:pt x="813" y="57"/>
                    <a:pt x="813" y="57"/>
                  </a:cubicBezTo>
                  <a:cubicBezTo>
                    <a:pt x="813" y="57"/>
                    <a:pt x="814" y="57"/>
                    <a:pt x="815" y="57"/>
                  </a:cubicBezTo>
                  <a:cubicBezTo>
                    <a:pt x="815" y="57"/>
                    <a:pt x="815" y="57"/>
                    <a:pt x="815" y="57"/>
                  </a:cubicBezTo>
                  <a:cubicBezTo>
                    <a:pt x="816" y="58"/>
                    <a:pt x="816" y="56"/>
                    <a:pt x="818" y="57"/>
                  </a:cubicBezTo>
                  <a:cubicBezTo>
                    <a:pt x="818" y="57"/>
                    <a:pt x="818" y="57"/>
                    <a:pt x="818" y="57"/>
                  </a:cubicBezTo>
                  <a:cubicBezTo>
                    <a:pt x="818" y="59"/>
                    <a:pt x="818" y="59"/>
                    <a:pt x="818" y="59"/>
                  </a:cubicBezTo>
                  <a:cubicBezTo>
                    <a:pt x="817" y="58"/>
                    <a:pt x="817" y="58"/>
                    <a:pt x="816" y="58"/>
                  </a:cubicBezTo>
                  <a:cubicBezTo>
                    <a:pt x="816" y="58"/>
                    <a:pt x="816" y="58"/>
                    <a:pt x="816" y="58"/>
                  </a:cubicBezTo>
                  <a:cubicBezTo>
                    <a:pt x="815" y="58"/>
                    <a:pt x="814" y="58"/>
                    <a:pt x="813" y="58"/>
                  </a:cubicBezTo>
                  <a:cubicBezTo>
                    <a:pt x="813" y="59"/>
                    <a:pt x="813" y="59"/>
                    <a:pt x="812" y="59"/>
                  </a:cubicBezTo>
                  <a:cubicBezTo>
                    <a:pt x="812" y="62"/>
                    <a:pt x="812" y="63"/>
                    <a:pt x="814" y="64"/>
                  </a:cubicBezTo>
                  <a:cubicBezTo>
                    <a:pt x="814" y="65"/>
                    <a:pt x="814" y="66"/>
                    <a:pt x="813" y="67"/>
                  </a:cubicBezTo>
                  <a:cubicBezTo>
                    <a:pt x="811" y="67"/>
                    <a:pt x="811" y="67"/>
                    <a:pt x="811" y="67"/>
                  </a:cubicBezTo>
                  <a:cubicBezTo>
                    <a:pt x="811" y="67"/>
                    <a:pt x="811" y="66"/>
                    <a:pt x="810" y="66"/>
                  </a:cubicBezTo>
                  <a:cubicBezTo>
                    <a:pt x="809" y="67"/>
                    <a:pt x="809" y="67"/>
                    <a:pt x="809" y="67"/>
                  </a:cubicBezTo>
                  <a:cubicBezTo>
                    <a:pt x="809" y="67"/>
                    <a:pt x="809" y="67"/>
                    <a:pt x="809" y="67"/>
                  </a:cubicBezTo>
                  <a:cubicBezTo>
                    <a:pt x="809" y="66"/>
                    <a:pt x="808" y="67"/>
                    <a:pt x="809" y="66"/>
                  </a:cubicBezTo>
                  <a:cubicBezTo>
                    <a:pt x="809" y="65"/>
                    <a:pt x="809" y="65"/>
                    <a:pt x="808" y="64"/>
                  </a:cubicBezTo>
                  <a:cubicBezTo>
                    <a:pt x="808" y="64"/>
                    <a:pt x="808" y="64"/>
                    <a:pt x="808" y="64"/>
                  </a:cubicBezTo>
                  <a:cubicBezTo>
                    <a:pt x="808" y="64"/>
                    <a:pt x="807" y="64"/>
                    <a:pt x="807" y="64"/>
                  </a:cubicBezTo>
                  <a:cubicBezTo>
                    <a:pt x="807" y="65"/>
                    <a:pt x="807" y="65"/>
                    <a:pt x="807" y="65"/>
                  </a:cubicBezTo>
                  <a:cubicBezTo>
                    <a:pt x="807" y="64"/>
                    <a:pt x="806" y="64"/>
                    <a:pt x="806" y="64"/>
                  </a:cubicBezTo>
                  <a:cubicBezTo>
                    <a:pt x="805" y="65"/>
                    <a:pt x="806" y="65"/>
                    <a:pt x="805" y="65"/>
                  </a:cubicBezTo>
                  <a:cubicBezTo>
                    <a:pt x="805" y="67"/>
                    <a:pt x="805" y="67"/>
                    <a:pt x="806" y="67"/>
                  </a:cubicBezTo>
                  <a:cubicBezTo>
                    <a:pt x="806" y="68"/>
                    <a:pt x="805" y="68"/>
                    <a:pt x="804" y="68"/>
                  </a:cubicBezTo>
                  <a:cubicBezTo>
                    <a:pt x="804" y="69"/>
                    <a:pt x="804" y="69"/>
                    <a:pt x="804" y="69"/>
                  </a:cubicBezTo>
                  <a:cubicBezTo>
                    <a:pt x="803" y="69"/>
                    <a:pt x="803" y="69"/>
                    <a:pt x="803" y="69"/>
                  </a:cubicBezTo>
                  <a:cubicBezTo>
                    <a:pt x="803" y="69"/>
                    <a:pt x="803" y="68"/>
                    <a:pt x="802" y="68"/>
                  </a:cubicBezTo>
                  <a:cubicBezTo>
                    <a:pt x="802" y="68"/>
                    <a:pt x="802" y="69"/>
                    <a:pt x="801" y="69"/>
                  </a:cubicBezTo>
                  <a:cubicBezTo>
                    <a:pt x="801" y="68"/>
                    <a:pt x="801" y="68"/>
                    <a:pt x="801" y="68"/>
                  </a:cubicBezTo>
                  <a:cubicBezTo>
                    <a:pt x="799" y="68"/>
                    <a:pt x="799" y="68"/>
                    <a:pt x="799" y="68"/>
                  </a:cubicBezTo>
                  <a:cubicBezTo>
                    <a:pt x="799" y="67"/>
                    <a:pt x="799" y="67"/>
                    <a:pt x="799" y="67"/>
                  </a:cubicBezTo>
                  <a:cubicBezTo>
                    <a:pt x="798" y="67"/>
                    <a:pt x="798" y="67"/>
                    <a:pt x="797" y="67"/>
                  </a:cubicBezTo>
                  <a:cubicBezTo>
                    <a:pt x="797" y="67"/>
                    <a:pt x="797" y="66"/>
                    <a:pt x="797" y="66"/>
                  </a:cubicBezTo>
                  <a:cubicBezTo>
                    <a:pt x="796" y="66"/>
                    <a:pt x="796" y="66"/>
                    <a:pt x="796" y="66"/>
                  </a:cubicBezTo>
                  <a:cubicBezTo>
                    <a:pt x="795" y="65"/>
                    <a:pt x="795" y="65"/>
                    <a:pt x="795" y="65"/>
                  </a:cubicBezTo>
                  <a:cubicBezTo>
                    <a:pt x="794" y="65"/>
                    <a:pt x="794" y="65"/>
                    <a:pt x="794" y="65"/>
                  </a:cubicBezTo>
                  <a:cubicBezTo>
                    <a:pt x="794" y="64"/>
                    <a:pt x="793" y="64"/>
                    <a:pt x="793" y="63"/>
                  </a:cubicBezTo>
                  <a:cubicBezTo>
                    <a:pt x="791" y="62"/>
                    <a:pt x="791" y="64"/>
                    <a:pt x="790" y="62"/>
                  </a:cubicBezTo>
                  <a:cubicBezTo>
                    <a:pt x="789" y="62"/>
                    <a:pt x="788" y="62"/>
                    <a:pt x="787" y="63"/>
                  </a:cubicBezTo>
                  <a:cubicBezTo>
                    <a:pt x="787" y="64"/>
                    <a:pt x="787" y="64"/>
                    <a:pt x="787" y="64"/>
                  </a:cubicBezTo>
                  <a:cubicBezTo>
                    <a:pt x="786" y="64"/>
                    <a:pt x="786" y="64"/>
                    <a:pt x="785" y="64"/>
                  </a:cubicBezTo>
                  <a:cubicBezTo>
                    <a:pt x="785" y="65"/>
                    <a:pt x="784" y="65"/>
                    <a:pt x="784" y="65"/>
                  </a:cubicBezTo>
                  <a:cubicBezTo>
                    <a:pt x="783" y="66"/>
                    <a:pt x="782" y="65"/>
                    <a:pt x="781" y="66"/>
                  </a:cubicBezTo>
                  <a:cubicBezTo>
                    <a:pt x="781" y="67"/>
                    <a:pt x="781" y="67"/>
                    <a:pt x="781" y="67"/>
                  </a:cubicBezTo>
                  <a:cubicBezTo>
                    <a:pt x="781" y="67"/>
                    <a:pt x="780" y="67"/>
                    <a:pt x="779" y="67"/>
                  </a:cubicBezTo>
                  <a:cubicBezTo>
                    <a:pt x="780" y="66"/>
                    <a:pt x="780" y="64"/>
                    <a:pt x="780" y="63"/>
                  </a:cubicBezTo>
                  <a:cubicBezTo>
                    <a:pt x="779" y="63"/>
                    <a:pt x="779" y="62"/>
                    <a:pt x="778" y="62"/>
                  </a:cubicBezTo>
                  <a:cubicBezTo>
                    <a:pt x="778" y="60"/>
                    <a:pt x="778" y="60"/>
                    <a:pt x="778" y="60"/>
                  </a:cubicBezTo>
                  <a:cubicBezTo>
                    <a:pt x="777" y="60"/>
                    <a:pt x="777" y="60"/>
                    <a:pt x="777" y="60"/>
                  </a:cubicBezTo>
                  <a:cubicBezTo>
                    <a:pt x="777" y="60"/>
                    <a:pt x="777" y="60"/>
                    <a:pt x="777" y="60"/>
                  </a:cubicBezTo>
                  <a:cubicBezTo>
                    <a:pt x="777" y="60"/>
                    <a:pt x="777" y="60"/>
                    <a:pt x="777" y="60"/>
                  </a:cubicBezTo>
                  <a:cubicBezTo>
                    <a:pt x="777" y="61"/>
                    <a:pt x="776" y="62"/>
                    <a:pt x="775" y="63"/>
                  </a:cubicBezTo>
                  <a:cubicBezTo>
                    <a:pt x="775" y="63"/>
                    <a:pt x="775" y="63"/>
                    <a:pt x="775" y="63"/>
                  </a:cubicBezTo>
                  <a:cubicBezTo>
                    <a:pt x="775" y="64"/>
                    <a:pt x="776" y="66"/>
                    <a:pt x="775" y="66"/>
                  </a:cubicBezTo>
                  <a:cubicBezTo>
                    <a:pt x="775" y="66"/>
                    <a:pt x="774" y="67"/>
                    <a:pt x="774" y="67"/>
                  </a:cubicBezTo>
                  <a:cubicBezTo>
                    <a:pt x="774" y="71"/>
                    <a:pt x="774" y="71"/>
                    <a:pt x="774" y="71"/>
                  </a:cubicBezTo>
                  <a:cubicBezTo>
                    <a:pt x="773" y="73"/>
                    <a:pt x="771" y="74"/>
                    <a:pt x="771" y="76"/>
                  </a:cubicBezTo>
                  <a:cubicBezTo>
                    <a:pt x="769" y="76"/>
                    <a:pt x="769" y="76"/>
                    <a:pt x="769" y="76"/>
                  </a:cubicBezTo>
                  <a:cubicBezTo>
                    <a:pt x="769" y="76"/>
                    <a:pt x="769" y="76"/>
                    <a:pt x="768" y="76"/>
                  </a:cubicBezTo>
                  <a:cubicBezTo>
                    <a:pt x="768" y="74"/>
                    <a:pt x="769" y="74"/>
                    <a:pt x="770" y="72"/>
                  </a:cubicBezTo>
                  <a:cubicBezTo>
                    <a:pt x="768" y="72"/>
                    <a:pt x="768" y="72"/>
                    <a:pt x="768" y="72"/>
                  </a:cubicBezTo>
                  <a:cubicBezTo>
                    <a:pt x="768" y="72"/>
                    <a:pt x="768" y="72"/>
                    <a:pt x="768" y="72"/>
                  </a:cubicBezTo>
                  <a:cubicBezTo>
                    <a:pt x="767" y="72"/>
                    <a:pt x="767" y="72"/>
                    <a:pt x="766" y="72"/>
                  </a:cubicBezTo>
                  <a:cubicBezTo>
                    <a:pt x="765" y="71"/>
                    <a:pt x="765" y="71"/>
                    <a:pt x="764" y="70"/>
                  </a:cubicBezTo>
                  <a:cubicBezTo>
                    <a:pt x="762" y="70"/>
                    <a:pt x="762" y="70"/>
                    <a:pt x="760" y="70"/>
                  </a:cubicBezTo>
                  <a:cubicBezTo>
                    <a:pt x="760" y="70"/>
                    <a:pt x="760" y="70"/>
                    <a:pt x="760" y="70"/>
                  </a:cubicBezTo>
                  <a:cubicBezTo>
                    <a:pt x="759" y="70"/>
                    <a:pt x="759" y="70"/>
                    <a:pt x="759" y="70"/>
                  </a:cubicBezTo>
                  <a:cubicBezTo>
                    <a:pt x="759" y="68"/>
                    <a:pt x="759" y="68"/>
                    <a:pt x="758" y="67"/>
                  </a:cubicBezTo>
                  <a:cubicBezTo>
                    <a:pt x="757" y="67"/>
                    <a:pt x="757" y="67"/>
                    <a:pt x="756" y="68"/>
                  </a:cubicBezTo>
                  <a:cubicBezTo>
                    <a:pt x="756" y="67"/>
                    <a:pt x="756" y="67"/>
                    <a:pt x="756" y="66"/>
                  </a:cubicBezTo>
                  <a:cubicBezTo>
                    <a:pt x="757" y="66"/>
                    <a:pt x="757" y="65"/>
                    <a:pt x="759" y="65"/>
                  </a:cubicBezTo>
                  <a:cubicBezTo>
                    <a:pt x="758" y="64"/>
                    <a:pt x="758" y="64"/>
                    <a:pt x="758" y="62"/>
                  </a:cubicBezTo>
                  <a:cubicBezTo>
                    <a:pt x="757" y="62"/>
                    <a:pt x="757" y="62"/>
                    <a:pt x="757" y="62"/>
                  </a:cubicBezTo>
                  <a:cubicBezTo>
                    <a:pt x="757" y="63"/>
                    <a:pt x="757" y="63"/>
                    <a:pt x="757" y="64"/>
                  </a:cubicBezTo>
                  <a:cubicBezTo>
                    <a:pt x="757" y="64"/>
                    <a:pt x="757" y="64"/>
                    <a:pt x="757" y="65"/>
                  </a:cubicBezTo>
                  <a:cubicBezTo>
                    <a:pt x="755" y="65"/>
                    <a:pt x="755" y="65"/>
                    <a:pt x="755" y="65"/>
                  </a:cubicBezTo>
                  <a:cubicBezTo>
                    <a:pt x="754" y="64"/>
                    <a:pt x="754" y="63"/>
                    <a:pt x="754" y="62"/>
                  </a:cubicBezTo>
                  <a:cubicBezTo>
                    <a:pt x="754" y="62"/>
                    <a:pt x="754" y="62"/>
                    <a:pt x="754" y="62"/>
                  </a:cubicBezTo>
                  <a:cubicBezTo>
                    <a:pt x="754" y="62"/>
                    <a:pt x="754" y="62"/>
                    <a:pt x="754" y="62"/>
                  </a:cubicBezTo>
                  <a:cubicBezTo>
                    <a:pt x="753" y="62"/>
                    <a:pt x="753" y="61"/>
                    <a:pt x="752" y="61"/>
                  </a:cubicBezTo>
                  <a:cubicBezTo>
                    <a:pt x="752" y="61"/>
                    <a:pt x="752" y="61"/>
                    <a:pt x="752" y="61"/>
                  </a:cubicBezTo>
                  <a:cubicBezTo>
                    <a:pt x="752" y="61"/>
                    <a:pt x="752" y="61"/>
                    <a:pt x="752" y="61"/>
                  </a:cubicBezTo>
                  <a:cubicBezTo>
                    <a:pt x="751" y="60"/>
                    <a:pt x="751" y="60"/>
                    <a:pt x="751" y="60"/>
                  </a:cubicBezTo>
                  <a:cubicBezTo>
                    <a:pt x="750" y="59"/>
                    <a:pt x="750" y="59"/>
                    <a:pt x="749" y="58"/>
                  </a:cubicBezTo>
                  <a:cubicBezTo>
                    <a:pt x="746" y="58"/>
                    <a:pt x="746" y="62"/>
                    <a:pt x="748" y="63"/>
                  </a:cubicBezTo>
                  <a:cubicBezTo>
                    <a:pt x="747" y="64"/>
                    <a:pt x="748" y="63"/>
                    <a:pt x="747" y="64"/>
                  </a:cubicBezTo>
                  <a:cubicBezTo>
                    <a:pt x="747" y="64"/>
                    <a:pt x="747" y="64"/>
                    <a:pt x="747" y="64"/>
                  </a:cubicBezTo>
                  <a:cubicBezTo>
                    <a:pt x="747" y="64"/>
                    <a:pt x="747" y="64"/>
                    <a:pt x="747" y="64"/>
                  </a:cubicBezTo>
                  <a:cubicBezTo>
                    <a:pt x="746" y="63"/>
                    <a:pt x="746" y="62"/>
                    <a:pt x="746" y="60"/>
                  </a:cubicBezTo>
                  <a:cubicBezTo>
                    <a:pt x="745" y="60"/>
                    <a:pt x="745" y="60"/>
                    <a:pt x="745" y="60"/>
                  </a:cubicBezTo>
                  <a:cubicBezTo>
                    <a:pt x="745" y="60"/>
                    <a:pt x="745" y="60"/>
                    <a:pt x="744" y="59"/>
                  </a:cubicBezTo>
                  <a:cubicBezTo>
                    <a:pt x="744" y="59"/>
                    <a:pt x="743" y="59"/>
                    <a:pt x="742" y="59"/>
                  </a:cubicBezTo>
                  <a:cubicBezTo>
                    <a:pt x="742" y="59"/>
                    <a:pt x="742" y="59"/>
                    <a:pt x="742" y="59"/>
                  </a:cubicBezTo>
                  <a:cubicBezTo>
                    <a:pt x="741" y="59"/>
                    <a:pt x="741" y="59"/>
                    <a:pt x="741" y="59"/>
                  </a:cubicBezTo>
                  <a:cubicBezTo>
                    <a:pt x="741" y="58"/>
                    <a:pt x="741" y="58"/>
                    <a:pt x="741" y="58"/>
                  </a:cubicBezTo>
                  <a:cubicBezTo>
                    <a:pt x="740" y="58"/>
                    <a:pt x="740" y="58"/>
                    <a:pt x="740" y="58"/>
                  </a:cubicBezTo>
                  <a:cubicBezTo>
                    <a:pt x="740" y="58"/>
                    <a:pt x="740" y="58"/>
                    <a:pt x="740" y="58"/>
                  </a:cubicBezTo>
                  <a:cubicBezTo>
                    <a:pt x="738" y="58"/>
                    <a:pt x="738" y="58"/>
                    <a:pt x="738" y="58"/>
                  </a:cubicBezTo>
                  <a:cubicBezTo>
                    <a:pt x="737" y="57"/>
                    <a:pt x="737" y="56"/>
                    <a:pt x="734" y="56"/>
                  </a:cubicBezTo>
                  <a:cubicBezTo>
                    <a:pt x="734" y="55"/>
                    <a:pt x="734" y="55"/>
                    <a:pt x="734" y="55"/>
                  </a:cubicBezTo>
                  <a:cubicBezTo>
                    <a:pt x="735" y="55"/>
                    <a:pt x="735" y="55"/>
                    <a:pt x="735" y="55"/>
                  </a:cubicBezTo>
                  <a:cubicBezTo>
                    <a:pt x="735" y="55"/>
                    <a:pt x="735" y="55"/>
                    <a:pt x="735" y="55"/>
                  </a:cubicBezTo>
                  <a:cubicBezTo>
                    <a:pt x="736" y="54"/>
                    <a:pt x="736" y="54"/>
                    <a:pt x="736" y="53"/>
                  </a:cubicBezTo>
                  <a:cubicBezTo>
                    <a:pt x="736" y="53"/>
                    <a:pt x="736" y="53"/>
                    <a:pt x="736" y="53"/>
                  </a:cubicBezTo>
                  <a:cubicBezTo>
                    <a:pt x="736" y="53"/>
                    <a:pt x="736" y="53"/>
                    <a:pt x="736" y="53"/>
                  </a:cubicBezTo>
                  <a:cubicBezTo>
                    <a:pt x="734" y="53"/>
                    <a:pt x="734" y="53"/>
                    <a:pt x="734" y="53"/>
                  </a:cubicBezTo>
                  <a:cubicBezTo>
                    <a:pt x="734" y="53"/>
                    <a:pt x="734" y="53"/>
                    <a:pt x="734" y="53"/>
                  </a:cubicBezTo>
                  <a:cubicBezTo>
                    <a:pt x="733" y="53"/>
                    <a:pt x="732" y="53"/>
                    <a:pt x="731" y="53"/>
                  </a:cubicBezTo>
                  <a:cubicBezTo>
                    <a:pt x="731" y="52"/>
                    <a:pt x="731" y="52"/>
                    <a:pt x="731" y="52"/>
                  </a:cubicBezTo>
                  <a:cubicBezTo>
                    <a:pt x="730" y="53"/>
                    <a:pt x="730" y="53"/>
                    <a:pt x="729" y="53"/>
                  </a:cubicBezTo>
                  <a:cubicBezTo>
                    <a:pt x="729" y="54"/>
                    <a:pt x="729" y="54"/>
                    <a:pt x="730" y="55"/>
                  </a:cubicBezTo>
                  <a:cubicBezTo>
                    <a:pt x="729" y="55"/>
                    <a:pt x="727" y="55"/>
                    <a:pt x="726" y="55"/>
                  </a:cubicBezTo>
                  <a:cubicBezTo>
                    <a:pt x="726" y="54"/>
                    <a:pt x="726" y="54"/>
                    <a:pt x="726" y="54"/>
                  </a:cubicBezTo>
                  <a:cubicBezTo>
                    <a:pt x="724" y="54"/>
                    <a:pt x="724" y="54"/>
                    <a:pt x="724" y="54"/>
                  </a:cubicBezTo>
                  <a:cubicBezTo>
                    <a:pt x="723" y="54"/>
                    <a:pt x="723" y="53"/>
                    <a:pt x="723" y="53"/>
                  </a:cubicBezTo>
                  <a:cubicBezTo>
                    <a:pt x="722" y="53"/>
                    <a:pt x="722" y="53"/>
                    <a:pt x="721" y="52"/>
                  </a:cubicBezTo>
                  <a:cubicBezTo>
                    <a:pt x="721" y="52"/>
                    <a:pt x="721" y="52"/>
                    <a:pt x="721" y="52"/>
                  </a:cubicBezTo>
                  <a:cubicBezTo>
                    <a:pt x="721" y="52"/>
                    <a:pt x="720" y="52"/>
                    <a:pt x="720" y="52"/>
                  </a:cubicBezTo>
                  <a:cubicBezTo>
                    <a:pt x="719" y="52"/>
                    <a:pt x="719" y="52"/>
                    <a:pt x="719" y="52"/>
                  </a:cubicBezTo>
                  <a:cubicBezTo>
                    <a:pt x="718" y="52"/>
                    <a:pt x="718" y="52"/>
                    <a:pt x="718" y="52"/>
                  </a:cubicBezTo>
                  <a:cubicBezTo>
                    <a:pt x="718" y="51"/>
                    <a:pt x="718" y="51"/>
                    <a:pt x="718" y="51"/>
                  </a:cubicBezTo>
                  <a:cubicBezTo>
                    <a:pt x="717" y="51"/>
                    <a:pt x="717" y="51"/>
                    <a:pt x="717" y="51"/>
                  </a:cubicBezTo>
                  <a:cubicBezTo>
                    <a:pt x="717" y="51"/>
                    <a:pt x="717" y="51"/>
                    <a:pt x="717" y="51"/>
                  </a:cubicBezTo>
                  <a:cubicBezTo>
                    <a:pt x="716" y="51"/>
                    <a:pt x="716" y="51"/>
                    <a:pt x="716" y="51"/>
                  </a:cubicBezTo>
                  <a:cubicBezTo>
                    <a:pt x="716" y="52"/>
                    <a:pt x="716" y="52"/>
                    <a:pt x="716" y="52"/>
                  </a:cubicBezTo>
                  <a:cubicBezTo>
                    <a:pt x="714" y="52"/>
                    <a:pt x="713" y="51"/>
                    <a:pt x="711" y="51"/>
                  </a:cubicBezTo>
                  <a:cubicBezTo>
                    <a:pt x="711" y="52"/>
                    <a:pt x="711" y="52"/>
                    <a:pt x="711" y="52"/>
                  </a:cubicBezTo>
                  <a:cubicBezTo>
                    <a:pt x="710" y="52"/>
                    <a:pt x="709" y="52"/>
                    <a:pt x="708" y="51"/>
                  </a:cubicBezTo>
                  <a:cubicBezTo>
                    <a:pt x="708" y="50"/>
                    <a:pt x="708" y="50"/>
                    <a:pt x="708" y="50"/>
                  </a:cubicBezTo>
                  <a:cubicBezTo>
                    <a:pt x="706" y="50"/>
                    <a:pt x="706" y="50"/>
                    <a:pt x="706" y="50"/>
                  </a:cubicBezTo>
                  <a:cubicBezTo>
                    <a:pt x="706" y="49"/>
                    <a:pt x="706" y="49"/>
                    <a:pt x="706" y="49"/>
                  </a:cubicBezTo>
                  <a:cubicBezTo>
                    <a:pt x="705" y="49"/>
                    <a:pt x="704" y="49"/>
                    <a:pt x="703" y="49"/>
                  </a:cubicBezTo>
                  <a:cubicBezTo>
                    <a:pt x="703" y="49"/>
                    <a:pt x="703" y="49"/>
                    <a:pt x="703" y="49"/>
                  </a:cubicBezTo>
                  <a:cubicBezTo>
                    <a:pt x="703" y="49"/>
                    <a:pt x="703" y="49"/>
                    <a:pt x="703" y="49"/>
                  </a:cubicBezTo>
                  <a:cubicBezTo>
                    <a:pt x="702" y="48"/>
                    <a:pt x="702" y="48"/>
                    <a:pt x="702" y="48"/>
                  </a:cubicBezTo>
                  <a:cubicBezTo>
                    <a:pt x="701" y="48"/>
                    <a:pt x="701" y="48"/>
                    <a:pt x="701" y="48"/>
                  </a:cubicBezTo>
                  <a:cubicBezTo>
                    <a:pt x="701" y="47"/>
                    <a:pt x="701" y="47"/>
                    <a:pt x="701" y="47"/>
                  </a:cubicBezTo>
                  <a:cubicBezTo>
                    <a:pt x="701" y="47"/>
                    <a:pt x="701" y="47"/>
                    <a:pt x="701" y="47"/>
                  </a:cubicBezTo>
                  <a:cubicBezTo>
                    <a:pt x="701" y="46"/>
                    <a:pt x="701" y="46"/>
                    <a:pt x="701" y="46"/>
                  </a:cubicBezTo>
                  <a:cubicBezTo>
                    <a:pt x="702" y="46"/>
                    <a:pt x="702" y="46"/>
                    <a:pt x="702" y="46"/>
                  </a:cubicBezTo>
                  <a:cubicBezTo>
                    <a:pt x="702" y="45"/>
                    <a:pt x="702" y="44"/>
                    <a:pt x="702" y="42"/>
                  </a:cubicBezTo>
                  <a:cubicBezTo>
                    <a:pt x="701" y="42"/>
                    <a:pt x="701" y="42"/>
                    <a:pt x="700" y="42"/>
                  </a:cubicBezTo>
                  <a:cubicBezTo>
                    <a:pt x="700" y="42"/>
                    <a:pt x="700" y="42"/>
                    <a:pt x="699" y="42"/>
                  </a:cubicBezTo>
                  <a:cubicBezTo>
                    <a:pt x="699" y="42"/>
                    <a:pt x="699" y="42"/>
                    <a:pt x="699" y="42"/>
                  </a:cubicBezTo>
                  <a:cubicBezTo>
                    <a:pt x="696" y="42"/>
                    <a:pt x="696" y="42"/>
                    <a:pt x="696" y="42"/>
                  </a:cubicBezTo>
                  <a:cubicBezTo>
                    <a:pt x="695" y="42"/>
                    <a:pt x="694" y="43"/>
                    <a:pt x="693" y="42"/>
                  </a:cubicBezTo>
                  <a:cubicBezTo>
                    <a:pt x="693" y="42"/>
                    <a:pt x="692" y="41"/>
                    <a:pt x="692" y="41"/>
                  </a:cubicBezTo>
                  <a:cubicBezTo>
                    <a:pt x="692" y="41"/>
                    <a:pt x="691" y="42"/>
                    <a:pt x="689" y="41"/>
                  </a:cubicBezTo>
                  <a:cubicBezTo>
                    <a:pt x="689" y="41"/>
                    <a:pt x="689" y="41"/>
                    <a:pt x="689" y="41"/>
                  </a:cubicBezTo>
                  <a:cubicBezTo>
                    <a:pt x="688" y="40"/>
                    <a:pt x="687" y="41"/>
                    <a:pt x="686" y="40"/>
                  </a:cubicBezTo>
                  <a:cubicBezTo>
                    <a:pt x="685" y="40"/>
                    <a:pt x="684" y="40"/>
                    <a:pt x="683" y="41"/>
                  </a:cubicBezTo>
                  <a:cubicBezTo>
                    <a:pt x="683" y="41"/>
                    <a:pt x="683" y="41"/>
                    <a:pt x="683" y="41"/>
                  </a:cubicBezTo>
                  <a:cubicBezTo>
                    <a:pt x="682" y="42"/>
                    <a:pt x="682" y="42"/>
                    <a:pt x="681" y="42"/>
                  </a:cubicBezTo>
                  <a:cubicBezTo>
                    <a:pt x="681" y="42"/>
                    <a:pt x="680" y="43"/>
                    <a:pt x="680" y="44"/>
                  </a:cubicBezTo>
                  <a:cubicBezTo>
                    <a:pt x="679" y="44"/>
                    <a:pt x="679" y="44"/>
                    <a:pt x="679" y="44"/>
                  </a:cubicBezTo>
                  <a:cubicBezTo>
                    <a:pt x="679" y="44"/>
                    <a:pt x="679" y="44"/>
                    <a:pt x="679" y="44"/>
                  </a:cubicBezTo>
                  <a:cubicBezTo>
                    <a:pt x="678" y="44"/>
                    <a:pt x="678" y="44"/>
                    <a:pt x="678" y="44"/>
                  </a:cubicBezTo>
                  <a:cubicBezTo>
                    <a:pt x="678" y="45"/>
                    <a:pt x="678" y="45"/>
                    <a:pt x="677" y="45"/>
                  </a:cubicBezTo>
                  <a:cubicBezTo>
                    <a:pt x="677" y="45"/>
                    <a:pt x="677" y="45"/>
                    <a:pt x="677" y="45"/>
                  </a:cubicBezTo>
                  <a:cubicBezTo>
                    <a:pt x="677" y="46"/>
                    <a:pt x="677" y="46"/>
                    <a:pt x="676" y="47"/>
                  </a:cubicBezTo>
                  <a:cubicBezTo>
                    <a:pt x="676" y="49"/>
                    <a:pt x="676" y="49"/>
                    <a:pt x="676" y="49"/>
                  </a:cubicBezTo>
                  <a:cubicBezTo>
                    <a:pt x="677" y="49"/>
                    <a:pt x="677" y="49"/>
                    <a:pt x="677" y="49"/>
                  </a:cubicBezTo>
                  <a:cubicBezTo>
                    <a:pt x="678" y="50"/>
                    <a:pt x="678" y="50"/>
                    <a:pt x="678" y="51"/>
                  </a:cubicBezTo>
                  <a:cubicBezTo>
                    <a:pt x="678" y="51"/>
                    <a:pt x="678" y="51"/>
                    <a:pt x="678" y="51"/>
                  </a:cubicBezTo>
                  <a:cubicBezTo>
                    <a:pt x="678" y="52"/>
                    <a:pt x="678" y="52"/>
                    <a:pt x="678" y="52"/>
                  </a:cubicBezTo>
                  <a:cubicBezTo>
                    <a:pt x="677" y="52"/>
                    <a:pt x="677" y="52"/>
                    <a:pt x="677" y="52"/>
                  </a:cubicBezTo>
                  <a:cubicBezTo>
                    <a:pt x="677" y="53"/>
                    <a:pt x="676" y="54"/>
                    <a:pt x="675" y="55"/>
                  </a:cubicBezTo>
                  <a:cubicBezTo>
                    <a:pt x="675" y="55"/>
                    <a:pt x="675" y="55"/>
                    <a:pt x="675" y="56"/>
                  </a:cubicBezTo>
                  <a:cubicBezTo>
                    <a:pt x="675" y="56"/>
                    <a:pt x="675" y="56"/>
                    <a:pt x="675" y="56"/>
                  </a:cubicBezTo>
                  <a:cubicBezTo>
                    <a:pt x="675" y="57"/>
                    <a:pt x="675" y="57"/>
                    <a:pt x="675" y="57"/>
                  </a:cubicBezTo>
                  <a:cubicBezTo>
                    <a:pt x="674" y="57"/>
                    <a:pt x="674" y="57"/>
                    <a:pt x="674" y="57"/>
                  </a:cubicBezTo>
                  <a:cubicBezTo>
                    <a:pt x="674" y="56"/>
                    <a:pt x="674" y="55"/>
                    <a:pt x="674" y="55"/>
                  </a:cubicBezTo>
                  <a:cubicBezTo>
                    <a:pt x="674" y="55"/>
                    <a:pt x="674" y="55"/>
                    <a:pt x="674" y="55"/>
                  </a:cubicBezTo>
                  <a:cubicBezTo>
                    <a:pt x="675" y="53"/>
                    <a:pt x="675" y="53"/>
                    <a:pt x="675" y="52"/>
                  </a:cubicBezTo>
                  <a:cubicBezTo>
                    <a:pt x="675" y="52"/>
                    <a:pt x="675" y="52"/>
                    <a:pt x="675" y="51"/>
                  </a:cubicBezTo>
                  <a:cubicBezTo>
                    <a:pt x="674" y="51"/>
                    <a:pt x="674" y="51"/>
                    <a:pt x="674" y="51"/>
                  </a:cubicBezTo>
                  <a:cubicBezTo>
                    <a:pt x="674" y="51"/>
                    <a:pt x="674" y="51"/>
                    <a:pt x="674" y="51"/>
                  </a:cubicBezTo>
                  <a:cubicBezTo>
                    <a:pt x="675" y="51"/>
                    <a:pt x="675" y="51"/>
                    <a:pt x="675" y="51"/>
                  </a:cubicBezTo>
                  <a:cubicBezTo>
                    <a:pt x="675" y="51"/>
                    <a:pt x="675" y="51"/>
                    <a:pt x="675" y="51"/>
                  </a:cubicBezTo>
                  <a:cubicBezTo>
                    <a:pt x="676" y="51"/>
                    <a:pt x="676" y="51"/>
                    <a:pt x="676" y="51"/>
                  </a:cubicBezTo>
                  <a:cubicBezTo>
                    <a:pt x="676" y="50"/>
                    <a:pt x="676" y="50"/>
                    <a:pt x="676" y="50"/>
                  </a:cubicBezTo>
                  <a:cubicBezTo>
                    <a:pt x="677" y="50"/>
                    <a:pt x="676" y="50"/>
                    <a:pt x="677" y="49"/>
                  </a:cubicBezTo>
                  <a:cubicBezTo>
                    <a:pt x="676" y="49"/>
                    <a:pt x="676" y="49"/>
                    <a:pt x="675" y="48"/>
                  </a:cubicBezTo>
                  <a:cubicBezTo>
                    <a:pt x="675" y="47"/>
                    <a:pt x="675" y="46"/>
                    <a:pt x="676" y="46"/>
                  </a:cubicBezTo>
                  <a:cubicBezTo>
                    <a:pt x="676" y="43"/>
                    <a:pt x="675" y="43"/>
                    <a:pt x="674" y="41"/>
                  </a:cubicBezTo>
                  <a:cubicBezTo>
                    <a:pt x="673" y="41"/>
                    <a:pt x="673" y="41"/>
                    <a:pt x="673" y="41"/>
                  </a:cubicBezTo>
                  <a:cubicBezTo>
                    <a:pt x="673" y="45"/>
                    <a:pt x="673" y="45"/>
                    <a:pt x="673" y="45"/>
                  </a:cubicBezTo>
                  <a:cubicBezTo>
                    <a:pt x="668" y="45"/>
                    <a:pt x="668" y="45"/>
                    <a:pt x="668" y="45"/>
                  </a:cubicBezTo>
                  <a:cubicBezTo>
                    <a:pt x="668" y="45"/>
                    <a:pt x="668" y="45"/>
                    <a:pt x="668" y="45"/>
                  </a:cubicBezTo>
                  <a:cubicBezTo>
                    <a:pt x="667" y="45"/>
                    <a:pt x="667" y="45"/>
                    <a:pt x="667" y="45"/>
                  </a:cubicBezTo>
                  <a:cubicBezTo>
                    <a:pt x="667" y="45"/>
                    <a:pt x="667" y="45"/>
                    <a:pt x="667" y="45"/>
                  </a:cubicBezTo>
                  <a:cubicBezTo>
                    <a:pt x="667" y="45"/>
                    <a:pt x="667" y="45"/>
                    <a:pt x="667" y="45"/>
                  </a:cubicBezTo>
                  <a:cubicBezTo>
                    <a:pt x="666" y="43"/>
                    <a:pt x="665" y="42"/>
                    <a:pt x="665" y="40"/>
                  </a:cubicBezTo>
                  <a:cubicBezTo>
                    <a:pt x="663" y="41"/>
                    <a:pt x="665" y="41"/>
                    <a:pt x="664" y="42"/>
                  </a:cubicBezTo>
                  <a:cubicBezTo>
                    <a:pt x="664" y="42"/>
                    <a:pt x="664" y="42"/>
                    <a:pt x="664" y="42"/>
                  </a:cubicBezTo>
                  <a:cubicBezTo>
                    <a:pt x="664" y="42"/>
                    <a:pt x="664" y="42"/>
                    <a:pt x="664" y="42"/>
                  </a:cubicBezTo>
                  <a:cubicBezTo>
                    <a:pt x="663" y="42"/>
                    <a:pt x="663" y="41"/>
                    <a:pt x="662" y="41"/>
                  </a:cubicBezTo>
                  <a:cubicBezTo>
                    <a:pt x="662" y="41"/>
                    <a:pt x="662" y="41"/>
                    <a:pt x="662" y="41"/>
                  </a:cubicBezTo>
                  <a:cubicBezTo>
                    <a:pt x="661" y="41"/>
                    <a:pt x="662" y="41"/>
                    <a:pt x="661" y="41"/>
                  </a:cubicBezTo>
                  <a:cubicBezTo>
                    <a:pt x="660" y="42"/>
                    <a:pt x="659" y="43"/>
                    <a:pt x="659" y="44"/>
                  </a:cubicBezTo>
                  <a:cubicBezTo>
                    <a:pt x="658" y="44"/>
                    <a:pt x="658" y="44"/>
                    <a:pt x="658" y="44"/>
                  </a:cubicBezTo>
                  <a:cubicBezTo>
                    <a:pt x="658" y="45"/>
                    <a:pt x="658" y="44"/>
                    <a:pt x="658" y="45"/>
                  </a:cubicBezTo>
                  <a:cubicBezTo>
                    <a:pt x="658" y="47"/>
                    <a:pt x="658" y="47"/>
                    <a:pt x="661" y="47"/>
                  </a:cubicBezTo>
                  <a:cubicBezTo>
                    <a:pt x="661" y="47"/>
                    <a:pt x="661" y="47"/>
                    <a:pt x="661" y="47"/>
                  </a:cubicBezTo>
                  <a:cubicBezTo>
                    <a:pt x="660" y="48"/>
                    <a:pt x="660" y="48"/>
                    <a:pt x="660" y="49"/>
                  </a:cubicBezTo>
                  <a:cubicBezTo>
                    <a:pt x="658" y="49"/>
                    <a:pt x="657" y="49"/>
                    <a:pt x="656" y="47"/>
                  </a:cubicBezTo>
                  <a:cubicBezTo>
                    <a:pt x="656" y="47"/>
                    <a:pt x="656" y="47"/>
                    <a:pt x="656" y="47"/>
                  </a:cubicBezTo>
                  <a:cubicBezTo>
                    <a:pt x="656" y="48"/>
                    <a:pt x="656" y="48"/>
                    <a:pt x="656" y="49"/>
                  </a:cubicBezTo>
                  <a:cubicBezTo>
                    <a:pt x="656" y="49"/>
                    <a:pt x="656" y="49"/>
                    <a:pt x="656" y="49"/>
                  </a:cubicBezTo>
                  <a:cubicBezTo>
                    <a:pt x="656" y="49"/>
                    <a:pt x="655" y="49"/>
                    <a:pt x="655" y="50"/>
                  </a:cubicBezTo>
                  <a:cubicBezTo>
                    <a:pt x="654" y="51"/>
                    <a:pt x="652" y="51"/>
                    <a:pt x="651" y="51"/>
                  </a:cubicBezTo>
                  <a:cubicBezTo>
                    <a:pt x="651" y="52"/>
                    <a:pt x="651" y="52"/>
                    <a:pt x="651" y="52"/>
                  </a:cubicBezTo>
                  <a:cubicBezTo>
                    <a:pt x="650" y="52"/>
                    <a:pt x="648" y="51"/>
                    <a:pt x="647" y="52"/>
                  </a:cubicBezTo>
                  <a:cubicBezTo>
                    <a:pt x="644" y="52"/>
                    <a:pt x="644" y="52"/>
                    <a:pt x="644" y="52"/>
                  </a:cubicBezTo>
                  <a:cubicBezTo>
                    <a:pt x="644" y="52"/>
                    <a:pt x="644" y="52"/>
                    <a:pt x="644" y="52"/>
                  </a:cubicBezTo>
                  <a:cubicBezTo>
                    <a:pt x="644" y="52"/>
                    <a:pt x="644" y="52"/>
                    <a:pt x="644" y="52"/>
                  </a:cubicBezTo>
                  <a:cubicBezTo>
                    <a:pt x="644" y="53"/>
                    <a:pt x="644" y="53"/>
                    <a:pt x="644" y="53"/>
                  </a:cubicBezTo>
                  <a:cubicBezTo>
                    <a:pt x="643" y="53"/>
                    <a:pt x="642" y="54"/>
                    <a:pt x="642" y="54"/>
                  </a:cubicBezTo>
                  <a:cubicBezTo>
                    <a:pt x="642" y="55"/>
                    <a:pt x="642" y="55"/>
                    <a:pt x="642" y="55"/>
                  </a:cubicBezTo>
                  <a:cubicBezTo>
                    <a:pt x="640" y="55"/>
                    <a:pt x="640" y="55"/>
                    <a:pt x="640" y="55"/>
                  </a:cubicBezTo>
                  <a:cubicBezTo>
                    <a:pt x="640" y="55"/>
                    <a:pt x="640" y="55"/>
                    <a:pt x="640" y="55"/>
                  </a:cubicBezTo>
                  <a:cubicBezTo>
                    <a:pt x="638" y="55"/>
                    <a:pt x="636" y="54"/>
                    <a:pt x="635" y="55"/>
                  </a:cubicBezTo>
                  <a:cubicBezTo>
                    <a:pt x="632" y="55"/>
                    <a:pt x="632" y="55"/>
                    <a:pt x="632" y="55"/>
                  </a:cubicBezTo>
                  <a:cubicBezTo>
                    <a:pt x="632" y="55"/>
                    <a:pt x="632" y="55"/>
                    <a:pt x="632" y="55"/>
                  </a:cubicBezTo>
                  <a:cubicBezTo>
                    <a:pt x="634" y="55"/>
                    <a:pt x="636" y="54"/>
                    <a:pt x="638" y="54"/>
                  </a:cubicBezTo>
                  <a:cubicBezTo>
                    <a:pt x="639" y="53"/>
                    <a:pt x="640" y="53"/>
                    <a:pt x="642" y="52"/>
                  </a:cubicBezTo>
                  <a:cubicBezTo>
                    <a:pt x="642" y="51"/>
                    <a:pt x="642" y="51"/>
                    <a:pt x="643" y="50"/>
                  </a:cubicBezTo>
                  <a:cubicBezTo>
                    <a:pt x="644" y="49"/>
                    <a:pt x="646" y="49"/>
                    <a:pt x="648" y="49"/>
                  </a:cubicBezTo>
                  <a:cubicBezTo>
                    <a:pt x="648" y="48"/>
                    <a:pt x="648" y="48"/>
                    <a:pt x="648" y="48"/>
                  </a:cubicBezTo>
                  <a:cubicBezTo>
                    <a:pt x="649" y="48"/>
                    <a:pt x="649" y="48"/>
                    <a:pt x="649" y="48"/>
                  </a:cubicBezTo>
                  <a:cubicBezTo>
                    <a:pt x="649" y="47"/>
                    <a:pt x="649" y="47"/>
                    <a:pt x="649" y="47"/>
                  </a:cubicBezTo>
                  <a:cubicBezTo>
                    <a:pt x="650" y="47"/>
                    <a:pt x="650" y="47"/>
                    <a:pt x="651" y="47"/>
                  </a:cubicBezTo>
                  <a:cubicBezTo>
                    <a:pt x="652" y="46"/>
                    <a:pt x="652" y="46"/>
                    <a:pt x="652" y="46"/>
                  </a:cubicBezTo>
                  <a:cubicBezTo>
                    <a:pt x="652" y="46"/>
                    <a:pt x="652" y="46"/>
                    <a:pt x="653" y="45"/>
                  </a:cubicBezTo>
                  <a:cubicBezTo>
                    <a:pt x="653" y="44"/>
                    <a:pt x="653" y="44"/>
                    <a:pt x="653" y="44"/>
                  </a:cubicBezTo>
                  <a:cubicBezTo>
                    <a:pt x="653" y="43"/>
                    <a:pt x="655" y="43"/>
                    <a:pt x="656" y="43"/>
                  </a:cubicBezTo>
                  <a:cubicBezTo>
                    <a:pt x="656" y="41"/>
                    <a:pt x="656" y="41"/>
                    <a:pt x="656" y="41"/>
                  </a:cubicBezTo>
                  <a:cubicBezTo>
                    <a:pt x="655" y="41"/>
                    <a:pt x="655" y="41"/>
                    <a:pt x="655" y="41"/>
                  </a:cubicBezTo>
                  <a:cubicBezTo>
                    <a:pt x="655" y="40"/>
                    <a:pt x="655" y="40"/>
                    <a:pt x="656" y="39"/>
                  </a:cubicBezTo>
                  <a:cubicBezTo>
                    <a:pt x="656" y="39"/>
                    <a:pt x="656" y="39"/>
                    <a:pt x="656" y="39"/>
                  </a:cubicBezTo>
                  <a:cubicBezTo>
                    <a:pt x="657" y="38"/>
                    <a:pt x="657" y="37"/>
                    <a:pt x="657" y="37"/>
                  </a:cubicBezTo>
                  <a:cubicBezTo>
                    <a:pt x="660" y="37"/>
                    <a:pt x="661" y="36"/>
                    <a:pt x="663" y="35"/>
                  </a:cubicBezTo>
                  <a:cubicBezTo>
                    <a:pt x="665" y="35"/>
                    <a:pt x="665" y="35"/>
                    <a:pt x="665" y="35"/>
                  </a:cubicBezTo>
                  <a:cubicBezTo>
                    <a:pt x="665" y="35"/>
                    <a:pt x="665" y="35"/>
                    <a:pt x="665" y="35"/>
                  </a:cubicBezTo>
                  <a:cubicBezTo>
                    <a:pt x="665" y="35"/>
                    <a:pt x="665" y="35"/>
                    <a:pt x="665" y="35"/>
                  </a:cubicBezTo>
                  <a:cubicBezTo>
                    <a:pt x="666" y="34"/>
                    <a:pt x="666" y="34"/>
                    <a:pt x="666" y="34"/>
                  </a:cubicBezTo>
                  <a:cubicBezTo>
                    <a:pt x="668" y="34"/>
                    <a:pt x="669" y="34"/>
                    <a:pt x="671" y="34"/>
                  </a:cubicBezTo>
                  <a:cubicBezTo>
                    <a:pt x="671" y="33"/>
                    <a:pt x="671" y="33"/>
                    <a:pt x="671" y="33"/>
                  </a:cubicBezTo>
                  <a:cubicBezTo>
                    <a:pt x="672" y="33"/>
                    <a:pt x="672" y="33"/>
                    <a:pt x="672" y="33"/>
                  </a:cubicBezTo>
                  <a:cubicBezTo>
                    <a:pt x="672" y="33"/>
                    <a:pt x="672" y="33"/>
                    <a:pt x="672" y="33"/>
                  </a:cubicBezTo>
                  <a:cubicBezTo>
                    <a:pt x="673" y="33"/>
                    <a:pt x="673" y="33"/>
                    <a:pt x="673" y="33"/>
                  </a:cubicBezTo>
                  <a:cubicBezTo>
                    <a:pt x="673" y="33"/>
                    <a:pt x="673" y="33"/>
                    <a:pt x="673" y="33"/>
                  </a:cubicBezTo>
                  <a:cubicBezTo>
                    <a:pt x="675" y="32"/>
                    <a:pt x="677" y="32"/>
                    <a:pt x="678" y="32"/>
                  </a:cubicBezTo>
                  <a:cubicBezTo>
                    <a:pt x="679" y="31"/>
                    <a:pt x="679" y="31"/>
                    <a:pt x="679" y="31"/>
                  </a:cubicBezTo>
                  <a:cubicBezTo>
                    <a:pt x="679" y="31"/>
                    <a:pt x="679" y="31"/>
                    <a:pt x="679" y="31"/>
                  </a:cubicBezTo>
                  <a:cubicBezTo>
                    <a:pt x="680" y="31"/>
                    <a:pt x="680" y="30"/>
                    <a:pt x="680" y="30"/>
                  </a:cubicBezTo>
                  <a:cubicBezTo>
                    <a:pt x="680" y="28"/>
                    <a:pt x="679" y="27"/>
                    <a:pt x="678" y="26"/>
                  </a:cubicBezTo>
                  <a:cubicBezTo>
                    <a:pt x="678" y="26"/>
                    <a:pt x="678" y="26"/>
                    <a:pt x="678" y="26"/>
                  </a:cubicBezTo>
                  <a:cubicBezTo>
                    <a:pt x="678" y="25"/>
                    <a:pt x="678" y="25"/>
                    <a:pt x="678" y="25"/>
                  </a:cubicBezTo>
                  <a:cubicBezTo>
                    <a:pt x="677" y="26"/>
                    <a:pt x="677" y="26"/>
                    <a:pt x="677" y="26"/>
                  </a:cubicBezTo>
                  <a:cubicBezTo>
                    <a:pt x="677" y="26"/>
                    <a:pt x="677" y="25"/>
                    <a:pt x="676" y="25"/>
                  </a:cubicBezTo>
                  <a:cubicBezTo>
                    <a:pt x="676" y="23"/>
                    <a:pt x="676" y="23"/>
                    <a:pt x="676" y="23"/>
                  </a:cubicBezTo>
                  <a:cubicBezTo>
                    <a:pt x="677" y="24"/>
                    <a:pt x="678" y="25"/>
                    <a:pt x="679" y="25"/>
                  </a:cubicBezTo>
                  <a:cubicBezTo>
                    <a:pt x="680" y="23"/>
                    <a:pt x="680" y="22"/>
                    <a:pt x="680" y="21"/>
                  </a:cubicBezTo>
                  <a:cubicBezTo>
                    <a:pt x="680" y="21"/>
                    <a:pt x="680" y="21"/>
                    <a:pt x="680" y="21"/>
                  </a:cubicBezTo>
                  <a:cubicBezTo>
                    <a:pt x="680" y="21"/>
                    <a:pt x="680" y="20"/>
                    <a:pt x="679" y="19"/>
                  </a:cubicBezTo>
                  <a:cubicBezTo>
                    <a:pt x="678" y="19"/>
                    <a:pt x="678" y="19"/>
                    <a:pt x="678" y="19"/>
                  </a:cubicBezTo>
                  <a:cubicBezTo>
                    <a:pt x="678" y="18"/>
                    <a:pt x="677" y="17"/>
                    <a:pt x="677" y="15"/>
                  </a:cubicBezTo>
                  <a:cubicBezTo>
                    <a:pt x="676" y="15"/>
                    <a:pt x="675" y="15"/>
                    <a:pt x="674" y="14"/>
                  </a:cubicBezTo>
                  <a:cubicBezTo>
                    <a:pt x="672" y="14"/>
                    <a:pt x="672" y="14"/>
                    <a:pt x="672" y="14"/>
                  </a:cubicBezTo>
                  <a:cubicBezTo>
                    <a:pt x="672" y="14"/>
                    <a:pt x="672" y="14"/>
                    <a:pt x="672" y="14"/>
                  </a:cubicBezTo>
                  <a:cubicBezTo>
                    <a:pt x="671" y="14"/>
                    <a:pt x="671" y="14"/>
                    <a:pt x="671" y="14"/>
                  </a:cubicBezTo>
                  <a:cubicBezTo>
                    <a:pt x="671" y="14"/>
                    <a:pt x="671" y="13"/>
                    <a:pt x="671" y="13"/>
                  </a:cubicBezTo>
                  <a:cubicBezTo>
                    <a:pt x="670" y="12"/>
                    <a:pt x="670" y="11"/>
                    <a:pt x="670" y="9"/>
                  </a:cubicBezTo>
                  <a:cubicBezTo>
                    <a:pt x="669" y="9"/>
                    <a:pt x="669" y="9"/>
                    <a:pt x="668" y="9"/>
                  </a:cubicBezTo>
                  <a:cubicBezTo>
                    <a:pt x="668" y="8"/>
                    <a:pt x="668" y="8"/>
                    <a:pt x="668" y="8"/>
                  </a:cubicBezTo>
                  <a:cubicBezTo>
                    <a:pt x="668" y="9"/>
                    <a:pt x="668" y="9"/>
                    <a:pt x="668" y="9"/>
                  </a:cubicBezTo>
                  <a:cubicBezTo>
                    <a:pt x="667" y="9"/>
                    <a:pt x="667" y="9"/>
                    <a:pt x="667" y="9"/>
                  </a:cubicBezTo>
                  <a:cubicBezTo>
                    <a:pt x="667" y="9"/>
                    <a:pt x="667" y="9"/>
                    <a:pt x="667" y="9"/>
                  </a:cubicBezTo>
                  <a:cubicBezTo>
                    <a:pt x="664" y="9"/>
                    <a:pt x="664" y="9"/>
                    <a:pt x="664" y="9"/>
                  </a:cubicBezTo>
                  <a:cubicBezTo>
                    <a:pt x="664" y="9"/>
                    <a:pt x="664" y="9"/>
                    <a:pt x="664" y="9"/>
                  </a:cubicBezTo>
                  <a:cubicBezTo>
                    <a:pt x="664" y="10"/>
                    <a:pt x="663" y="10"/>
                    <a:pt x="662" y="10"/>
                  </a:cubicBezTo>
                  <a:cubicBezTo>
                    <a:pt x="662" y="10"/>
                    <a:pt x="661" y="9"/>
                    <a:pt x="661" y="9"/>
                  </a:cubicBezTo>
                  <a:cubicBezTo>
                    <a:pt x="659" y="8"/>
                    <a:pt x="656" y="10"/>
                    <a:pt x="655" y="10"/>
                  </a:cubicBezTo>
                  <a:cubicBezTo>
                    <a:pt x="654" y="10"/>
                    <a:pt x="653" y="11"/>
                    <a:pt x="652" y="11"/>
                  </a:cubicBezTo>
                  <a:cubicBezTo>
                    <a:pt x="651" y="12"/>
                    <a:pt x="650" y="13"/>
                    <a:pt x="650" y="14"/>
                  </a:cubicBezTo>
                  <a:cubicBezTo>
                    <a:pt x="649" y="14"/>
                    <a:pt x="647" y="14"/>
                    <a:pt x="646" y="15"/>
                  </a:cubicBezTo>
                  <a:cubicBezTo>
                    <a:pt x="646" y="15"/>
                    <a:pt x="646" y="15"/>
                    <a:pt x="646" y="15"/>
                  </a:cubicBezTo>
                  <a:cubicBezTo>
                    <a:pt x="646" y="14"/>
                    <a:pt x="646" y="13"/>
                    <a:pt x="646" y="13"/>
                  </a:cubicBezTo>
                  <a:cubicBezTo>
                    <a:pt x="646" y="13"/>
                    <a:pt x="646" y="13"/>
                    <a:pt x="646" y="13"/>
                  </a:cubicBezTo>
                  <a:cubicBezTo>
                    <a:pt x="647" y="11"/>
                    <a:pt x="646" y="11"/>
                    <a:pt x="647" y="10"/>
                  </a:cubicBezTo>
                  <a:cubicBezTo>
                    <a:pt x="647" y="9"/>
                    <a:pt x="647" y="9"/>
                    <a:pt x="647" y="9"/>
                  </a:cubicBezTo>
                  <a:cubicBezTo>
                    <a:pt x="646" y="9"/>
                    <a:pt x="644" y="9"/>
                    <a:pt x="643" y="8"/>
                  </a:cubicBezTo>
                  <a:cubicBezTo>
                    <a:pt x="643" y="8"/>
                    <a:pt x="643" y="8"/>
                    <a:pt x="643" y="8"/>
                  </a:cubicBezTo>
                  <a:cubicBezTo>
                    <a:pt x="642" y="8"/>
                    <a:pt x="642" y="8"/>
                    <a:pt x="641" y="8"/>
                  </a:cubicBezTo>
                  <a:cubicBezTo>
                    <a:pt x="641" y="8"/>
                    <a:pt x="641" y="8"/>
                    <a:pt x="641" y="8"/>
                  </a:cubicBezTo>
                  <a:cubicBezTo>
                    <a:pt x="639" y="8"/>
                    <a:pt x="639" y="8"/>
                    <a:pt x="639" y="8"/>
                  </a:cubicBezTo>
                  <a:cubicBezTo>
                    <a:pt x="639" y="9"/>
                    <a:pt x="639" y="9"/>
                    <a:pt x="639" y="9"/>
                  </a:cubicBezTo>
                  <a:cubicBezTo>
                    <a:pt x="638" y="9"/>
                    <a:pt x="638" y="9"/>
                    <a:pt x="638" y="9"/>
                  </a:cubicBezTo>
                  <a:cubicBezTo>
                    <a:pt x="638" y="8"/>
                    <a:pt x="639" y="8"/>
                    <a:pt x="639" y="8"/>
                  </a:cubicBezTo>
                  <a:cubicBezTo>
                    <a:pt x="639" y="7"/>
                    <a:pt x="639" y="7"/>
                    <a:pt x="639" y="7"/>
                  </a:cubicBezTo>
                  <a:cubicBezTo>
                    <a:pt x="639" y="7"/>
                    <a:pt x="639" y="7"/>
                    <a:pt x="639" y="7"/>
                  </a:cubicBezTo>
                  <a:cubicBezTo>
                    <a:pt x="639" y="7"/>
                    <a:pt x="639" y="7"/>
                    <a:pt x="639" y="7"/>
                  </a:cubicBezTo>
                  <a:cubicBezTo>
                    <a:pt x="637" y="7"/>
                    <a:pt x="637" y="7"/>
                    <a:pt x="637" y="7"/>
                  </a:cubicBezTo>
                  <a:cubicBezTo>
                    <a:pt x="637" y="8"/>
                    <a:pt x="637" y="8"/>
                    <a:pt x="637" y="8"/>
                  </a:cubicBezTo>
                  <a:cubicBezTo>
                    <a:pt x="636" y="8"/>
                    <a:pt x="636" y="8"/>
                    <a:pt x="636" y="8"/>
                  </a:cubicBezTo>
                  <a:cubicBezTo>
                    <a:pt x="636" y="7"/>
                    <a:pt x="636" y="7"/>
                    <a:pt x="636" y="7"/>
                  </a:cubicBezTo>
                  <a:cubicBezTo>
                    <a:pt x="637" y="7"/>
                    <a:pt x="638" y="6"/>
                    <a:pt x="638" y="5"/>
                  </a:cubicBezTo>
                  <a:cubicBezTo>
                    <a:pt x="640" y="5"/>
                    <a:pt x="640" y="5"/>
                    <a:pt x="640" y="5"/>
                  </a:cubicBezTo>
                  <a:cubicBezTo>
                    <a:pt x="639" y="4"/>
                    <a:pt x="639" y="4"/>
                    <a:pt x="639" y="3"/>
                  </a:cubicBezTo>
                  <a:cubicBezTo>
                    <a:pt x="638" y="3"/>
                    <a:pt x="637" y="3"/>
                    <a:pt x="636" y="3"/>
                  </a:cubicBezTo>
                  <a:cubicBezTo>
                    <a:pt x="636" y="2"/>
                    <a:pt x="636" y="2"/>
                    <a:pt x="636" y="2"/>
                  </a:cubicBezTo>
                  <a:cubicBezTo>
                    <a:pt x="636" y="2"/>
                    <a:pt x="636" y="2"/>
                    <a:pt x="636" y="2"/>
                  </a:cubicBezTo>
                  <a:cubicBezTo>
                    <a:pt x="636" y="1"/>
                    <a:pt x="636" y="1"/>
                    <a:pt x="636" y="1"/>
                  </a:cubicBezTo>
                  <a:cubicBezTo>
                    <a:pt x="634" y="1"/>
                    <a:pt x="633" y="2"/>
                    <a:pt x="632" y="0"/>
                  </a:cubicBezTo>
                  <a:cubicBezTo>
                    <a:pt x="630" y="0"/>
                    <a:pt x="630" y="0"/>
                    <a:pt x="630" y="0"/>
                  </a:cubicBezTo>
                  <a:cubicBezTo>
                    <a:pt x="630" y="1"/>
                    <a:pt x="630" y="1"/>
                    <a:pt x="630" y="1"/>
                  </a:cubicBezTo>
                  <a:cubicBezTo>
                    <a:pt x="629" y="1"/>
                    <a:pt x="629" y="1"/>
                    <a:pt x="629" y="1"/>
                  </a:cubicBezTo>
                  <a:cubicBezTo>
                    <a:pt x="629" y="2"/>
                    <a:pt x="629" y="2"/>
                    <a:pt x="629" y="2"/>
                  </a:cubicBezTo>
                  <a:cubicBezTo>
                    <a:pt x="628" y="2"/>
                    <a:pt x="627" y="2"/>
                    <a:pt x="626" y="3"/>
                  </a:cubicBezTo>
                  <a:cubicBezTo>
                    <a:pt x="626" y="2"/>
                    <a:pt x="626" y="2"/>
                    <a:pt x="626" y="2"/>
                  </a:cubicBezTo>
                  <a:cubicBezTo>
                    <a:pt x="624" y="1"/>
                    <a:pt x="620" y="3"/>
                    <a:pt x="620" y="3"/>
                  </a:cubicBezTo>
                  <a:cubicBezTo>
                    <a:pt x="619" y="4"/>
                    <a:pt x="619" y="4"/>
                    <a:pt x="619" y="4"/>
                  </a:cubicBezTo>
                  <a:cubicBezTo>
                    <a:pt x="619" y="4"/>
                    <a:pt x="619" y="4"/>
                    <a:pt x="619" y="4"/>
                  </a:cubicBezTo>
                  <a:cubicBezTo>
                    <a:pt x="619" y="5"/>
                    <a:pt x="619" y="5"/>
                    <a:pt x="619" y="5"/>
                  </a:cubicBezTo>
                  <a:cubicBezTo>
                    <a:pt x="619" y="5"/>
                    <a:pt x="619" y="5"/>
                    <a:pt x="619" y="5"/>
                  </a:cubicBezTo>
                  <a:cubicBezTo>
                    <a:pt x="619" y="6"/>
                    <a:pt x="619" y="6"/>
                    <a:pt x="619" y="6"/>
                  </a:cubicBezTo>
                  <a:cubicBezTo>
                    <a:pt x="618" y="7"/>
                    <a:pt x="617" y="6"/>
                    <a:pt x="616" y="8"/>
                  </a:cubicBezTo>
                  <a:cubicBezTo>
                    <a:pt x="615" y="8"/>
                    <a:pt x="616" y="8"/>
                    <a:pt x="615" y="8"/>
                  </a:cubicBezTo>
                  <a:cubicBezTo>
                    <a:pt x="615" y="8"/>
                    <a:pt x="614" y="9"/>
                    <a:pt x="614" y="9"/>
                  </a:cubicBezTo>
                  <a:cubicBezTo>
                    <a:pt x="614" y="12"/>
                    <a:pt x="614" y="11"/>
                    <a:pt x="616" y="12"/>
                  </a:cubicBezTo>
                  <a:cubicBezTo>
                    <a:pt x="616" y="12"/>
                    <a:pt x="616" y="12"/>
                    <a:pt x="616" y="12"/>
                  </a:cubicBezTo>
                  <a:cubicBezTo>
                    <a:pt x="616" y="13"/>
                    <a:pt x="617" y="13"/>
                    <a:pt x="617" y="13"/>
                  </a:cubicBezTo>
                  <a:cubicBezTo>
                    <a:pt x="617" y="14"/>
                    <a:pt x="617" y="14"/>
                    <a:pt x="617" y="14"/>
                  </a:cubicBezTo>
                  <a:cubicBezTo>
                    <a:pt x="616" y="14"/>
                    <a:pt x="615" y="14"/>
                    <a:pt x="614" y="13"/>
                  </a:cubicBezTo>
                  <a:cubicBezTo>
                    <a:pt x="614" y="13"/>
                    <a:pt x="614" y="13"/>
                    <a:pt x="614" y="13"/>
                  </a:cubicBezTo>
                  <a:cubicBezTo>
                    <a:pt x="612" y="12"/>
                    <a:pt x="612" y="13"/>
                    <a:pt x="612" y="13"/>
                  </a:cubicBezTo>
                  <a:cubicBezTo>
                    <a:pt x="611" y="13"/>
                    <a:pt x="611" y="13"/>
                    <a:pt x="611" y="13"/>
                  </a:cubicBezTo>
                  <a:cubicBezTo>
                    <a:pt x="611" y="13"/>
                    <a:pt x="611" y="13"/>
                    <a:pt x="611" y="13"/>
                  </a:cubicBezTo>
                  <a:cubicBezTo>
                    <a:pt x="611" y="13"/>
                    <a:pt x="611" y="13"/>
                    <a:pt x="611" y="13"/>
                  </a:cubicBezTo>
                  <a:cubicBezTo>
                    <a:pt x="609" y="13"/>
                    <a:pt x="608" y="13"/>
                    <a:pt x="607" y="13"/>
                  </a:cubicBezTo>
                  <a:cubicBezTo>
                    <a:pt x="607" y="13"/>
                    <a:pt x="607" y="13"/>
                    <a:pt x="607" y="13"/>
                  </a:cubicBezTo>
                  <a:cubicBezTo>
                    <a:pt x="606" y="13"/>
                    <a:pt x="605" y="13"/>
                    <a:pt x="604" y="13"/>
                  </a:cubicBezTo>
                  <a:cubicBezTo>
                    <a:pt x="605" y="15"/>
                    <a:pt x="604" y="14"/>
                    <a:pt x="605" y="15"/>
                  </a:cubicBezTo>
                  <a:cubicBezTo>
                    <a:pt x="605" y="15"/>
                    <a:pt x="605" y="15"/>
                    <a:pt x="605" y="15"/>
                  </a:cubicBezTo>
                  <a:cubicBezTo>
                    <a:pt x="606" y="15"/>
                    <a:pt x="606" y="15"/>
                    <a:pt x="606" y="15"/>
                  </a:cubicBezTo>
                  <a:cubicBezTo>
                    <a:pt x="606" y="15"/>
                    <a:pt x="606" y="15"/>
                    <a:pt x="606" y="15"/>
                  </a:cubicBezTo>
                  <a:cubicBezTo>
                    <a:pt x="607" y="15"/>
                    <a:pt x="607" y="15"/>
                    <a:pt x="607" y="15"/>
                  </a:cubicBezTo>
                  <a:cubicBezTo>
                    <a:pt x="607" y="16"/>
                    <a:pt x="607" y="16"/>
                    <a:pt x="607" y="16"/>
                  </a:cubicBezTo>
                  <a:cubicBezTo>
                    <a:pt x="607" y="16"/>
                    <a:pt x="607" y="16"/>
                    <a:pt x="607" y="16"/>
                  </a:cubicBezTo>
                  <a:cubicBezTo>
                    <a:pt x="607" y="17"/>
                    <a:pt x="607" y="18"/>
                    <a:pt x="607" y="18"/>
                  </a:cubicBezTo>
                  <a:cubicBezTo>
                    <a:pt x="608" y="18"/>
                    <a:pt x="608" y="18"/>
                    <a:pt x="608" y="18"/>
                  </a:cubicBezTo>
                  <a:cubicBezTo>
                    <a:pt x="608" y="20"/>
                    <a:pt x="607" y="20"/>
                    <a:pt x="606" y="21"/>
                  </a:cubicBezTo>
                  <a:cubicBezTo>
                    <a:pt x="606" y="21"/>
                    <a:pt x="606" y="21"/>
                    <a:pt x="606" y="21"/>
                  </a:cubicBezTo>
                  <a:cubicBezTo>
                    <a:pt x="606" y="21"/>
                    <a:pt x="606" y="21"/>
                    <a:pt x="606" y="21"/>
                  </a:cubicBezTo>
                  <a:cubicBezTo>
                    <a:pt x="606" y="20"/>
                    <a:pt x="606" y="19"/>
                    <a:pt x="607" y="18"/>
                  </a:cubicBezTo>
                  <a:cubicBezTo>
                    <a:pt x="606" y="17"/>
                    <a:pt x="606" y="17"/>
                    <a:pt x="605" y="16"/>
                  </a:cubicBezTo>
                  <a:cubicBezTo>
                    <a:pt x="604" y="16"/>
                    <a:pt x="604" y="16"/>
                    <a:pt x="603" y="15"/>
                  </a:cubicBezTo>
                  <a:cubicBezTo>
                    <a:pt x="603" y="16"/>
                    <a:pt x="602" y="16"/>
                    <a:pt x="601" y="17"/>
                  </a:cubicBezTo>
                  <a:cubicBezTo>
                    <a:pt x="600" y="18"/>
                    <a:pt x="600" y="19"/>
                    <a:pt x="599" y="19"/>
                  </a:cubicBezTo>
                  <a:cubicBezTo>
                    <a:pt x="598" y="19"/>
                    <a:pt x="598" y="19"/>
                    <a:pt x="598" y="19"/>
                  </a:cubicBezTo>
                  <a:cubicBezTo>
                    <a:pt x="598" y="20"/>
                    <a:pt x="598" y="20"/>
                    <a:pt x="598" y="20"/>
                  </a:cubicBezTo>
                  <a:cubicBezTo>
                    <a:pt x="598" y="20"/>
                    <a:pt x="597" y="19"/>
                    <a:pt x="597" y="19"/>
                  </a:cubicBezTo>
                  <a:cubicBezTo>
                    <a:pt x="597" y="20"/>
                    <a:pt x="597" y="20"/>
                    <a:pt x="597" y="20"/>
                  </a:cubicBezTo>
                  <a:cubicBezTo>
                    <a:pt x="596" y="21"/>
                    <a:pt x="596" y="21"/>
                    <a:pt x="595" y="21"/>
                  </a:cubicBezTo>
                  <a:cubicBezTo>
                    <a:pt x="595" y="20"/>
                    <a:pt x="595" y="19"/>
                    <a:pt x="594" y="19"/>
                  </a:cubicBezTo>
                  <a:cubicBezTo>
                    <a:pt x="594" y="20"/>
                    <a:pt x="594" y="20"/>
                    <a:pt x="594" y="20"/>
                  </a:cubicBezTo>
                  <a:cubicBezTo>
                    <a:pt x="593" y="20"/>
                    <a:pt x="593" y="20"/>
                    <a:pt x="593" y="20"/>
                  </a:cubicBezTo>
                  <a:cubicBezTo>
                    <a:pt x="593" y="21"/>
                    <a:pt x="593" y="21"/>
                    <a:pt x="593" y="21"/>
                  </a:cubicBezTo>
                  <a:cubicBezTo>
                    <a:pt x="591" y="21"/>
                    <a:pt x="591" y="21"/>
                    <a:pt x="591" y="21"/>
                  </a:cubicBezTo>
                  <a:cubicBezTo>
                    <a:pt x="591" y="21"/>
                    <a:pt x="591" y="21"/>
                    <a:pt x="591" y="21"/>
                  </a:cubicBezTo>
                  <a:cubicBezTo>
                    <a:pt x="590" y="21"/>
                    <a:pt x="590" y="21"/>
                    <a:pt x="590" y="21"/>
                  </a:cubicBezTo>
                  <a:cubicBezTo>
                    <a:pt x="590" y="21"/>
                    <a:pt x="590" y="21"/>
                    <a:pt x="590" y="21"/>
                  </a:cubicBezTo>
                  <a:cubicBezTo>
                    <a:pt x="591" y="21"/>
                    <a:pt x="591" y="21"/>
                    <a:pt x="591" y="21"/>
                  </a:cubicBezTo>
                  <a:cubicBezTo>
                    <a:pt x="591" y="20"/>
                    <a:pt x="591" y="20"/>
                    <a:pt x="591" y="20"/>
                  </a:cubicBezTo>
                  <a:cubicBezTo>
                    <a:pt x="592" y="20"/>
                    <a:pt x="592" y="20"/>
                    <a:pt x="592" y="20"/>
                  </a:cubicBezTo>
                  <a:cubicBezTo>
                    <a:pt x="592" y="19"/>
                    <a:pt x="592" y="19"/>
                    <a:pt x="592" y="19"/>
                  </a:cubicBezTo>
                  <a:cubicBezTo>
                    <a:pt x="592" y="19"/>
                    <a:pt x="593" y="18"/>
                    <a:pt x="593" y="18"/>
                  </a:cubicBezTo>
                  <a:cubicBezTo>
                    <a:pt x="593" y="17"/>
                    <a:pt x="593" y="17"/>
                    <a:pt x="593" y="17"/>
                  </a:cubicBezTo>
                  <a:cubicBezTo>
                    <a:pt x="593" y="17"/>
                    <a:pt x="591" y="16"/>
                    <a:pt x="591" y="16"/>
                  </a:cubicBezTo>
                  <a:cubicBezTo>
                    <a:pt x="590" y="16"/>
                    <a:pt x="590" y="16"/>
                    <a:pt x="589" y="16"/>
                  </a:cubicBezTo>
                  <a:cubicBezTo>
                    <a:pt x="589" y="17"/>
                    <a:pt x="589" y="17"/>
                    <a:pt x="589" y="17"/>
                  </a:cubicBezTo>
                  <a:cubicBezTo>
                    <a:pt x="588" y="17"/>
                    <a:pt x="588" y="16"/>
                    <a:pt x="588" y="16"/>
                  </a:cubicBezTo>
                  <a:cubicBezTo>
                    <a:pt x="587" y="16"/>
                    <a:pt x="587" y="17"/>
                    <a:pt x="587" y="15"/>
                  </a:cubicBezTo>
                  <a:cubicBezTo>
                    <a:pt x="585" y="16"/>
                    <a:pt x="585" y="16"/>
                    <a:pt x="585" y="17"/>
                  </a:cubicBezTo>
                  <a:cubicBezTo>
                    <a:pt x="584" y="17"/>
                    <a:pt x="584" y="17"/>
                    <a:pt x="583" y="16"/>
                  </a:cubicBezTo>
                  <a:cubicBezTo>
                    <a:pt x="583" y="16"/>
                    <a:pt x="583" y="16"/>
                    <a:pt x="583" y="16"/>
                  </a:cubicBezTo>
                  <a:cubicBezTo>
                    <a:pt x="581" y="16"/>
                    <a:pt x="581" y="16"/>
                    <a:pt x="581" y="16"/>
                  </a:cubicBezTo>
                  <a:cubicBezTo>
                    <a:pt x="581" y="16"/>
                    <a:pt x="581" y="16"/>
                    <a:pt x="581" y="16"/>
                  </a:cubicBezTo>
                  <a:cubicBezTo>
                    <a:pt x="581" y="16"/>
                    <a:pt x="580" y="16"/>
                    <a:pt x="580" y="16"/>
                  </a:cubicBezTo>
                  <a:cubicBezTo>
                    <a:pt x="580" y="17"/>
                    <a:pt x="580" y="17"/>
                    <a:pt x="580" y="17"/>
                  </a:cubicBezTo>
                  <a:cubicBezTo>
                    <a:pt x="579" y="17"/>
                    <a:pt x="579" y="17"/>
                    <a:pt x="578" y="17"/>
                  </a:cubicBezTo>
                  <a:cubicBezTo>
                    <a:pt x="578" y="16"/>
                    <a:pt x="578" y="16"/>
                    <a:pt x="578" y="16"/>
                  </a:cubicBezTo>
                  <a:cubicBezTo>
                    <a:pt x="577" y="16"/>
                    <a:pt x="577" y="16"/>
                    <a:pt x="577" y="16"/>
                  </a:cubicBezTo>
                  <a:cubicBezTo>
                    <a:pt x="577" y="16"/>
                    <a:pt x="577" y="16"/>
                    <a:pt x="577" y="16"/>
                  </a:cubicBezTo>
                  <a:cubicBezTo>
                    <a:pt x="576" y="16"/>
                    <a:pt x="576" y="16"/>
                    <a:pt x="575" y="17"/>
                  </a:cubicBezTo>
                  <a:cubicBezTo>
                    <a:pt x="576" y="17"/>
                    <a:pt x="576" y="17"/>
                    <a:pt x="576" y="18"/>
                  </a:cubicBezTo>
                  <a:cubicBezTo>
                    <a:pt x="574" y="19"/>
                    <a:pt x="571" y="19"/>
                    <a:pt x="568" y="19"/>
                  </a:cubicBezTo>
                  <a:cubicBezTo>
                    <a:pt x="568" y="19"/>
                    <a:pt x="568" y="19"/>
                    <a:pt x="568" y="19"/>
                  </a:cubicBezTo>
                  <a:cubicBezTo>
                    <a:pt x="567" y="19"/>
                    <a:pt x="567" y="19"/>
                    <a:pt x="567" y="19"/>
                  </a:cubicBezTo>
                  <a:cubicBezTo>
                    <a:pt x="567" y="20"/>
                    <a:pt x="567" y="20"/>
                    <a:pt x="567" y="20"/>
                  </a:cubicBezTo>
                  <a:cubicBezTo>
                    <a:pt x="565" y="20"/>
                    <a:pt x="565" y="20"/>
                    <a:pt x="565" y="20"/>
                  </a:cubicBezTo>
                  <a:cubicBezTo>
                    <a:pt x="565" y="20"/>
                    <a:pt x="565" y="20"/>
                    <a:pt x="565" y="20"/>
                  </a:cubicBezTo>
                  <a:cubicBezTo>
                    <a:pt x="565" y="20"/>
                    <a:pt x="564" y="20"/>
                    <a:pt x="563" y="20"/>
                  </a:cubicBezTo>
                  <a:cubicBezTo>
                    <a:pt x="563" y="20"/>
                    <a:pt x="563" y="20"/>
                    <a:pt x="563" y="20"/>
                  </a:cubicBezTo>
                  <a:cubicBezTo>
                    <a:pt x="563" y="20"/>
                    <a:pt x="563" y="20"/>
                    <a:pt x="563" y="20"/>
                  </a:cubicBezTo>
                  <a:cubicBezTo>
                    <a:pt x="563" y="21"/>
                    <a:pt x="563" y="21"/>
                    <a:pt x="563" y="21"/>
                  </a:cubicBezTo>
                  <a:cubicBezTo>
                    <a:pt x="560" y="22"/>
                    <a:pt x="560" y="20"/>
                    <a:pt x="558" y="20"/>
                  </a:cubicBezTo>
                  <a:cubicBezTo>
                    <a:pt x="558" y="21"/>
                    <a:pt x="558" y="21"/>
                    <a:pt x="558" y="21"/>
                  </a:cubicBezTo>
                  <a:cubicBezTo>
                    <a:pt x="557" y="21"/>
                    <a:pt x="557" y="21"/>
                    <a:pt x="557" y="21"/>
                  </a:cubicBezTo>
                  <a:cubicBezTo>
                    <a:pt x="557" y="21"/>
                    <a:pt x="557" y="21"/>
                    <a:pt x="557" y="21"/>
                  </a:cubicBezTo>
                  <a:cubicBezTo>
                    <a:pt x="556" y="21"/>
                    <a:pt x="556" y="21"/>
                    <a:pt x="556" y="21"/>
                  </a:cubicBezTo>
                  <a:cubicBezTo>
                    <a:pt x="556" y="21"/>
                    <a:pt x="555" y="22"/>
                    <a:pt x="555" y="22"/>
                  </a:cubicBezTo>
                  <a:cubicBezTo>
                    <a:pt x="554" y="22"/>
                    <a:pt x="554" y="23"/>
                    <a:pt x="553" y="23"/>
                  </a:cubicBezTo>
                  <a:cubicBezTo>
                    <a:pt x="553" y="23"/>
                    <a:pt x="553" y="23"/>
                    <a:pt x="553" y="23"/>
                  </a:cubicBezTo>
                  <a:cubicBezTo>
                    <a:pt x="550" y="23"/>
                    <a:pt x="550" y="23"/>
                    <a:pt x="550" y="23"/>
                  </a:cubicBezTo>
                  <a:cubicBezTo>
                    <a:pt x="550" y="24"/>
                    <a:pt x="550" y="24"/>
                    <a:pt x="550" y="24"/>
                  </a:cubicBezTo>
                  <a:cubicBezTo>
                    <a:pt x="549" y="24"/>
                    <a:pt x="549" y="24"/>
                    <a:pt x="549" y="24"/>
                  </a:cubicBezTo>
                  <a:cubicBezTo>
                    <a:pt x="549" y="24"/>
                    <a:pt x="549" y="24"/>
                    <a:pt x="549" y="24"/>
                  </a:cubicBezTo>
                  <a:cubicBezTo>
                    <a:pt x="548" y="24"/>
                    <a:pt x="548" y="24"/>
                    <a:pt x="548" y="24"/>
                  </a:cubicBezTo>
                  <a:cubicBezTo>
                    <a:pt x="547" y="24"/>
                    <a:pt x="547" y="24"/>
                    <a:pt x="547" y="24"/>
                  </a:cubicBezTo>
                  <a:cubicBezTo>
                    <a:pt x="547" y="24"/>
                    <a:pt x="547" y="24"/>
                    <a:pt x="547" y="24"/>
                  </a:cubicBezTo>
                  <a:cubicBezTo>
                    <a:pt x="546" y="24"/>
                    <a:pt x="546" y="24"/>
                    <a:pt x="546" y="24"/>
                  </a:cubicBezTo>
                  <a:cubicBezTo>
                    <a:pt x="546" y="24"/>
                    <a:pt x="546" y="24"/>
                    <a:pt x="546" y="24"/>
                  </a:cubicBezTo>
                  <a:cubicBezTo>
                    <a:pt x="544" y="24"/>
                    <a:pt x="544" y="24"/>
                    <a:pt x="544" y="24"/>
                  </a:cubicBezTo>
                  <a:cubicBezTo>
                    <a:pt x="544" y="25"/>
                    <a:pt x="544" y="25"/>
                    <a:pt x="544" y="25"/>
                  </a:cubicBezTo>
                  <a:cubicBezTo>
                    <a:pt x="545" y="25"/>
                    <a:pt x="546" y="25"/>
                    <a:pt x="546" y="25"/>
                  </a:cubicBezTo>
                  <a:cubicBezTo>
                    <a:pt x="547" y="26"/>
                    <a:pt x="547" y="26"/>
                    <a:pt x="547" y="26"/>
                  </a:cubicBezTo>
                  <a:cubicBezTo>
                    <a:pt x="547" y="26"/>
                    <a:pt x="547" y="26"/>
                    <a:pt x="547" y="26"/>
                  </a:cubicBezTo>
                  <a:cubicBezTo>
                    <a:pt x="547" y="26"/>
                    <a:pt x="547" y="26"/>
                    <a:pt x="547" y="26"/>
                  </a:cubicBezTo>
                  <a:cubicBezTo>
                    <a:pt x="547" y="26"/>
                    <a:pt x="547" y="26"/>
                    <a:pt x="547" y="26"/>
                  </a:cubicBezTo>
                  <a:cubicBezTo>
                    <a:pt x="547" y="27"/>
                    <a:pt x="547" y="27"/>
                    <a:pt x="547" y="27"/>
                  </a:cubicBezTo>
                  <a:cubicBezTo>
                    <a:pt x="545" y="27"/>
                    <a:pt x="545" y="27"/>
                    <a:pt x="545" y="27"/>
                  </a:cubicBezTo>
                  <a:cubicBezTo>
                    <a:pt x="545" y="27"/>
                    <a:pt x="545" y="28"/>
                    <a:pt x="545" y="28"/>
                  </a:cubicBezTo>
                  <a:cubicBezTo>
                    <a:pt x="544" y="28"/>
                    <a:pt x="544" y="28"/>
                    <a:pt x="544" y="28"/>
                  </a:cubicBezTo>
                  <a:cubicBezTo>
                    <a:pt x="544" y="29"/>
                    <a:pt x="544" y="29"/>
                    <a:pt x="544" y="29"/>
                  </a:cubicBezTo>
                  <a:cubicBezTo>
                    <a:pt x="544" y="29"/>
                    <a:pt x="544" y="29"/>
                    <a:pt x="544" y="29"/>
                  </a:cubicBezTo>
                  <a:cubicBezTo>
                    <a:pt x="544" y="31"/>
                    <a:pt x="544" y="31"/>
                    <a:pt x="544" y="31"/>
                  </a:cubicBezTo>
                  <a:cubicBezTo>
                    <a:pt x="543" y="31"/>
                    <a:pt x="543" y="31"/>
                    <a:pt x="542" y="31"/>
                  </a:cubicBezTo>
                  <a:cubicBezTo>
                    <a:pt x="542" y="30"/>
                    <a:pt x="542" y="30"/>
                    <a:pt x="542" y="30"/>
                  </a:cubicBezTo>
                  <a:cubicBezTo>
                    <a:pt x="540" y="30"/>
                    <a:pt x="541" y="29"/>
                    <a:pt x="540" y="29"/>
                  </a:cubicBezTo>
                  <a:cubicBezTo>
                    <a:pt x="539" y="30"/>
                    <a:pt x="539" y="30"/>
                    <a:pt x="539" y="31"/>
                  </a:cubicBezTo>
                  <a:cubicBezTo>
                    <a:pt x="540" y="31"/>
                    <a:pt x="541" y="31"/>
                    <a:pt x="542" y="31"/>
                  </a:cubicBezTo>
                  <a:cubicBezTo>
                    <a:pt x="542" y="32"/>
                    <a:pt x="542" y="33"/>
                    <a:pt x="543" y="33"/>
                  </a:cubicBezTo>
                  <a:cubicBezTo>
                    <a:pt x="543" y="34"/>
                    <a:pt x="543" y="34"/>
                    <a:pt x="543" y="34"/>
                  </a:cubicBezTo>
                  <a:cubicBezTo>
                    <a:pt x="542" y="34"/>
                    <a:pt x="542" y="34"/>
                    <a:pt x="542" y="34"/>
                  </a:cubicBezTo>
                  <a:cubicBezTo>
                    <a:pt x="542" y="33"/>
                    <a:pt x="542" y="33"/>
                    <a:pt x="542" y="33"/>
                  </a:cubicBezTo>
                  <a:cubicBezTo>
                    <a:pt x="541" y="33"/>
                    <a:pt x="540" y="34"/>
                    <a:pt x="538" y="34"/>
                  </a:cubicBezTo>
                  <a:cubicBezTo>
                    <a:pt x="538" y="35"/>
                    <a:pt x="538" y="35"/>
                    <a:pt x="538" y="35"/>
                  </a:cubicBezTo>
                  <a:cubicBezTo>
                    <a:pt x="539" y="36"/>
                    <a:pt x="541" y="36"/>
                    <a:pt x="542" y="37"/>
                  </a:cubicBezTo>
                  <a:cubicBezTo>
                    <a:pt x="542" y="39"/>
                    <a:pt x="542" y="39"/>
                    <a:pt x="542" y="39"/>
                  </a:cubicBezTo>
                  <a:cubicBezTo>
                    <a:pt x="542" y="39"/>
                    <a:pt x="542" y="39"/>
                    <a:pt x="542" y="39"/>
                  </a:cubicBezTo>
                  <a:cubicBezTo>
                    <a:pt x="543" y="40"/>
                    <a:pt x="543" y="41"/>
                    <a:pt x="544" y="41"/>
                  </a:cubicBezTo>
                  <a:cubicBezTo>
                    <a:pt x="544" y="43"/>
                    <a:pt x="544" y="43"/>
                    <a:pt x="544" y="44"/>
                  </a:cubicBezTo>
                  <a:cubicBezTo>
                    <a:pt x="542" y="44"/>
                    <a:pt x="541" y="44"/>
                    <a:pt x="540" y="44"/>
                  </a:cubicBezTo>
                  <a:cubicBezTo>
                    <a:pt x="541" y="43"/>
                    <a:pt x="542" y="43"/>
                    <a:pt x="542" y="41"/>
                  </a:cubicBezTo>
                  <a:cubicBezTo>
                    <a:pt x="541" y="41"/>
                    <a:pt x="541" y="41"/>
                    <a:pt x="540" y="41"/>
                  </a:cubicBezTo>
                  <a:cubicBezTo>
                    <a:pt x="540" y="40"/>
                    <a:pt x="540" y="40"/>
                    <a:pt x="540" y="40"/>
                  </a:cubicBezTo>
                  <a:cubicBezTo>
                    <a:pt x="539" y="40"/>
                    <a:pt x="539" y="40"/>
                    <a:pt x="539" y="40"/>
                  </a:cubicBezTo>
                  <a:cubicBezTo>
                    <a:pt x="539" y="40"/>
                    <a:pt x="539" y="40"/>
                    <a:pt x="539" y="40"/>
                  </a:cubicBezTo>
                  <a:cubicBezTo>
                    <a:pt x="538" y="40"/>
                    <a:pt x="538" y="40"/>
                    <a:pt x="537" y="40"/>
                  </a:cubicBezTo>
                  <a:cubicBezTo>
                    <a:pt x="537" y="41"/>
                    <a:pt x="537" y="41"/>
                    <a:pt x="537" y="41"/>
                  </a:cubicBezTo>
                  <a:cubicBezTo>
                    <a:pt x="535" y="41"/>
                    <a:pt x="535" y="41"/>
                    <a:pt x="535" y="41"/>
                  </a:cubicBezTo>
                  <a:cubicBezTo>
                    <a:pt x="535" y="41"/>
                    <a:pt x="535" y="41"/>
                    <a:pt x="535" y="41"/>
                  </a:cubicBezTo>
                  <a:cubicBezTo>
                    <a:pt x="534" y="41"/>
                    <a:pt x="533" y="41"/>
                    <a:pt x="533" y="41"/>
                  </a:cubicBezTo>
                  <a:cubicBezTo>
                    <a:pt x="533" y="41"/>
                    <a:pt x="532" y="41"/>
                    <a:pt x="532" y="42"/>
                  </a:cubicBezTo>
                  <a:cubicBezTo>
                    <a:pt x="531" y="42"/>
                    <a:pt x="529" y="39"/>
                    <a:pt x="526" y="40"/>
                  </a:cubicBezTo>
                  <a:cubicBezTo>
                    <a:pt x="526" y="41"/>
                    <a:pt x="526" y="41"/>
                    <a:pt x="526" y="41"/>
                  </a:cubicBezTo>
                  <a:cubicBezTo>
                    <a:pt x="525" y="41"/>
                    <a:pt x="525" y="41"/>
                    <a:pt x="525" y="41"/>
                  </a:cubicBezTo>
                  <a:cubicBezTo>
                    <a:pt x="525" y="41"/>
                    <a:pt x="525" y="41"/>
                    <a:pt x="525" y="41"/>
                  </a:cubicBezTo>
                  <a:cubicBezTo>
                    <a:pt x="524" y="41"/>
                    <a:pt x="524" y="41"/>
                    <a:pt x="524" y="41"/>
                  </a:cubicBezTo>
                  <a:cubicBezTo>
                    <a:pt x="524" y="41"/>
                    <a:pt x="524" y="41"/>
                    <a:pt x="524" y="41"/>
                  </a:cubicBezTo>
                  <a:cubicBezTo>
                    <a:pt x="523" y="41"/>
                    <a:pt x="522" y="41"/>
                    <a:pt x="520" y="41"/>
                  </a:cubicBezTo>
                  <a:cubicBezTo>
                    <a:pt x="520" y="41"/>
                    <a:pt x="520" y="41"/>
                    <a:pt x="520" y="41"/>
                  </a:cubicBezTo>
                  <a:cubicBezTo>
                    <a:pt x="519" y="41"/>
                    <a:pt x="519" y="41"/>
                    <a:pt x="519" y="41"/>
                  </a:cubicBezTo>
                  <a:cubicBezTo>
                    <a:pt x="519" y="42"/>
                    <a:pt x="519" y="42"/>
                    <a:pt x="519" y="42"/>
                  </a:cubicBezTo>
                  <a:cubicBezTo>
                    <a:pt x="515" y="42"/>
                    <a:pt x="515" y="42"/>
                    <a:pt x="515" y="42"/>
                  </a:cubicBezTo>
                  <a:cubicBezTo>
                    <a:pt x="515" y="42"/>
                    <a:pt x="515" y="42"/>
                    <a:pt x="515" y="42"/>
                  </a:cubicBezTo>
                  <a:cubicBezTo>
                    <a:pt x="514" y="43"/>
                    <a:pt x="514" y="43"/>
                    <a:pt x="512" y="43"/>
                  </a:cubicBezTo>
                  <a:cubicBezTo>
                    <a:pt x="512" y="44"/>
                    <a:pt x="512" y="44"/>
                    <a:pt x="512" y="44"/>
                  </a:cubicBezTo>
                  <a:cubicBezTo>
                    <a:pt x="511" y="45"/>
                    <a:pt x="511" y="45"/>
                    <a:pt x="511" y="45"/>
                  </a:cubicBezTo>
                  <a:cubicBezTo>
                    <a:pt x="511" y="45"/>
                    <a:pt x="511" y="45"/>
                    <a:pt x="511" y="45"/>
                  </a:cubicBezTo>
                  <a:cubicBezTo>
                    <a:pt x="511" y="45"/>
                    <a:pt x="511" y="45"/>
                    <a:pt x="511" y="45"/>
                  </a:cubicBezTo>
                  <a:cubicBezTo>
                    <a:pt x="511" y="46"/>
                    <a:pt x="511" y="47"/>
                    <a:pt x="511" y="47"/>
                  </a:cubicBezTo>
                  <a:cubicBezTo>
                    <a:pt x="511" y="47"/>
                    <a:pt x="511" y="47"/>
                    <a:pt x="511" y="47"/>
                  </a:cubicBezTo>
                  <a:cubicBezTo>
                    <a:pt x="511" y="49"/>
                    <a:pt x="511" y="49"/>
                    <a:pt x="511" y="49"/>
                  </a:cubicBezTo>
                  <a:cubicBezTo>
                    <a:pt x="510" y="49"/>
                    <a:pt x="510" y="49"/>
                    <a:pt x="510" y="49"/>
                  </a:cubicBezTo>
                  <a:cubicBezTo>
                    <a:pt x="510" y="51"/>
                    <a:pt x="510" y="51"/>
                    <a:pt x="510" y="51"/>
                  </a:cubicBezTo>
                  <a:cubicBezTo>
                    <a:pt x="510" y="51"/>
                    <a:pt x="510" y="51"/>
                    <a:pt x="510" y="51"/>
                  </a:cubicBezTo>
                  <a:cubicBezTo>
                    <a:pt x="510" y="52"/>
                    <a:pt x="510" y="55"/>
                    <a:pt x="511" y="56"/>
                  </a:cubicBezTo>
                  <a:cubicBezTo>
                    <a:pt x="511" y="56"/>
                    <a:pt x="512" y="57"/>
                    <a:pt x="513" y="58"/>
                  </a:cubicBezTo>
                  <a:cubicBezTo>
                    <a:pt x="514" y="58"/>
                    <a:pt x="514" y="58"/>
                    <a:pt x="514" y="58"/>
                  </a:cubicBezTo>
                  <a:cubicBezTo>
                    <a:pt x="514" y="58"/>
                    <a:pt x="514" y="58"/>
                    <a:pt x="514" y="58"/>
                  </a:cubicBezTo>
                  <a:cubicBezTo>
                    <a:pt x="515" y="58"/>
                    <a:pt x="515" y="58"/>
                    <a:pt x="515" y="58"/>
                  </a:cubicBezTo>
                  <a:cubicBezTo>
                    <a:pt x="515" y="59"/>
                    <a:pt x="515" y="59"/>
                    <a:pt x="515" y="59"/>
                  </a:cubicBezTo>
                  <a:cubicBezTo>
                    <a:pt x="518" y="59"/>
                    <a:pt x="518" y="59"/>
                    <a:pt x="518" y="59"/>
                  </a:cubicBezTo>
                  <a:cubicBezTo>
                    <a:pt x="518" y="59"/>
                    <a:pt x="518" y="59"/>
                    <a:pt x="518" y="59"/>
                  </a:cubicBezTo>
                  <a:cubicBezTo>
                    <a:pt x="519" y="59"/>
                    <a:pt x="519" y="59"/>
                    <a:pt x="520" y="60"/>
                  </a:cubicBezTo>
                  <a:cubicBezTo>
                    <a:pt x="520" y="60"/>
                    <a:pt x="520" y="60"/>
                    <a:pt x="520" y="61"/>
                  </a:cubicBezTo>
                  <a:cubicBezTo>
                    <a:pt x="521" y="61"/>
                    <a:pt x="522" y="62"/>
                    <a:pt x="524" y="62"/>
                  </a:cubicBezTo>
                  <a:cubicBezTo>
                    <a:pt x="524" y="63"/>
                    <a:pt x="525" y="64"/>
                    <a:pt x="524" y="65"/>
                  </a:cubicBezTo>
                  <a:cubicBezTo>
                    <a:pt x="524" y="66"/>
                    <a:pt x="524" y="66"/>
                    <a:pt x="524" y="66"/>
                  </a:cubicBezTo>
                  <a:cubicBezTo>
                    <a:pt x="524" y="67"/>
                    <a:pt x="524" y="67"/>
                    <a:pt x="524" y="67"/>
                  </a:cubicBezTo>
                  <a:cubicBezTo>
                    <a:pt x="523" y="67"/>
                    <a:pt x="523" y="67"/>
                    <a:pt x="523" y="67"/>
                  </a:cubicBezTo>
                  <a:cubicBezTo>
                    <a:pt x="523" y="67"/>
                    <a:pt x="523" y="67"/>
                    <a:pt x="523" y="67"/>
                  </a:cubicBezTo>
                  <a:cubicBezTo>
                    <a:pt x="523" y="67"/>
                    <a:pt x="523" y="67"/>
                    <a:pt x="523" y="67"/>
                  </a:cubicBezTo>
                  <a:cubicBezTo>
                    <a:pt x="522" y="69"/>
                    <a:pt x="523" y="73"/>
                    <a:pt x="524" y="74"/>
                  </a:cubicBezTo>
                  <a:cubicBezTo>
                    <a:pt x="524" y="75"/>
                    <a:pt x="524" y="76"/>
                    <a:pt x="524" y="77"/>
                  </a:cubicBezTo>
                  <a:cubicBezTo>
                    <a:pt x="523" y="77"/>
                    <a:pt x="522" y="77"/>
                    <a:pt x="520" y="77"/>
                  </a:cubicBezTo>
                  <a:cubicBezTo>
                    <a:pt x="520" y="79"/>
                    <a:pt x="520" y="79"/>
                    <a:pt x="520" y="79"/>
                  </a:cubicBezTo>
                  <a:cubicBezTo>
                    <a:pt x="521" y="79"/>
                    <a:pt x="521" y="79"/>
                    <a:pt x="521" y="79"/>
                  </a:cubicBezTo>
                  <a:cubicBezTo>
                    <a:pt x="521" y="80"/>
                    <a:pt x="521" y="80"/>
                    <a:pt x="521" y="80"/>
                  </a:cubicBezTo>
                  <a:cubicBezTo>
                    <a:pt x="521" y="80"/>
                    <a:pt x="522" y="80"/>
                    <a:pt x="523" y="80"/>
                  </a:cubicBezTo>
                  <a:cubicBezTo>
                    <a:pt x="524" y="81"/>
                    <a:pt x="524" y="82"/>
                    <a:pt x="526" y="82"/>
                  </a:cubicBezTo>
                  <a:cubicBezTo>
                    <a:pt x="526" y="83"/>
                    <a:pt x="526" y="83"/>
                    <a:pt x="527" y="83"/>
                  </a:cubicBezTo>
                  <a:cubicBezTo>
                    <a:pt x="527" y="82"/>
                    <a:pt x="527" y="82"/>
                    <a:pt x="527" y="82"/>
                  </a:cubicBezTo>
                  <a:cubicBezTo>
                    <a:pt x="528" y="81"/>
                    <a:pt x="529" y="82"/>
                    <a:pt x="530" y="81"/>
                  </a:cubicBezTo>
                  <a:cubicBezTo>
                    <a:pt x="532" y="81"/>
                    <a:pt x="531" y="81"/>
                    <a:pt x="532" y="82"/>
                  </a:cubicBezTo>
                  <a:cubicBezTo>
                    <a:pt x="532" y="83"/>
                    <a:pt x="532" y="83"/>
                    <a:pt x="532" y="83"/>
                  </a:cubicBezTo>
                  <a:cubicBezTo>
                    <a:pt x="533" y="83"/>
                    <a:pt x="533" y="83"/>
                    <a:pt x="533" y="83"/>
                  </a:cubicBezTo>
                  <a:cubicBezTo>
                    <a:pt x="533" y="83"/>
                    <a:pt x="533" y="83"/>
                    <a:pt x="533" y="83"/>
                  </a:cubicBezTo>
                  <a:cubicBezTo>
                    <a:pt x="534" y="83"/>
                    <a:pt x="534" y="83"/>
                    <a:pt x="534" y="83"/>
                  </a:cubicBezTo>
                  <a:cubicBezTo>
                    <a:pt x="534" y="83"/>
                    <a:pt x="534" y="84"/>
                    <a:pt x="535" y="84"/>
                  </a:cubicBezTo>
                  <a:cubicBezTo>
                    <a:pt x="535" y="87"/>
                    <a:pt x="535" y="87"/>
                    <a:pt x="535" y="87"/>
                  </a:cubicBezTo>
                  <a:cubicBezTo>
                    <a:pt x="535" y="87"/>
                    <a:pt x="535" y="87"/>
                    <a:pt x="535" y="87"/>
                  </a:cubicBezTo>
                  <a:cubicBezTo>
                    <a:pt x="535" y="87"/>
                    <a:pt x="535" y="87"/>
                    <a:pt x="535" y="87"/>
                  </a:cubicBezTo>
                  <a:cubicBezTo>
                    <a:pt x="534" y="87"/>
                    <a:pt x="534" y="87"/>
                    <a:pt x="533" y="86"/>
                  </a:cubicBezTo>
                  <a:cubicBezTo>
                    <a:pt x="533" y="84"/>
                    <a:pt x="533" y="84"/>
                    <a:pt x="533" y="84"/>
                  </a:cubicBezTo>
                  <a:cubicBezTo>
                    <a:pt x="533" y="84"/>
                    <a:pt x="532" y="84"/>
                    <a:pt x="531" y="84"/>
                  </a:cubicBezTo>
                  <a:cubicBezTo>
                    <a:pt x="531" y="83"/>
                    <a:pt x="531" y="83"/>
                    <a:pt x="531" y="83"/>
                  </a:cubicBezTo>
                  <a:cubicBezTo>
                    <a:pt x="529" y="82"/>
                    <a:pt x="529" y="84"/>
                    <a:pt x="528" y="84"/>
                  </a:cubicBezTo>
                  <a:cubicBezTo>
                    <a:pt x="527" y="84"/>
                    <a:pt x="527" y="84"/>
                    <a:pt x="527" y="84"/>
                  </a:cubicBezTo>
                  <a:cubicBezTo>
                    <a:pt x="527" y="84"/>
                    <a:pt x="527" y="84"/>
                    <a:pt x="527" y="84"/>
                  </a:cubicBezTo>
                  <a:cubicBezTo>
                    <a:pt x="522" y="84"/>
                    <a:pt x="522" y="84"/>
                    <a:pt x="522" y="84"/>
                  </a:cubicBezTo>
                  <a:cubicBezTo>
                    <a:pt x="522" y="83"/>
                    <a:pt x="522" y="83"/>
                    <a:pt x="522" y="83"/>
                  </a:cubicBezTo>
                  <a:cubicBezTo>
                    <a:pt x="521" y="83"/>
                    <a:pt x="521" y="83"/>
                    <a:pt x="520" y="83"/>
                  </a:cubicBezTo>
                  <a:cubicBezTo>
                    <a:pt x="520" y="81"/>
                    <a:pt x="520" y="81"/>
                    <a:pt x="520" y="81"/>
                  </a:cubicBezTo>
                  <a:cubicBezTo>
                    <a:pt x="519" y="80"/>
                    <a:pt x="519" y="79"/>
                    <a:pt x="518" y="78"/>
                  </a:cubicBezTo>
                  <a:cubicBezTo>
                    <a:pt x="518" y="78"/>
                    <a:pt x="518" y="78"/>
                    <a:pt x="518" y="78"/>
                  </a:cubicBezTo>
                  <a:cubicBezTo>
                    <a:pt x="517" y="78"/>
                    <a:pt x="517" y="78"/>
                    <a:pt x="517" y="78"/>
                  </a:cubicBezTo>
                  <a:cubicBezTo>
                    <a:pt x="517" y="78"/>
                    <a:pt x="517" y="78"/>
                    <a:pt x="517" y="78"/>
                  </a:cubicBezTo>
                  <a:cubicBezTo>
                    <a:pt x="516" y="79"/>
                    <a:pt x="515" y="80"/>
                    <a:pt x="514" y="81"/>
                  </a:cubicBezTo>
                  <a:cubicBezTo>
                    <a:pt x="513" y="81"/>
                    <a:pt x="513" y="81"/>
                    <a:pt x="513" y="81"/>
                  </a:cubicBezTo>
                  <a:cubicBezTo>
                    <a:pt x="514" y="80"/>
                    <a:pt x="514" y="80"/>
                    <a:pt x="514" y="79"/>
                  </a:cubicBezTo>
                  <a:cubicBezTo>
                    <a:pt x="515" y="79"/>
                    <a:pt x="515" y="79"/>
                    <a:pt x="516" y="78"/>
                  </a:cubicBezTo>
                  <a:cubicBezTo>
                    <a:pt x="516" y="77"/>
                    <a:pt x="516" y="76"/>
                    <a:pt x="516" y="75"/>
                  </a:cubicBezTo>
                  <a:cubicBezTo>
                    <a:pt x="517" y="75"/>
                    <a:pt x="517" y="75"/>
                    <a:pt x="517" y="75"/>
                  </a:cubicBezTo>
                  <a:cubicBezTo>
                    <a:pt x="517" y="74"/>
                    <a:pt x="517" y="74"/>
                    <a:pt x="517" y="74"/>
                  </a:cubicBezTo>
                  <a:cubicBezTo>
                    <a:pt x="517" y="74"/>
                    <a:pt x="517" y="74"/>
                    <a:pt x="517" y="74"/>
                  </a:cubicBezTo>
                  <a:cubicBezTo>
                    <a:pt x="518" y="73"/>
                    <a:pt x="517" y="72"/>
                    <a:pt x="517" y="71"/>
                  </a:cubicBezTo>
                  <a:cubicBezTo>
                    <a:pt x="517" y="70"/>
                    <a:pt x="518" y="68"/>
                    <a:pt x="518" y="67"/>
                  </a:cubicBezTo>
                  <a:cubicBezTo>
                    <a:pt x="520" y="67"/>
                    <a:pt x="520" y="66"/>
                    <a:pt x="521" y="65"/>
                  </a:cubicBezTo>
                  <a:cubicBezTo>
                    <a:pt x="521" y="64"/>
                    <a:pt x="521" y="64"/>
                    <a:pt x="520" y="63"/>
                  </a:cubicBezTo>
                  <a:cubicBezTo>
                    <a:pt x="518" y="63"/>
                    <a:pt x="514" y="63"/>
                    <a:pt x="512" y="62"/>
                  </a:cubicBezTo>
                  <a:cubicBezTo>
                    <a:pt x="512" y="62"/>
                    <a:pt x="512" y="62"/>
                    <a:pt x="512" y="62"/>
                  </a:cubicBezTo>
                  <a:cubicBezTo>
                    <a:pt x="511" y="62"/>
                    <a:pt x="511" y="62"/>
                    <a:pt x="511" y="62"/>
                  </a:cubicBezTo>
                  <a:cubicBezTo>
                    <a:pt x="511" y="61"/>
                    <a:pt x="510" y="60"/>
                    <a:pt x="509" y="59"/>
                  </a:cubicBezTo>
                  <a:cubicBezTo>
                    <a:pt x="508" y="59"/>
                    <a:pt x="508" y="59"/>
                    <a:pt x="508" y="59"/>
                  </a:cubicBezTo>
                  <a:cubicBezTo>
                    <a:pt x="508" y="59"/>
                    <a:pt x="507" y="58"/>
                    <a:pt x="507" y="58"/>
                  </a:cubicBezTo>
                  <a:cubicBezTo>
                    <a:pt x="506" y="58"/>
                    <a:pt x="506" y="58"/>
                    <a:pt x="506" y="58"/>
                  </a:cubicBezTo>
                  <a:cubicBezTo>
                    <a:pt x="506" y="57"/>
                    <a:pt x="506" y="57"/>
                    <a:pt x="506" y="57"/>
                  </a:cubicBezTo>
                  <a:cubicBezTo>
                    <a:pt x="505" y="57"/>
                    <a:pt x="505" y="57"/>
                    <a:pt x="505" y="57"/>
                  </a:cubicBezTo>
                  <a:cubicBezTo>
                    <a:pt x="505" y="57"/>
                    <a:pt x="505" y="57"/>
                    <a:pt x="505" y="57"/>
                  </a:cubicBezTo>
                  <a:cubicBezTo>
                    <a:pt x="503" y="57"/>
                    <a:pt x="503" y="57"/>
                    <a:pt x="503" y="57"/>
                  </a:cubicBezTo>
                  <a:cubicBezTo>
                    <a:pt x="503" y="57"/>
                    <a:pt x="503" y="57"/>
                    <a:pt x="503" y="57"/>
                  </a:cubicBezTo>
                  <a:cubicBezTo>
                    <a:pt x="503" y="56"/>
                    <a:pt x="501" y="56"/>
                    <a:pt x="500" y="56"/>
                  </a:cubicBezTo>
                  <a:cubicBezTo>
                    <a:pt x="500" y="57"/>
                    <a:pt x="500" y="57"/>
                    <a:pt x="500" y="57"/>
                  </a:cubicBezTo>
                  <a:cubicBezTo>
                    <a:pt x="499" y="57"/>
                    <a:pt x="498" y="57"/>
                    <a:pt x="498" y="57"/>
                  </a:cubicBezTo>
                  <a:cubicBezTo>
                    <a:pt x="497" y="58"/>
                    <a:pt x="497" y="58"/>
                    <a:pt x="497" y="58"/>
                  </a:cubicBezTo>
                  <a:cubicBezTo>
                    <a:pt x="496" y="58"/>
                    <a:pt x="496" y="58"/>
                    <a:pt x="496" y="58"/>
                  </a:cubicBezTo>
                  <a:cubicBezTo>
                    <a:pt x="496" y="58"/>
                    <a:pt x="496" y="58"/>
                    <a:pt x="496" y="58"/>
                  </a:cubicBezTo>
                  <a:cubicBezTo>
                    <a:pt x="495" y="59"/>
                    <a:pt x="495" y="58"/>
                    <a:pt x="495" y="59"/>
                  </a:cubicBezTo>
                  <a:cubicBezTo>
                    <a:pt x="494" y="59"/>
                    <a:pt x="494" y="59"/>
                    <a:pt x="494" y="59"/>
                  </a:cubicBezTo>
                  <a:cubicBezTo>
                    <a:pt x="494" y="59"/>
                    <a:pt x="494" y="59"/>
                    <a:pt x="494" y="59"/>
                  </a:cubicBezTo>
                  <a:cubicBezTo>
                    <a:pt x="496" y="59"/>
                    <a:pt x="496" y="59"/>
                    <a:pt x="496" y="59"/>
                  </a:cubicBezTo>
                  <a:cubicBezTo>
                    <a:pt x="496" y="60"/>
                    <a:pt x="496" y="60"/>
                    <a:pt x="496" y="60"/>
                  </a:cubicBezTo>
                  <a:cubicBezTo>
                    <a:pt x="497" y="60"/>
                    <a:pt x="497" y="60"/>
                    <a:pt x="497" y="60"/>
                  </a:cubicBezTo>
                  <a:cubicBezTo>
                    <a:pt x="497" y="60"/>
                    <a:pt x="497" y="60"/>
                    <a:pt x="497" y="60"/>
                  </a:cubicBezTo>
                  <a:cubicBezTo>
                    <a:pt x="497" y="60"/>
                    <a:pt x="498" y="60"/>
                    <a:pt x="498" y="60"/>
                  </a:cubicBezTo>
                  <a:cubicBezTo>
                    <a:pt x="498" y="62"/>
                    <a:pt x="496" y="62"/>
                    <a:pt x="496" y="64"/>
                  </a:cubicBezTo>
                  <a:cubicBezTo>
                    <a:pt x="495" y="64"/>
                    <a:pt x="495" y="64"/>
                    <a:pt x="495" y="64"/>
                  </a:cubicBezTo>
                  <a:cubicBezTo>
                    <a:pt x="494" y="63"/>
                    <a:pt x="494" y="63"/>
                    <a:pt x="493" y="62"/>
                  </a:cubicBezTo>
                  <a:cubicBezTo>
                    <a:pt x="492" y="61"/>
                    <a:pt x="491" y="62"/>
                    <a:pt x="491" y="61"/>
                  </a:cubicBezTo>
                  <a:cubicBezTo>
                    <a:pt x="488" y="61"/>
                    <a:pt x="488" y="61"/>
                    <a:pt x="488" y="61"/>
                  </a:cubicBezTo>
                  <a:cubicBezTo>
                    <a:pt x="488" y="61"/>
                    <a:pt x="488" y="61"/>
                    <a:pt x="488" y="61"/>
                  </a:cubicBezTo>
                  <a:cubicBezTo>
                    <a:pt x="487" y="62"/>
                    <a:pt x="487" y="64"/>
                    <a:pt x="487" y="65"/>
                  </a:cubicBezTo>
                  <a:cubicBezTo>
                    <a:pt x="487" y="65"/>
                    <a:pt x="489" y="66"/>
                    <a:pt x="489" y="66"/>
                  </a:cubicBezTo>
                  <a:cubicBezTo>
                    <a:pt x="490" y="67"/>
                    <a:pt x="490" y="67"/>
                    <a:pt x="490" y="67"/>
                  </a:cubicBezTo>
                  <a:cubicBezTo>
                    <a:pt x="492" y="67"/>
                    <a:pt x="492" y="67"/>
                    <a:pt x="492" y="67"/>
                  </a:cubicBezTo>
                  <a:cubicBezTo>
                    <a:pt x="492" y="68"/>
                    <a:pt x="492" y="68"/>
                    <a:pt x="493" y="68"/>
                  </a:cubicBezTo>
                  <a:cubicBezTo>
                    <a:pt x="493" y="68"/>
                    <a:pt x="493" y="68"/>
                    <a:pt x="493" y="68"/>
                  </a:cubicBezTo>
                  <a:cubicBezTo>
                    <a:pt x="493" y="69"/>
                    <a:pt x="493" y="69"/>
                    <a:pt x="493" y="69"/>
                  </a:cubicBezTo>
                  <a:cubicBezTo>
                    <a:pt x="494" y="69"/>
                    <a:pt x="494" y="69"/>
                    <a:pt x="495" y="70"/>
                  </a:cubicBezTo>
                  <a:cubicBezTo>
                    <a:pt x="495" y="70"/>
                    <a:pt x="495" y="70"/>
                    <a:pt x="495" y="70"/>
                  </a:cubicBezTo>
                  <a:cubicBezTo>
                    <a:pt x="495" y="70"/>
                    <a:pt x="495" y="71"/>
                    <a:pt x="495" y="71"/>
                  </a:cubicBezTo>
                  <a:cubicBezTo>
                    <a:pt x="495" y="71"/>
                    <a:pt x="495" y="71"/>
                    <a:pt x="495" y="71"/>
                  </a:cubicBezTo>
                  <a:cubicBezTo>
                    <a:pt x="496" y="72"/>
                    <a:pt x="496" y="72"/>
                    <a:pt x="497" y="72"/>
                  </a:cubicBezTo>
                  <a:cubicBezTo>
                    <a:pt x="497" y="73"/>
                    <a:pt x="497" y="73"/>
                    <a:pt x="497" y="73"/>
                  </a:cubicBezTo>
                  <a:cubicBezTo>
                    <a:pt x="495" y="73"/>
                    <a:pt x="495" y="73"/>
                    <a:pt x="495" y="73"/>
                  </a:cubicBezTo>
                  <a:cubicBezTo>
                    <a:pt x="495" y="73"/>
                    <a:pt x="495" y="73"/>
                    <a:pt x="495" y="73"/>
                  </a:cubicBezTo>
                  <a:cubicBezTo>
                    <a:pt x="494" y="72"/>
                    <a:pt x="495" y="72"/>
                    <a:pt x="495" y="71"/>
                  </a:cubicBezTo>
                  <a:cubicBezTo>
                    <a:pt x="494" y="71"/>
                    <a:pt x="494" y="71"/>
                    <a:pt x="494" y="70"/>
                  </a:cubicBezTo>
                  <a:cubicBezTo>
                    <a:pt x="491" y="70"/>
                    <a:pt x="491" y="70"/>
                    <a:pt x="491" y="70"/>
                  </a:cubicBezTo>
                  <a:cubicBezTo>
                    <a:pt x="491" y="71"/>
                    <a:pt x="491" y="71"/>
                    <a:pt x="491" y="71"/>
                  </a:cubicBezTo>
                  <a:cubicBezTo>
                    <a:pt x="490" y="71"/>
                    <a:pt x="490" y="71"/>
                    <a:pt x="490" y="71"/>
                  </a:cubicBezTo>
                  <a:cubicBezTo>
                    <a:pt x="490" y="71"/>
                    <a:pt x="490" y="71"/>
                    <a:pt x="490" y="71"/>
                  </a:cubicBezTo>
                  <a:cubicBezTo>
                    <a:pt x="488" y="72"/>
                    <a:pt x="489" y="71"/>
                    <a:pt x="488" y="70"/>
                  </a:cubicBezTo>
                  <a:cubicBezTo>
                    <a:pt x="486" y="70"/>
                    <a:pt x="486" y="70"/>
                    <a:pt x="486" y="70"/>
                  </a:cubicBezTo>
                  <a:cubicBezTo>
                    <a:pt x="486" y="71"/>
                    <a:pt x="486" y="71"/>
                    <a:pt x="486" y="71"/>
                  </a:cubicBezTo>
                  <a:cubicBezTo>
                    <a:pt x="485" y="70"/>
                    <a:pt x="485" y="70"/>
                    <a:pt x="485" y="70"/>
                  </a:cubicBezTo>
                  <a:cubicBezTo>
                    <a:pt x="485" y="71"/>
                    <a:pt x="485" y="71"/>
                    <a:pt x="485" y="72"/>
                  </a:cubicBezTo>
                  <a:cubicBezTo>
                    <a:pt x="483" y="72"/>
                    <a:pt x="482" y="71"/>
                    <a:pt x="481" y="70"/>
                  </a:cubicBezTo>
                  <a:cubicBezTo>
                    <a:pt x="481" y="70"/>
                    <a:pt x="481" y="70"/>
                    <a:pt x="481" y="70"/>
                  </a:cubicBezTo>
                  <a:cubicBezTo>
                    <a:pt x="481" y="69"/>
                    <a:pt x="481" y="68"/>
                    <a:pt x="481" y="67"/>
                  </a:cubicBezTo>
                  <a:cubicBezTo>
                    <a:pt x="481" y="67"/>
                    <a:pt x="481" y="67"/>
                    <a:pt x="481" y="67"/>
                  </a:cubicBezTo>
                  <a:cubicBezTo>
                    <a:pt x="481" y="67"/>
                    <a:pt x="481" y="66"/>
                    <a:pt x="481" y="65"/>
                  </a:cubicBezTo>
                  <a:cubicBezTo>
                    <a:pt x="480" y="65"/>
                    <a:pt x="480" y="65"/>
                    <a:pt x="480" y="65"/>
                  </a:cubicBezTo>
                  <a:cubicBezTo>
                    <a:pt x="480" y="64"/>
                    <a:pt x="480" y="64"/>
                    <a:pt x="480" y="64"/>
                  </a:cubicBezTo>
                  <a:cubicBezTo>
                    <a:pt x="479" y="64"/>
                    <a:pt x="479" y="64"/>
                    <a:pt x="479" y="64"/>
                  </a:cubicBezTo>
                  <a:cubicBezTo>
                    <a:pt x="479" y="62"/>
                    <a:pt x="479" y="62"/>
                    <a:pt x="479" y="62"/>
                  </a:cubicBezTo>
                  <a:cubicBezTo>
                    <a:pt x="479" y="62"/>
                    <a:pt x="479" y="62"/>
                    <a:pt x="479" y="62"/>
                  </a:cubicBezTo>
                  <a:cubicBezTo>
                    <a:pt x="479" y="60"/>
                    <a:pt x="479" y="60"/>
                    <a:pt x="479" y="60"/>
                  </a:cubicBezTo>
                  <a:cubicBezTo>
                    <a:pt x="480" y="60"/>
                    <a:pt x="480" y="60"/>
                    <a:pt x="480" y="60"/>
                  </a:cubicBezTo>
                  <a:cubicBezTo>
                    <a:pt x="480" y="59"/>
                    <a:pt x="480" y="59"/>
                    <a:pt x="480" y="59"/>
                  </a:cubicBezTo>
                  <a:cubicBezTo>
                    <a:pt x="480" y="59"/>
                    <a:pt x="480" y="59"/>
                    <a:pt x="480" y="59"/>
                  </a:cubicBezTo>
                  <a:cubicBezTo>
                    <a:pt x="480" y="59"/>
                    <a:pt x="480" y="58"/>
                    <a:pt x="481" y="58"/>
                  </a:cubicBezTo>
                  <a:cubicBezTo>
                    <a:pt x="480" y="57"/>
                    <a:pt x="480" y="57"/>
                    <a:pt x="479" y="57"/>
                  </a:cubicBezTo>
                  <a:cubicBezTo>
                    <a:pt x="479" y="55"/>
                    <a:pt x="479" y="55"/>
                    <a:pt x="479" y="55"/>
                  </a:cubicBezTo>
                  <a:cubicBezTo>
                    <a:pt x="480" y="54"/>
                    <a:pt x="480" y="54"/>
                    <a:pt x="480" y="54"/>
                  </a:cubicBezTo>
                  <a:cubicBezTo>
                    <a:pt x="480" y="54"/>
                    <a:pt x="480" y="53"/>
                    <a:pt x="479" y="52"/>
                  </a:cubicBezTo>
                  <a:cubicBezTo>
                    <a:pt x="479" y="52"/>
                    <a:pt x="479" y="52"/>
                    <a:pt x="479" y="52"/>
                  </a:cubicBezTo>
                  <a:cubicBezTo>
                    <a:pt x="478" y="51"/>
                    <a:pt x="478" y="51"/>
                    <a:pt x="478" y="51"/>
                  </a:cubicBezTo>
                  <a:cubicBezTo>
                    <a:pt x="477" y="51"/>
                    <a:pt x="477" y="51"/>
                    <a:pt x="477" y="51"/>
                  </a:cubicBezTo>
                  <a:cubicBezTo>
                    <a:pt x="477" y="51"/>
                    <a:pt x="477" y="51"/>
                    <a:pt x="477" y="51"/>
                  </a:cubicBezTo>
                  <a:cubicBezTo>
                    <a:pt x="477" y="51"/>
                    <a:pt x="477" y="51"/>
                    <a:pt x="477" y="51"/>
                  </a:cubicBezTo>
                  <a:cubicBezTo>
                    <a:pt x="477" y="55"/>
                    <a:pt x="479" y="58"/>
                    <a:pt x="477" y="62"/>
                  </a:cubicBezTo>
                  <a:cubicBezTo>
                    <a:pt x="477" y="62"/>
                    <a:pt x="477" y="62"/>
                    <a:pt x="477" y="62"/>
                  </a:cubicBezTo>
                  <a:cubicBezTo>
                    <a:pt x="476" y="63"/>
                    <a:pt x="476" y="63"/>
                    <a:pt x="476" y="63"/>
                  </a:cubicBezTo>
                  <a:cubicBezTo>
                    <a:pt x="476" y="64"/>
                    <a:pt x="476" y="64"/>
                    <a:pt x="476" y="64"/>
                  </a:cubicBezTo>
                  <a:cubicBezTo>
                    <a:pt x="475" y="64"/>
                    <a:pt x="475" y="64"/>
                    <a:pt x="475" y="65"/>
                  </a:cubicBezTo>
                  <a:cubicBezTo>
                    <a:pt x="475" y="65"/>
                    <a:pt x="475" y="65"/>
                    <a:pt x="475" y="65"/>
                  </a:cubicBezTo>
                  <a:cubicBezTo>
                    <a:pt x="474" y="65"/>
                    <a:pt x="474" y="65"/>
                    <a:pt x="474" y="65"/>
                  </a:cubicBezTo>
                  <a:cubicBezTo>
                    <a:pt x="474" y="65"/>
                    <a:pt x="474" y="65"/>
                    <a:pt x="474" y="65"/>
                  </a:cubicBezTo>
                  <a:cubicBezTo>
                    <a:pt x="473" y="66"/>
                    <a:pt x="473" y="66"/>
                    <a:pt x="473" y="66"/>
                  </a:cubicBezTo>
                  <a:cubicBezTo>
                    <a:pt x="473" y="68"/>
                    <a:pt x="473" y="68"/>
                    <a:pt x="473" y="68"/>
                  </a:cubicBezTo>
                  <a:cubicBezTo>
                    <a:pt x="473" y="69"/>
                    <a:pt x="472" y="70"/>
                    <a:pt x="471" y="70"/>
                  </a:cubicBezTo>
                  <a:cubicBezTo>
                    <a:pt x="472" y="72"/>
                    <a:pt x="472" y="72"/>
                    <a:pt x="473" y="73"/>
                  </a:cubicBezTo>
                  <a:cubicBezTo>
                    <a:pt x="473" y="73"/>
                    <a:pt x="473" y="73"/>
                    <a:pt x="473" y="73"/>
                  </a:cubicBezTo>
                  <a:cubicBezTo>
                    <a:pt x="473" y="74"/>
                    <a:pt x="473" y="74"/>
                    <a:pt x="473" y="74"/>
                  </a:cubicBezTo>
                  <a:cubicBezTo>
                    <a:pt x="474" y="74"/>
                    <a:pt x="474" y="74"/>
                    <a:pt x="474" y="74"/>
                  </a:cubicBezTo>
                  <a:cubicBezTo>
                    <a:pt x="474" y="75"/>
                    <a:pt x="474" y="75"/>
                    <a:pt x="474" y="75"/>
                  </a:cubicBezTo>
                  <a:cubicBezTo>
                    <a:pt x="474" y="75"/>
                    <a:pt x="474" y="75"/>
                    <a:pt x="474" y="75"/>
                  </a:cubicBezTo>
                  <a:cubicBezTo>
                    <a:pt x="475" y="76"/>
                    <a:pt x="474" y="76"/>
                    <a:pt x="475" y="77"/>
                  </a:cubicBezTo>
                  <a:cubicBezTo>
                    <a:pt x="475" y="77"/>
                    <a:pt x="475" y="78"/>
                    <a:pt x="475" y="79"/>
                  </a:cubicBezTo>
                  <a:cubicBezTo>
                    <a:pt x="474" y="79"/>
                    <a:pt x="474" y="79"/>
                    <a:pt x="474" y="79"/>
                  </a:cubicBezTo>
                  <a:cubicBezTo>
                    <a:pt x="474" y="80"/>
                    <a:pt x="474" y="80"/>
                    <a:pt x="474" y="80"/>
                  </a:cubicBezTo>
                  <a:cubicBezTo>
                    <a:pt x="473" y="80"/>
                    <a:pt x="473" y="80"/>
                    <a:pt x="473" y="80"/>
                  </a:cubicBezTo>
                  <a:cubicBezTo>
                    <a:pt x="473" y="81"/>
                    <a:pt x="473" y="81"/>
                    <a:pt x="473" y="81"/>
                  </a:cubicBezTo>
                  <a:cubicBezTo>
                    <a:pt x="474" y="81"/>
                    <a:pt x="474" y="81"/>
                    <a:pt x="474" y="81"/>
                  </a:cubicBezTo>
                  <a:cubicBezTo>
                    <a:pt x="474" y="84"/>
                    <a:pt x="474" y="84"/>
                    <a:pt x="474" y="84"/>
                  </a:cubicBezTo>
                  <a:cubicBezTo>
                    <a:pt x="475" y="85"/>
                    <a:pt x="475" y="85"/>
                    <a:pt x="475" y="85"/>
                  </a:cubicBezTo>
                  <a:cubicBezTo>
                    <a:pt x="475" y="88"/>
                    <a:pt x="475" y="88"/>
                    <a:pt x="475" y="88"/>
                  </a:cubicBezTo>
                  <a:cubicBezTo>
                    <a:pt x="475" y="88"/>
                    <a:pt x="475" y="88"/>
                    <a:pt x="475" y="88"/>
                  </a:cubicBezTo>
                  <a:cubicBezTo>
                    <a:pt x="475" y="88"/>
                    <a:pt x="475" y="88"/>
                    <a:pt x="475" y="88"/>
                  </a:cubicBezTo>
                  <a:cubicBezTo>
                    <a:pt x="476" y="88"/>
                    <a:pt x="476" y="88"/>
                    <a:pt x="476" y="88"/>
                  </a:cubicBezTo>
                  <a:cubicBezTo>
                    <a:pt x="476" y="88"/>
                    <a:pt x="476" y="88"/>
                    <a:pt x="476" y="88"/>
                  </a:cubicBezTo>
                  <a:cubicBezTo>
                    <a:pt x="478" y="87"/>
                    <a:pt x="479" y="87"/>
                    <a:pt x="481" y="87"/>
                  </a:cubicBezTo>
                  <a:cubicBezTo>
                    <a:pt x="481" y="87"/>
                    <a:pt x="481" y="87"/>
                    <a:pt x="481" y="87"/>
                  </a:cubicBezTo>
                  <a:cubicBezTo>
                    <a:pt x="482" y="86"/>
                    <a:pt x="484" y="85"/>
                    <a:pt x="486" y="86"/>
                  </a:cubicBezTo>
                  <a:cubicBezTo>
                    <a:pt x="486" y="86"/>
                    <a:pt x="486" y="86"/>
                    <a:pt x="486" y="86"/>
                  </a:cubicBezTo>
                  <a:cubicBezTo>
                    <a:pt x="487" y="86"/>
                    <a:pt x="487" y="86"/>
                    <a:pt x="487" y="86"/>
                  </a:cubicBezTo>
                  <a:cubicBezTo>
                    <a:pt x="487" y="86"/>
                    <a:pt x="487" y="86"/>
                    <a:pt x="487" y="86"/>
                  </a:cubicBezTo>
                  <a:cubicBezTo>
                    <a:pt x="489" y="87"/>
                    <a:pt x="490" y="86"/>
                    <a:pt x="492" y="88"/>
                  </a:cubicBezTo>
                  <a:cubicBezTo>
                    <a:pt x="493" y="88"/>
                    <a:pt x="493" y="88"/>
                    <a:pt x="493" y="88"/>
                  </a:cubicBezTo>
                  <a:cubicBezTo>
                    <a:pt x="493" y="88"/>
                    <a:pt x="493" y="90"/>
                    <a:pt x="494" y="90"/>
                  </a:cubicBezTo>
                  <a:cubicBezTo>
                    <a:pt x="494" y="90"/>
                    <a:pt x="494" y="90"/>
                    <a:pt x="494" y="90"/>
                  </a:cubicBezTo>
                  <a:cubicBezTo>
                    <a:pt x="494" y="92"/>
                    <a:pt x="494" y="92"/>
                    <a:pt x="494" y="92"/>
                  </a:cubicBezTo>
                  <a:cubicBezTo>
                    <a:pt x="495" y="92"/>
                    <a:pt x="495" y="92"/>
                    <a:pt x="495" y="92"/>
                  </a:cubicBezTo>
                  <a:cubicBezTo>
                    <a:pt x="495" y="93"/>
                    <a:pt x="495" y="93"/>
                    <a:pt x="496" y="93"/>
                  </a:cubicBezTo>
                  <a:cubicBezTo>
                    <a:pt x="496" y="95"/>
                    <a:pt x="496" y="96"/>
                    <a:pt x="497" y="96"/>
                  </a:cubicBezTo>
                  <a:cubicBezTo>
                    <a:pt x="497" y="97"/>
                    <a:pt x="497" y="97"/>
                    <a:pt x="497" y="97"/>
                  </a:cubicBezTo>
                  <a:cubicBezTo>
                    <a:pt x="496" y="98"/>
                    <a:pt x="495" y="98"/>
                    <a:pt x="494" y="99"/>
                  </a:cubicBezTo>
                  <a:cubicBezTo>
                    <a:pt x="493" y="100"/>
                    <a:pt x="494" y="101"/>
                    <a:pt x="494" y="102"/>
                  </a:cubicBezTo>
                  <a:cubicBezTo>
                    <a:pt x="495" y="102"/>
                    <a:pt x="496" y="103"/>
                    <a:pt x="497" y="104"/>
                  </a:cubicBezTo>
                  <a:cubicBezTo>
                    <a:pt x="497" y="104"/>
                    <a:pt x="497" y="104"/>
                    <a:pt x="497" y="104"/>
                  </a:cubicBezTo>
                  <a:cubicBezTo>
                    <a:pt x="499" y="104"/>
                    <a:pt x="499" y="104"/>
                    <a:pt x="499" y="104"/>
                  </a:cubicBezTo>
                  <a:cubicBezTo>
                    <a:pt x="499" y="104"/>
                    <a:pt x="499" y="104"/>
                    <a:pt x="499" y="104"/>
                  </a:cubicBezTo>
                  <a:cubicBezTo>
                    <a:pt x="500" y="104"/>
                    <a:pt x="500" y="104"/>
                    <a:pt x="500" y="104"/>
                  </a:cubicBezTo>
                  <a:cubicBezTo>
                    <a:pt x="500" y="105"/>
                    <a:pt x="500" y="105"/>
                    <a:pt x="500" y="105"/>
                  </a:cubicBezTo>
                  <a:cubicBezTo>
                    <a:pt x="501" y="105"/>
                    <a:pt x="501" y="105"/>
                    <a:pt x="501" y="105"/>
                  </a:cubicBezTo>
                  <a:cubicBezTo>
                    <a:pt x="501" y="105"/>
                    <a:pt x="501" y="105"/>
                    <a:pt x="501" y="105"/>
                  </a:cubicBezTo>
                  <a:cubicBezTo>
                    <a:pt x="503" y="105"/>
                    <a:pt x="503" y="105"/>
                    <a:pt x="503" y="105"/>
                  </a:cubicBezTo>
                  <a:cubicBezTo>
                    <a:pt x="503" y="106"/>
                    <a:pt x="503" y="106"/>
                    <a:pt x="503" y="106"/>
                  </a:cubicBezTo>
                  <a:cubicBezTo>
                    <a:pt x="504" y="106"/>
                    <a:pt x="504" y="106"/>
                    <a:pt x="504" y="106"/>
                  </a:cubicBezTo>
                  <a:cubicBezTo>
                    <a:pt x="504" y="106"/>
                    <a:pt x="504" y="106"/>
                    <a:pt x="504" y="106"/>
                  </a:cubicBezTo>
                  <a:cubicBezTo>
                    <a:pt x="504" y="107"/>
                    <a:pt x="504" y="107"/>
                    <a:pt x="504" y="107"/>
                  </a:cubicBezTo>
                  <a:cubicBezTo>
                    <a:pt x="502" y="107"/>
                    <a:pt x="502" y="107"/>
                    <a:pt x="502" y="107"/>
                  </a:cubicBezTo>
                  <a:cubicBezTo>
                    <a:pt x="502" y="107"/>
                    <a:pt x="502" y="107"/>
                    <a:pt x="502" y="107"/>
                  </a:cubicBezTo>
                  <a:cubicBezTo>
                    <a:pt x="501" y="107"/>
                    <a:pt x="501" y="107"/>
                    <a:pt x="501" y="107"/>
                  </a:cubicBezTo>
                  <a:cubicBezTo>
                    <a:pt x="501" y="106"/>
                    <a:pt x="501" y="106"/>
                    <a:pt x="501" y="106"/>
                  </a:cubicBezTo>
                  <a:cubicBezTo>
                    <a:pt x="499" y="106"/>
                    <a:pt x="499" y="107"/>
                    <a:pt x="497" y="105"/>
                  </a:cubicBezTo>
                  <a:cubicBezTo>
                    <a:pt x="496" y="105"/>
                    <a:pt x="496" y="105"/>
                    <a:pt x="496" y="105"/>
                  </a:cubicBezTo>
                  <a:cubicBezTo>
                    <a:pt x="496" y="105"/>
                    <a:pt x="496" y="105"/>
                    <a:pt x="496" y="105"/>
                  </a:cubicBezTo>
                  <a:cubicBezTo>
                    <a:pt x="496" y="105"/>
                    <a:pt x="495" y="105"/>
                    <a:pt x="495" y="106"/>
                  </a:cubicBezTo>
                  <a:cubicBezTo>
                    <a:pt x="495" y="107"/>
                    <a:pt x="495" y="107"/>
                    <a:pt x="495" y="107"/>
                  </a:cubicBezTo>
                  <a:cubicBezTo>
                    <a:pt x="495" y="107"/>
                    <a:pt x="495" y="107"/>
                    <a:pt x="495" y="107"/>
                  </a:cubicBezTo>
                  <a:cubicBezTo>
                    <a:pt x="495" y="108"/>
                    <a:pt x="495" y="108"/>
                    <a:pt x="495" y="108"/>
                  </a:cubicBezTo>
                  <a:cubicBezTo>
                    <a:pt x="494" y="107"/>
                    <a:pt x="492" y="106"/>
                    <a:pt x="491" y="104"/>
                  </a:cubicBezTo>
                  <a:cubicBezTo>
                    <a:pt x="491" y="102"/>
                    <a:pt x="492" y="99"/>
                    <a:pt x="491" y="98"/>
                  </a:cubicBezTo>
                  <a:cubicBezTo>
                    <a:pt x="491" y="94"/>
                    <a:pt x="491" y="94"/>
                    <a:pt x="491" y="94"/>
                  </a:cubicBezTo>
                  <a:cubicBezTo>
                    <a:pt x="491" y="94"/>
                    <a:pt x="491" y="94"/>
                    <a:pt x="491" y="94"/>
                  </a:cubicBezTo>
                  <a:cubicBezTo>
                    <a:pt x="491" y="93"/>
                    <a:pt x="491" y="93"/>
                    <a:pt x="491" y="93"/>
                  </a:cubicBezTo>
                  <a:cubicBezTo>
                    <a:pt x="490" y="93"/>
                    <a:pt x="490" y="93"/>
                    <a:pt x="490" y="93"/>
                  </a:cubicBezTo>
                  <a:cubicBezTo>
                    <a:pt x="490" y="92"/>
                    <a:pt x="490" y="92"/>
                    <a:pt x="490" y="92"/>
                  </a:cubicBezTo>
                  <a:cubicBezTo>
                    <a:pt x="490" y="92"/>
                    <a:pt x="490" y="92"/>
                    <a:pt x="490" y="92"/>
                  </a:cubicBezTo>
                  <a:cubicBezTo>
                    <a:pt x="489" y="91"/>
                    <a:pt x="490" y="90"/>
                    <a:pt x="489" y="89"/>
                  </a:cubicBezTo>
                  <a:cubicBezTo>
                    <a:pt x="489" y="88"/>
                    <a:pt x="489" y="88"/>
                    <a:pt x="489" y="88"/>
                  </a:cubicBezTo>
                  <a:cubicBezTo>
                    <a:pt x="485" y="88"/>
                    <a:pt x="485" y="88"/>
                    <a:pt x="485" y="88"/>
                  </a:cubicBezTo>
                  <a:cubicBezTo>
                    <a:pt x="485" y="89"/>
                    <a:pt x="485" y="89"/>
                    <a:pt x="485" y="90"/>
                  </a:cubicBezTo>
                  <a:cubicBezTo>
                    <a:pt x="483" y="90"/>
                    <a:pt x="483" y="90"/>
                    <a:pt x="483" y="90"/>
                  </a:cubicBezTo>
                  <a:cubicBezTo>
                    <a:pt x="483" y="90"/>
                    <a:pt x="483" y="90"/>
                    <a:pt x="483" y="90"/>
                  </a:cubicBezTo>
                  <a:cubicBezTo>
                    <a:pt x="482" y="90"/>
                    <a:pt x="482" y="90"/>
                    <a:pt x="482" y="90"/>
                  </a:cubicBezTo>
                  <a:cubicBezTo>
                    <a:pt x="481" y="90"/>
                    <a:pt x="480" y="91"/>
                    <a:pt x="478" y="92"/>
                  </a:cubicBezTo>
                  <a:cubicBezTo>
                    <a:pt x="478" y="93"/>
                    <a:pt x="477" y="95"/>
                    <a:pt x="477" y="96"/>
                  </a:cubicBezTo>
                  <a:cubicBezTo>
                    <a:pt x="477" y="96"/>
                    <a:pt x="477" y="97"/>
                    <a:pt x="478" y="98"/>
                  </a:cubicBezTo>
                  <a:cubicBezTo>
                    <a:pt x="478" y="99"/>
                    <a:pt x="477" y="101"/>
                    <a:pt x="477" y="103"/>
                  </a:cubicBezTo>
                  <a:cubicBezTo>
                    <a:pt x="477" y="103"/>
                    <a:pt x="477" y="103"/>
                    <a:pt x="477" y="103"/>
                  </a:cubicBezTo>
                  <a:cubicBezTo>
                    <a:pt x="477" y="104"/>
                    <a:pt x="477" y="104"/>
                    <a:pt x="477" y="104"/>
                  </a:cubicBezTo>
                  <a:cubicBezTo>
                    <a:pt x="476" y="104"/>
                    <a:pt x="476" y="104"/>
                    <a:pt x="476" y="104"/>
                  </a:cubicBezTo>
                  <a:cubicBezTo>
                    <a:pt x="476" y="104"/>
                    <a:pt x="476" y="105"/>
                    <a:pt x="477" y="106"/>
                  </a:cubicBezTo>
                  <a:cubicBezTo>
                    <a:pt x="476" y="106"/>
                    <a:pt x="476" y="106"/>
                    <a:pt x="475" y="107"/>
                  </a:cubicBezTo>
                  <a:cubicBezTo>
                    <a:pt x="475" y="107"/>
                    <a:pt x="475" y="108"/>
                    <a:pt x="475" y="108"/>
                  </a:cubicBezTo>
                  <a:cubicBezTo>
                    <a:pt x="474" y="109"/>
                    <a:pt x="474" y="109"/>
                    <a:pt x="474" y="109"/>
                  </a:cubicBezTo>
                  <a:cubicBezTo>
                    <a:pt x="474" y="110"/>
                    <a:pt x="474" y="110"/>
                    <a:pt x="474" y="110"/>
                  </a:cubicBezTo>
                  <a:cubicBezTo>
                    <a:pt x="474" y="110"/>
                    <a:pt x="474" y="110"/>
                    <a:pt x="473" y="110"/>
                  </a:cubicBezTo>
                  <a:cubicBezTo>
                    <a:pt x="471" y="111"/>
                    <a:pt x="466" y="112"/>
                    <a:pt x="465" y="113"/>
                  </a:cubicBezTo>
                  <a:cubicBezTo>
                    <a:pt x="465" y="113"/>
                    <a:pt x="465" y="113"/>
                    <a:pt x="465" y="113"/>
                  </a:cubicBezTo>
                  <a:cubicBezTo>
                    <a:pt x="465" y="114"/>
                    <a:pt x="465" y="114"/>
                    <a:pt x="465" y="114"/>
                  </a:cubicBezTo>
                  <a:cubicBezTo>
                    <a:pt x="466" y="114"/>
                    <a:pt x="467" y="114"/>
                    <a:pt x="467" y="114"/>
                  </a:cubicBezTo>
                  <a:cubicBezTo>
                    <a:pt x="467" y="116"/>
                    <a:pt x="468" y="116"/>
                    <a:pt x="468" y="118"/>
                  </a:cubicBezTo>
                  <a:cubicBezTo>
                    <a:pt x="468" y="120"/>
                    <a:pt x="468" y="120"/>
                    <a:pt x="468" y="120"/>
                  </a:cubicBezTo>
                  <a:cubicBezTo>
                    <a:pt x="469" y="120"/>
                    <a:pt x="469" y="120"/>
                    <a:pt x="469" y="120"/>
                  </a:cubicBezTo>
                  <a:cubicBezTo>
                    <a:pt x="469" y="121"/>
                    <a:pt x="469" y="121"/>
                    <a:pt x="469" y="121"/>
                  </a:cubicBezTo>
                  <a:cubicBezTo>
                    <a:pt x="469" y="121"/>
                    <a:pt x="469" y="121"/>
                    <a:pt x="469" y="121"/>
                  </a:cubicBezTo>
                  <a:cubicBezTo>
                    <a:pt x="468" y="121"/>
                    <a:pt x="468" y="121"/>
                    <a:pt x="468" y="120"/>
                  </a:cubicBezTo>
                  <a:cubicBezTo>
                    <a:pt x="468" y="120"/>
                    <a:pt x="467" y="121"/>
                    <a:pt x="467" y="121"/>
                  </a:cubicBezTo>
                  <a:cubicBezTo>
                    <a:pt x="466" y="119"/>
                    <a:pt x="466" y="118"/>
                    <a:pt x="464" y="117"/>
                  </a:cubicBezTo>
                  <a:cubicBezTo>
                    <a:pt x="464" y="116"/>
                    <a:pt x="464" y="116"/>
                    <a:pt x="464" y="116"/>
                  </a:cubicBezTo>
                  <a:cubicBezTo>
                    <a:pt x="462" y="115"/>
                    <a:pt x="461" y="115"/>
                    <a:pt x="459" y="115"/>
                  </a:cubicBezTo>
                  <a:cubicBezTo>
                    <a:pt x="459" y="116"/>
                    <a:pt x="459" y="116"/>
                    <a:pt x="459" y="116"/>
                  </a:cubicBezTo>
                  <a:cubicBezTo>
                    <a:pt x="457" y="116"/>
                    <a:pt x="457" y="116"/>
                    <a:pt x="457" y="116"/>
                  </a:cubicBezTo>
                  <a:cubicBezTo>
                    <a:pt x="457" y="116"/>
                    <a:pt x="457" y="116"/>
                    <a:pt x="457" y="116"/>
                  </a:cubicBezTo>
                  <a:cubicBezTo>
                    <a:pt x="456" y="116"/>
                    <a:pt x="456" y="116"/>
                    <a:pt x="456" y="116"/>
                  </a:cubicBezTo>
                  <a:cubicBezTo>
                    <a:pt x="456" y="115"/>
                    <a:pt x="456" y="115"/>
                    <a:pt x="456" y="115"/>
                  </a:cubicBezTo>
                  <a:cubicBezTo>
                    <a:pt x="454" y="115"/>
                    <a:pt x="454" y="115"/>
                    <a:pt x="454" y="115"/>
                  </a:cubicBezTo>
                  <a:cubicBezTo>
                    <a:pt x="454" y="114"/>
                    <a:pt x="454" y="114"/>
                    <a:pt x="454" y="114"/>
                  </a:cubicBezTo>
                  <a:cubicBezTo>
                    <a:pt x="453" y="114"/>
                    <a:pt x="453" y="114"/>
                    <a:pt x="453" y="114"/>
                  </a:cubicBezTo>
                  <a:cubicBezTo>
                    <a:pt x="453" y="114"/>
                    <a:pt x="453" y="114"/>
                    <a:pt x="453" y="114"/>
                  </a:cubicBezTo>
                  <a:cubicBezTo>
                    <a:pt x="453" y="114"/>
                    <a:pt x="452" y="114"/>
                    <a:pt x="452" y="113"/>
                  </a:cubicBezTo>
                  <a:cubicBezTo>
                    <a:pt x="452" y="113"/>
                    <a:pt x="452" y="112"/>
                    <a:pt x="452" y="111"/>
                  </a:cubicBezTo>
                  <a:cubicBezTo>
                    <a:pt x="453" y="111"/>
                    <a:pt x="454" y="111"/>
                    <a:pt x="455" y="111"/>
                  </a:cubicBezTo>
                  <a:cubicBezTo>
                    <a:pt x="456" y="111"/>
                    <a:pt x="458" y="112"/>
                    <a:pt x="460" y="111"/>
                  </a:cubicBezTo>
                  <a:cubicBezTo>
                    <a:pt x="460" y="111"/>
                    <a:pt x="460" y="111"/>
                    <a:pt x="460" y="111"/>
                  </a:cubicBezTo>
                  <a:cubicBezTo>
                    <a:pt x="460" y="111"/>
                    <a:pt x="461" y="111"/>
                    <a:pt x="462" y="111"/>
                  </a:cubicBezTo>
                  <a:cubicBezTo>
                    <a:pt x="462" y="110"/>
                    <a:pt x="463" y="109"/>
                    <a:pt x="463" y="108"/>
                  </a:cubicBezTo>
                  <a:cubicBezTo>
                    <a:pt x="465" y="108"/>
                    <a:pt x="465" y="109"/>
                    <a:pt x="465" y="110"/>
                  </a:cubicBezTo>
                  <a:cubicBezTo>
                    <a:pt x="467" y="109"/>
                    <a:pt x="467" y="109"/>
                    <a:pt x="467" y="108"/>
                  </a:cubicBezTo>
                  <a:cubicBezTo>
                    <a:pt x="468" y="108"/>
                    <a:pt x="468" y="108"/>
                    <a:pt x="468" y="108"/>
                  </a:cubicBezTo>
                  <a:cubicBezTo>
                    <a:pt x="468" y="108"/>
                    <a:pt x="467" y="107"/>
                    <a:pt x="467" y="107"/>
                  </a:cubicBezTo>
                  <a:cubicBezTo>
                    <a:pt x="468" y="106"/>
                    <a:pt x="468" y="106"/>
                    <a:pt x="469" y="106"/>
                  </a:cubicBezTo>
                  <a:cubicBezTo>
                    <a:pt x="469" y="104"/>
                    <a:pt x="469" y="104"/>
                    <a:pt x="469" y="104"/>
                  </a:cubicBezTo>
                  <a:cubicBezTo>
                    <a:pt x="469" y="104"/>
                    <a:pt x="469" y="104"/>
                    <a:pt x="469" y="104"/>
                  </a:cubicBezTo>
                  <a:cubicBezTo>
                    <a:pt x="469" y="104"/>
                    <a:pt x="469" y="104"/>
                    <a:pt x="469" y="104"/>
                  </a:cubicBezTo>
                  <a:cubicBezTo>
                    <a:pt x="470" y="103"/>
                    <a:pt x="471" y="103"/>
                    <a:pt x="471" y="103"/>
                  </a:cubicBezTo>
                  <a:cubicBezTo>
                    <a:pt x="471" y="103"/>
                    <a:pt x="471" y="102"/>
                    <a:pt x="471" y="102"/>
                  </a:cubicBezTo>
                  <a:cubicBezTo>
                    <a:pt x="471" y="102"/>
                    <a:pt x="471" y="102"/>
                    <a:pt x="471" y="102"/>
                  </a:cubicBezTo>
                  <a:cubicBezTo>
                    <a:pt x="471" y="101"/>
                    <a:pt x="471" y="101"/>
                    <a:pt x="471" y="101"/>
                  </a:cubicBezTo>
                  <a:cubicBezTo>
                    <a:pt x="470" y="101"/>
                    <a:pt x="470" y="101"/>
                    <a:pt x="470" y="101"/>
                  </a:cubicBezTo>
                  <a:cubicBezTo>
                    <a:pt x="470" y="100"/>
                    <a:pt x="470" y="100"/>
                    <a:pt x="470" y="100"/>
                  </a:cubicBezTo>
                  <a:cubicBezTo>
                    <a:pt x="470" y="100"/>
                    <a:pt x="470" y="100"/>
                    <a:pt x="470" y="100"/>
                  </a:cubicBezTo>
                  <a:cubicBezTo>
                    <a:pt x="470" y="100"/>
                    <a:pt x="470" y="100"/>
                    <a:pt x="470" y="100"/>
                  </a:cubicBezTo>
                  <a:cubicBezTo>
                    <a:pt x="470" y="100"/>
                    <a:pt x="470" y="100"/>
                    <a:pt x="470" y="100"/>
                  </a:cubicBezTo>
                  <a:cubicBezTo>
                    <a:pt x="470" y="98"/>
                    <a:pt x="470" y="98"/>
                    <a:pt x="470" y="98"/>
                  </a:cubicBezTo>
                  <a:cubicBezTo>
                    <a:pt x="471" y="97"/>
                    <a:pt x="471" y="97"/>
                    <a:pt x="471" y="97"/>
                  </a:cubicBezTo>
                  <a:cubicBezTo>
                    <a:pt x="471" y="96"/>
                    <a:pt x="471" y="96"/>
                    <a:pt x="471" y="95"/>
                  </a:cubicBezTo>
                  <a:cubicBezTo>
                    <a:pt x="472" y="95"/>
                    <a:pt x="472" y="95"/>
                    <a:pt x="472" y="95"/>
                  </a:cubicBezTo>
                  <a:cubicBezTo>
                    <a:pt x="472" y="94"/>
                    <a:pt x="472" y="94"/>
                    <a:pt x="472" y="94"/>
                  </a:cubicBezTo>
                  <a:cubicBezTo>
                    <a:pt x="471" y="93"/>
                    <a:pt x="470" y="92"/>
                    <a:pt x="469" y="91"/>
                  </a:cubicBezTo>
                  <a:cubicBezTo>
                    <a:pt x="469" y="90"/>
                    <a:pt x="469" y="90"/>
                    <a:pt x="469" y="90"/>
                  </a:cubicBezTo>
                  <a:cubicBezTo>
                    <a:pt x="468" y="90"/>
                    <a:pt x="468" y="90"/>
                    <a:pt x="468" y="90"/>
                  </a:cubicBezTo>
                  <a:cubicBezTo>
                    <a:pt x="468" y="89"/>
                    <a:pt x="468" y="89"/>
                    <a:pt x="467" y="88"/>
                  </a:cubicBezTo>
                  <a:cubicBezTo>
                    <a:pt x="467" y="88"/>
                    <a:pt x="467" y="88"/>
                    <a:pt x="467" y="88"/>
                  </a:cubicBezTo>
                  <a:cubicBezTo>
                    <a:pt x="467" y="88"/>
                    <a:pt x="467" y="87"/>
                    <a:pt x="467" y="87"/>
                  </a:cubicBezTo>
                  <a:cubicBezTo>
                    <a:pt x="466" y="87"/>
                    <a:pt x="466" y="87"/>
                    <a:pt x="466" y="87"/>
                  </a:cubicBezTo>
                  <a:cubicBezTo>
                    <a:pt x="466" y="86"/>
                    <a:pt x="467" y="86"/>
                    <a:pt x="467" y="85"/>
                  </a:cubicBezTo>
                  <a:cubicBezTo>
                    <a:pt x="467" y="85"/>
                    <a:pt x="467" y="85"/>
                    <a:pt x="467" y="85"/>
                  </a:cubicBezTo>
                  <a:cubicBezTo>
                    <a:pt x="467" y="84"/>
                    <a:pt x="466" y="84"/>
                    <a:pt x="467" y="82"/>
                  </a:cubicBezTo>
                  <a:cubicBezTo>
                    <a:pt x="467" y="82"/>
                    <a:pt x="467" y="82"/>
                    <a:pt x="467" y="82"/>
                  </a:cubicBezTo>
                  <a:cubicBezTo>
                    <a:pt x="467" y="81"/>
                    <a:pt x="467" y="81"/>
                    <a:pt x="467" y="81"/>
                  </a:cubicBezTo>
                  <a:cubicBezTo>
                    <a:pt x="467" y="81"/>
                    <a:pt x="467" y="81"/>
                    <a:pt x="467" y="81"/>
                  </a:cubicBezTo>
                  <a:cubicBezTo>
                    <a:pt x="468" y="81"/>
                    <a:pt x="468" y="80"/>
                    <a:pt x="468" y="80"/>
                  </a:cubicBezTo>
                  <a:cubicBezTo>
                    <a:pt x="468" y="80"/>
                    <a:pt x="468" y="80"/>
                    <a:pt x="468" y="80"/>
                  </a:cubicBezTo>
                  <a:cubicBezTo>
                    <a:pt x="468" y="79"/>
                    <a:pt x="468" y="79"/>
                    <a:pt x="468" y="78"/>
                  </a:cubicBezTo>
                  <a:cubicBezTo>
                    <a:pt x="468" y="78"/>
                    <a:pt x="468" y="78"/>
                    <a:pt x="468" y="78"/>
                  </a:cubicBezTo>
                  <a:cubicBezTo>
                    <a:pt x="468" y="76"/>
                    <a:pt x="468" y="76"/>
                    <a:pt x="468" y="76"/>
                  </a:cubicBezTo>
                  <a:cubicBezTo>
                    <a:pt x="467" y="76"/>
                    <a:pt x="467" y="76"/>
                    <a:pt x="467" y="76"/>
                  </a:cubicBezTo>
                  <a:cubicBezTo>
                    <a:pt x="467" y="76"/>
                    <a:pt x="467" y="74"/>
                    <a:pt x="467" y="73"/>
                  </a:cubicBezTo>
                  <a:cubicBezTo>
                    <a:pt x="466" y="73"/>
                    <a:pt x="466" y="72"/>
                    <a:pt x="465" y="72"/>
                  </a:cubicBezTo>
                  <a:cubicBezTo>
                    <a:pt x="465" y="72"/>
                    <a:pt x="465" y="72"/>
                    <a:pt x="465" y="72"/>
                  </a:cubicBezTo>
                  <a:cubicBezTo>
                    <a:pt x="465" y="71"/>
                    <a:pt x="464" y="70"/>
                    <a:pt x="464" y="69"/>
                  </a:cubicBezTo>
                  <a:cubicBezTo>
                    <a:pt x="464" y="69"/>
                    <a:pt x="464" y="69"/>
                    <a:pt x="464" y="69"/>
                  </a:cubicBezTo>
                  <a:cubicBezTo>
                    <a:pt x="464" y="68"/>
                    <a:pt x="464" y="67"/>
                    <a:pt x="465" y="67"/>
                  </a:cubicBezTo>
                  <a:cubicBezTo>
                    <a:pt x="465" y="67"/>
                    <a:pt x="465" y="67"/>
                    <a:pt x="465" y="67"/>
                  </a:cubicBezTo>
                  <a:cubicBezTo>
                    <a:pt x="465" y="66"/>
                    <a:pt x="465" y="66"/>
                    <a:pt x="465" y="65"/>
                  </a:cubicBezTo>
                  <a:cubicBezTo>
                    <a:pt x="466" y="65"/>
                    <a:pt x="466" y="65"/>
                    <a:pt x="466" y="65"/>
                  </a:cubicBezTo>
                  <a:cubicBezTo>
                    <a:pt x="467" y="64"/>
                    <a:pt x="466" y="63"/>
                    <a:pt x="467" y="62"/>
                  </a:cubicBezTo>
                  <a:cubicBezTo>
                    <a:pt x="467" y="62"/>
                    <a:pt x="467" y="62"/>
                    <a:pt x="467" y="62"/>
                  </a:cubicBezTo>
                  <a:cubicBezTo>
                    <a:pt x="467" y="61"/>
                    <a:pt x="467" y="61"/>
                    <a:pt x="467" y="61"/>
                  </a:cubicBezTo>
                  <a:cubicBezTo>
                    <a:pt x="467" y="61"/>
                    <a:pt x="467" y="61"/>
                    <a:pt x="467" y="61"/>
                  </a:cubicBezTo>
                  <a:cubicBezTo>
                    <a:pt x="467" y="60"/>
                    <a:pt x="467" y="59"/>
                    <a:pt x="467" y="58"/>
                  </a:cubicBezTo>
                  <a:cubicBezTo>
                    <a:pt x="467" y="58"/>
                    <a:pt x="467" y="58"/>
                    <a:pt x="467" y="58"/>
                  </a:cubicBezTo>
                  <a:cubicBezTo>
                    <a:pt x="468" y="58"/>
                    <a:pt x="468" y="57"/>
                    <a:pt x="468" y="57"/>
                  </a:cubicBezTo>
                  <a:cubicBezTo>
                    <a:pt x="468" y="57"/>
                    <a:pt x="468" y="57"/>
                    <a:pt x="468" y="57"/>
                  </a:cubicBezTo>
                  <a:cubicBezTo>
                    <a:pt x="468" y="56"/>
                    <a:pt x="468" y="56"/>
                    <a:pt x="468" y="56"/>
                  </a:cubicBezTo>
                  <a:cubicBezTo>
                    <a:pt x="468" y="55"/>
                    <a:pt x="468" y="54"/>
                    <a:pt x="468" y="53"/>
                  </a:cubicBezTo>
                  <a:cubicBezTo>
                    <a:pt x="468" y="53"/>
                    <a:pt x="468" y="53"/>
                    <a:pt x="468" y="53"/>
                  </a:cubicBezTo>
                  <a:cubicBezTo>
                    <a:pt x="468" y="52"/>
                    <a:pt x="468" y="52"/>
                    <a:pt x="468" y="52"/>
                  </a:cubicBezTo>
                  <a:cubicBezTo>
                    <a:pt x="467" y="52"/>
                    <a:pt x="467" y="52"/>
                    <a:pt x="467" y="52"/>
                  </a:cubicBezTo>
                  <a:cubicBezTo>
                    <a:pt x="467" y="52"/>
                    <a:pt x="467" y="51"/>
                    <a:pt x="467" y="50"/>
                  </a:cubicBezTo>
                  <a:cubicBezTo>
                    <a:pt x="466" y="49"/>
                    <a:pt x="465" y="49"/>
                    <a:pt x="463" y="49"/>
                  </a:cubicBezTo>
                  <a:cubicBezTo>
                    <a:pt x="463" y="48"/>
                    <a:pt x="463" y="48"/>
                    <a:pt x="463" y="48"/>
                  </a:cubicBezTo>
                  <a:cubicBezTo>
                    <a:pt x="460" y="48"/>
                    <a:pt x="457" y="49"/>
                    <a:pt x="454" y="49"/>
                  </a:cubicBezTo>
                  <a:cubicBezTo>
                    <a:pt x="454" y="48"/>
                    <a:pt x="454" y="49"/>
                    <a:pt x="454" y="48"/>
                  </a:cubicBezTo>
                  <a:cubicBezTo>
                    <a:pt x="454" y="49"/>
                    <a:pt x="454" y="49"/>
                    <a:pt x="454" y="49"/>
                  </a:cubicBezTo>
                  <a:cubicBezTo>
                    <a:pt x="453" y="50"/>
                    <a:pt x="452" y="50"/>
                    <a:pt x="451" y="51"/>
                  </a:cubicBezTo>
                  <a:cubicBezTo>
                    <a:pt x="451" y="52"/>
                    <a:pt x="451" y="52"/>
                    <a:pt x="451" y="52"/>
                  </a:cubicBezTo>
                  <a:cubicBezTo>
                    <a:pt x="450" y="52"/>
                    <a:pt x="450" y="52"/>
                    <a:pt x="450" y="52"/>
                  </a:cubicBezTo>
                  <a:cubicBezTo>
                    <a:pt x="450" y="52"/>
                    <a:pt x="450" y="52"/>
                    <a:pt x="450" y="52"/>
                  </a:cubicBezTo>
                  <a:cubicBezTo>
                    <a:pt x="450" y="52"/>
                    <a:pt x="450" y="52"/>
                    <a:pt x="450" y="52"/>
                  </a:cubicBezTo>
                  <a:cubicBezTo>
                    <a:pt x="450" y="54"/>
                    <a:pt x="450" y="54"/>
                    <a:pt x="450" y="54"/>
                  </a:cubicBezTo>
                  <a:cubicBezTo>
                    <a:pt x="450" y="54"/>
                    <a:pt x="450" y="54"/>
                    <a:pt x="450" y="54"/>
                  </a:cubicBezTo>
                  <a:cubicBezTo>
                    <a:pt x="450" y="55"/>
                    <a:pt x="450" y="55"/>
                    <a:pt x="450" y="55"/>
                  </a:cubicBezTo>
                  <a:cubicBezTo>
                    <a:pt x="449" y="55"/>
                    <a:pt x="449" y="55"/>
                    <a:pt x="449" y="55"/>
                  </a:cubicBezTo>
                  <a:cubicBezTo>
                    <a:pt x="449" y="55"/>
                    <a:pt x="449" y="55"/>
                    <a:pt x="449" y="55"/>
                  </a:cubicBezTo>
                  <a:cubicBezTo>
                    <a:pt x="449" y="55"/>
                    <a:pt x="449" y="55"/>
                    <a:pt x="449" y="55"/>
                  </a:cubicBezTo>
                  <a:cubicBezTo>
                    <a:pt x="449" y="56"/>
                    <a:pt x="449" y="56"/>
                    <a:pt x="449" y="56"/>
                  </a:cubicBezTo>
                  <a:cubicBezTo>
                    <a:pt x="448" y="56"/>
                    <a:pt x="448" y="56"/>
                    <a:pt x="448" y="56"/>
                  </a:cubicBezTo>
                  <a:cubicBezTo>
                    <a:pt x="448" y="57"/>
                    <a:pt x="448" y="57"/>
                    <a:pt x="448" y="57"/>
                  </a:cubicBezTo>
                  <a:cubicBezTo>
                    <a:pt x="448" y="57"/>
                    <a:pt x="447" y="57"/>
                    <a:pt x="447" y="58"/>
                  </a:cubicBezTo>
                  <a:cubicBezTo>
                    <a:pt x="447" y="59"/>
                    <a:pt x="447" y="59"/>
                    <a:pt x="447" y="59"/>
                  </a:cubicBezTo>
                  <a:cubicBezTo>
                    <a:pt x="446" y="59"/>
                    <a:pt x="445" y="60"/>
                    <a:pt x="444" y="61"/>
                  </a:cubicBezTo>
                  <a:cubicBezTo>
                    <a:pt x="444" y="62"/>
                    <a:pt x="443" y="63"/>
                    <a:pt x="443" y="64"/>
                  </a:cubicBezTo>
                  <a:cubicBezTo>
                    <a:pt x="443" y="64"/>
                    <a:pt x="443" y="64"/>
                    <a:pt x="443" y="64"/>
                  </a:cubicBezTo>
                  <a:cubicBezTo>
                    <a:pt x="442" y="65"/>
                    <a:pt x="442" y="65"/>
                    <a:pt x="442" y="65"/>
                  </a:cubicBezTo>
                  <a:cubicBezTo>
                    <a:pt x="442" y="65"/>
                    <a:pt x="442" y="65"/>
                    <a:pt x="442" y="65"/>
                  </a:cubicBezTo>
                  <a:cubicBezTo>
                    <a:pt x="441" y="65"/>
                    <a:pt x="441" y="65"/>
                    <a:pt x="441" y="65"/>
                  </a:cubicBezTo>
                  <a:cubicBezTo>
                    <a:pt x="440" y="65"/>
                    <a:pt x="440" y="65"/>
                    <a:pt x="440" y="65"/>
                  </a:cubicBezTo>
                  <a:cubicBezTo>
                    <a:pt x="439" y="66"/>
                    <a:pt x="439" y="66"/>
                    <a:pt x="439" y="66"/>
                  </a:cubicBezTo>
                  <a:cubicBezTo>
                    <a:pt x="439" y="67"/>
                    <a:pt x="439" y="68"/>
                    <a:pt x="439" y="69"/>
                  </a:cubicBezTo>
                  <a:cubicBezTo>
                    <a:pt x="439" y="69"/>
                    <a:pt x="439" y="69"/>
                    <a:pt x="439" y="69"/>
                  </a:cubicBezTo>
                  <a:cubicBezTo>
                    <a:pt x="439" y="70"/>
                    <a:pt x="439" y="70"/>
                    <a:pt x="439" y="70"/>
                  </a:cubicBezTo>
                  <a:cubicBezTo>
                    <a:pt x="440" y="71"/>
                    <a:pt x="440" y="71"/>
                    <a:pt x="440" y="71"/>
                  </a:cubicBezTo>
                  <a:cubicBezTo>
                    <a:pt x="440" y="72"/>
                    <a:pt x="440" y="72"/>
                    <a:pt x="440" y="72"/>
                  </a:cubicBezTo>
                  <a:cubicBezTo>
                    <a:pt x="440" y="72"/>
                    <a:pt x="440" y="72"/>
                    <a:pt x="440" y="72"/>
                  </a:cubicBezTo>
                  <a:cubicBezTo>
                    <a:pt x="440" y="73"/>
                    <a:pt x="440" y="73"/>
                    <a:pt x="440" y="73"/>
                  </a:cubicBezTo>
                  <a:cubicBezTo>
                    <a:pt x="440" y="73"/>
                    <a:pt x="440" y="73"/>
                    <a:pt x="440" y="73"/>
                  </a:cubicBezTo>
                  <a:cubicBezTo>
                    <a:pt x="441" y="75"/>
                    <a:pt x="439" y="75"/>
                    <a:pt x="441" y="77"/>
                  </a:cubicBezTo>
                  <a:cubicBezTo>
                    <a:pt x="441" y="78"/>
                    <a:pt x="440" y="78"/>
                    <a:pt x="440" y="78"/>
                  </a:cubicBezTo>
                  <a:cubicBezTo>
                    <a:pt x="438" y="78"/>
                    <a:pt x="438" y="78"/>
                    <a:pt x="438" y="78"/>
                  </a:cubicBezTo>
                  <a:cubicBezTo>
                    <a:pt x="438" y="80"/>
                    <a:pt x="438" y="81"/>
                    <a:pt x="438" y="83"/>
                  </a:cubicBezTo>
                  <a:cubicBezTo>
                    <a:pt x="439" y="83"/>
                    <a:pt x="440" y="83"/>
                    <a:pt x="441" y="84"/>
                  </a:cubicBezTo>
                  <a:cubicBezTo>
                    <a:pt x="442" y="84"/>
                    <a:pt x="442" y="84"/>
                    <a:pt x="442" y="84"/>
                  </a:cubicBezTo>
                  <a:cubicBezTo>
                    <a:pt x="442" y="84"/>
                    <a:pt x="442" y="84"/>
                    <a:pt x="442" y="84"/>
                  </a:cubicBezTo>
                  <a:cubicBezTo>
                    <a:pt x="442" y="85"/>
                    <a:pt x="442" y="85"/>
                    <a:pt x="442" y="85"/>
                  </a:cubicBezTo>
                  <a:cubicBezTo>
                    <a:pt x="443" y="85"/>
                    <a:pt x="443" y="84"/>
                    <a:pt x="443" y="84"/>
                  </a:cubicBezTo>
                  <a:cubicBezTo>
                    <a:pt x="444" y="84"/>
                    <a:pt x="444" y="84"/>
                    <a:pt x="444" y="84"/>
                  </a:cubicBezTo>
                  <a:cubicBezTo>
                    <a:pt x="444" y="84"/>
                    <a:pt x="444" y="84"/>
                    <a:pt x="444" y="84"/>
                  </a:cubicBezTo>
                  <a:cubicBezTo>
                    <a:pt x="444" y="84"/>
                    <a:pt x="444" y="84"/>
                    <a:pt x="444" y="84"/>
                  </a:cubicBezTo>
                  <a:cubicBezTo>
                    <a:pt x="444" y="86"/>
                    <a:pt x="444" y="86"/>
                    <a:pt x="443" y="87"/>
                  </a:cubicBezTo>
                  <a:cubicBezTo>
                    <a:pt x="443" y="88"/>
                    <a:pt x="443" y="89"/>
                    <a:pt x="444" y="90"/>
                  </a:cubicBezTo>
                  <a:cubicBezTo>
                    <a:pt x="444" y="90"/>
                    <a:pt x="444" y="90"/>
                    <a:pt x="444" y="90"/>
                  </a:cubicBezTo>
                  <a:cubicBezTo>
                    <a:pt x="444" y="92"/>
                    <a:pt x="444" y="92"/>
                    <a:pt x="444" y="92"/>
                  </a:cubicBezTo>
                  <a:cubicBezTo>
                    <a:pt x="444" y="92"/>
                    <a:pt x="444" y="92"/>
                    <a:pt x="444" y="92"/>
                  </a:cubicBezTo>
                  <a:cubicBezTo>
                    <a:pt x="445" y="92"/>
                    <a:pt x="444" y="92"/>
                    <a:pt x="445" y="92"/>
                  </a:cubicBezTo>
                  <a:cubicBezTo>
                    <a:pt x="445" y="91"/>
                    <a:pt x="445" y="91"/>
                    <a:pt x="445" y="91"/>
                  </a:cubicBezTo>
                  <a:cubicBezTo>
                    <a:pt x="446" y="91"/>
                    <a:pt x="446" y="91"/>
                    <a:pt x="446" y="91"/>
                  </a:cubicBezTo>
                  <a:cubicBezTo>
                    <a:pt x="446" y="92"/>
                    <a:pt x="446" y="94"/>
                    <a:pt x="445" y="95"/>
                  </a:cubicBezTo>
                  <a:cubicBezTo>
                    <a:pt x="445" y="96"/>
                    <a:pt x="445" y="96"/>
                    <a:pt x="445" y="96"/>
                  </a:cubicBezTo>
                  <a:cubicBezTo>
                    <a:pt x="444" y="96"/>
                    <a:pt x="444" y="96"/>
                    <a:pt x="444" y="96"/>
                  </a:cubicBezTo>
                  <a:cubicBezTo>
                    <a:pt x="444" y="97"/>
                    <a:pt x="444" y="97"/>
                    <a:pt x="444" y="97"/>
                  </a:cubicBezTo>
                  <a:cubicBezTo>
                    <a:pt x="444" y="97"/>
                    <a:pt x="444" y="97"/>
                    <a:pt x="444" y="97"/>
                  </a:cubicBezTo>
                  <a:cubicBezTo>
                    <a:pt x="444" y="98"/>
                    <a:pt x="443" y="98"/>
                    <a:pt x="443" y="98"/>
                  </a:cubicBezTo>
                  <a:cubicBezTo>
                    <a:pt x="442" y="98"/>
                    <a:pt x="442" y="98"/>
                    <a:pt x="442" y="98"/>
                  </a:cubicBezTo>
                  <a:cubicBezTo>
                    <a:pt x="442" y="98"/>
                    <a:pt x="442" y="97"/>
                    <a:pt x="442" y="96"/>
                  </a:cubicBezTo>
                  <a:cubicBezTo>
                    <a:pt x="441" y="96"/>
                    <a:pt x="441" y="96"/>
                    <a:pt x="441" y="96"/>
                  </a:cubicBezTo>
                  <a:cubicBezTo>
                    <a:pt x="441" y="96"/>
                    <a:pt x="441" y="96"/>
                    <a:pt x="441" y="96"/>
                  </a:cubicBezTo>
                  <a:cubicBezTo>
                    <a:pt x="440" y="96"/>
                    <a:pt x="440" y="96"/>
                    <a:pt x="440" y="96"/>
                  </a:cubicBezTo>
                  <a:cubicBezTo>
                    <a:pt x="440" y="95"/>
                    <a:pt x="440" y="95"/>
                    <a:pt x="440" y="95"/>
                  </a:cubicBezTo>
                  <a:cubicBezTo>
                    <a:pt x="439" y="94"/>
                    <a:pt x="439" y="94"/>
                    <a:pt x="438" y="94"/>
                  </a:cubicBezTo>
                  <a:cubicBezTo>
                    <a:pt x="438" y="93"/>
                    <a:pt x="438" y="93"/>
                    <a:pt x="438" y="93"/>
                  </a:cubicBezTo>
                  <a:cubicBezTo>
                    <a:pt x="438" y="92"/>
                    <a:pt x="437" y="92"/>
                    <a:pt x="436" y="91"/>
                  </a:cubicBezTo>
                  <a:cubicBezTo>
                    <a:pt x="436" y="91"/>
                    <a:pt x="436" y="91"/>
                    <a:pt x="436" y="91"/>
                  </a:cubicBezTo>
                  <a:cubicBezTo>
                    <a:pt x="436" y="91"/>
                    <a:pt x="436" y="91"/>
                    <a:pt x="436" y="91"/>
                  </a:cubicBezTo>
                  <a:cubicBezTo>
                    <a:pt x="436" y="90"/>
                    <a:pt x="436" y="90"/>
                    <a:pt x="436" y="90"/>
                  </a:cubicBezTo>
                  <a:cubicBezTo>
                    <a:pt x="434" y="90"/>
                    <a:pt x="433" y="91"/>
                    <a:pt x="432" y="89"/>
                  </a:cubicBezTo>
                  <a:cubicBezTo>
                    <a:pt x="433" y="89"/>
                    <a:pt x="432" y="89"/>
                    <a:pt x="433" y="88"/>
                  </a:cubicBezTo>
                  <a:cubicBezTo>
                    <a:pt x="431" y="88"/>
                    <a:pt x="430" y="87"/>
                    <a:pt x="428" y="86"/>
                  </a:cubicBezTo>
                  <a:cubicBezTo>
                    <a:pt x="428" y="87"/>
                    <a:pt x="427" y="89"/>
                    <a:pt x="427" y="90"/>
                  </a:cubicBezTo>
                  <a:cubicBezTo>
                    <a:pt x="426" y="90"/>
                    <a:pt x="426" y="90"/>
                    <a:pt x="426" y="90"/>
                  </a:cubicBezTo>
                  <a:cubicBezTo>
                    <a:pt x="426" y="89"/>
                    <a:pt x="426" y="89"/>
                    <a:pt x="426" y="88"/>
                  </a:cubicBezTo>
                  <a:cubicBezTo>
                    <a:pt x="426" y="88"/>
                    <a:pt x="426" y="88"/>
                    <a:pt x="426" y="88"/>
                  </a:cubicBezTo>
                  <a:cubicBezTo>
                    <a:pt x="427" y="87"/>
                    <a:pt x="427" y="86"/>
                    <a:pt x="427" y="85"/>
                  </a:cubicBezTo>
                  <a:cubicBezTo>
                    <a:pt x="426" y="85"/>
                    <a:pt x="425" y="85"/>
                    <a:pt x="425" y="84"/>
                  </a:cubicBezTo>
                  <a:cubicBezTo>
                    <a:pt x="425" y="84"/>
                    <a:pt x="425" y="84"/>
                    <a:pt x="425" y="84"/>
                  </a:cubicBezTo>
                  <a:cubicBezTo>
                    <a:pt x="421" y="84"/>
                    <a:pt x="421" y="84"/>
                    <a:pt x="421" y="84"/>
                  </a:cubicBezTo>
                  <a:cubicBezTo>
                    <a:pt x="421" y="84"/>
                    <a:pt x="421" y="84"/>
                    <a:pt x="420" y="84"/>
                  </a:cubicBezTo>
                  <a:cubicBezTo>
                    <a:pt x="420" y="82"/>
                    <a:pt x="420" y="82"/>
                    <a:pt x="420" y="82"/>
                  </a:cubicBezTo>
                  <a:cubicBezTo>
                    <a:pt x="420" y="83"/>
                    <a:pt x="420" y="83"/>
                    <a:pt x="419" y="83"/>
                  </a:cubicBezTo>
                  <a:cubicBezTo>
                    <a:pt x="419" y="82"/>
                    <a:pt x="419" y="82"/>
                    <a:pt x="419" y="82"/>
                  </a:cubicBezTo>
                  <a:cubicBezTo>
                    <a:pt x="418" y="81"/>
                    <a:pt x="418" y="81"/>
                    <a:pt x="418" y="81"/>
                  </a:cubicBezTo>
                  <a:cubicBezTo>
                    <a:pt x="415" y="81"/>
                    <a:pt x="416" y="81"/>
                    <a:pt x="415" y="83"/>
                  </a:cubicBezTo>
                  <a:cubicBezTo>
                    <a:pt x="411" y="83"/>
                    <a:pt x="410" y="82"/>
                    <a:pt x="408" y="82"/>
                  </a:cubicBezTo>
                  <a:cubicBezTo>
                    <a:pt x="408" y="82"/>
                    <a:pt x="408" y="82"/>
                    <a:pt x="408" y="82"/>
                  </a:cubicBezTo>
                  <a:cubicBezTo>
                    <a:pt x="407" y="82"/>
                    <a:pt x="407" y="82"/>
                    <a:pt x="407" y="82"/>
                  </a:cubicBezTo>
                  <a:cubicBezTo>
                    <a:pt x="407" y="83"/>
                    <a:pt x="407" y="83"/>
                    <a:pt x="407" y="83"/>
                  </a:cubicBezTo>
                  <a:cubicBezTo>
                    <a:pt x="407" y="83"/>
                    <a:pt x="407" y="83"/>
                    <a:pt x="407" y="83"/>
                  </a:cubicBezTo>
                  <a:cubicBezTo>
                    <a:pt x="407" y="84"/>
                    <a:pt x="407" y="84"/>
                    <a:pt x="407" y="84"/>
                  </a:cubicBezTo>
                  <a:cubicBezTo>
                    <a:pt x="404" y="84"/>
                    <a:pt x="404" y="84"/>
                    <a:pt x="404" y="84"/>
                  </a:cubicBezTo>
                  <a:cubicBezTo>
                    <a:pt x="404" y="84"/>
                    <a:pt x="404" y="84"/>
                    <a:pt x="404" y="84"/>
                  </a:cubicBezTo>
                  <a:cubicBezTo>
                    <a:pt x="404" y="84"/>
                    <a:pt x="404" y="84"/>
                    <a:pt x="404" y="84"/>
                  </a:cubicBezTo>
                  <a:cubicBezTo>
                    <a:pt x="404" y="86"/>
                    <a:pt x="405" y="86"/>
                    <a:pt x="405" y="87"/>
                  </a:cubicBezTo>
                  <a:cubicBezTo>
                    <a:pt x="406" y="87"/>
                    <a:pt x="406" y="87"/>
                    <a:pt x="406" y="87"/>
                  </a:cubicBezTo>
                  <a:cubicBezTo>
                    <a:pt x="406" y="88"/>
                    <a:pt x="406" y="89"/>
                    <a:pt x="406" y="90"/>
                  </a:cubicBezTo>
                  <a:cubicBezTo>
                    <a:pt x="406" y="90"/>
                    <a:pt x="406" y="90"/>
                    <a:pt x="406" y="90"/>
                  </a:cubicBezTo>
                  <a:cubicBezTo>
                    <a:pt x="406" y="92"/>
                    <a:pt x="406" y="92"/>
                    <a:pt x="406" y="92"/>
                  </a:cubicBezTo>
                  <a:cubicBezTo>
                    <a:pt x="406" y="92"/>
                    <a:pt x="406" y="92"/>
                    <a:pt x="406" y="92"/>
                  </a:cubicBezTo>
                  <a:cubicBezTo>
                    <a:pt x="406" y="94"/>
                    <a:pt x="406" y="94"/>
                    <a:pt x="406" y="94"/>
                  </a:cubicBezTo>
                  <a:cubicBezTo>
                    <a:pt x="405" y="94"/>
                    <a:pt x="405" y="94"/>
                    <a:pt x="405" y="94"/>
                  </a:cubicBezTo>
                  <a:cubicBezTo>
                    <a:pt x="404" y="94"/>
                    <a:pt x="403" y="94"/>
                    <a:pt x="402" y="94"/>
                  </a:cubicBezTo>
                  <a:cubicBezTo>
                    <a:pt x="402" y="93"/>
                    <a:pt x="402" y="93"/>
                    <a:pt x="402" y="93"/>
                  </a:cubicBezTo>
                  <a:cubicBezTo>
                    <a:pt x="401" y="93"/>
                    <a:pt x="402" y="93"/>
                    <a:pt x="401" y="94"/>
                  </a:cubicBezTo>
                  <a:cubicBezTo>
                    <a:pt x="399" y="94"/>
                    <a:pt x="401" y="96"/>
                    <a:pt x="400" y="98"/>
                  </a:cubicBezTo>
                  <a:cubicBezTo>
                    <a:pt x="400" y="98"/>
                    <a:pt x="400" y="98"/>
                    <a:pt x="400" y="98"/>
                  </a:cubicBezTo>
                  <a:cubicBezTo>
                    <a:pt x="400" y="98"/>
                    <a:pt x="400" y="98"/>
                    <a:pt x="400" y="98"/>
                  </a:cubicBezTo>
                  <a:cubicBezTo>
                    <a:pt x="399" y="98"/>
                    <a:pt x="399" y="97"/>
                    <a:pt x="398" y="97"/>
                  </a:cubicBezTo>
                  <a:cubicBezTo>
                    <a:pt x="398" y="96"/>
                    <a:pt x="398" y="96"/>
                    <a:pt x="398" y="96"/>
                  </a:cubicBezTo>
                  <a:cubicBezTo>
                    <a:pt x="398" y="96"/>
                    <a:pt x="398" y="96"/>
                    <a:pt x="397" y="96"/>
                  </a:cubicBezTo>
                  <a:cubicBezTo>
                    <a:pt x="397" y="95"/>
                    <a:pt x="398" y="94"/>
                    <a:pt x="396" y="93"/>
                  </a:cubicBezTo>
                  <a:cubicBezTo>
                    <a:pt x="397" y="92"/>
                    <a:pt x="397" y="92"/>
                    <a:pt x="397" y="91"/>
                  </a:cubicBezTo>
                  <a:cubicBezTo>
                    <a:pt x="394" y="91"/>
                    <a:pt x="393" y="92"/>
                    <a:pt x="390" y="93"/>
                  </a:cubicBezTo>
                  <a:cubicBezTo>
                    <a:pt x="390" y="94"/>
                    <a:pt x="390" y="94"/>
                    <a:pt x="389" y="95"/>
                  </a:cubicBezTo>
                  <a:cubicBezTo>
                    <a:pt x="389" y="95"/>
                    <a:pt x="388" y="95"/>
                    <a:pt x="387" y="94"/>
                  </a:cubicBezTo>
                  <a:cubicBezTo>
                    <a:pt x="387" y="93"/>
                    <a:pt x="387" y="94"/>
                    <a:pt x="386" y="93"/>
                  </a:cubicBezTo>
                  <a:cubicBezTo>
                    <a:pt x="385" y="93"/>
                    <a:pt x="383" y="93"/>
                    <a:pt x="382" y="92"/>
                  </a:cubicBezTo>
                  <a:cubicBezTo>
                    <a:pt x="380" y="93"/>
                    <a:pt x="378" y="95"/>
                    <a:pt x="375" y="95"/>
                  </a:cubicBezTo>
                  <a:cubicBezTo>
                    <a:pt x="376" y="96"/>
                    <a:pt x="376" y="96"/>
                    <a:pt x="376" y="96"/>
                  </a:cubicBezTo>
                  <a:cubicBezTo>
                    <a:pt x="376" y="97"/>
                    <a:pt x="376" y="97"/>
                    <a:pt x="376" y="97"/>
                  </a:cubicBezTo>
                  <a:cubicBezTo>
                    <a:pt x="376" y="98"/>
                    <a:pt x="376" y="98"/>
                    <a:pt x="376" y="98"/>
                  </a:cubicBezTo>
                  <a:cubicBezTo>
                    <a:pt x="374" y="97"/>
                    <a:pt x="375" y="97"/>
                    <a:pt x="374" y="96"/>
                  </a:cubicBezTo>
                  <a:cubicBezTo>
                    <a:pt x="373" y="95"/>
                    <a:pt x="372" y="97"/>
                    <a:pt x="371" y="97"/>
                  </a:cubicBezTo>
                  <a:cubicBezTo>
                    <a:pt x="371" y="98"/>
                    <a:pt x="371" y="98"/>
                    <a:pt x="371" y="98"/>
                  </a:cubicBezTo>
                  <a:cubicBezTo>
                    <a:pt x="371" y="98"/>
                    <a:pt x="371" y="97"/>
                    <a:pt x="371" y="97"/>
                  </a:cubicBezTo>
                  <a:cubicBezTo>
                    <a:pt x="369" y="97"/>
                    <a:pt x="367" y="97"/>
                    <a:pt x="366" y="98"/>
                  </a:cubicBezTo>
                  <a:cubicBezTo>
                    <a:pt x="366" y="96"/>
                    <a:pt x="367" y="96"/>
                    <a:pt x="367" y="96"/>
                  </a:cubicBezTo>
                  <a:cubicBezTo>
                    <a:pt x="368" y="96"/>
                    <a:pt x="369" y="96"/>
                    <a:pt x="370" y="96"/>
                  </a:cubicBezTo>
                  <a:cubicBezTo>
                    <a:pt x="370" y="96"/>
                    <a:pt x="370" y="96"/>
                    <a:pt x="370" y="96"/>
                  </a:cubicBezTo>
                  <a:cubicBezTo>
                    <a:pt x="370" y="96"/>
                    <a:pt x="370" y="96"/>
                    <a:pt x="370" y="96"/>
                  </a:cubicBezTo>
                  <a:cubicBezTo>
                    <a:pt x="370" y="94"/>
                    <a:pt x="370" y="94"/>
                    <a:pt x="369" y="94"/>
                  </a:cubicBezTo>
                  <a:cubicBezTo>
                    <a:pt x="369" y="92"/>
                    <a:pt x="369" y="92"/>
                    <a:pt x="369" y="92"/>
                  </a:cubicBezTo>
                  <a:cubicBezTo>
                    <a:pt x="367" y="92"/>
                    <a:pt x="367" y="92"/>
                    <a:pt x="367" y="92"/>
                  </a:cubicBezTo>
                  <a:cubicBezTo>
                    <a:pt x="367" y="91"/>
                    <a:pt x="367" y="91"/>
                    <a:pt x="367" y="90"/>
                  </a:cubicBezTo>
                  <a:cubicBezTo>
                    <a:pt x="367" y="90"/>
                    <a:pt x="366" y="90"/>
                    <a:pt x="365" y="90"/>
                  </a:cubicBezTo>
                  <a:cubicBezTo>
                    <a:pt x="365" y="91"/>
                    <a:pt x="365" y="91"/>
                    <a:pt x="365" y="91"/>
                  </a:cubicBezTo>
                  <a:cubicBezTo>
                    <a:pt x="365" y="91"/>
                    <a:pt x="365" y="91"/>
                    <a:pt x="364" y="92"/>
                  </a:cubicBezTo>
                  <a:cubicBezTo>
                    <a:pt x="364" y="92"/>
                    <a:pt x="364" y="92"/>
                    <a:pt x="364" y="92"/>
                  </a:cubicBezTo>
                  <a:cubicBezTo>
                    <a:pt x="363" y="93"/>
                    <a:pt x="363" y="93"/>
                    <a:pt x="362" y="93"/>
                  </a:cubicBezTo>
                  <a:cubicBezTo>
                    <a:pt x="362" y="94"/>
                    <a:pt x="362" y="94"/>
                    <a:pt x="362" y="94"/>
                  </a:cubicBezTo>
                  <a:cubicBezTo>
                    <a:pt x="362" y="94"/>
                    <a:pt x="362" y="94"/>
                    <a:pt x="362" y="94"/>
                  </a:cubicBezTo>
                  <a:cubicBezTo>
                    <a:pt x="362" y="95"/>
                    <a:pt x="362" y="95"/>
                    <a:pt x="361" y="95"/>
                  </a:cubicBezTo>
                  <a:cubicBezTo>
                    <a:pt x="361" y="96"/>
                    <a:pt x="361" y="96"/>
                    <a:pt x="361" y="96"/>
                  </a:cubicBezTo>
                  <a:cubicBezTo>
                    <a:pt x="361" y="96"/>
                    <a:pt x="361" y="96"/>
                    <a:pt x="361" y="96"/>
                  </a:cubicBezTo>
                  <a:cubicBezTo>
                    <a:pt x="361" y="94"/>
                    <a:pt x="361" y="94"/>
                    <a:pt x="361" y="94"/>
                  </a:cubicBezTo>
                  <a:cubicBezTo>
                    <a:pt x="360" y="94"/>
                    <a:pt x="358" y="94"/>
                    <a:pt x="357" y="95"/>
                  </a:cubicBezTo>
                  <a:cubicBezTo>
                    <a:pt x="356" y="96"/>
                    <a:pt x="356" y="96"/>
                    <a:pt x="356" y="96"/>
                  </a:cubicBezTo>
                  <a:cubicBezTo>
                    <a:pt x="354" y="96"/>
                    <a:pt x="354" y="96"/>
                    <a:pt x="354" y="96"/>
                  </a:cubicBezTo>
                  <a:cubicBezTo>
                    <a:pt x="354" y="96"/>
                    <a:pt x="354" y="96"/>
                    <a:pt x="354" y="96"/>
                  </a:cubicBezTo>
                  <a:cubicBezTo>
                    <a:pt x="353" y="96"/>
                    <a:pt x="353" y="96"/>
                    <a:pt x="353" y="96"/>
                  </a:cubicBezTo>
                  <a:cubicBezTo>
                    <a:pt x="353" y="96"/>
                    <a:pt x="353" y="97"/>
                    <a:pt x="352" y="97"/>
                  </a:cubicBezTo>
                  <a:cubicBezTo>
                    <a:pt x="352" y="97"/>
                    <a:pt x="351" y="97"/>
                    <a:pt x="350" y="98"/>
                  </a:cubicBezTo>
                  <a:cubicBezTo>
                    <a:pt x="350" y="98"/>
                    <a:pt x="350" y="98"/>
                    <a:pt x="350" y="98"/>
                  </a:cubicBezTo>
                  <a:cubicBezTo>
                    <a:pt x="349" y="98"/>
                    <a:pt x="349" y="98"/>
                    <a:pt x="349" y="98"/>
                  </a:cubicBezTo>
                  <a:cubicBezTo>
                    <a:pt x="349" y="99"/>
                    <a:pt x="349" y="99"/>
                    <a:pt x="349" y="99"/>
                  </a:cubicBezTo>
                  <a:cubicBezTo>
                    <a:pt x="348" y="100"/>
                    <a:pt x="347" y="99"/>
                    <a:pt x="346" y="100"/>
                  </a:cubicBezTo>
                  <a:cubicBezTo>
                    <a:pt x="344" y="100"/>
                    <a:pt x="344" y="100"/>
                    <a:pt x="343" y="100"/>
                  </a:cubicBezTo>
                  <a:cubicBezTo>
                    <a:pt x="343" y="102"/>
                    <a:pt x="343" y="102"/>
                    <a:pt x="343" y="102"/>
                  </a:cubicBezTo>
                  <a:cubicBezTo>
                    <a:pt x="342" y="102"/>
                    <a:pt x="342" y="102"/>
                    <a:pt x="342" y="102"/>
                  </a:cubicBezTo>
                  <a:cubicBezTo>
                    <a:pt x="342" y="102"/>
                    <a:pt x="342" y="102"/>
                    <a:pt x="342" y="102"/>
                  </a:cubicBezTo>
                  <a:cubicBezTo>
                    <a:pt x="342" y="102"/>
                    <a:pt x="341" y="102"/>
                    <a:pt x="341" y="102"/>
                  </a:cubicBezTo>
                  <a:cubicBezTo>
                    <a:pt x="341" y="102"/>
                    <a:pt x="341" y="102"/>
                    <a:pt x="341" y="102"/>
                  </a:cubicBezTo>
                  <a:cubicBezTo>
                    <a:pt x="340" y="102"/>
                    <a:pt x="340" y="103"/>
                    <a:pt x="339" y="103"/>
                  </a:cubicBezTo>
                  <a:cubicBezTo>
                    <a:pt x="339" y="102"/>
                    <a:pt x="339" y="103"/>
                    <a:pt x="338" y="102"/>
                  </a:cubicBezTo>
                  <a:cubicBezTo>
                    <a:pt x="338" y="103"/>
                    <a:pt x="338" y="104"/>
                    <a:pt x="338" y="106"/>
                  </a:cubicBezTo>
                  <a:cubicBezTo>
                    <a:pt x="337" y="106"/>
                    <a:pt x="337" y="106"/>
                    <a:pt x="337" y="106"/>
                  </a:cubicBezTo>
                  <a:cubicBezTo>
                    <a:pt x="337" y="107"/>
                    <a:pt x="338" y="109"/>
                    <a:pt x="337" y="110"/>
                  </a:cubicBezTo>
                  <a:cubicBezTo>
                    <a:pt x="337" y="111"/>
                    <a:pt x="337" y="111"/>
                    <a:pt x="337" y="111"/>
                  </a:cubicBezTo>
                  <a:cubicBezTo>
                    <a:pt x="336" y="111"/>
                    <a:pt x="336" y="110"/>
                    <a:pt x="336" y="110"/>
                  </a:cubicBezTo>
                  <a:cubicBezTo>
                    <a:pt x="335" y="111"/>
                    <a:pt x="335" y="111"/>
                    <a:pt x="335" y="111"/>
                  </a:cubicBezTo>
                  <a:cubicBezTo>
                    <a:pt x="334" y="112"/>
                    <a:pt x="334" y="112"/>
                    <a:pt x="333" y="112"/>
                  </a:cubicBezTo>
                  <a:cubicBezTo>
                    <a:pt x="333" y="112"/>
                    <a:pt x="333" y="112"/>
                    <a:pt x="333" y="112"/>
                  </a:cubicBezTo>
                  <a:cubicBezTo>
                    <a:pt x="330" y="112"/>
                    <a:pt x="330" y="112"/>
                    <a:pt x="330" y="112"/>
                  </a:cubicBezTo>
                  <a:cubicBezTo>
                    <a:pt x="330" y="113"/>
                    <a:pt x="330" y="113"/>
                    <a:pt x="330" y="113"/>
                  </a:cubicBezTo>
                  <a:cubicBezTo>
                    <a:pt x="328" y="113"/>
                    <a:pt x="328" y="113"/>
                    <a:pt x="328" y="113"/>
                  </a:cubicBezTo>
                  <a:cubicBezTo>
                    <a:pt x="328" y="113"/>
                    <a:pt x="328" y="113"/>
                    <a:pt x="328" y="113"/>
                  </a:cubicBezTo>
                  <a:cubicBezTo>
                    <a:pt x="327" y="111"/>
                    <a:pt x="328" y="109"/>
                    <a:pt x="326" y="108"/>
                  </a:cubicBezTo>
                  <a:cubicBezTo>
                    <a:pt x="326" y="106"/>
                    <a:pt x="326" y="106"/>
                    <a:pt x="327" y="105"/>
                  </a:cubicBezTo>
                  <a:cubicBezTo>
                    <a:pt x="327" y="105"/>
                    <a:pt x="327" y="105"/>
                    <a:pt x="327" y="105"/>
                  </a:cubicBezTo>
                  <a:cubicBezTo>
                    <a:pt x="327" y="104"/>
                    <a:pt x="327" y="104"/>
                    <a:pt x="327" y="104"/>
                  </a:cubicBezTo>
                  <a:cubicBezTo>
                    <a:pt x="327" y="104"/>
                    <a:pt x="328" y="104"/>
                    <a:pt x="328" y="103"/>
                  </a:cubicBezTo>
                  <a:cubicBezTo>
                    <a:pt x="329" y="103"/>
                    <a:pt x="329" y="103"/>
                    <a:pt x="330" y="104"/>
                  </a:cubicBezTo>
                  <a:cubicBezTo>
                    <a:pt x="330" y="103"/>
                    <a:pt x="330" y="103"/>
                    <a:pt x="330" y="103"/>
                  </a:cubicBezTo>
                  <a:cubicBezTo>
                    <a:pt x="331" y="103"/>
                    <a:pt x="333" y="103"/>
                    <a:pt x="334" y="102"/>
                  </a:cubicBezTo>
                  <a:cubicBezTo>
                    <a:pt x="334" y="102"/>
                    <a:pt x="334" y="102"/>
                    <a:pt x="334" y="102"/>
                  </a:cubicBezTo>
                  <a:cubicBezTo>
                    <a:pt x="334" y="102"/>
                    <a:pt x="334" y="102"/>
                    <a:pt x="334" y="101"/>
                  </a:cubicBezTo>
                  <a:cubicBezTo>
                    <a:pt x="333" y="101"/>
                    <a:pt x="333" y="101"/>
                    <a:pt x="333" y="101"/>
                  </a:cubicBezTo>
                  <a:cubicBezTo>
                    <a:pt x="333" y="100"/>
                    <a:pt x="333" y="100"/>
                    <a:pt x="333" y="100"/>
                  </a:cubicBezTo>
                  <a:cubicBezTo>
                    <a:pt x="333" y="100"/>
                    <a:pt x="333" y="100"/>
                    <a:pt x="333" y="100"/>
                  </a:cubicBezTo>
                  <a:cubicBezTo>
                    <a:pt x="333" y="99"/>
                    <a:pt x="333" y="99"/>
                    <a:pt x="333" y="99"/>
                  </a:cubicBezTo>
                  <a:cubicBezTo>
                    <a:pt x="332" y="98"/>
                    <a:pt x="331" y="98"/>
                    <a:pt x="330" y="97"/>
                  </a:cubicBezTo>
                  <a:cubicBezTo>
                    <a:pt x="330" y="96"/>
                    <a:pt x="330" y="96"/>
                    <a:pt x="330" y="96"/>
                  </a:cubicBezTo>
                  <a:cubicBezTo>
                    <a:pt x="330" y="95"/>
                    <a:pt x="329" y="94"/>
                    <a:pt x="328" y="93"/>
                  </a:cubicBezTo>
                  <a:cubicBezTo>
                    <a:pt x="326" y="93"/>
                    <a:pt x="325" y="93"/>
                    <a:pt x="323" y="93"/>
                  </a:cubicBezTo>
                  <a:cubicBezTo>
                    <a:pt x="323" y="92"/>
                    <a:pt x="323" y="92"/>
                    <a:pt x="323" y="92"/>
                  </a:cubicBezTo>
                  <a:cubicBezTo>
                    <a:pt x="322" y="92"/>
                    <a:pt x="322" y="92"/>
                    <a:pt x="322" y="92"/>
                  </a:cubicBezTo>
                  <a:cubicBezTo>
                    <a:pt x="322" y="92"/>
                    <a:pt x="322" y="92"/>
                    <a:pt x="322" y="92"/>
                  </a:cubicBezTo>
                  <a:cubicBezTo>
                    <a:pt x="321" y="92"/>
                    <a:pt x="321" y="92"/>
                    <a:pt x="321" y="92"/>
                  </a:cubicBezTo>
                  <a:cubicBezTo>
                    <a:pt x="320" y="92"/>
                    <a:pt x="318" y="91"/>
                    <a:pt x="318" y="90"/>
                  </a:cubicBezTo>
                  <a:cubicBezTo>
                    <a:pt x="317" y="90"/>
                    <a:pt x="317" y="90"/>
                    <a:pt x="317" y="90"/>
                  </a:cubicBezTo>
                  <a:cubicBezTo>
                    <a:pt x="317" y="92"/>
                    <a:pt x="319" y="94"/>
                    <a:pt x="320" y="94"/>
                  </a:cubicBezTo>
                  <a:cubicBezTo>
                    <a:pt x="320" y="95"/>
                    <a:pt x="320" y="95"/>
                    <a:pt x="320" y="95"/>
                  </a:cubicBezTo>
                  <a:cubicBezTo>
                    <a:pt x="321" y="95"/>
                    <a:pt x="321" y="95"/>
                    <a:pt x="321" y="95"/>
                  </a:cubicBezTo>
                  <a:cubicBezTo>
                    <a:pt x="321" y="97"/>
                    <a:pt x="321" y="97"/>
                    <a:pt x="321" y="97"/>
                  </a:cubicBezTo>
                  <a:cubicBezTo>
                    <a:pt x="321" y="97"/>
                    <a:pt x="321" y="97"/>
                    <a:pt x="321" y="97"/>
                  </a:cubicBezTo>
                  <a:cubicBezTo>
                    <a:pt x="321" y="98"/>
                    <a:pt x="321" y="98"/>
                    <a:pt x="321" y="98"/>
                  </a:cubicBezTo>
                  <a:cubicBezTo>
                    <a:pt x="320" y="98"/>
                    <a:pt x="320" y="98"/>
                    <a:pt x="320" y="98"/>
                  </a:cubicBezTo>
                  <a:cubicBezTo>
                    <a:pt x="320" y="99"/>
                    <a:pt x="320" y="99"/>
                    <a:pt x="320" y="99"/>
                  </a:cubicBezTo>
                  <a:cubicBezTo>
                    <a:pt x="320" y="99"/>
                    <a:pt x="320" y="99"/>
                    <a:pt x="320" y="99"/>
                  </a:cubicBezTo>
                  <a:cubicBezTo>
                    <a:pt x="320" y="99"/>
                    <a:pt x="320" y="99"/>
                    <a:pt x="320" y="100"/>
                  </a:cubicBezTo>
                  <a:cubicBezTo>
                    <a:pt x="319" y="101"/>
                    <a:pt x="319" y="100"/>
                    <a:pt x="319" y="101"/>
                  </a:cubicBezTo>
                  <a:cubicBezTo>
                    <a:pt x="318" y="101"/>
                    <a:pt x="318" y="101"/>
                    <a:pt x="318" y="101"/>
                  </a:cubicBezTo>
                  <a:cubicBezTo>
                    <a:pt x="318" y="102"/>
                    <a:pt x="319" y="102"/>
                    <a:pt x="317" y="103"/>
                  </a:cubicBezTo>
                  <a:cubicBezTo>
                    <a:pt x="317" y="105"/>
                    <a:pt x="317" y="105"/>
                    <a:pt x="317" y="105"/>
                  </a:cubicBezTo>
                  <a:cubicBezTo>
                    <a:pt x="318" y="105"/>
                    <a:pt x="318" y="105"/>
                    <a:pt x="318" y="105"/>
                  </a:cubicBezTo>
                  <a:cubicBezTo>
                    <a:pt x="318" y="106"/>
                    <a:pt x="319" y="105"/>
                    <a:pt x="319" y="107"/>
                  </a:cubicBezTo>
                  <a:cubicBezTo>
                    <a:pt x="320" y="107"/>
                    <a:pt x="320" y="107"/>
                    <a:pt x="320" y="107"/>
                  </a:cubicBezTo>
                  <a:cubicBezTo>
                    <a:pt x="319" y="107"/>
                    <a:pt x="319" y="108"/>
                    <a:pt x="319" y="108"/>
                  </a:cubicBezTo>
                  <a:cubicBezTo>
                    <a:pt x="320" y="108"/>
                    <a:pt x="320" y="108"/>
                    <a:pt x="320" y="108"/>
                  </a:cubicBezTo>
                  <a:cubicBezTo>
                    <a:pt x="320" y="109"/>
                    <a:pt x="318" y="109"/>
                    <a:pt x="318" y="110"/>
                  </a:cubicBezTo>
                  <a:cubicBezTo>
                    <a:pt x="317" y="111"/>
                    <a:pt x="317" y="112"/>
                    <a:pt x="317" y="112"/>
                  </a:cubicBezTo>
                  <a:cubicBezTo>
                    <a:pt x="317" y="112"/>
                    <a:pt x="317" y="112"/>
                    <a:pt x="317" y="112"/>
                  </a:cubicBezTo>
                  <a:cubicBezTo>
                    <a:pt x="316" y="114"/>
                    <a:pt x="316" y="115"/>
                    <a:pt x="316" y="117"/>
                  </a:cubicBezTo>
                  <a:cubicBezTo>
                    <a:pt x="314" y="117"/>
                    <a:pt x="314" y="117"/>
                    <a:pt x="314" y="117"/>
                  </a:cubicBezTo>
                  <a:cubicBezTo>
                    <a:pt x="314" y="116"/>
                    <a:pt x="314" y="116"/>
                    <a:pt x="314" y="116"/>
                  </a:cubicBezTo>
                  <a:cubicBezTo>
                    <a:pt x="314" y="115"/>
                    <a:pt x="314" y="115"/>
                    <a:pt x="314" y="115"/>
                  </a:cubicBezTo>
                  <a:cubicBezTo>
                    <a:pt x="313" y="115"/>
                    <a:pt x="313" y="115"/>
                    <a:pt x="313" y="115"/>
                  </a:cubicBezTo>
                  <a:cubicBezTo>
                    <a:pt x="313" y="114"/>
                    <a:pt x="312" y="114"/>
                    <a:pt x="312" y="113"/>
                  </a:cubicBezTo>
                  <a:cubicBezTo>
                    <a:pt x="310" y="113"/>
                    <a:pt x="310" y="113"/>
                    <a:pt x="310" y="113"/>
                  </a:cubicBezTo>
                  <a:cubicBezTo>
                    <a:pt x="310" y="113"/>
                    <a:pt x="310" y="112"/>
                    <a:pt x="309" y="112"/>
                  </a:cubicBezTo>
                  <a:cubicBezTo>
                    <a:pt x="308" y="112"/>
                    <a:pt x="308" y="112"/>
                    <a:pt x="308" y="112"/>
                  </a:cubicBezTo>
                  <a:cubicBezTo>
                    <a:pt x="307" y="112"/>
                    <a:pt x="307" y="113"/>
                    <a:pt x="307" y="113"/>
                  </a:cubicBezTo>
                  <a:cubicBezTo>
                    <a:pt x="306" y="113"/>
                    <a:pt x="306" y="113"/>
                    <a:pt x="306" y="113"/>
                  </a:cubicBezTo>
                  <a:cubicBezTo>
                    <a:pt x="306" y="113"/>
                    <a:pt x="306" y="114"/>
                    <a:pt x="305" y="114"/>
                  </a:cubicBezTo>
                  <a:cubicBezTo>
                    <a:pt x="304" y="114"/>
                    <a:pt x="304" y="115"/>
                    <a:pt x="303" y="115"/>
                  </a:cubicBezTo>
                  <a:cubicBezTo>
                    <a:pt x="303" y="116"/>
                    <a:pt x="302" y="116"/>
                    <a:pt x="302" y="117"/>
                  </a:cubicBezTo>
                  <a:cubicBezTo>
                    <a:pt x="300" y="117"/>
                    <a:pt x="301" y="118"/>
                    <a:pt x="300" y="119"/>
                  </a:cubicBezTo>
                  <a:cubicBezTo>
                    <a:pt x="299" y="119"/>
                    <a:pt x="299" y="119"/>
                    <a:pt x="299" y="119"/>
                  </a:cubicBezTo>
                  <a:cubicBezTo>
                    <a:pt x="299" y="119"/>
                    <a:pt x="299" y="119"/>
                    <a:pt x="299" y="119"/>
                  </a:cubicBezTo>
                  <a:cubicBezTo>
                    <a:pt x="298" y="119"/>
                    <a:pt x="298" y="120"/>
                    <a:pt x="298" y="120"/>
                  </a:cubicBezTo>
                  <a:cubicBezTo>
                    <a:pt x="298" y="122"/>
                    <a:pt x="298" y="123"/>
                    <a:pt x="300" y="124"/>
                  </a:cubicBezTo>
                  <a:cubicBezTo>
                    <a:pt x="300" y="124"/>
                    <a:pt x="300" y="124"/>
                    <a:pt x="300" y="124"/>
                  </a:cubicBezTo>
                  <a:cubicBezTo>
                    <a:pt x="300" y="124"/>
                    <a:pt x="300" y="125"/>
                    <a:pt x="301" y="125"/>
                  </a:cubicBezTo>
                  <a:cubicBezTo>
                    <a:pt x="302" y="126"/>
                    <a:pt x="301" y="126"/>
                    <a:pt x="302" y="127"/>
                  </a:cubicBezTo>
                  <a:cubicBezTo>
                    <a:pt x="302" y="129"/>
                    <a:pt x="302" y="129"/>
                    <a:pt x="302" y="129"/>
                  </a:cubicBezTo>
                  <a:cubicBezTo>
                    <a:pt x="302" y="129"/>
                    <a:pt x="301" y="128"/>
                    <a:pt x="300" y="128"/>
                  </a:cubicBezTo>
                  <a:cubicBezTo>
                    <a:pt x="300" y="128"/>
                    <a:pt x="300" y="128"/>
                    <a:pt x="300" y="128"/>
                  </a:cubicBezTo>
                  <a:cubicBezTo>
                    <a:pt x="297" y="128"/>
                    <a:pt x="297" y="128"/>
                    <a:pt x="297" y="128"/>
                  </a:cubicBezTo>
                  <a:cubicBezTo>
                    <a:pt x="297" y="127"/>
                    <a:pt x="297" y="127"/>
                    <a:pt x="297" y="127"/>
                  </a:cubicBezTo>
                  <a:cubicBezTo>
                    <a:pt x="297" y="127"/>
                    <a:pt x="296" y="127"/>
                    <a:pt x="296" y="127"/>
                  </a:cubicBezTo>
                  <a:cubicBezTo>
                    <a:pt x="296" y="127"/>
                    <a:pt x="296" y="127"/>
                    <a:pt x="296" y="127"/>
                  </a:cubicBezTo>
                  <a:cubicBezTo>
                    <a:pt x="294" y="127"/>
                    <a:pt x="294" y="127"/>
                    <a:pt x="294" y="127"/>
                  </a:cubicBezTo>
                  <a:cubicBezTo>
                    <a:pt x="294" y="126"/>
                    <a:pt x="294" y="126"/>
                    <a:pt x="294" y="126"/>
                  </a:cubicBezTo>
                  <a:cubicBezTo>
                    <a:pt x="293" y="126"/>
                    <a:pt x="293" y="126"/>
                    <a:pt x="293" y="127"/>
                  </a:cubicBezTo>
                  <a:cubicBezTo>
                    <a:pt x="292" y="127"/>
                    <a:pt x="292" y="127"/>
                    <a:pt x="292" y="127"/>
                  </a:cubicBezTo>
                  <a:cubicBezTo>
                    <a:pt x="292" y="127"/>
                    <a:pt x="292" y="127"/>
                    <a:pt x="292" y="127"/>
                  </a:cubicBezTo>
                  <a:cubicBezTo>
                    <a:pt x="292" y="127"/>
                    <a:pt x="292" y="127"/>
                    <a:pt x="292" y="127"/>
                  </a:cubicBezTo>
                  <a:cubicBezTo>
                    <a:pt x="293" y="126"/>
                    <a:pt x="293" y="126"/>
                    <a:pt x="293" y="125"/>
                  </a:cubicBezTo>
                  <a:cubicBezTo>
                    <a:pt x="293" y="125"/>
                    <a:pt x="293" y="125"/>
                    <a:pt x="292" y="125"/>
                  </a:cubicBezTo>
                  <a:cubicBezTo>
                    <a:pt x="292" y="124"/>
                    <a:pt x="292" y="124"/>
                    <a:pt x="292" y="124"/>
                  </a:cubicBezTo>
                  <a:cubicBezTo>
                    <a:pt x="291" y="124"/>
                    <a:pt x="291" y="124"/>
                    <a:pt x="290" y="124"/>
                  </a:cubicBezTo>
                  <a:cubicBezTo>
                    <a:pt x="290" y="123"/>
                    <a:pt x="289" y="123"/>
                    <a:pt x="289" y="122"/>
                  </a:cubicBezTo>
                  <a:cubicBezTo>
                    <a:pt x="288" y="122"/>
                    <a:pt x="287" y="122"/>
                    <a:pt x="287" y="121"/>
                  </a:cubicBezTo>
                  <a:cubicBezTo>
                    <a:pt x="286" y="123"/>
                    <a:pt x="286" y="123"/>
                    <a:pt x="287" y="125"/>
                  </a:cubicBezTo>
                  <a:cubicBezTo>
                    <a:pt x="285" y="125"/>
                    <a:pt x="285" y="125"/>
                    <a:pt x="285" y="125"/>
                  </a:cubicBezTo>
                  <a:cubicBezTo>
                    <a:pt x="285" y="125"/>
                    <a:pt x="285" y="125"/>
                    <a:pt x="285" y="125"/>
                  </a:cubicBezTo>
                  <a:cubicBezTo>
                    <a:pt x="285" y="125"/>
                    <a:pt x="285" y="125"/>
                    <a:pt x="285" y="125"/>
                  </a:cubicBezTo>
                  <a:cubicBezTo>
                    <a:pt x="285" y="126"/>
                    <a:pt x="285" y="127"/>
                    <a:pt x="285" y="127"/>
                  </a:cubicBezTo>
                  <a:cubicBezTo>
                    <a:pt x="286" y="127"/>
                    <a:pt x="286" y="127"/>
                    <a:pt x="286" y="127"/>
                  </a:cubicBezTo>
                  <a:cubicBezTo>
                    <a:pt x="287" y="130"/>
                    <a:pt x="288" y="130"/>
                    <a:pt x="290" y="131"/>
                  </a:cubicBezTo>
                  <a:cubicBezTo>
                    <a:pt x="290" y="135"/>
                    <a:pt x="290" y="135"/>
                    <a:pt x="290" y="135"/>
                  </a:cubicBezTo>
                  <a:cubicBezTo>
                    <a:pt x="290" y="135"/>
                    <a:pt x="290" y="134"/>
                    <a:pt x="290" y="135"/>
                  </a:cubicBezTo>
                  <a:cubicBezTo>
                    <a:pt x="290" y="135"/>
                    <a:pt x="290" y="135"/>
                    <a:pt x="290" y="135"/>
                  </a:cubicBezTo>
                  <a:cubicBezTo>
                    <a:pt x="290" y="136"/>
                    <a:pt x="290" y="136"/>
                    <a:pt x="290" y="136"/>
                  </a:cubicBezTo>
                  <a:cubicBezTo>
                    <a:pt x="288" y="136"/>
                    <a:pt x="288" y="136"/>
                    <a:pt x="288" y="136"/>
                  </a:cubicBezTo>
                  <a:cubicBezTo>
                    <a:pt x="288" y="137"/>
                    <a:pt x="288" y="137"/>
                    <a:pt x="288" y="137"/>
                  </a:cubicBezTo>
                  <a:cubicBezTo>
                    <a:pt x="287" y="137"/>
                    <a:pt x="287" y="137"/>
                    <a:pt x="287" y="137"/>
                  </a:cubicBezTo>
                  <a:cubicBezTo>
                    <a:pt x="287" y="137"/>
                    <a:pt x="287" y="137"/>
                    <a:pt x="287" y="137"/>
                  </a:cubicBezTo>
                  <a:cubicBezTo>
                    <a:pt x="285" y="136"/>
                    <a:pt x="282" y="135"/>
                    <a:pt x="280" y="136"/>
                  </a:cubicBezTo>
                  <a:cubicBezTo>
                    <a:pt x="280" y="135"/>
                    <a:pt x="280" y="135"/>
                    <a:pt x="280" y="135"/>
                  </a:cubicBezTo>
                  <a:cubicBezTo>
                    <a:pt x="280" y="133"/>
                    <a:pt x="280" y="133"/>
                    <a:pt x="280" y="133"/>
                  </a:cubicBezTo>
                  <a:cubicBezTo>
                    <a:pt x="280" y="133"/>
                    <a:pt x="279" y="132"/>
                    <a:pt x="279" y="132"/>
                  </a:cubicBezTo>
                  <a:cubicBezTo>
                    <a:pt x="278" y="132"/>
                    <a:pt x="278" y="132"/>
                    <a:pt x="277" y="132"/>
                  </a:cubicBezTo>
                  <a:cubicBezTo>
                    <a:pt x="277" y="133"/>
                    <a:pt x="277" y="133"/>
                    <a:pt x="277" y="133"/>
                  </a:cubicBezTo>
                  <a:cubicBezTo>
                    <a:pt x="276" y="133"/>
                    <a:pt x="276" y="132"/>
                    <a:pt x="275" y="132"/>
                  </a:cubicBezTo>
                  <a:cubicBezTo>
                    <a:pt x="275" y="130"/>
                    <a:pt x="275" y="130"/>
                    <a:pt x="275" y="130"/>
                  </a:cubicBezTo>
                  <a:cubicBezTo>
                    <a:pt x="275" y="130"/>
                    <a:pt x="275" y="130"/>
                    <a:pt x="275" y="129"/>
                  </a:cubicBezTo>
                  <a:cubicBezTo>
                    <a:pt x="275" y="129"/>
                    <a:pt x="275" y="129"/>
                    <a:pt x="275" y="129"/>
                  </a:cubicBezTo>
                  <a:cubicBezTo>
                    <a:pt x="275" y="129"/>
                    <a:pt x="275" y="129"/>
                    <a:pt x="275" y="129"/>
                  </a:cubicBezTo>
                  <a:cubicBezTo>
                    <a:pt x="275" y="128"/>
                    <a:pt x="275" y="128"/>
                    <a:pt x="275" y="128"/>
                  </a:cubicBezTo>
                  <a:cubicBezTo>
                    <a:pt x="275" y="128"/>
                    <a:pt x="275" y="128"/>
                    <a:pt x="275" y="128"/>
                  </a:cubicBezTo>
                  <a:cubicBezTo>
                    <a:pt x="275" y="125"/>
                    <a:pt x="275" y="125"/>
                    <a:pt x="275" y="125"/>
                  </a:cubicBezTo>
                  <a:cubicBezTo>
                    <a:pt x="274" y="125"/>
                    <a:pt x="274" y="125"/>
                    <a:pt x="274" y="125"/>
                  </a:cubicBezTo>
                  <a:cubicBezTo>
                    <a:pt x="274" y="124"/>
                    <a:pt x="274" y="123"/>
                    <a:pt x="274" y="123"/>
                  </a:cubicBezTo>
                  <a:cubicBezTo>
                    <a:pt x="273" y="123"/>
                    <a:pt x="273" y="123"/>
                    <a:pt x="273" y="123"/>
                  </a:cubicBezTo>
                  <a:cubicBezTo>
                    <a:pt x="274" y="122"/>
                    <a:pt x="274" y="121"/>
                    <a:pt x="274" y="120"/>
                  </a:cubicBezTo>
                  <a:cubicBezTo>
                    <a:pt x="275" y="120"/>
                    <a:pt x="275" y="120"/>
                    <a:pt x="275" y="120"/>
                  </a:cubicBezTo>
                  <a:cubicBezTo>
                    <a:pt x="274" y="119"/>
                    <a:pt x="274" y="119"/>
                    <a:pt x="274" y="118"/>
                  </a:cubicBezTo>
                  <a:cubicBezTo>
                    <a:pt x="272" y="118"/>
                    <a:pt x="273" y="118"/>
                    <a:pt x="272" y="117"/>
                  </a:cubicBezTo>
                  <a:cubicBezTo>
                    <a:pt x="272" y="116"/>
                    <a:pt x="272" y="116"/>
                    <a:pt x="272" y="116"/>
                  </a:cubicBezTo>
                  <a:cubicBezTo>
                    <a:pt x="269" y="116"/>
                    <a:pt x="269" y="116"/>
                    <a:pt x="269" y="116"/>
                  </a:cubicBezTo>
                  <a:cubicBezTo>
                    <a:pt x="269" y="116"/>
                    <a:pt x="269" y="116"/>
                    <a:pt x="269" y="116"/>
                  </a:cubicBezTo>
                  <a:cubicBezTo>
                    <a:pt x="268" y="116"/>
                    <a:pt x="268" y="116"/>
                    <a:pt x="268" y="116"/>
                  </a:cubicBezTo>
                  <a:cubicBezTo>
                    <a:pt x="268" y="116"/>
                    <a:pt x="268" y="116"/>
                    <a:pt x="268" y="116"/>
                  </a:cubicBezTo>
                  <a:cubicBezTo>
                    <a:pt x="266" y="116"/>
                    <a:pt x="266" y="116"/>
                    <a:pt x="266" y="116"/>
                  </a:cubicBezTo>
                  <a:cubicBezTo>
                    <a:pt x="266" y="115"/>
                    <a:pt x="266" y="115"/>
                    <a:pt x="266" y="115"/>
                  </a:cubicBezTo>
                  <a:cubicBezTo>
                    <a:pt x="265" y="115"/>
                    <a:pt x="264" y="114"/>
                    <a:pt x="263" y="114"/>
                  </a:cubicBezTo>
                  <a:cubicBezTo>
                    <a:pt x="263" y="114"/>
                    <a:pt x="263" y="114"/>
                    <a:pt x="263" y="114"/>
                  </a:cubicBezTo>
                  <a:cubicBezTo>
                    <a:pt x="265" y="114"/>
                    <a:pt x="265" y="114"/>
                    <a:pt x="265" y="114"/>
                  </a:cubicBezTo>
                  <a:cubicBezTo>
                    <a:pt x="265" y="113"/>
                    <a:pt x="265" y="113"/>
                    <a:pt x="265" y="113"/>
                  </a:cubicBezTo>
                  <a:cubicBezTo>
                    <a:pt x="265" y="113"/>
                    <a:pt x="265" y="113"/>
                    <a:pt x="265" y="113"/>
                  </a:cubicBezTo>
                  <a:cubicBezTo>
                    <a:pt x="265" y="112"/>
                    <a:pt x="265" y="112"/>
                    <a:pt x="265" y="112"/>
                  </a:cubicBezTo>
                  <a:cubicBezTo>
                    <a:pt x="265" y="112"/>
                    <a:pt x="265" y="112"/>
                    <a:pt x="265" y="112"/>
                  </a:cubicBezTo>
                  <a:cubicBezTo>
                    <a:pt x="265" y="113"/>
                    <a:pt x="265" y="113"/>
                    <a:pt x="265" y="113"/>
                  </a:cubicBezTo>
                  <a:cubicBezTo>
                    <a:pt x="264" y="113"/>
                    <a:pt x="263" y="113"/>
                    <a:pt x="263" y="112"/>
                  </a:cubicBezTo>
                  <a:cubicBezTo>
                    <a:pt x="263" y="112"/>
                    <a:pt x="262" y="111"/>
                    <a:pt x="262" y="111"/>
                  </a:cubicBezTo>
                  <a:cubicBezTo>
                    <a:pt x="263" y="111"/>
                    <a:pt x="263" y="110"/>
                    <a:pt x="263" y="110"/>
                  </a:cubicBezTo>
                  <a:cubicBezTo>
                    <a:pt x="264" y="110"/>
                    <a:pt x="264" y="110"/>
                    <a:pt x="264" y="110"/>
                  </a:cubicBezTo>
                  <a:cubicBezTo>
                    <a:pt x="262" y="109"/>
                    <a:pt x="262" y="109"/>
                    <a:pt x="261" y="110"/>
                  </a:cubicBezTo>
                  <a:cubicBezTo>
                    <a:pt x="261" y="109"/>
                    <a:pt x="261" y="109"/>
                    <a:pt x="261" y="109"/>
                  </a:cubicBezTo>
                  <a:cubicBezTo>
                    <a:pt x="260" y="109"/>
                    <a:pt x="260" y="109"/>
                    <a:pt x="260" y="109"/>
                  </a:cubicBezTo>
                  <a:cubicBezTo>
                    <a:pt x="260" y="109"/>
                    <a:pt x="261" y="108"/>
                    <a:pt x="261" y="108"/>
                  </a:cubicBezTo>
                  <a:cubicBezTo>
                    <a:pt x="261" y="108"/>
                    <a:pt x="261" y="108"/>
                    <a:pt x="260" y="108"/>
                  </a:cubicBezTo>
                  <a:cubicBezTo>
                    <a:pt x="260" y="107"/>
                    <a:pt x="260" y="106"/>
                    <a:pt x="259" y="106"/>
                  </a:cubicBezTo>
                  <a:cubicBezTo>
                    <a:pt x="259" y="105"/>
                    <a:pt x="259" y="105"/>
                    <a:pt x="258" y="105"/>
                  </a:cubicBezTo>
                  <a:cubicBezTo>
                    <a:pt x="258" y="104"/>
                    <a:pt x="258" y="104"/>
                    <a:pt x="258" y="104"/>
                  </a:cubicBezTo>
                  <a:cubicBezTo>
                    <a:pt x="259" y="104"/>
                    <a:pt x="259" y="104"/>
                    <a:pt x="259" y="104"/>
                  </a:cubicBezTo>
                  <a:cubicBezTo>
                    <a:pt x="260" y="104"/>
                    <a:pt x="260" y="104"/>
                    <a:pt x="260" y="104"/>
                  </a:cubicBezTo>
                  <a:cubicBezTo>
                    <a:pt x="260" y="104"/>
                    <a:pt x="261" y="105"/>
                    <a:pt x="261" y="105"/>
                  </a:cubicBezTo>
                  <a:cubicBezTo>
                    <a:pt x="261" y="106"/>
                    <a:pt x="261" y="106"/>
                    <a:pt x="261" y="106"/>
                  </a:cubicBezTo>
                  <a:cubicBezTo>
                    <a:pt x="262" y="106"/>
                    <a:pt x="262" y="106"/>
                    <a:pt x="262" y="106"/>
                  </a:cubicBezTo>
                  <a:cubicBezTo>
                    <a:pt x="262" y="107"/>
                    <a:pt x="262" y="106"/>
                    <a:pt x="263" y="107"/>
                  </a:cubicBezTo>
                  <a:cubicBezTo>
                    <a:pt x="263" y="107"/>
                    <a:pt x="263" y="107"/>
                    <a:pt x="263" y="107"/>
                  </a:cubicBezTo>
                  <a:cubicBezTo>
                    <a:pt x="264" y="107"/>
                    <a:pt x="264" y="107"/>
                    <a:pt x="264" y="107"/>
                  </a:cubicBezTo>
                  <a:cubicBezTo>
                    <a:pt x="265" y="108"/>
                    <a:pt x="265" y="108"/>
                    <a:pt x="265" y="108"/>
                  </a:cubicBezTo>
                  <a:cubicBezTo>
                    <a:pt x="265" y="108"/>
                    <a:pt x="266" y="108"/>
                    <a:pt x="267" y="108"/>
                  </a:cubicBezTo>
                  <a:cubicBezTo>
                    <a:pt x="267" y="108"/>
                    <a:pt x="267" y="108"/>
                    <a:pt x="267" y="108"/>
                  </a:cubicBezTo>
                  <a:cubicBezTo>
                    <a:pt x="268" y="109"/>
                    <a:pt x="268" y="109"/>
                    <a:pt x="269" y="110"/>
                  </a:cubicBezTo>
                  <a:cubicBezTo>
                    <a:pt x="269" y="111"/>
                    <a:pt x="269" y="111"/>
                    <a:pt x="269" y="111"/>
                  </a:cubicBezTo>
                  <a:cubicBezTo>
                    <a:pt x="270" y="111"/>
                    <a:pt x="270" y="111"/>
                    <a:pt x="270" y="111"/>
                  </a:cubicBezTo>
                  <a:cubicBezTo>
                    <a:pt x="270" y="109"/>
                    <a:pt x="270" y="109"/>
                    <a:pt x="270" y="109"/>
                  </a:cubicBezTo>
                  <a:cubicBezTo>
                    <a:pt x="271" y="109"/>
                    <a:pt x="271" y="109"/>
                    <a:pt x="271" y="109"/>
                  </a:cubicBezTo>
                  <a:cubicBezTo>
                    <a:pt x="271" y="108"/>
                    <a:pt x="271" y="109"/>
                    <a:pt x="271" y="108"/>
                  </a:cubicBezTo>
                  <a:cubicBezTo>
                    <a:pt x="272" y="109"/>
                    <a:pt x="272" y="110"/>
                    <a:pt x="272" y="111"/>
                  </a:cubicBezTo>
                  <a:cubicBezTo>
                    <a:pt x="274" y="111"/>
                    <a:pt x="275" y="112"/>
                    <a:pt x="276" y="112"/>
                  </a:cubicBezTo>
                  <a:cubicBezTo>
                    <a:pt x="277" y="113"/>
                    <a:pt x="277" y="113"/>
                    <a:pt x="277" y="113"/>
                  </a:cubicBezTo>
                  <a:cubicBezTo>
                    <a:pt x="280" y="113"/>
                    <a:pt x="280" y="113"/>
                    <a:pt x="280" y="113"/>
                  </a:cubicBezTo>
                  <a:cubicBezTo>
                    <a:pt x="280" y="113"/>
                    <a:pt x="280" y="113"/>
                    <a:pt x="280" y="113"/>
                  </a:cubicBezTo>
                  <a:cubicBezTo>
                    <a:pt x="281" y="114"/>
                    <a:pt x="281" y="114"/>
                    <a:pt x="282" y="114"/>
                  </a:cubicBezTo>
                  <a:cubicBezTo>
                    <a:pt x="282" y="114"/>
                    <a:pt x="282" y="114"/>
                    <a:pt x="282" y="114"/>
                  </a:cubicBezTo>
                  <a:cubicBezTo>
                    <a:pt x="286" y="114"/>
                    <a:pt x="286" y="114"/>
                    <a:pt x="286" y="114"/>
                  </a:cubicBezTo>
                  <a:cubicBezTo>
                    <a:pt x="286" y="115"/>
                    <a:pt x="286" y="115"/>
                    <a:pt x="286" y="115"/>
                  </a:cubicBezTo>
                  <a:cubicBezTo>
                    <a:pt x="287" y="115"/>
                    <a:pt x="287" y="115"/>
                    <a:pt x="287" y="115"/>
                  </a:cubicBezTo>
                  <a:cubicBezTo>
                    <a:pt x="287" y="115"/>
                    <a:pt x="287" y="115"/>
                    <a:pt x="287" y="115"/>
                  </a:cubicBezTo>
                  <a:cubicBezTo>
                    <a:pt x="289" y="115"/>
                    <a:pt x="291" y="115"/>
                    <a:pt x="294" y="116"/>
                  </a:cubicBezTo>
                  <a:cubicBezTo>
                    <a:pt x="294" y="115"/>
                    <a:pt x="294" y="115"/>
                    <a:pt x="294" y="115"/>
                  </a:cubicBezTo>
                  <a:cubicBezTo>
                    <a:pt x="294" y="115"/>
                    <a:pt x="294" y="115"/>
                    <a:pt x="294" y="115"/>
                  </a:cubicBezTo>
                  <a:cubicBezTo>
                    <a:pt x="295" y="114"/>
                    <a:pt x="295" y="114"/>
                    <a:pt x="295" y="114"/>
                  </a:cubicBezTo>
                  <a:cubicBezTo>
                    <a:pt x="296" y="114"/>
                    <a:pt x="296" y="114"/>
                    <a:pt x="296" y="114"/>
                  </a:cubicBezTo>
                  <a:cubicBezTo>
                    <a:pt x="296" y="114"/>
                    <a:pt x="296" y="114"/>
                    <a:pt x="296" y="114"/>
                  </a:cubicBezTo>
                  <a:cubicBezTo>
                    <a:pt x="296" y="114"/>
                    <a:pt x="296" y="114"/>
                    <a:pt x="296" y="114"/>
                  </a:cubicBezTo>
                  <a:cubicBezTo>
                    <a:pt x="296" y="113"/>
                    <a:pt x="296" y="113"/>
                    <a:pt x="296" y="113"/>
                  </a:cubicBezTo>
                  <a:cubicBezTo>
                    <a:pt x="298" y="113"/>
                    <a:pt x="298" y="113"/>
                    <a:pt x="298" y="113"/>
                  </a:cubicBezTo>
                  <a:cubicBezTo>
                    <a:pt x="298" y="113"/>
                    <a:pt x="299" y="112"/>
                    <a:pt x="299" y="111"/>
                  </a:cubicBezTo>
                  <a:cubicBezTo>
                    <a:pt x="300" y="111"/>
                    <a:pt x="300" y="111"/>
                    <a:pt x="300" y="111"/>
                  </a:cubicBezTo>
                  <a:cubicBezTo>
                    <a:pt x="300" y="110"/>
                    <a:pt x="300" y="110"/>
                    <a:pt x="300" y="110"/>
                  </a:cubicBezTo>
                  <a:cubicBezTo>
                    <a:pt x="301" y="109"/>
                    <a:pt x="303" y="109"/>
                    <a:pt x="303" y="108"/>
                  </a:cubicBezTo>
                  <a:cubicBezTo>
                    <a:pt x="304" y="108"/>
                    <a:pt x="304" y="108"/>
                    <a:pt x="304" y="108"/>
                  </a:cubicBezTo>
                  <a:cubicBezTo>
                    <a:pt x="304" y="106"/>
                    <a:pt x="303" y="104"/>
                    <a:pt x="303" y="102"/>
                  </a:cubicBezTo>
                  <a:cubicBezTo>
                    <a:pt x="303" y="102"/>
                    <a:pt x="303" y="102"/>
                    <a:pt x="303" y="102"/>
                  </a:cubicBezTo>
                  <a:cubicBezTo>
                    <a:pt x="302" y="102"/>
                    <a:pt x="302" y="102"/>
                    <a:pt x="302" y="102"/>
                  </a:cubicBezTo>
                  <a:cubicBezTo>
                    <a:pt x="302" y="102"/>
                    <a:pt x="302" y="102"/>
                    <a:pt x="302" y="102"/>
                  </a:cubicBezTo>
                  <a:cubicBezTo>
                    <a:pt x="302" y="101"/>
                    <a:pt x="301" y="101"/>
                    <a:pt x="301" y="100"/>
                  </a:cubicBezTo>
                  <a:cubicBezTo>
                    <a:pt x="301" y="100"/>
                    <a:pt x="300" y="100"/>
                    <a:pt x="300" y="100"/>
                  </a:cubicBezTo>
                  <a:cubicBezTo>
                    <a:pt x="300" y="99"/>
                    <a:pt x="300" y="99"/>
                    <a:pt x="300" y="99"/>
                  </a:cubicBezTo>
                  <a:cubicBezTo>
                    <a:pt x="299" y="99"/>
                    <a:pt x="297" y="98"/>
                    <a:pt x="296" y="98"/>
                  </a:cubicBezTo>
                  <a:cubicBezTo>
                    <a:pt x="296" y="97"/>
                    <a:pt x="296" y="97"/>
                    <a:pt x="296" y="97"/>
                  </a:cubicBezTo>
                  <a:cubicBezTo>
                    <a:pt x="296" y="97"/>
                    <a:pt x="296" y="97"/>
                    <a:pt x="296" y="97"/>
                  </a:cubicBezTo>
                  <a:cubicBezTo>
                    <a:pt x="296" y="96"/>
                    <a:pt x="296" y="96"/>
                    <a:pt x="296" y="96"/>
                  </a:cubicBezTo>
                  <a:cubicBezTo>
                    <a:pt x="295" y="96"/>
                    <a:pt x="295" y="96"/>
                    <a:pt x="295" y="96"/>
                  </a:cubicBezTo>
                  <a:cubicBezTo>
                    <a:pt x="295" y="96"/>
                    <a:pt x="295" y="95"/>
                    <a:pt x="295" y="96"/>
                  </a:cubicBezTo>
                  <a:cubicBezTo>
                    <a:pt x="295" y="96"/>
                    <a:pt x="295" y="96"/>
                    <a:pt x="295" y="96"/>
                  </a:cubicBezTo>
                  <a:cubicBezTo>
                    <a:pt x="294" y="96"/>
                    <a:pt x="294" y="96"/>
                    <a:pt x="294" y="96"/>
                  </a:cubicBezTo>
                  <a:cubicBezTo>
                    <a:pt x="293" y="94"/>
                    <a:pt x="291" y="94"/>
                    <a:pt x="289" y="93"/>
                  </a:cubicBezTo>
                  <a:cubicBezTo>
                    <a:pt x="289" y="92"/>
                    <a:pt x="289" y="92"/>
                    <a:pt x="289" y="92"/>
                  </a:cubicBezTo>
                  <a:cubicBezTo>
                    <a:pt x="288" y="92"/>
                    <a:pt x="288" y="92"/>
                    <a:pt x="288" y="92"/>
                  </a:cubicBezTo>
                  <a:cubicBezTo>
                    <a:pt x="288" y="92"/>
                    <a:pt x="288" y="92"/>
                    <a:pt x="288" y="92"/>
                  </a:cubicBezTo>
                  <a:cubicBezTo>
                    <a:pt x="287" y="91"/>
                    <a:pt x="287" y="91"/>
                    <a:pt x="286" y="91"/>
                  </a:cubicBezTo>
                  <a:cubicBezTo>
                    <a:pt x="285" y="91"/>
                    <a:pt x="285" y="90"/>
                    <a:pt x="285" y="90"/>
                  </a:cubicBezTo>
                  <a:cubicBezTo>
                    <a:pt x="284" y="89"/>
                    <a:pt x="283" y="89"/>
                    <a:pt x="282" y="89"/>
                  </a:cubicBezTo>
                  <a:cubicBezTo>
                    <a:pt x="282" y="89"/>
                    <a:pt x="282" y="89"/>
                    <a:pt x="282" y="89"/>
                  </a:cubicBezTo>
                  <a:cubicBezTo>
                    <a:pt x="280" y="88"/>
                    <a:pt x="279" y="88"/>
                    <a:pt x="277" y="87"/>
                  </a:cubicBezTo>
                  <a:cubicBezTo>
                    <a:pt x="277" y="88"/>
                    <a:pt x="277" y="88"/>
                    <a:pt x="277" y="88"/>
                  </a:cubicBezTo>
                  <a:cubicBezTo>
                    <a:pt x="277" y="88"/>
                    <a:pt x="277" y="88"/>
                    <a:pt x="277" y="88"/>
                  </a:cubicBezTo>
                  <a:cubicBezTo>
                    <a:pt x="277" y="87"/>
                    <a:pt x="277" y="87"/>
                    <a:pt x="277" y="87"/>
                  </a:cubicBezTo>
                  <a:cubicBezTo>
                    <a:pt x="276" y="87"/>
                    <a:pt x="276" y="87"/>
                    <a:pt x="276" y="87"/>
                  </a:cubicBezTo>
                  <a:cubicBezTo>
                    <a:pt x="276" y="87"/>
                    <a:pt x="275" y="86"/>
                    <a:pt x="275" y="86"/>
                  </a:cubicBezTo>
                  <a:cubicBezTo>
                    <a:pt x="274" y="85"/>
                    <a:pt x="273" y="86"/>
                    <a:pt x="273" y="86"/>
                  </a:cubicBezTo>
                  <a:cubicBezTo>
                    <a:pt x="273" y="86"/>
                    <a:pt x="273" y="86"/>
                    <a:pt x="273" y="86"/>
                  </a:cubicBezTo>
                  <a:cubicBezTo>
                    <a:pt x="273" y="85"/>
                    <a:pt x="272" y="85"/>
                    <a:pt x="272" y="85"/>
                  </a:cubicBezTo>
                  <a:cubicBezTo>
                    <a:pt x="271" y="84"/>
                    <a:pt x="271" y="84"/>
                    <a:pt x="271" y="84"/>
                  </a:cubicBezTo>
                  <a:cubicBezTo>
                    <a:pt x="270" y="84"/>
                    <a:pt x="270" y="84"/>
                    <a:pt x="270" y="84"/>
                  </a:cubicBezTo>
                  <a:cubicBezTo>
                    <a:pt x="268" y="84"/>
                    <a:pt x="268" y="83"/>
                    <a:pt x="266" y="84"/>
                  </a:cubicBezTo>
                  <a:cubicBezTo>
                    <a:pt x="266" y="82"/>
                    <a:pt x="266" y="82"/>
                    <a:pt x="266" y="82"/>
                  </a:cubicBezTo>
                  <a:cubicBezTo>
                    <a:pt x="265" y="82"/>
                    <a:pt x="265" y="82"/>
                    <a:pt x="265" y="82"/>
                  </a:cubicBezTo>
                  <a:cubicBezTo>
                    <a:pt x="265" y="83"/>
                    <a:pt x="265" y="83"/>
                    <a:pt x="265" y="83"/>
                  </a:cubicBezTo>
                  <a:cubicBezTo>
                    <a:pt x="264" y="83"/>
                    <a:pt x="264" y="82"/>
                    <a:pt x="264" y="82"/>
                  </a:cubicBezTo>
                  <a:cubicBezTo>
                    <a:pt x="263" y="82"/>
                    <a:pt x="262" y="83"/>
                    <a:pt x="261" y="83"/>
                  </a:cubicBezTo>
                  <a:cubicBezTo>
                    <a:pt x="261" y="82"/>
                    <a:pt x="261" y="82"/>
                    <a:pt x="261" y="82"/>
                  </a:cubicBezTo>
                  <a:cubicBezTo>
                    <a:pt x="259" y="82"/>
                    <a:pt x="259" y="82"/>
                    <a:pt x="259" y="82"/>
                  </a:cubicBezTo>
                  <a:cubicBezTo>
                    <a:pt x="259" y="81"/>
                    <a:pt x="259" y="81"/>
                    <a:pt x="259" y="81"/>
                  </a:cubicBezTo>
                  <a:cubicBezTo>
                    <a:pt x="261" y="81"/>
                    <a:pt x="261" y="81"/>
                    <a:pt x="261" y="81"/>
                  </a:cubicBezTo>
                  <a:cubicBezTo>
                    <a:pt x="261" y="80"/>
                    <a:pt x="261" y="80"/>
                    <a:pt x="262" y="80"/>
                  </a:cubicBezTo>
                  <a:cubicBezTo>
                    <a:pt x="262" y="80"/>
                    <a:pt x="262" y="80"/>
                    <a:pt x="262" y="80"/>
                  </a:cubicBezTo>
                  <a:cubicBezTo>
                    <a:pt x="261" y="79"/>
                    <a:pt x="261" y="79"/>
                    <a:pt x="260" y="79"/>
                  </a:cubicBezTo>
                  <a:cubicBezTo>
                    <a:pt x="259" y="79"/>
                    <a:pt x="258" y="78"/>
                    <a:pt x="257" y="77"/>
                  </a:cubicBezTo>
                  <a:cubicBezTo>
                    <a:pt x="257" y="78"/>
                    <a:pt x="257" y="78"/>
                    <a:pt x="257" y="78"/>
                  </a:cubicBezTo>
                  <a:cubicBezTo>
                    <a:pt x="257" y="78"/>
                    <a:pt x="257" y="78"/>
                    <a:pt x="257" y="78"/>
                  </a:cubicBezTo>
                  <a:cubicBezTo>
                    <a:pt x="256" y="78"/>
                    <a:pt x="256" y="78"/>
                    <a:pt x="256" y="78"/>
                  </a:cubicBezTo>
                  <a:cubicBezTo>
                    <a:pt x="256" y="79"/>
                    <a:pt x="256" y="79"/>
                    <a:pt x="256" y="79"/>
                  </a:cubicBezTo>
                  <a:cubicBezTo>
                    <a:pt x="255" y="79"/>
                    <a:pt x="255" y="79"/>
                    <a:pt x="254" y="79"/>
                  </a:cubicBezTo>
                  <a:cubicBezTo>
                    <a:pt x="254" y="78"/>
                    <a:pt x="254" y="78"/>
                    <a:pt x="254" y="78"/>
                  </a:cubicBezTo>
                  <a:cubicBezTo>
                    <a:pt x="251" y="78"/>
                    <a:pt x="251" y="78"/>
                    <a:pt x="251" y="78"/>
                  </a:cubicBezTo>
                  <a:cubicBezTo>
                    <a:pt x="251" y="78"/>
                    <a:pt x="251" y="78"/>
                    <a:pt x="251" y="78"/>
                  </a:cubicBezTo>
                  <a:cubicBezTo>
                    <a:pt x="251" y="78"/>
                    <a:pt x="251" y="78"/>
                    <a:pt x="250" y="78"/>
                  </a:cubicBezTo>
                  <a:cubicBezTo>
                    <a:pt x="250" y="78"/>
                    <a:pt x="250" y="78"/>
                    <a:pt x="249" y="79"/>
                  </a:cubicBezTo>
                  <a:cubicBezTo>
                    <a:pt x="249" y="79"/>
                    <a:pt x="249" y="79"/>
                    <a:pt x="249" y="79"/>
                  </a:cubicBezTo>
                  <a:cubicBezTo>
                    <a:pt x="249" y="79"/>
                    <a:pt x="248" y="78"/>
                    <a:pt x="248" y="78"/>
                  </a:cubicBezTo>
                  <a:cubicBezTo>
                    <a:pt x="247" y="79"/>
                    <a:pt x="248" y="79"/>
                    <a:pt x="247" y="80"/>
                  </a:cubicBezTo>
                  <a:cubicBezTo>
                    <a:pt x="247" y="80"/>
                    <a:pt x="246" y="80"/>
                    <a:pt x="245" y="80"/>
                  </a:cubicBezTo>
                  <a:cubicBezTo>
                    <a:pt x="245" y="78"/>
                    <a:pt x="245" y="78"/>
                    <a:pt x="244" y="77"/>
                  </a:cubicBezTo>
                  <a:cubicBezTo>
                    <a:pt x="246" y="77"/>
                    <a:pt x="246" y="77"/>
                    <a:pt x="246" y="77"/>
                  </a:cubicBezTo>
                  <a:cubicBezTo>
                    <a:pt x="246" y="77"/>
                    <a:pt x="246" y="77"/>
                    <a:pt x="246" y="77"/>
                  </a:cubicBezTo>
                  <a:cubicBezTo>
                    <a:pt x="246" y="77"/>
                    <a:pt x="246" y="77"/>
                    <a:pt x="246" y="77"/>
                  </a:cubicBezTo>
                  <a:cubicBezTo>
                    <a:pt x="246" y="77"/>
                    <a:pt x="246" y="77"/>
                    <a:pt x="246" y="77"/>
                  </a:cubicBezTo>
                  <a:cubicBezTo>
                    <a:pt x="247" y="77"/>
                    <a:pt x="248" y="77"/>
                    <a:pt x="249" y="76"/>
                  </a:cubicBezTo>
                  <a:cubicBezTo>
                    <a:pt x="249" y="75"/>
                    <a:pt x="249" y="76"/>
                    <a:pt x="249" y="75"/>
                  </a:cubicBezTo>
                  <a:cubicBezTo>
                    <a:pt x="253" y="75"/>
                    <a:pt x="253" y="75"/>
                    <a:pt x="253" y="75"/>
                  </a:cubicBezTo>
                  <a:cubicBezTo>
                    <a:pt x="253" y="74"/>
                    <a:pt x="252" y="74"/>
                    <a:pt x="252" y="73"/>
                  </a:cubicBezTo>
                  <a:cubicBezTo>
                    <a:pt x="251" y="73"/>
                    <a:pt x="251" y="73"/>
                    <a:pt x="251" y="73"/>
                  </a:cubicBezTo>
                  <a:cubicBezTo>
                    <a:pt x="251" y="72"/>
                    <a:pt x="251" y="72"/>
                    <a:pt x="251" y="72"/>
                  </a:cubicBezTo>
                  <a:cubicBezTo>
                    <a:pt x="250" y="72"/>
                    <a:pt x="249" y="72"/>
                    <a:pt x="248" y="72"/>
                  </a:cubicBezTo>
                  <a:cubicBezTo>
                    <a:pt x="249" y="71"/>
                    <a:pt x="249" y="71"/>
                    <a:pt x="249" y="70"/>
                  </a:cubicBezTo>
                  <a:cubicBezTo>
                    <a:pt x="249" y="70"/>
                    <a:pt x="249" y="70"/>
                    <a:pt x="249" y="70"/>
                  </a:cubicBezTo>
                  <a:cubicBezTo>
                    <a:pt x="249" y="69"/>
                    <a:pt x="249" y="69"/>
                    <a:pt x="249" y="69"/>
                  </a:cubicBezTo>
                  <a:cubicBezTo>
                    <a:pt x="248" y="69"/>
                    <a:pt x="248" y="69"/>
                    <a:pt x="248" y="69"/>
                  </a:cubicBezTo>
                  <a:cubicBezTo>
                    <a:pt x="247" y="70"/>
                    <a:pt x="248" y="70"/>
                    <a:pt x="246" y="71"/>
                  </a:cubicBezTo>
                  <a:cubicBezTo>
                    <a:pt x="246" y="70"/>
                    <a:pt x="246" y="70"/>
                    <a:pt x="246" y="70"/>
                  </a:cubicBezTo>
                  <a:cubicBezTo>
                    <a:pt x="246" y="70"/>
                    <a:pt x="245" y="69"/>
                    <a:pt x="245" y="69"/>
                  </a:cubicBezTo>
                  <a:cubicBezTo>
                    <a:pt x="245" y="68"/>
                    <a:pt x="245" y="68"/>
                    <a:pt x="244" y="67"/>
                  </a:cubicBezTo>
                  <a:cubicBezTo>
                    <a:pt x="243" y="67"/>
                    <a:pt x="244" y="67"/>
                    <a:pt x="243" y="67"/>
                  </a:cubicBezTo>
                  <a:cubicBezTo>
                    <a:pt x="243" y="68"/>
                    <a:pt x="243" y="68"/>
                    <a:pt x="242" y="69"/>
                  </a:cubicBezTo>
                  <a:cubicBezTo>
                    <a:pt x="242" y="71"/>
                    <a:pt x="243" y="71"/>
                    <a:pt x="241" y="72"/>
                  </a:cubicBezTo>
                  <a:cubicBezTo>
                    <a:pt x="241" y="73"/>
                    <a:pt x="241" y="73"/>
                    <a:pt x="241" y="73"/>
                  </a:cubicBezTo>
                  <a:cubicBezTo>
                    <a:pt x="241" y="73"/>
                    <a:pt x="241" y="73"/>
                    <a:pt x="240" y="72"/>
                  </a:cubicBezTo>
                  <a:cubicBezTo>
                    <a:pt x="240" y="70"/>
                    <a:pt x="241" y="70"/>
                    <a:pt x="241" y="69"/>
                  </a:cubicBezTo>
                  <a:cubicBezTo>
                    <a:pt x="240" y="69"/>
                    <a:pt x="240" y="70"/>
                    <a:pt x="239" y="70"/>
                  </a:cubicBezTo>
                  <a:cubicBezTo>
                    <a:pt x="239" y="69"/>
                    <a:pt x="239" y="69"/>
                    <a:pt x="239" y="68"/>
                  </a:cubicBezTo>
                  <a:cubicBezTo>
                    <a:pt x="240" y="68"/>
                    <a:pt x="240" y="68"/>
                    <a:pt x="241" y="67"/>
                  </a:cubicBezTo>
                  <a:cubicBezTo>
                    <a:pt x="241" y="67"/>
                    <a:pt x="241" y="67"/>
                    <a:pt x="241" y="67"/>
                  </a:cubicBezTo>
                  <a:cubicBezTo>
                    <a:pt x="240" y="67"/>
                    <a:pt x="240" y="67"/>
                    <a:pt x="240" y="67"/>
                  </a:cubicBezTo>
                  <a:cubicBezTo>
                    <a:pt x="240" y="65"/>
                    <a:pt x="240" y="65"/>
                    <a:pt x="240" y="65"/>
                  </a:cubicBezTo>
                  <a:cubicBezTo>
                    <a:pt x="240" y="65"/>
                    <a:pt x="240" y="65"/>
                    <a:pt x="240" y="65"/>
                  </a:cubicBezTo>
                  <a:cubicBezTo>
                    <a:pt x="238" y="65"/>
                    <a:pt x="238" y="65"/>
                    <a:pt x="238" y="64"/>
                  </a:cubicBezTo>
                  <a:cubicBezTo>
                    <a:pt x="236" y="64"/>
                    <a:pt x="236" y="64"/>
                    <a:pt x="236" y="64"/>
                  </a:cubicBezTo>
                  <a:cubicBezTo>
                    <a:pt x="236" y="66"/>
                    <a:pt x="236" y="66"/>
                    <a:pt x="236" y="66"/>
                  </a:cubicBezTo>
                  <a:cubicBezTo>
                    <a:pt x="236" y="66"/>
                    <a:pt x="236" y="66"/>
                    <a:pt x="236" y="66"/>
                  </a:cubicBezTo>
                  <a:cubicBezTo>
                    <a:pt x="236" y="67"/>
                    <a:pt x="236" y="67"/>
                    <a:pt x="236" y="67"/>
                  </a:cubicBezTo>
                  <a:cubicBezTo>
                    <a:pt x="235" y="67"/>
                    <a:pt x="235" y="67"/>
                    <a:pt x="235" y="67"/>
                  </a:cubicBezTo>
                  <a:cubicBezTo>
                    <a:pt x="235" y="68"/>
                    <a:pt x="235" y="68"/>
                    <a:pt x="235" y="69"/>
                  </a:cubicBezTo>
                  <a:cubicBezTo>
                    <a:pt x="234" y="69"/>
                    <a:pt x="234" y="69"/>
                    <a:pt x="234" y="69"/>
                  </a:cubicBezTo>
                  <a:cubicBezTo>
                    <a:pt x="234" y="69"/>
                    <a:pt x="234" y="70"/>
                    <a:pt x="233" y="70"/>
                  </a:cubicBezTo>
                  <a:cubicBezTo>
                    <a:pt x="233" y="72"/>
                    <a:pt x="233" y="72"/>
                    <a:pt x="233" y="72"/>
                  </a:cubicBezTo>
                  <a:cubicBezTo>
                    <a:pt x="232" y="72"/>
                    <a:pt x="231" y="73"/>
                    <a:pt x="231" y="75"/>
                  </a:cubicBezTo>
                  <a:cubicBezTo>
                    <a:pt x="230" y="75"/>
                    <a:pt x="230" y="75"/>
                    <a:pt x="230" y="75"/>
                  </a:cubicBezTo>
                  <a:cubicBezTo>
                    <a:pt x="230" y="74"/>
                    <a:pt x="231" y="73"/>
                    <a:pt x="231" y="72"/>
                  </a:cubicBezTo>
                  <a:cubicBezTo>
                    <a:pt x="231" y="72"/>
                    <a:pt x="230" y="72"/>
                    <a:pt x="230" y="71"/>
                  </a:cubicBezTo>
                  <a:cubicBezTo>
                    <a:pt x="231" y="71"/>
                    <a:pt x="231" y="71"/>
                    <a:pt x="231" y="71"/>
                  </a:cubicBezTo>
                  <a:cubicBezTo>
                    <a:pt x="231" y="70"/>
                    <a:pt x="231" y="70"/>
                    <a:pt x="231" y="70"/>
                  </a:cubicBezTo>
                  <a:cubicBezTo>
                    <a:pt x="232" y="70"/>
                    <a:pt x="232" y="70"/>
                    <a:pt x="232" y="70"/>
                  </a:cubicBezTo>
                  <a:cubicBezTo>
                    <a:pt x="232" y="69"/>
                    <a:pt x="232" y="69"/>
                    <a:pt x="232" y="69"/>
                  </a:cubicBezTo>
                  <a:cubicBezTo>
                    <a:pt x="232" y="69"/>
                    <a:pt x="232" y="69"/>
                    <a:pt x="232" y="69"/>
                  </a:cubicBezTo>
                  <a:cubicBezTo>
                    <a:pt x="232" y="68"/>
                    <a:pt x="232" y="68"/>
                    <a:pt x="232" y="67"/>
                  </a:cubicBezTo>
                  <a:cubicBezTo>
                    <a:pt x="231" y="67"/>
                    <a:pt x="231" y="67"/>
                    <a:pt x="231" y="67"/>
                  </a:cubicBezTo>
                  <a:cubicBezTo>
                    <a:pt x="231" y="68"/>
                    <a:pt x="231" y="68"/>
                    <a:pt x="231" y="68"/>
                  </a:cubicBezTo>
                  <a:cubicBezTo>
                    <a:pt x="230" y="68"/>
                    <a:pt x="230" y="68"/>
                    <a:pt x="230" y="68"/>
                  </a:cubicBezTo>
                  <a:cubicBezTo>
                    <a:pt x="230" y="70"/>
                    <a:pt x="229" y="69"/>
                    <a:pt x="229" y="70"/>
                  </a:cubicBezTo>
                  <a:cubicBezTo>
                    <a:pt x="228" y="70"/>
                    <a:pt x="228" y="70"/>
                    <a:pt x="228" y="70"/>
                  </a:cubicBezTo>
                  <a:cubicBezTo>
                    <a:pt x="228" y="71"/>
                    <a:pt x="227" y="74"/>
                    <a:pt x="227" y="74"/>
                  </a:cubicBezTo>
                  <a:cubicBezTo>
                    <a:pt x="226" y="74"/>
                    <a:pt x="226" y="74"/>
                    <a:pt x="226" y="74"/>
                  </a:cubicBezTo>
                  <a:cubicBezTo>
                    <a:pt x="226" y="75"/>
                    <a:pt x="226" y="75"/>
                    <a:pt x="226" y="75"/>
                  </a:cubicBezTo>
                  <a:cubicBezTo>
                    <a:pt x="225" y="75"/>
                    <a:pt x="225" y="75"/>
                    <a:pt x="225" y="75"/>
                  </a:cubicBezTo>
                  <a:cubicBezTo>
                    <a:pt x="225" y="76"/>
                    <a:pt x="225" y="76"/>
                    <a:pt x="225" y="77"/>
                  </a:cubicBezTo>
                  <a:cubicBezTo>
                    <a:pt x="224" y="77"/>
                    <a:pt x="224" y="77"/>
                    <a:pt x="224" y="77"/>
                  </a:cubicBezTo>
                  <a:cubicBezTo>
                    <a:pt x="224" y="78"/>
                    <a:pt x="224" y="78"/>
                    <a:pt x="224" y="79"/>
                  </a:cubicBezTo>
                  <a:cubicBezTo>
                    <a:pt x="223" y="79"/>
                    <a:pt x="223" y="79"/>
                    <a:pt x="223" y="78"/>
                  </a:cubicBezTo>
                  <a:cubicBezTo>
                    <a:pt x="222" y="78"/>
                    <a:pt x="222" y="78"/>
                    <a:pt x="222" y="78"/>
                  </a:cubicBezTo>
                  <a:cubicBezTo>
                    <a:pt x="223" y="77"/>
                    <a:pt x="223" y="75"/>
                    <a:pt x="224" y="74"/>
                  </a:cubicBezTo>
                  <a:cubicBezTo>
                    <a:pt x="225" y="73"/>
                    <a:pt x="225" y="73"/>
                    <a:pt x="226" y="72"/>
                  </a:cubicBezTo>
                  <a:cubicBezTo>
                    <a:pt x="226" y="71"/>
                    <a:pt x="226" y="71"/>
                    <a:pt x="226" y="70"/>
                  </a:cubicBezTo>
                  <a:cubicBezTo>
                    <a:pt x="226" y="70"/>
                    <a:pt x="226" y="70"/>
                    <a:pt x="226" y="70"/>
                  </a:cubicBezTo>
                  <a:cubicBezTo>
                    <a:pt x="226" y="70"/>
                    <a:pt x="226" y="70"/>
                    <a:pt x="226" y="70"/>
                  </a:cubicBezTo>
                  <a:cubicBezTo>
                    <a:pt x="225" y="70"/>
                    <a:pt x="225" y="70"/>
                    <a:pt x="224" y="70"/>
                  </a:cubicBezTo>
                  <a:cubicBezTo>
                    <a:pt x="224" y="69"/>
                    <a:pt x="224" y="69"/>
                    <a:pt x="224" y="69"/>
                  </a:cubicBezTo>
                  <a:cubicBezTo>
                    <a:pt x="224" y="69"/>
                    <a:pt x="224" y="69"/>
                    <a:pt x="224" y="69"/>
                  </a:cubicBezTo>
                  <a:cubicBezTo>
                    <a:pt x="224" y="70"/>
                    <a:pt x="224" y="70"/>
                    <a:pt x="224" y="70"/>
                  </a:cubicBezTo>
                  <a:cubicBezTo>
                    <a:pt x="222" y="70"/>
                    <a:pt x="222" y="70"/>
                    <a:pt x="222" y="70"/>
                  </a:cubicBezTo>
                  <a:cubicBezTo>
                    <a:pt x="222" y="69"/>
                    <a:pt x="222" y="69"/>
                    <a:pt x="222" y="68"/>
                  </a:cubicBezTo>
                  <a:cubicBezTo>
                    <a:pt x="221" y="68"/>
                    <a:pt x="221" y="68"/>
                    <a:pt x="220" y="68"/>
                  </a:cubicBezTo>
                  <a:cubicBezTo>
                    <a:pt x="220" y="69"/>
                    <a:pt x="220" y="72"/>
                    <a:pt x="220" y="72"/>
                  </a:cubicBezTo>
                  <a:cubicBezTo>
                    <a:pt x="220" y="72"/>
                    <a:pt x="220" y="72"/>
                    <a:pt x="220" y="72"/>
                  </a:cubicBezTo>
                  <a:cubicBezTo>
                    <a:pt x="218" y="72"/>
                    <a:pt x="218" y="72"/>
                    <a:pt x="218" y="72"/>
                  </a:cubicBezTo>
                  <a:cubicBezTo>
                    <a:pt x="218" y="71"/>
                    <a:pt x="218" y="71"/>
                    <a:pt x="218" y="70"/>
                  </a:cubicBezTo>
                  <a:cubicBezTo>
                    <a:pt x="216" y="70"/>
                    <a:pt x="216" y="70"/>
                    <a:pt x="216" y="70"/>
                  </a:cubicBezTo>
                  <a:cubicBezTo>
                    <a:pt x="217" y="70"/>
                    <a:pt x="217" y="71"/>
                    <a:pt x="217" y="71"/>
                  </a:cubicBezTo>
                  <a:cubicBezTo>
                    <a:pt x="216" y="71"/>
                    <a:pt x="216" y="71"/>
                    <a:pt x="216" y="71"/>
                  </a:cubicBezTo>
                  <a:cubicBezTo>
                    <a:pt x="216" y="72"/>
                    <a:pt x="216" y="72"/>
                    <a:pt x="216" y="72"/>
                  </a:cubicBezTo>
                  <a:cubicBezTo>
                    <a:pt x="215" y="73"/>
                    <a:pt x="215" y="73"/>
                    <a:pt x="215" y="73"/>
                  </a:cubicBezTo>
                  <a:cubicBezTo>
                    <a:pt x="215" y="73"/>
                    <a:pt x="215" y="73"/>
                    <a:pt x="215" y="73"/>
                  </a:cubicBezTo>
                  <a:cubicBezTo>
                    <a:pt x="215" y="73"/>
                    <a:pt x="214" y="74"/>
                    <a:pt x="214" y="74"/>
                  </a:cubicBezTo>
                  <a:cubicBezTo>
                    <a:pt x="214" y="74"/>
                    <a:pt x="214" y="74"/>
                    <a:pt x="214" y="74"/>
                  </a:cubicBezTo>
                  <a:cubicBezTo>
                    <a:pt x="213" y="75"/>
                    <a:pt x="212" y="74"/>
                    <a:pt x="212" y="75"/>
                  </a:cubicBezTo>
                  <a:cubicBezTo>
                    <a:pt x="212" y="76"/>
                    <a:pt x="212" y="76"/>
                    <a:pt x="212" y="76"/>
                  </a:cubicBezTo>
                  <a:cubicBezTo>
                    <a:pt x="212" y="76"/>
                    <a:pt x="212" y="76"/>
                    <a:pt x="212" y="76"/>
                  </a:cubicBezTo>
                  <a:cubicBezTo>
                    <a:pt x="212" y="76"/>
                    <a:pt x="212" y="76"/>
                    <a:pt x="212" y="76"/>
                  </a:cubicBezTo>
                  <a:cubicBezTo>
                    <a:pt x="211" y="76"/>
                    <a:pt x="211" y="76"/>
                    <a:pt x="211" y="76"/>
                  </a:cubicBezTo>
                  <a:cubicBezTo>
                    <a:pt x="211" y="76"/>
                    <a:pt x="211" y="76"/>
                    <a:pt x="211" y="76"/>
                  </a:cubicBezTo>
                  <a:cubicBezTo>
                    <a:pt x="209" y="76"/>
                    <a:pt x="209" y="75"/>
                    <a:pt x="208" y="74"/>
                  </a:cubicBezTo>
                  <a:cubicBezTo>
                    <a:pt x="208" y="73"/>
                    <a:pt x="208" y="73"/>
                    <a:pt x="208" y="73"/>
                  </a:cubicBezTo>
                  <a:cubicBezTo>
                    <a:pt x="207" y="73"/>
                    <a:pt x="207" y="73"/>
                    <a:pt x="206" y="74"/>
                  </a:cubicBezTo>
                  <a:cubicBezTo>
                    <a:pt x="206" y="73"/>
                    <a:pt x="206" y="73"/>
                    <a:pt x="206" y="72"/>
                  </a:cubicBezTo>
                  <a:cubicBezTo>
                    <a:pt x="205" y="72"/>
                    <a:pt x="205" y="72"/>
                    <a:pt x="204" y="72"/>
                  </a:cubicBezTo>
                  <a:cubicBezTo>
                    <a:pt x="204" y="72"/>
                    <a:pt x="204" y="73"/>
                    <a:pt x="204" y="73"/>
                  </a:cubicBezTo>
                  <a:cubicBezTo>
                    <a:pt x="202" y="73"/>
                    <a:pt x="202" y="73"/>
                    <a:pt x="202" y="73"/>
                  </a:cubicBezTo>
                  <a:cubicBezTo>
                    <a:pt x="202" y="74"/>
                    <a:pt x="202" y="74"/>
                    <a:pt x="202" y="75"/>
                  </a:cubicBezTo>
                  <a:cubicBezTo>
                    <a:pt x="202" y="75"/>
                    <a:pt x="202" y="75"/>
                    <a:pt x="202" y="75"/>
                  </a:cubicBezTo>
                  <a:cubicBezTo>
                    <a:pt x="203" y="75"/>
                    <a:pt x="203" y="75"/>
                    <a:pt x="204" y="74"/>
                  </a:cubicBezTo>
                  <a:cubicBezTo>
                    <a:pt x="204" y="75"/>
                    <a:pt x="205" y="77"/>
                    <a:pt x="206" y="78"/>
                  </a:cubicBezTo>
                  <a:cubicBezTo>
                    <a:pt x="204" y="78"/>
                    <a:pt x="204" y="77"/>
                    <a:pt x="202" y="76"/>
                  </a:cubicBezTo>
                  <a:cubicBezTo>
                    <a:pt x="202" y="76"/>
                    <a:pt x="202" y="76"/>
                    <a:pt x="201" y="76"/>
                  </a:cubicBezTo>
                  <a:cubicBezTo>
                    <a:pt x="201" y="76"/>
                    <a:pt x="201" y="76"/>
                    <a:pt x="201" y="76"/>
                  </a:cubicBezTo>
                  <a:cubicBezTo>
                    <a:pt x="201" y="76"/>
                    <a:pt x="201" y="76"/>
                    <a:pt x="201" y="76"/>
                  </a:cubicBezTo>
                  <a:cubicBezTo>
                    <a:pt x="201" y="77"/>
                    <a:pt x="202" y="78"/>
                    <a:pt x="202" y="78"/>
                  </a:cubicBezTo>
                  <a:cubicBezTo>
                    <a:pt x="202" y="79"/>
                    <a:pt x="202" y="79"/>
                    <a:pt x="201" y="80"/>
                  </a:cubicBezTo>
                  <a:cubicBezTo>
                    <a:pt x="200" y="80"/>
                    <a:pt x="200" y="80"/>
                    <a:pt x="200" y="80"/>
                  </a:cubicBezTo>
                  <a:cubicBezTo>
                    <a:pt x="200" y="79"/>
                    <a:pt x="200" y="79"/>
                    <a:pt x="200" y="79"/>
                  </a:cubicBezTo>
                  <a:cubicBezTo>
                    <a:pt x="200" y="79"/>
                    <a:pt x="200" y="79"/>
                    <a:pt x="200" y="79"/>
                  </a:cubicBezTo>
                  <a:cubicBezTo>
                    <a:pt x="200" y="78"/>
                    <a:pt x="200" y="77"/>
                    <a:pt x="200" y="76"/>
                  </a:cubicBezTo>
                  <a:cubicBezTo>
                    <a:pt x="200" y="76"/>
                    <a:pt x="200" y="76"/>
                    <a:pt x="200" y="76"/>
                  </a:cubicBezTo>
                  <a:cubicBezTo>
                    <a:pt x="200" y="77"/>
                    <a:pt x="200" y="77"/>
                    <a:pt x="200" y="77"/>
                  </a:cubicBezTo>
                  <a:cubicBezTo>
                    <a:pt x="198" y="78"/>
                    <a:pt x="200" y="78"/>
                    <a:pt x="199" y="79"/>
                  </a:cubicBezTo>
                  <a:cubicBezTo>
                    <a:pt x="198" y="79"/>
                    <a:pt x="198" y="79"/>
                    <a:pt x="198" y="80"/>
                  </a:cubicBezTo>
                  <a:cubicBezTo>
                    <a:pt x="198" y="80"/>
                    <a:pt x="198" y="80"/>
                    <a:pt x="198" y="80"/>
                  </a:cubicBezTo>
                  <a:cubicBezTo>
                    <a:pt x="197" y="80"/>
                    <a:pt x="198" y="79"/>
                    <a:pt x="198" y="77"/>
                  </a:cubicBezTo>
                  <a:cubicBezTo>
                    <a:pt x="197" y="77"/>
                    <a:pt x="197" y="77"/>
                    <a:pt x="196" y="77"/>
                  </a:cubicBezTo>
                  <a:cubicBezTo>
                    <a:pt x="196" y="78"/>
                    <a:pt x="196" y="78"/>
                    <a:pt x="196" y="78"/>
                  </a:cubicBezTo>
                  <a:cubicBezTo>
                    <a:pt x="196" y="78"/>
                    <a:pt x="196" y="78"/>
                    <a:pt x="196" y="78"/>
                  </a:cubicBezTo>
                  <a:cubicBezTo>
                    <a:pt x="196" y="79"/>
                    <a:pt x="196" y="79"/>
                    <a:pt x="196" y="79"/>
                  </a:cubicBezTo>
                  <a:cubicBezTo>
                    <a:pt x="194" y="80"/>
                    <a:pt x="194" y="81"/>
                    <a:pt x="193" y="81"/>
                  </a:cubicBezTo>
                  <a:cubicBezTo>
                    <a:pt x="193" y="81"/>
                    <a:pt x="192" y="80"/>
                    <a:pt x="192" y="78"/>
                  </a:cubicBezTo>
                  <a:cubicBezTo>
                    <a:pt x="192" y="78"/>
                    <a:pt x="192" y="78"/>
                    <a:pt x="192" y="78"/>
                  </a:cubicBezTo>
                  <a:cubicBezTo>
                    <a:pt x="192" y="79"/>
                    <a:pt x="192" y="79"/>
                    <a:pt x="192" y="79"/>
                  </a:cubicBezTo>
                  <a:cubicBezTo>
                    <a:pt x="191" y="79"/>
                    <a:pt x="191" y="79"/>
                    <a:pt x="191" y="79"/>
                  </a:cubicBezTo>
                  <a:cubicBezTo>
                    <a:pt x="191" y="79"/>
                    <a:pt x="191" y="80"/>
                    <a:pt x="191" y="80"/>
                  </a:cubicBezTo>
                  <a:cubicBezTo>
                    <a:pt x="190" y="80"/>
                    <a:pt x="190" y="80"/>
                    <a:pt x="190" y="80"/>
                  </a:cubicBezTo>
                  <a:cubicBezTo>
                    <a:pt x="190" y="82"/>
                    <a:pt x="190" y="82"/>
                    <a:pt x="191" y="82"/>
                  </a:cubicBezTo>
                  <a:cubicBezTo>
                    <a:pt x="191" y="85"/>
                    <a:pt x="191" y="85"/>
                    <a:pt x="191" y="85"/>
                  </a:cubicBezTo>
                  <a:cubicBezTo>
                    <a:pt x="191" y="85"/>
                    <a:pt x="191" y="85"/>
                    <a:pt x="191" y="85"/>
                  </a:cubicBezTo>
                  <a:cubicBezTo>
                    <a:pt x="191" y="84"/>
                    <a:pt x="191" y="84"/>
                    <a:pt x="191" y="84"/>
                  </a:cubicBezTo>
                  <a:cubicBezTo>
                    <a:pt x="191" y="84"/>
                    <a:pt x="191" y="84"/>
                    <a:pt x="191" y="84"/>
                  </a:cubicBezTo>
                  <a:cubicBezTo>
                    <a:pt x="190" y="83"/>
                    <a:pt x="190" y="83"/>
                    <a:pt x="189" y="83"/>
                  </a:cubicBezTo>
                  <a:cubicBezTo>
                    <a:pt x="189" y="82"/>
                    <a:pt x="189" y="82"/>
                    <a:pt x="189" y="82"/>
                  </a:cubicBezTo>
                  <a:cubicBezTo>
                    <a:pt x="188" y="82"/>
                    <a:pt x="188" y="82"/>
                    <a:pt x="188" y="82"/>
                  </a:cubicBezTo>
                  <a:cubicBezTo>
                    <a:pt x="189" y="83"/>
                    <a:pt x="189" y="84"/>
                    <a:pt x="190" y="84"/>
                  </a:cubicBezTo>
                  <a:cubicBezTo>
                    <a:pt x="189" y="85"/>
                    <a:pt x="189" y="84"/>
                    <a:pt x="189" y="85"/>
                  </a:cubicBezTo>
                  <a:cubicBezTo>
                    <a:pt x="189" y="85"/>
                    <a:pt x="189" y="85"/>
                    <a:pt x="189" y="85"/>
                  </a:cubicBezTo>
                  <a:cubicBezTo>
                    <a:pt x="188" y="85"/>
                    <a:pt x="188" y="85"/>
                    <a:pt x="187" y="85"/>
                  </a:cubicBezTo>
                  <a:cubicBezTo>
                    <a:pt x="187" y="84"/>
                    <a:pt x="187" y="84"/>
                    <a:pt x="187" y="84"/>
                  </a:cubicBezTo>
                  <a:cubicBezTo>
                    <a:pt x="187" y="84"/>
                    <a:pt x="187" y="84"/>
                    <a:pt x="187" y="84"/>
                  </a:cubicBezTo>
                  <a:cubicBezTo>
                    <a:pt x="187" y="84"/>
                    <a:pt x="187" y="84"/>
                    <a:pt x="187" y="84"/>
                  </a:cubicBezTo>
                  <a:cubicBezTo>
                    <a:pt x="186" y="85"/>
                    <a:pt x="186" y="85"/>
                    <a:pt x="186" y="87"/>
                  </a:cubicBezTo>
                  <a:cubicBezTo>
                    <a:pt x="185" y="87"/>
                    <a:pt x="185" y="87"/>
                    <a:pt x="185" y="87"/>
                  </a:cubicBezTo>
                  <a:cubicBezTo>
                    <a:pt x="185" y="87"/>
                    <a:pt x="185" y="88"/>
                    <a:pt x="185" y="88"/>
                  </a:cubicBezTo>
                  <a:cubicBezTo>
                    <a:pt x="184" y="88"/>
                    <a:pt x="184" y="88"/>
                    <a:pt x="184" y="88"/>
                  </a:cubicBezTo>
                  <a:cubicBezTo>
                    <a:pt x="184" y="90"/>
                    <a:pt x="184" y="90"/>
                    <a:pt x="184" y="90"/>
                  </a:cubicBezTo>
                  <a:cubicBezTo>
                    <a:pt x="183" y="90"/>
                    <a:pt x="183" y="90"/>
                    <a:pt x="183" y="90"/>
                  </a:cubicBezTo>
                  <a:cubicBezTo>
                    <a:pt x="183" y="91"/>
                    <a:pt x="184" y="92"/>
                    <a:pt x="184" y="92"/>
                  </a:cubicBezTo>
                  <a:cubicBezTo>
                    <a:pt x="184" y="92"/>
                    <a:pt x="183" y="93"/>
                    <a:pt x="183" y="93"/>
                  </a:cubicBezTo>
                  <a:cubicBezTo>
                    <a:pt x="182" y="93"/>
                    <a:pt x="182" y="93"/>
                    <a:pt x="182" y="94"/>
                  </a:cubicBezTo>
                  <a:cubicBezTo>
                    <a:pt x="182" y="94"/>
                    <a:pt x="182" y="94"/>
                    <a:pt x="182" y="94"/>
                  </a:cubicBezTo>
                  <a:cubicBezTo>
                    <a:pt x="181" y="94"/>
                    <a:pt x="181" y="94"/>
                    <a:pt x="181" y="94"/>
                  </a:cubicBezTo>
                  <a:cubicBezTo>
                    <a:pt x="181" y="94"/>
                    <a:pt x="181" y="94"/>
                    <a:pt x="181" y="94"/>
                  </a:cubicBezTo>
                  <a:cubicBezTo>
                    <a:pt x="179" y="94"/>
                    <a:pt x="179" y="94"/>
                    <a:pt x="179" y="94"/>
                  </a:cubicBezTo>
                  <a:cubicBezTo>
                    <a:pt x="179" y="95"/>
                    <a:pt x="179" y="95"/>
                    <a:pt x="179" y="96"/>
                  </a:cubicBezTo>
                  <a:cubicBezTo>
                    <a:pt x="178" y="96"/>
                    <a:pt x="178" y="96"/>
                    <a:pt x="178" y="96"/>
                  </a:cubicBezTo>
                  <a:cubicBezTo>
                    <a:pt x="178" y="97"/>
                    <a:pt x="178" y="97"/>
                    <a:pt x="178" y="97"/>
                  </a:cubicBezTo>
                  <a:cubicBezTo>
                    <a:pt x="180" y="97"/>
                    <a:pt x="181" y="97"/>
                    <a:pt x="182" y="96"/>
                  </a:cubicBezTo>
                  <a:cubicBezTo>
                    <a:pt x="183" y="96"/>
                    <a:pt x="183" y="96"/>
                    <a:pt x="183" y="96"/>
                  </a:cubicBezTo>
                  <a:cubicBezTo>
                    <a:pt x="183" y="97"/>
                    <a:pt x="183" y="97"/>
                    <a:pt x="183" y="97"/>
                  </a:cubicBezTo>
                  <a:cubicBezTo>
                    <a:pt x="179" y="98"/>
                    <a:pt x="180" y="96"/>
                    <a:pt x="180" y="101"/>
                  </a:cubicBezTo>
                  <a:cubicBezTo>
                    <a:pt x="179" y="101"/>
                    <a:pt x="179" y="101"/>
                    <a:pt x="179" y="101"/>
                  </a:cubicBezTo>
                  <a:cubicBezTo>
                    <a:pt x="179" y="100"/>
                    <a:pt x="178" y="99"/>
                    <a:pt x="178" y="98"/>
                  </a:cubicBezTo>
                  <a:cubicBezTo>
                    <a:pt x="176" y="98"/>
                    <a:pt x="175" y="98"/>
                    <a:pt x="175" y="100"/>
                  </a:cubicBezTo>
                  <a:cubicBezTo>
                    <a:pt x="175" y="99"/>
                    <a:pt x="175" y="99"/>
                    <a:pt x="176" y="99"/>
                  </a:cubicBezTo>
                  <a:cubicBezTo>
                    <a:pt x="176" y="100"/>
                    <a:pt x="176" y="100"/>
                    <a:pt x="176" y="100"/>
                  </a:cubicBezTo>
                  <a:cubicBezTo>
                    <a:pt x="177" y="100"/>
                    <a:pt x="177" y="100"/>
                    <a:pt x="177" y="100"/>
                  </a:cubicBezTo>
                  <a:cubicBezTo>
                    <a:pt x="177" y="100"/>
                    <a:pt x="177" y="100"/>
                    <a:pt x="177" y="100"/>
                  </a:cubicBezTo>
                  <a:cubicBezTo>
                    <a:pt x="175" y="100"/>
                    <a:pt x="175" y="100"/>
                    <a:pt x="175" y="100"/>
                  </a:cubicBezTo>
                  <a:cubicBezTo>
                    <a:pt x="175" y="102"/>
                    <a:pt x="175" y="102"/>
                    <a:pt x="175" y="102"/>
                  </a:cubicBezTo>
                  <a:cubicBezTo>
                    <a:pt x="176" y="101"/>
                    <a:pt x="177" y="101"/>
                    <a:pt x="177" y="101"/>
                  </a:cubicBezTo>
                  <a:cubicBezTo>
                    <a:pt x="177" y="103"/>
                    <a:pt x="177" y="102"/>
                    <a:pt x="177" y="104"/>
                  </a:cubicBezTo>
                  <a:cubicBezTo>
                    <a:pt x="178" y="104"/>
                    <a:pt x="178" y="104"/>
                    <a:pt x="178" y="104"/>
                  </a:cubicBezTo>
                  <a:cubicBezTo>
                    <a:pt x="178" y="105"/>
                    <a:pt x="178" y="105"/>
                    <a:pt x="178" y="105"/>
                  </a:cubicBezTo>
                  <a:cubicBezTo>
                    <a:pt x="174" y="105"/>
                    <a:pt x="174" y="105"/>
                    <a:pt x="174" y="105"/>
                  </a:cubicBezTo>
                  <a:cubicBezTo>
                    <a:pt x="174" y="106"/>
                    <a:pt x="174" y="106"/>
                    <a:pt x="173" y="106"/>
                  </a:cubicBezTo>
                  <a:cubicBezTo>
                    <a:pt x="174" y="107"/>
                    <a:pt x="174" y="107"/>
                    <a:pt x="175" y="108"/>
                  </a:cubicBezTo>
                  <a:cubicBezTo>
                    <a:pt x="174" y="109"/>
                    <a:pt x="174" y="108"/>
                    <a:pt x="173" y="108"/>
                  </a:cubicBezTo>
                  <a:cubicBezTo>
                    <a:pt x="172" y="109"/>
                    <a:pt x="172" y="109"/>
                    <a:pt x="171" y="110"/>
                  </a:cubicBezTo>
                  <a:cubicBezTo>
                    <a:pt x="171" y="110"/>
                    <a:pt x="171" y="110"/>
                    <a:pt x="171" y="110"/>
                  </a:cubicBezTo>
                  <a:cubicBezTo>
                    <a:pt x="171" y="110"/>
                    <a:pt x="171" y="110"/>
                    <a:pt x="170" y="110"/>
                  </a:cubicBezTo>
                  <a:cubicBezTo>
                    <a:pt x="170" y="110"/>
                    <a:pt x="170" y="110"/>
                    <a:pt x="170" y="110"/>
                  </a:cubicBezTo>
                  <a:cubicBezTo>
                    <a:pt x="168" y="110"/>
                    <a:pt x="168" y="110"/>
                    <a:pt x="168" y="110"/>
                  </a:cubicBezTo>
                  <a:cubicBezTo>
                    <a:pt x="168" y="111"/>
                    <a:pt x="168" y="111"/>
                    <a:pt x="168" y="111"/>
                  </a:cubicBezTo>
                  <a:cubicBezTo>
                    <a:pt x="169" y="111"/>
                    <a:pt x="169" y="111"/>
                    <a:pt x="169" y="111"/>
                  </a:cubicBezTo>
                  <a:cubicBezTo>
                    <a:pt x="169" y="112"/>
                    <a:pt x="169" y="112"/>
                    <a:pt x="169" y="112"/>
                  </a:cubicBezTo>
                  <a:cubicBezTo>
                    <a:pt x="167" y="112"/>
                    <a:pt x="167" y="112"/>
                    <a:pt x="167" y="112"/>
                  </a:cubicBezTo>
                  <a:cubicBezTo>
                    <a:pt x="167" y="113"/>
                    <a:pt x="167" y="113"/>
                    <a:pt x="167" y="113"/>
                  </a:cubicBezTo>
                  <a:cubicBezTo>
                    <a:pt x="165" y="113"/>
                    <a:pt x="165" y="113"/>
                    <a:pt x="165" y="113"/>
                  </a:cubicBezTo>
                  <a:cubicBezTo>
                    <a:pt x="165" y="113"/>
                    <a:pt x="165" y="113"/>
                    <a:pt x="165" y="113"/>
                  </a:cubicBezTo>
                  <a:cubicBezTo>
                    <a:pt x="165" y="115"/>
                    <a:pt x="165" y="115"/>
                    <a:pt x="165" y="115"/>
                  </a:cubicBezTo>
                  <a:cubicBezTo>
                    <a:pt x="166" y="115"/>
                    <a:pt x="166" y="115"/>
                    <a:pt x="166" y="115"/>
                  </a:cubicBezTo>
                  <a:cubicBezTo>
                    <a:pt x="166" y="116"/>
                    <a:pt x="166" y="116"/>
                    <a:pt x="166" y="116"/>
                  </a:cubicBezTo>
                  <a:cubicBezTo>
                    <a:pt x="165" y="116"/>
                    <a:pt x="165" y="116"/>
                    <a:pt x="165" y="116"/>
                  </a:cubicBezTo>
                  <a:cubicBezTo>
                    <a:pt x="165" y="117"/>
                    <a:pt x="165" y="117"/>
                    <a:pt x="165" y="117"/>
                  </a:cubicBezTo>
                  <a:cubicBezTo>
                    <a:pt x="165" y="117"/>
                    <a:pt x="165" y="117"/>
                    <a:pt x="165" y="117"/>
                  </a:cubicBezTo>
                  <a:cubicBezTo>
                    <a:pt x="165" y="118"/>
                    <a:pt x="165" y="117"/>
                    <a:pt x="165" y="118"/>
                  </a:cubicBezTo>
                  <a:cubicBezTo>
                    <a:pt x="165" y="119"/>
                    <a:pt x="165" y="119"/>
                    <a:pt x="164" y="119"/>
                  </a:cubicBezTo>
                  <a:cubicBezTo>
                    <a:pt x="164" y="119"/>
                    <a:pt x="164" y="119"/>
                    <a:pt x="164" y="119"/>
                  </a:cubicBezTo>
                  <a:cubicBezTo>
                    <a:pt x="163" y="120"/>
                    <a:pt x="163" y="119"/>
                    <a:pt x="162" y="121"/>
                  </a:cubicBezTo>
                  <a:cubicBezTo>
                    <a:pt x="161" y="121"/>
                    <a:pt x="161" y="121"/>
                    <a:pt x="161" y="121"/>
                  </a:cubicBezTo>
                  <a:cubicBezTo>
                    <a:pt x="161" y="122"/>
                    <a:pt x="161" y="122"/>
                    <a:pt x="161" y="122"/>
                  </a:cubicBezTo>
                  <a:cubicBezTo>
                    <a:pt x="158" y="122"/>
                    <a:pt x="158" y="122"/>
                    <a:pt x="157" y="123"/>
                  </a:cubicBezTo>
                  <a:cubicBezTo>
                    <a:pt x="157" y="124"/>
                    <a:pt x="158" y="125"/>
                    <a:pt x="158" y="125"/>
                  </a:cubicBezTo>
                  <a:cubicBezTo>
                    <a:pt x="158" y="126"/>
                    <a:pt x="158" y="126"/>
                    <a:pt x="157" y="126"/>
                  </a:cubicBezTo>
                  <a:cubicBezTo>
                    <a:pt x="157" y="127"/>
                    <a:pt x="155" y="126"/>
                    <a:pt x="154" y="126"/>
                  </a:cubicBezTo>
                  <a:cubicBezTo>
                    <a:pt x="154" y="126"/>
                    <a:pt x="154" y="126"/>
                    <a:pt x="153" y="127"/>
                  </a:cubicBezTo>
                  <a:cubicBezTo>
                    <a:pt x="153" y="127"/>
                    <a:pt x="153" y="127"/>
                    <a:pt x="154" y="127"/>
                  </a:cubicBezTo>
                  <a:cubicBezTo>
                    <a:pt x="154" y="128"/>
                    <a:pt x="154" y="128"/>
                    <a:pt x="154" y="128"/>
                  </a:cubicBezTo>
                  <a:cubicBezTo>
                    <a:pt x="153" y="128"/>
                    <a:pt x="152" y="128"/>
                    <a:pt x="152" y="128"/>
                  </a:cubicBezTo>
                  <a:cubicBezTo>
                    <a:pt x="152" y="129"/>
                    <a:pt x="152" y="129"/>
                    <a:pt x="152" y="129"/>
                  </a:cubicBezTo>
                  <a:cubicBezTo>
                    <a:pt x="151" y="129"/>
                    <a:pt x="151" y="129"/>
                    <a:pt x="150" y="129"/>
                  </a:cubicBezTo>
                  <a:cubicBezTo>
                    <a:pt x="150" y="129"/>
                    <a:pt x="150" y="129"/>
                    <a:pt x="150" y="129"/>
                  </a:cubicBezTo>
                  <a:cubicBezTo>
                    <a:pt x="150" y="129"/>
                    <a:pt x="150" y="129"/>
                    <a:pt x="150" y="129"/>
                  </a:cubicBezTo>
                  <a:cubicBezTo>
                    <a:pt x="150" y="131"/>
                    <a:pt x="150" y="131"/>
                    <a:pt x="150" y="131"/>
                  </a:cubicBezTo>
                  <a:cubicBezTo>
                    <a:pt x="148" y="132"/>
                    <a:pt x="148" y="133"/>
                    <a:pt x="147" y="135"/>
                  </a:cubicBezTo>
                  <a:cubicBezTo>
                    <a:pt x="147" y="135"/>
                    <a:pt x="146" y="135"/>
                    <a:pt x="146" y="135"/>
                  </a:cubicBezTo>
                  <a:cubicBezTo>
                    <a:pt x="144" y="135"/>
                    <a:pt x="144" y="135"/>
                    <a:pt x="144" y="135"/>
                  </a:cubicBezTo>
                  <a:cubicBezTo>
                    <a:pt x="144" y="136"/>
                    <a:pt x="144" y="136"/>
                    <a:pt x="144" y="136"/>
                  </a:cubicBezTo>
                  <a:cubicBezTo>
                    <a:pt x="145" y="136"/>
                    <a:pt x="145" y="136"/>
                    <a:pt x="145" y="136"/>
                  </a:cubicBezTo>
                  <a:cubicBezTo>
                    <a:pt x="145" y="137"/>
                    <a:pt x="145" y="137"/>
                    <a:pt x="145" y="137"/>
                  </a:cubicBezTo>
                  <a:cubicBezTo>
                    <a:pt x="145" y="137"/>
                    <a:pt x="144" y="137"/>
                    <a:pt x="145" y="137"/>
                  </a:cubicBezTo>
                  <a:cubicBezTo>
                    <a:pt x="145" y="137"/>
                    <a:pt x="145" y="137"/>
                    <a:pt x="145" y="137"/>
                  </a:cubicBezTo>
                  <a:cubicBezTo>
                    <a:pt x="146" y="138"/>
                    <a:pt x="145" y="138"/>
                    <a:pt x="146" y="138"/>
                  </a:cubicBezTo>
                  <a:cubicBezTo>
                    <a:pt x="147" y="137"/>
                    <a:pt x="147" y="137"/>
                    <a:pt x="147" y="137"/>
                  </a:cubicBezTo>
                  <a:cubicBezTo>
                    <a:pt x="147" y="137"/>
                    <a:pt x="147" y="137"/>
                    <a:pt x="147" y="137"/>
                  </a:cubicBezTo>
                  <a:cubicBezTo>
                    <a:pt x="148" y="137"/>
                    <a:pt x="148" y="137"/>
                    <a:pt x="148" y="137"/>
                  </a:cubicBezTo>
                  <a:cubicBezTo>
                    <a:pt x="149" y="136"/>
                    <a:pt x="149" y="136"/>
                    <a:pt x="149" y="136"/>
                  </a:cubicBezTo>
                  <a:cubicBezTo>
                    <a:pt x="149" y="136"/>
                    <a:pt x="149" y="136"/>
                    <a:pt x="150" y="135"/>
                  </a:cubicBezTo>
                  <a:cubicBezTo>
                    <a:pt x="150" y="135"/>
                    <a:pt x="150" y="135"/>
                    <a:pt x="150" y="135"/>
                  </a:cubicBezTo>
                  <a:cubicBezTo>
                    <a:pt x="151" y="134"/>
                    <a:pt x="151" y="134"/>
                    <a:pt x="152" y="134"/>
                  </a:cubicBezTo>
                  <a:cubicBezTo>
                    <a:pt x="152" y="135"/>
                    <a:pt x="152" y="135"/>
                    <a:pt x="152" y="135"/>
                  </a:cubicBezTo>
                  <a:cubicBezTo>
                    <a:pt x="151" y="135"/>
                    <a:pt x="151" y="135"/>
                    <a:pt x="151" y="135"/>
                  </a:cubicBezTo>
                  <a:cubicBezTo>
                    <a:pt x="151" y="136"/>
                    <a:pt x="151" y="136"/>
                    <a:pt x="151" y="136"/>
                  </a:cubicBezTo>
                  <a:cubicBezTo>
                    <a:pt x="150" y="137"/>
                    <a:pt x="150" y="137"/>
                    <a:pt x="150" y="137"/>
                  </a:cubicBezTo>
                  <a:cubicBezTo>
                    <a:pt x="150" y="137"/>
                    <a:pt x="150" y="137"/>
                    <a:pt x="150" y="137"/>
                  </a:cubicBezTo>
                  <a:cubicBezTo>
                    <a:pt x="149" y="137"/>
                    <a:pt x="148" y="137"/>
                    <a:pt x="148" y="138"/>
                  </a:cubicBezTo>
                  <a:cubicBezTo>
                    <a:pt x="148" y="138"/>
                    <a:pt x="148" y="139"/>
                    <a:pt x="147" y="140"/>
                  </a:cubicBezTo>
                  <a:cubicBezTo>
                    <a:pt x="146" y="140"/>
                    <a:pt x="145" y="139"/>
                    <a:pt x="143" y="139"/>
                  </a:cubicBezTo>
                  <a:cubicBezTo>
                    <a:pt x="143" y="138"/>
                    <a:pt x="144" y="138"/>
                    <a:pt x="143" y="137"/>
                  </a:cubicBezTo>
                  <a:cubicBezTo>
                    <a:pt x="143" y="137"/>
                    <a:pt x="143" y="137"/>
                    <a:pt x="143" y="137"/>
                  </a:cubicBezTo>
                  <a:cubicBezTo>
                    <a:pt x="142" y="137"/>
                    <a:pt x="142" y="137"/>
                    <a:pt x="142" y="137"/>
                  </a:cubicBezTo>
                  <a:cubicBezTo>
                    <a:pt x="142" y="137"/>
                    <a:pt x="142" y="137"/>
                    <a:pt x="141" y="138"/>
                  </a:cubicBezTo>
                  <a:cubicBezTo>
                    <a:pt x="140" y="138"/>
                    <a:pt x="140" y="138"/>
                    <a:pt x="138" y="137"/>
                  </a:cubicBezTo>
                  <a:cubicBezTo>
                    <a:pt x="138" y="138"/>
                    <a:pt x="138" y="138"/>
                    <a:pt x="138" y="138"/>
                  </a:cubicBezTo>
                  <a:cubicBezTo>
                    <a:pt x="138" y="139"/>
                    <a:pt x="138" y="139"/>
                    <a:pt x="139" y="140"/>
                  </a:cubicBezTo>
                  <a:cubicBezTo>
                    <a:pt x="138" y="141"/>
                    <a:pt x="137" y="141"/>
                    <a:pt x="136" y="141"/>
                  </a:cubicBezTo>
                  <a:cubicBezTo>
                    <a:pt x="136" y="142"/>
                    <a:pt x="136" y="142"/>
                    <a:pt x="136" y="143"/>
                  </a:cubicBezTo>
                  <a:cubicBezTo>
                    <a:pt x="137" y="143"/>
                    <a:pt x="137" y="143"/>
                    <a:pt x="137" y="143"/>
                  </a:cubicBezTo>
                  <a:cubicBezTo>
                    <a:pt x="137" y="144"/>
                    <a:pt x="137" y="144"/>
                    <a:pt x="137" y="144"/>
                  </a:cubicBezTo>
                  <a:cubicBezTo>
                    <a:pt x="136" y="143"/>
                    <a:pt x="136" y="143"/>
                    <a:pt x="135" y="142"/>
                  </a:cubicBezTo>
                  <a:cubicBezTo>
                    <a:pt x="135" y="144"/>
                    <a:pt x="135" y="144"/>
                    <a:pt x="135" y="144"/>
                  </a:cubicBezTo>
                  <a:cubicBezTo>
                    <a:pt x="134" y="143"/>
                    <a:pt x="134" y="143"/>
                    <a:pt x="134" y="143"/>
                  </a:cubicBezTo>
                  <a:cubicBezTo>
                    <a:pt x="132" y="143"/>
                    <a:pt x="131" y="145"/>
                    <a:pt x="130" y="143"/>
                  </a:cubicBezTo>
                  <a:cubicBezTo>
                    <a:pt x="129" y="143"/>
                    <a:pt x="129" y="143"/>
                    <a:pt x="129" y="143"/>
                  </a:cubicBezTo>
                  <a:cubicBezTo>
                    <a:pt x="129" y="144"/>
                    <a:pt x="129" y="144"/>
                    <a:pt x="130" y="145"/>
                  </a:cubicBezTo>
                  <a:cubicBezTo>
                    <a:pt x="131" y="145"/>
                    <a:pt x="131" y="145"/>
                    <a:pt x="131" y="145"/>
                  </a:cubicBezTo>
                  <a:cubicBezTo>
                    <a:pt x="131" y="145"/>
                    <a:pt x="131" y="145"/>
                    <a:pt x="131" y="145"/>
                  </a:cubicBezTo>
                  <a:cubicBezTo>
                    <a:pt x="131" y="145"/>
                    <a:pt x="131" y="145"/>
                    <a:pt x="131" y="145"/>
                  </a:cubicBezTo>
                  <a:cubicBezTo>
                    <a:pt x="131" y="146"/>
                    <a:pt x="131" y="146"/>
                    <a:pt x="131" y="146"/>
                  </a:cubicBezTo>
                  <a:cubicBezTo>
                    <a:pt x="130" y="147"/>
                    <a:pt x="131" y="147"/>
                    <a:pt x="130" y="147"/>
                  </a:cubicBezTo>
                  <a:cubicBezTo>
                    <a:pt x="130" y="149"/>
                    <a:pt x="130" y="149"/>
                    <a:pt x="130" y="149"/>
                  </a:cubicBezTo>
                  <a:cubicBezTo>
                    <a:pt x="128" y="148"/>
                    <a:pt x="128" y="148"/>
                    <a:pt x="126" y="148"/>
                  </a:cubicBezTo>
                  <a:cubicBezTo>
                    <a:pt x="126" y="149"/>
                    <a:pt x="126" y="149"/>
                    <a:pt x="126" y="149"/>
                  </a:cubicBezTo>
                  <a:cubicBezTo>
                    <a:pt x="125" y="149"/>
                    <a:pt x="125" y="149"/>
                    <a:pt x="125" y="149"/>
                  </a:cubicBezTo>
                  <a:cubicBezTo>
                    <a:pt x="125" y="150"/>
                    <a:pt x="125" y="150"/>
                    <a:pt x="125" y="150"/>
                  </a:cubicBezTo>
                  <a:cubicBezTo>
                    <a:pt x="128" y="150"/>
                    <a:pt x="128" y="150"/>
                    <a:pt x="128" y="150"/>
                  </a:cubicBezTo>
                  <a:cubicBezTo>
                    <a:pt x="128" y="150"/>
                    <a:pt x="128" y="150"/>
                    <a:pt x="128" y="150"/>
                  </a:cubicBezTo>
                  <a:cubicBezTo>
                    <a:pt x="129" y="151"/>
                    <a:pt x="128" y="151"/>
                    <a:pt x="130" y="151"/>
                  </a:cubicBezTo>
                  <a:cubicBezTo>
                    <a:pt x="130" y="152"/>
                    <a:pt x="130" y="152"/>
                    <a:pt x="130" y="152"/>
                  </a:cubicBezTo>
                  <a:cubicBezTo>
                    <a:pt x="129" y="152"/>
                    <a:pt x="129" y="152"/>
                    <a:pt x="129" y="152"/>
                  </a:cubicBezTo>
                  <a:cubicBezTo>
                    <a:pt x="129" y="153"/>
                    <a:pt x="129" y="152"/>
                    <a:pt x="129" y="153"/>
                  </a:cubicBezTo>
                  <a:cubicBezTo>
                    <a:pt x="129" y="153"/>
                    <a:pt x="129" y="153"/>
                    <a:pt x="129" y="153"/>
                  </a:cubicBezTo>
                  <a:cubicBezTo>
                    <a:pt x="128" y="153"/>
                    <a:pt x="128" y="153"/>
                    <a:pt x="128" y="153"/>
                  </a:cubicBezTo>
                  <a:cubicBezTo>
                    <a:pt x="128" y="151"/>
                    <a:pt x="128" y="151"/>
                    <a:pt x="128" y="151"/>
                  </a:cubicBezTo>
                  <a:cubicBezTo>
                    <a:pt x="126" y="151"/>
                    <a:pt x="127" y="151"/>
                    <a:pt x="126" y="152"/>
                  </a:cubicBezTo>
                  <a:cubicBezTo>
                    <a:pt x="126" y="152"/>
                    <a:pt x="126" y="151"/>
                    <a:pt x="126" y="151"/>
                  </a:cubicBezTo>
                  <a:cubicBezTo>
                    <a:pt x="125" y="151"/>
                    <a:pt x="125" y="151"/>
                    <a:pt x="125" y="151"/>
                  </a:cubicBezTo>
                  <a:cubicBezTo>
                    <a:pt x="125" y="153"/>
                    <a:pt x="125" y="153"/>
                    <a:pt x="125" y="153"/>
                  </a:cubicBezTo>
                  <a:cubicBezTo>
                    <a:pt x="123" y="153"/>
                    <a:pt x="123" y="153"/>
                    <a:pt x="123" y="153"/>
                  </a:cubicBezTo>
                  <a:cubicBezTo>
                    <a:pt x="123" y="152"/>
                    <a:pt x="123" y="152"/>
                    <a:pt x="123" y="152"/>
                  </a:cubicBezTo>
                  <a:cubicBezTo>
                    <a:pt x="122" y="152"/>
                    <a:pt x="121" y="152"/>
                    <a:pt x="121" y="152"/>
                  </a:cubicBezTo>
                  <a:cubicBezTo>
                    <a:pt x="121" y="152"/>
                    <a:pt x="121" y="153"/>
                    <a:pt x="120" y="153"/>
                  </a:cubicBezTo>
                  <a:cubicBezTo>
                    <a:pt x="120" y="152"/>
                    <a:pt x="120" y="152"/>
                    <a:pt x="120" y="152"/>
                  </a:cubicBezTo>
                  <a:cubicBezTo>
                    <a:pt x="119" y="152"/>
                    <a:pt x="119" y="152"/>
                    <a:pt x="119" y="152"/>
                  </a:cubicBezTo>
                  <a:cubicBezTo>
                    <a:pt x="119" y="154"/>
                    <a:pt x="119" y="154"/>
                    <a:pt x="119" y="154"/>
                  </a:cubicBezTo>
                  <a:cubicBezTo>
                    <a:pt x="121" y="154"/>
                    <a:pt x="123" y="154"/>
                    <a:pt x="124" y="155"/>
                  </a:cubicBezTo>
                  <a:cubicBezTo>
                    <a:pt x="124" y="155"/>
                    <a:pt x="124" y="155"/>
                    <a:pt x="124" y="155"/>
                  </a:cubicBezTo>
                  <a:cubicBezTo>
                    <a:pt x="123" y="156"/>
                    <a:pt x="123" y="156"/>
                    <a:pt x="121" y="155"/>
                  </a:cubicBezTo>
                  <a:cubicBezTo>
                    <a:pt x="120" y="155"/>
                    <a:pt x="118" y="156"/>
                    <a:pt x="117" y="156"/>
                  </a:cubicBezTo>
                  <a:cubicBezTo>
                    <a:pt x="117" y="157"/>
                    <a:pt x="117" y="157"/>
                    <a:pt x="117" y="157"/>
                  </a:cubicBezTo>
                  <a:cubicBezTo>
                    <a:pt x="118" y="158"/>
                    <a:pt x="118" y="158"/>
                    <a:pt x="118" y="158"/>
                  </a:cubicBezTo>
                  <a:cubicBezTo>
                    <a:pt x="118" y="158"/>
                    <a:pt x="117" y="158"/>
                    <a:pt x="117" y="159"/>
                  </a:cubicBezTo>
                  <a:cubicBezTo>
                    <a:pt x="117" y="159"/>
                    <a:pt x="117" y="160"/>
                    <a:pt x="118" y="160"/>
                  </a:cubicBezTo>
                  <a:cubicBezTo>
                    <a:pt x="119" y="160"/>
                    <a:pt x="120" y="159"/>
                    <a:pt x="120" y="159"/>
                  </a:cubicBezTo>
                  <a:cubicBezTo>
                    <a:pt x="121" y="159"/>
                    <a:pt x="121" y="160"/>
                    <a:pt x="121" y="160"/>
                  </a:cubicBezTo>
                  <a:cubicBezTo>
                    <a:pt x="122" y="160"/>
                    <a:pt x="122" y="160"/>
                    <a:pt x="122" y="160"/>
                  </a:cubicBezTo>
                  <a:cubicBezTo>
                    <a:pt x="122" y="161"/>
                    <a:pt x="122" y="161"/>
                    <a:pt x="122" y="161"/>
                  </a:cubicBezTo>
                  <a:cubicBezTo>
                    <a:pt x="123" y="160"/>
                    <a:pt x="123" y="161"/>
                    <a:pt x="124" y="160"/>
                  </a:cubicBezTo>
                  <a:cubicBezTo>
                    <a:pt x="124" y="159"/>
                    <a:pt x="124" y="159"/>
                    <a:pt x="124" y="159"/>
                  </a:cubicBezTo>
                  <a:cubicBezTo>
                    <a:pt x="124" y="159"/>
                    <a:pt x="124" y="159"/>
                    <a:pt x="124" y="159"/>
                  </a:cubicBezTo>
                  <a:cubicBezTo>
                    <a:pt x="124" y="158"/>
                    <a:pt x="124" y="159"/>
                    <a:pt x="125" y="159"/>
                  </a:cubicBezTo>
                  <a:cubicBezTo>
                    <a:pt x="125" y="160"/>
                    <a:pt x="125" y="160"/>
                    <a:pt x="125" y="160"/>
                  </a:cubicBezTo>
                  <a:cubicBezTo>
                    <a:pt x="126" y="160"/>
                    <a:pt x="126" y="159"/>
                    <a:pt x="127" y="159"/>
                  </a:cubicBezTo>
                  <a:cubicBezTo>
                    <a:pt x="127" y="160"/>
                    <a:pt x="127" y="160"/>
                    <a:pt x="127" y="160"/>
                  </a:cubicBezTo>
                  <a:cubicBezTo>
                    <a:pt x="127" y="161"/>
                    <a:pt x="127" y="161"/>
                    <a:pt x="127" y="161"/>
                  </a:cubicBezTo>
                  <a:cubicBezTo>
                    <a:pt x="127" y="161"/>
                    <a:pt x="127" y="161"/>
                    <a:pt x="127" y="161"/>
                  </a:cubicBezTo>
                  <a:cubicBezTo>
                    <a:pt x="128" y="160"/>
                    <a:pt x="128" y="160"/>
                    <a:pt x="128" y="159"/>
                  </a:cubicBezTo>
                  <a:cubicBezTo>
                    <a:pt x="129" y="159"/>
                    <a:pt x="129" y="159"/>
                    <a:pt x="129" y="159"/>
                  </a:cubicBezTo>
                  <a:cubicBezTo>
                    <a:pt x="129" y="161"/>
                    <a:pt x="129" y="161"/>
                    <a:pt x="129" y="161"/>
                  </a:cubicBezTo>
                  <a:cubicBezTo>
                    <a:pt x="128" y="161"/>
                    <a:pt x="127" y="161"/>
                    <a:pt x="127" y="161"/>
                  </a:cubicBezTo>
                  <a:cubicBezTo>
                    <a:pt x="126" y="162"/>
                    <a:pt x="126" y="162"/>
                    <a:pt x="126" y="162"/>
                  </a:cubicBezTo>
                  <a:cubicBezTo>
                    <a:pt x="125" y="162"/>
                    <a:pt x="126" y="161"/>
                    <a:pt x="124" y="161"/>
                  </a:cubicBezTo>
                  <a:cubicBezTo>
                    <a:pt x="124" y="161"/>
                    <a:pt x="124" y="161"/>
                    <a:pt x="124" y="161"/>
                  </a:cubicBezTo>
                  <a:cubicBezTo>
                    <a:pt x="123" y="161"/>
                    <a:pt x="123" y="161"/>
                    <a:pt x="123" y="161"/>
                  </a:cubicBezTo>
                  <a:cubicBezTo>
                    <a:pt x="123" y="161"/>
                    <a:pt x="123" y="161"/>
                    <a:pt x="123" y="161"/>
                  </a:cubicBezTo>
                  <a:cubicBezTo>
                    <a:pt x="119" y="161"/>
                    <a:pt x="119" y="161"/>
                    <a:pt x="119" y="161"/>
                  </a:cubicBezTo>
                  <a:cubicBezTo>
                    <a:pt x="119" y="161"/>
                    <a:pt x="119" y="161"/>
                    <a:pt x="119" y="161"/>
                  </a:cubicBezTo>
                  <a:cubicBezTo>
                    <a:pt x="118" y="161"/>
                    <a:pt x="118" y="161"/>
                    <a:pt x="118" y="161"/>
                  </a:cubicBezTo>
                  <a:cubicBezTo>
                    <a:pt x="118" y="162"/>
                    <a:pt x="118" y="162"/>
                    <a:pt x="118" y="162"/>
                  </a:cubicBezTo>
                  <a:cubicBezTo>
                    <a:pt x="118" y="162"/>
                    <a:pt x="118" y="161"/>
                    <a:pt x="117" y="161"/>
                  </a:cubicBezTo>
                  <a:cubicBezTo>
                    <a:pt x="117" y="162"/>
                    <a:pt x="117" y="162"/>
                    <a:pt x="117" y="162"/>
                  </a:cubicBezTo>
                  <a:cubicBezTo>
                    <a:pt x="118" y="162"/>
                    <a:pt x="119" y="162"/>
                    <a:pt x="120" y="162"/>
                  </a:cubicBezTo>
                  <a:cubicBezTo>
                    <a:pt x="120" y="163"/>
                    <a:pt x="120" y="163"/>
                    <a:pt x="120" y="163"/>
                  </a:cubicBezTo>
                  <a:cubicBezTo>
                    <a:pt x="120" y="163"/>
                    <a:pt x="120" y="163"/>
                    <a:pt x="120" y="163"/>
                  </a:cubicBezTo>
                  <a:cubicBezTo>
                    <a:pt x="120" y="163"/>
                    <a:pt x="120" y="164"/>
                    <a:pt x="120" y="165"/>
                  </a:cubicBezTo>
                  <a:cubicBezTo>
                    <a:pt x="118" y="165"/>
                    <a:pt x="118" y="165"/>
                    <a:pt x="118" y="165"/>
                  </a:cubicBezTo>
                  <a:cubicBezTo>
                    <a:pt x="118" y="165"/>
                    <a:pt x="118" y="165"/>
                    <a:pt x="118" y="165"/>
                  </a:cubicBezTo>
                  <a:cubicBezTo>
                    <a:pt x="118" y="166"/>
                    <a:pt x="118" y="166"/>
                    <a:pt x="118" y="166"/>
                  </a:cubicBezTo>
                  <a:cubicBezTo>
                    <a:pt x="117" y="166"/>
                    <a:pt x="117" y="166"/>
                    <a:pt x="117" y="166"/>
                  </a:cubicBezTo>
                  <a:cubicBezTo>
                    <a:pt x="117" y="167"/>
                    <a:pt x="117" y="167"/>
                    <a:pt x="117" y="167"/>
                  </a:cubicBezTo>
                  <a:cubicBezTo>
                    <a:pt x="119" y="167"/>
                    <a:pt x="119" y="167"/>
                    <a:pt x="121" y="166"/>
                  </a:cubicBezTo>
                  <a:cubicBezTo>
                    <a:pt x="121" y="167"/>
                    <a:pt x="121" y="167"/>
                    <a:pt x="121" y="167"/>
                  </a:cubicBezTo>
                  <a:cubicBezTo>
                    <a:pt x="120" y="167"/>
                    <a:pt x="120" y="167"/>
                    <a:pt x="120" y="167"/>
                  </a:cubicBezTo>
                  <a:cubicBezTo>
                    <a:pt x="120" y="168"/>
                    <a:pt x="120" y="168"/>
                    <a:pt x="120" y="169"/>
                  </a:cubicBezTo>
                  <a:cubicBezTo>
                    <a:pt x="120" y="168"/>
                    <a:pt x="121" y="168"/>
                    <a:pt x="122" y="168"/>
                  </a:cubicBezTo>
                  <a:cubicBezTo>
                    <a:pt x="122" y="169"/>
                    <a:pt x="122" y="169"/>
                    <a:pt x="122" y="169"/>
                  </a:cubicBezTo>
                  <a:cubicBezTo>
                    <a:pt x="122" y="169"/>
                    <a:pt x="123" y="170"/>
                    <a:pt x="123" y="170"/>
                  </a:cubicBezTo>
                  <a:cubicBezTo>
                    <a:pt x="123" y="169"/>
                    <a:pt x="124" y="168"/>
                    <a:pt x="124" y="167"/>
                  </a:cubicBezTo>
                  <a:cubicBezTo>
                    <a:pt x="125" y="167"/>
                    <a:pt x="125" y="167"/>
                    <a:pt x="126" y="167"/>
                  </a:cubicBezTo>
                  <a:cubicBezTo>
                    <a:pt x="126" y="167"/>
                    <a:pt x="126" y="167"/>
                    <a:pt x="126" y="167"/>
                  </a:cubicBezTo>
                  <a:cubicBezTo>
                    <a:pt x="127" y="167"/>
                    <a:pt x="127" y="167"/>
                    <a:pt x="127" y="167"/>
                  </a:cubicBezTo>
                  <a:cubicBezTo>
                    <a:pt x="128" y="166"/>
                    <a:pt x="128" y="166"/>
                    <a:pt x="128" y="166"/>
                  </a:cubicBezTo>
                  <a:cubicBezTo>
                    <a:pt x="128" y="166"/>
                    <a:pt x="128" y="166"/>
                    <a:pt x="128" y="166"/>
                  </a:cubicBezTo>
                  <a:cubicBezTo>
                    <a:pt x="128" y="167"/>
                    <a:pt x="128" y="167"/>
                    <a:pt x="127" y="168"/>
                  </a:cubicBezTo>
                  <a:cubicBezTo>
                    <a:pt x="126" y="168"/>
                    <a:pt x="126" y="168"/>
                    <a:pt x="126" y="168"/>
                  </a:cubicBezTo>
                  <a:cubicBezTo>
                    <a:pt x="124" y="170"/>
                    <a:pt x="124" y="170"/>
                    <a:pt x="124" y="170"/>
                  </a:cubicBezTo>
                  <a:cubicBezTo>
                    <a:pt x="124" y="170"/>
                    <a:pt x="124" y="170"/>
                    <a:pt x="124" y="170"/>
                  </a:cubicBezTo>
                  <a:cubicBezTo>
                    <a:pt x="123" y="172"/>
                    <a:pt x="123" y="171"/>
                    <a:pt x="124" y="173"/>
                  </a:cubicBezTo>
                  <a:cubicBezTo>
                    <a:pt x="123" y="173"/>
                    <a:pt x="123" y="173"/>
                    <a:pt x="122" y="173"/>
                  </a:cubicBezTo>
                  <a:cubicBezTo>
                    <a:pt x="122" y="174"/>
                    <a:pt x="122" y="174"/>
                    <a:pt x="122" y="174"/>
                  </a:cubicBezTo>
                  <a:cubicBezTo>
                    <a:pt x="121" y="174"/>
                    <a:pt x="120" y="174"/>
                    <a:pt x="120" y="174"/>
                  </a:cubicBezTo>
                  <a:cubicBezTo>
                    <a:pt x="120" y="175"/>
                    <a:pt x="120" y="175"/>
                    <a:pt x="120" y="175"/>
                  </a:cubicBezTo>
                  <a:cubicBezTo>
                    <a:pt x="119" y="175"/>
                    <a:pt x="119" y="175"/>
                    <a:pt x="119" y="175"/>
                  </a:cubicBezTo>
                  <a:cubicBezTo>
                    <a:pt x="119" y="176"/>
                    <a:pt x="119" y="176"/>
                    <a:pt x="119" y="176"/>
                  </a:cubicBezTo>
                  <a:cubicBezTo>
                    <a:pt x="119" y="176"/>
                    <a:pt x="120" y="176"/>
                    <a:pt x="121" y="176"/>
                  </a:cubicBezTo>
                  <a:cubicBezTo>
                    <a:pt x="121" y="178"/>
                    <a:pt x="121" y="178"/>
                    <a:pt x="121" y="178"/>
                  </a:cubicBezTo>
                  <a:cubicBezTo>
                    <a:pt x="121" y="178"/>
                    <a:pt x="121" y="178"/>
                    <a:pt x="121" y="178"/>
                  </a:cubicBezTo>
                  <a:cubicBezTo>
                    <a:pt x="121" y="177"/>
                    <a:pt x="121" y="177"/>
                    <a:pt x="121" y="177"/>
                  </a:cubicBezTo>
                  <a:cubicBezTo>
                    <a:pt x="122" y="177"/>
                    <a:pt x="122" y="177"/>
                    <a:pt x="122" y="177"/>
                  </a:cubicBezTo>
                  <a:cubicBezTo>
                    <a:pt x="122" y="176"/>
                    <a:pt x="122" y="176"/>
                    <a:pt x="122" y="176"/>
                  </a:cubicBezTo>
                  <a:cubicBezTo>
                    <a:pt x="122" y="176"/>
                    <a:pt x="122" y="176"/>
                    <a:pt x="122" y="176"/>
                  </a:cubicBezTo>
                  <a:cubicBezTo>
                    <a:pt x="122" y="176"/>
                    <a:pt x="122" y="176"/>
                    <a:pt x="122" y="176"/>
                  </a:cubicBezTo>
                  <a:cubicBezTo>
                    <a:pt x="122" y="176"/>
                    <a:pt x="123" y="176"/>
                    <a:pt x="123" y="176"/>
                  </a:cubicBezTo>
                  <a:cubicBezTo>
                    <a:pt x="123" y="176"/>
                    <a:pt x="124" y="176"/>
                    <a:pt x="124" y="176"/>
                  </a:cubicBezTo>
                  <a:cubicBezTo>
                    <a:pt x="124" y="175"/>
                    <a:pt x="124" y="176"/>
                    <a:pt x="124" y="175"/>
                  </a:cubicBezTo>
                  <a:cubicBezTo>
                    <a:pt x="124" y="175"/>
                    <a:pt x="124" y="175"/>
                    <a:pt x="124" y="175"/>
                  </a:cubicBezTo>
                  <a:cubicBezTo>
                    <a:pt x="125" y="175"/>
                    <a:pt x="125" y="175"/>
                    <a:pt x="125" y="175"/>
                  </a:cubicBezTo>
                  <a:cubicBezTo>
                    <a:pt x="125" y="175"/>
                    <a:pt x="124" y="176"/>
                    <a:pt x="124" y="176"/>
                  </a:cubicBezTo>
                  <a:cubicBezTo>
                    <a:pt x="124" y="176"/>
                    <a:pt x="124" y="176"/>
                    <a:pt x="124" y="176"/>
                  </a:cubicBezTo>
                  <a:cubicBezTo>
                    <a:pt x="124" y="177"/>
                    <a:pt x="124" y="178"/>
                    <a:pt x="124" y="179"/>
                  </a:cubicBezTo>
                  <a:cubicBezTo>
                    <a:pt x="124" y="179"/>
                    <a:pt x="124" y="179"/>
                    <a:pt x="124" y="179"/>
                  </a:cubicBezTo>
                  <a:cubicBezTo>
                    <a:pt x="124" y="181"/>
                    <a:pt x="123" y="181"/>
                    <a:pt x="123" y="182"/>
                  </a:cubicBezTo>
                  <a:cubicBezTo>
                    <a:pt x="122" y="182"/>
                    <a:pt x="122" y="182"/>
                    <a:pt x="122" y="182"/>
                  </a:cubicBezTo>
                  <a:cubicBezTo>
                    <a:pt x="122" y="185"/>
                    <a:pt x="123" y="184"/>
                    <a:pt x="124" y="186"/>
                  </a:cubicBezTo>
                  <a:cubicBezTo>
                    <a:pt x="125" y="187"/>
                    <a:pt x="126" y="187"/>
                    <a:pt x="127" y="187"/>
                  </a:cubicBezTo>
                  <a:cubicBezTo>
                    <a:pt x="127" y="186"/>
                    <a:pt x="127" y="186"/>
                    <a:pt x="127" y="186"/>
                  </a:cubicBezTo>
                  <a:cubicBezTo>
                    <a:pt x="128" y="186"/>
                    <a:pt x="128" y="186"/>
                    <a:pt x="128" y="186"/>
                  </a:cubicBezTo>
                  <a:cubicBezTo>
                    <a:pt x="128" y="187"/>
                    <a:pt x="128" y="187"/>
                    <a:pt x="127" y="188"/>
                  </a:cubicBezTo>
                  <a:cubicBezTo>
                    <a:pt x="132" y="188"/>
                    <a:pt x="132" y="188"/>
                    <a:pt x="132" y="188"/>
                  </a:cubicBezTo>
                  <a:cubicBezTo>
                    <a:pt x="132" y="188"/>
                    <a:pt x="132" y="187"/>
                    <a:pt x="132" y="187"/>
                  </a:cubicBezTo>
                  <a:cubicBezTo>
                    <a:pt x="133" y="187"/>
                    <a:pt x="133" y="187"/>
                    <a:pt x="133" y="187"/>
                  </a:cubicBezTo>
                  <a:cubicBezTo>
                    <a:pt x="133" y="186"/>
                    <a:pt x="133" y="186"/>
                    <a:pt x="133" y="186"/>
                  </a:cubicBezTo>
                  <a:cubicBezTo>
                    <a:pt x="135" y="186"/>
                    <a:pt x="135" y="186"/>
                    <a:pt x="135" y="186"/>
                  </a:cubicBezTo>
                  <a:cubicBezTo>
                    <a:pt x="135" y="186"/>
                    <a:pt x="135" y="186"/>
                    <a:pt x="135" y="186"/>
                  </a:cubicBezTo>
                  <a:cubicBezTo>
                    <a:pt x="136" y="185"/>
                    <a:pt x="136" y="185"/>
                    <a:pt x="136" y="185"/>
                  </a:cubicBezTo>
                  <a:cubicBezTo>
                    <a:pt x="136" y="185"/>
                    <a:pt x="136" y="185"/>
                    <a:pt x="136" y="185"/>
                  </a:cubicBezTo>
                  <a:cubicBezTo>
                    <a:pt x="137" y="185"/>
                    <a:pt x="137" y="185"/>
                    <a:pt x="137" y="185"/>
                  </a:cubicBezTo>
                  <a:cubicBezTo>
                    <a:pt x="138" y="184"/>
                    <a:pt x="138" y="184"/>
                    <a:pt x="138" y="184"/>
                  </a:cubicBezTo>
                  <a:cubicBezTo>
                    <a:pt x="139" y="184"/>
                    <a:pt x="139" y="184"/>
                    <a:pt x="139" y="184"/>
                  </a:cubicBezTo>
                  <a:cubicBezTo>
                    <a:pt x="139" y="184"/>
                    <a:pt x="140" y="183"/>
                    <a:pt x="140" y="183"/>
                  </a:cubicBezTo>
                  <a:cubicBezTo>
                    <a:pt x="141" y="183"/>
                    <a:pt x="141" y="183"/>
                    <a:pt x="141" y="183"/>
                  </a:cubicBezTo>
                  <a:cubicBezTo>
                    <a:pt x="141" y="183"/>
                    <a:pt x="141" y="182"/>
                    <a:pt x="141" y="182"/>
                  </a:cubicBezTo>
                  <a:cubicBezTo>
                    <a:pt x="141" y="182"/>
                    <a:pt x="141" y="182"/>
                    <a:pt x="141" y="182"/>
                  </a:cubicBezTo>
                  <a:cubicBezTo>
                    <a:pt x="144" y="182"/>
                    <a:pt x="144" y="182"/>
                    <a:pt x="144" y="182"/>
                  </a:cubicBezTo>
                  <a:cubicBezTo>
                    <a:pt x="144" y="181"/>
                    <a:pt x="144" y="181"/>
                    <a:pt x="144" y="181"/>
                  </a:cubicBezTo>
                  <a:cubicBezTo>
                    <a:pt x="144" y="181"/>
                    <a:pt x="145" y="181"/>
                    <a:pt x="145" y="181"/>
                  </a:cubicBezTo>
                  <a:cubicBezTo>
                    <a:pt x="145" y="180"/>
                    <a:pt x="145" y="180"/>
                    <a:pt x="145" y="180"/>
                  </a:cubicBezTo>
                  <a:cubicBezTo>
                    <a:pt x="146" y="180"/>
                    <a:pt x="146" y="180"/>
                    <a:pt x="146" y="180"/>
                  </a:cubicBezTo>
                  <a:cubicBezTo>
                    <a:pt x="147" y="180"/>
                    <a:pt x="147" y="180"/>
                    <a:pt x="147" y="180"/>
                  </a:cubicBezTo>
                  <a:cubicBezTo>
                    <a:pt x="147" y="180"/>
                    <a:pt x="147" y="180"/>
                    <a:pt x="147" y="180"/>
                  </a:cubicBezTo>
                  <a:cubicBezTo>
                    <a:pt x="148" y="179"/>
                    <a:pt x="148" y="179"/>
                    <a:pt x="148" y="179"/>
                  </a:cubicBezTo>
                  <a:cubicBezTo>
                    <a:pt x="149" y="179"/>
                    <a:pt x="149" y="179"/>
                    <a:pt x="149" y="179"/>
                  </a:cubicBezTo>
                  <a:cubicBezTo>
                    <a:pt x="149" y="178"/>
                    <a:pt x="149" y="178"/>
                    <a:pt x="149" y="178"/>
                  </a:cubicBezTo>
                  <a:cubicBezTo>
                    <a:pt x="149" y="178"/>
                    <a:pt x="149" y="178"/>
                    <a:pt x="150" y="178"/>
                  </a:cubicBezTo>
                  <a:cubicBezTo>
                    <a:pt x="150" y="180"/>
                    <a:pt x="150" y="180"/>
                    <a:pt x="150" y="180"/>
                  </a:cubicBezTo>
                  <a:cubicBezTo>
                    <a:pt x="150" y="180"/>
                    <a:pt x="150" y="180"/>
                    <a:pt x="150" y="180"/>
                  </a:cubicBezTo>
                  <a:cubicBezTo>
                    <a:pt x="150" y="183"/>
                    <a:pt x="150" y="183"/>
                    <a:pt x="150" y="183"/>
                  </a:cubicBezTo>
                  <a:cubicBezTo>
                    <a:pt x="150" y="183"/>
                    <a:pt x="150" y="183"/>
                    <a:pt x="150" y="183"/>
                  </a:cubicBezTo>
                  <a:cubicBezTo>
                    <a:pt x="150" y="184"/>
                    <a:pt x="150" y="184"/>
                    <a:pt x="150" y="184"/>
                  </a:cubicBezTo>
                  <a:cubicBezTo>
                    <a:pt x="151" y="184"/>
                    <a:pt x="151" y="184"/>
                    <a:pt x="151" y="184"/>
                  </a:cubicBezTo>
                  <a:cubicBezTo>
                    <a:pt x="152" y="185"/>
                    <a:pt x="152" y="185"/>
                    <a:pt x="153" y="186"/>
                  </a:cubicBezTo>
                  <a:cubicBezTo>
                    <a:pt x="152" y="187"/>
                    <a:pt x="152" y="187"/>
                    <a:pt x="152" y="187"/>
                  </a:cubicBezTo>
                  <a:cubicBezTo>
                    <a:pt x="152" y="188"/>
                    <a:pt x="153" y="188"/>
                    <a:pt x="151" y="189"/>
                  </a:cubicBezTo>
                  <a:cubicBezTo>
                    <a:pt x="152" y="190"/>
                    <a:pt x="153" y="190"/>
                    <a:pt x="153" y="192"/>
                  </a:cubicBezTo>
                  <a:cubicBezTo>
                    <a:pt x="154" y="192"/>
                    <a:pt x="154" y="192"/>
                    <a:pt x="154" y="192"/>
                  </a:cubicBezTo>
                  <a:cubicBezTo>
                    <a:pt x="155" y="195"/>
                    <a:pt x="157" y="195"/>
                    <a:pt x="158" y="198"/>
                  </a:cubicBezTo>
                  <a:cubicBezTo>
                    <a:pt x="158" y="198"/>
                    <a:pt x="159" y="198"/>
                    <a:pt x="159" y="198"/>
                  </a:cubicBezTo>
                  <a:cubicBezTo>
                    <a:pt x="159" y="199"/>
                    <a:pt x="159" y="199"/>
                    <a:pt x="159" y="199"/>
                  </a:cubicBezTo>
                  <a:cubicBezTo>
                    <a:pt x="159" y="200"/>
                    <a:pt x="159" y="200"/>
                    <a:pt x="159" y="200"/>
                  </a:cubicBezTo>
                  <a:cubicBezTo>
                    <a:pt x="158" y="200"/>
                    <a:pt x="158" y="200"/>
                    <a:pt x="158" y="200"/>
                  </a:cubicBezTo>
                  <a:cubicBezTo>
                    <a:pt x="158" y="201"/>
                    <a:pt x="158" y="201"/>
                    <a:pt x="158" y="201"/>
                  </a:cubicBezTo>
                  <a:cubicBezTo>
                    <a:pt x="158" y="202"/>
                    <a:pt x="158" y="202"/>
                    <a:pt x="158" y="202"/>
                  </a:cubicBezTo>
                  <a:cubicBezTo>
                    <a:pt x="158" y="202"/>
                    <a:pt x="157" y="202"/>
                    <a:pt x="157" y="202"/>
                  </a:cubicBezTo>
                  <a:cubicBezTo>
                    <a:pt x="157" y="205"/>
                    <a:pt x="157" y="205"/>
                    <a:pt x="157" y="205"/>
                  </a:cubicBezTo>
                  <a:cubicBezTo>
                    <a:pt x="158" y="206"/>
                    <a:pt x="158" y="206"/>
                    <a:pt x="158" y="206"/>
                  </a:cubicBezTo>
                  <a:cubicBezTo>
                    <a:pt x="158" y="206"/>
                    <a:pt x="158" y="207"/>
                    <a:pt x="157" y="208"/>
                  </a:cubicBezTo>
                  <a:cubicBezTo>
                    <a:pt x="158" y="208"/>
                    <a:pt x="158" y="208"/>
                    <a:pt x="158" y="208"/>
                  </a:cubicBezTo>
                  <a:cubicBezTo>
                    <a:pt x="158" y="209"/>
                    <a:pt x="158" y="209"/>
                    <a:pt x="158" y="209"/>
                  </a:cubicBezTo>
                  <a:cubicBezTo>
                    <a:pt x="159" y="209"/>
                    <a:pt x="159" y="209"/>
                    <a:pt x="159" y="209"/>
                  </a:cubicBezTo>
                  <a:cubicBezTo>
                    <a:pt x="159" y="209"/>
                    <a:pt x="159" y="209"/>
                    <a:pt x="159" y="209"/>
                  </a:cubicBezTo>
                  <a:cubicBezTo>
                    <a:pt x="159" y="209"/>
                    <a:pt x="159" y="209"/>
                    <a:pt x="159" y="209"/>
                  </a:cubicBezTo>
                  <a:cubicBezTo>
                    <a:pt x="159" y="209"/>
                    <a:pt x="159" y="209"/>
                    <a:pt x="159" y="209"/>
                  </a:cubicBezTo>
                  <a:cubicBezTo>
                    <a:pt x="162" y="208"/>
                    <a:pt x="163" y="209"/>
                    <a:pt x="164" y="208"/>
                  </a:cubicBezTo>
                  <a:cubicBezTo>
                    <a:pt x="167" y="207"/>
                    <a:pt x="165" y="206"/>
                    <a:pt x="165" y="205"/>
                  </a:cubicBezTo>
                  <a:cubicBezTo>
                    <a:pt x="165" y="205"/>
                    <a:pt x="165" y="205"/>
                    <a:pt x="165" y="205"/>
                  </a:cubicBezTo>
                  <a:cubicBezTo>
                    <a:pt x="166" y="204"/>
                    <a:pt x="166" y="204"/>
                    <a:pt x="166" y="203"/>
                  </a:cubicBezTo>
                  <a:cubicBezTo>
                    <a:pt x="167" y="203"/>
                    <a:pt x="167" y="203"/>
                    <a:pt x="167" y="203"/>
                  </a:cubicBezTo>
                  <a:cubicBezTo>
                    <a:pt x="167" y="202"/>
                    <a:pt x="167" y="202"/>
                    <a:pt x="167" y="202"/>
                  </a:cubicBezTo>
                  <a:cubicBezTo>
                    <a:pt x="168" y="201"/>
                    <a:pt x="169" y="201"/>
                    <a:pt x="170" y="201"/>
                  </a:cubicBezTo>
                  <a:cubicBezTo>
                    <a:pt x="170" y="202"/>
                    <a:pt x="170" y="202"/>
                    <a:pt x="170" y="202"/>
                  </a:cubicBezTo>
                  <a:cubicBezTo>
                    <a:pt x="173" y="202"/>
                    <a:pt x="174" y="202"/>
                    <a:pt x="175" y="201"/>
                  </a:cubicBezTo>
                  <a:cubicBezTo>
                    <a:pt x="175" y="200"/>
                    <a:pt x="175" y="200"/>
                    <a:pt x="175" y="200"/>
                  </a:cubicBezTo>
                  <a:cubicBezTo>
                    <a:pt x="176" y="200"/>
                    <a:pt x="176" y="200"/>
                    <a:pt x="176" y="200"/>
                  </a:cubicBezTo>
                  <a:cubicBezTo>
                    <a:pt x="176" y="201"/>
                    <a:pt x="176" y="201"/>
                    <a:pt x="176" y="201"/>
                  </a:cubicBezTo>
                  <a:cubicBezTo>
                    <a:pt x="176" y="201"/>
                    <a:pt x="177" y="201"/>
                    <a:pt x="177" y="201"/>
                  </a:cubicBezTo>
                  <a:cubicBezTo>
                    <a:pt x="177" y="200"/>
                    <a:pt x="178" y="199"/>
                    <a:pt x="179" y="198"/>
                  </a:cubicBezTo>
                  <a:cubicBezTo>
                    <a:pt x="179" y="196"/>
                    <a:pt x="179" y="196"/>
                    <a:pt x="179" y="196"/>
                  </a:cubicBezTo>
                  <a:cubicBezTo>
                    <a:pt x="178" y="197"/>
                    <a:pt x="177" y="198"/>
                    <a:pt x="177" y="198"/>
                  </a:cubicBezTo>
                  <a:cubicBezTo>
                    <a:pt x="177" y="199"/>
                    <a:pt x="177" y="199"/>
                    <a:pt x="177" y="199"/>
                  </a:cubicBezTo>
                  <a:cubicBezTo>
                    <a:pt x="176" y="199"/>
                    <a:pt x="176" y="199"/>
                    <a:pt x="176" y="199"/>
                  </a:cubicBezTo>
                  <a:cubicBezTo>
                    <a:pt x="177" y="196"/>
                    <a:pt x="177" y="196"/>
                    <a:pt x="177" y="196"/>
                  </a:cubicBezTo>
                  <a:cubicBezTo>
                    <a:pt x="177" y="196"/>
                    <a:pt x="177" y="196"/>
                    <a:pt x="177" y="196"/>
                  </a:cubicBezTo>
                  <a:cubicBezTo>
                    <a:pt x="177" y="193"/>
                    <a:pt x="177" y="193"/>
                    <a:pt x="177" y="193"/>
                  </a:cubicBezTo>
                  <a:cubicBezTo>
                    <a:pt x="177" y="193"/>
                    <a:pt x="177" y="193"/>
                    <a:pt x="177" y="193"/>
                  </a:cubicBezTo>
                  <a:cubicBezTo>
                    <a:pt x="177" y="193"/>
                    <a:pt x="178" y="192"/>
                    <a:pt x="178" y="192"/>
                  </a:cubicBezTo>
                  <a:cubicBezTo>
                    <a:pt x="178" y="192"/>
                    <a:pt x="178" y="192"/>
                    <a:pt x="178" y="192"/>
                  </a:cubicBezTo>
                  <a:cubicBezTo>
                    <a:pt x="178" y="191"/>
                    <a:pt x="178" y="190"/>
                    <a:pt x="178" y="190"/>
                  </a:cubicBezTo>
                  <a:cubicBezTo>
                    <a:pt x="179" y="189"/>
                    <a:pt x="179" y="189"/>
                    <a:pt x="179" y="189"/>
                  </a:cubicBezTo>
                  <a:cubicBezTo>
                    <a:pt x="179" y="187"/>
                    <a:pt x="179" y="187"/>
                    <a:pt x="179" y="187"/>
                  </a:cubicBezTo>
                  <a:cubicBezTo>
                    <a:pt x="179" y="185"/>
                    <a:pt x="179" y="185"/>
                    <a:pt x="178" y="183"/>
                  </a:cubicBezTo>
                  <a:cubicBezTo>
                    <a:pt x="179" y="183"/>
                    <a:pt x="179" y="183"/>
                    <a:pt x="180" y="182"/>
                  </a:cubicBezTo>
                  <a:cubicBezTo>
                    <a:pt x="180" y="182"/>
                    <a:pt x="180" y="182"/>
                    <a:pt x="180" y="182"/>
                  </a:cubicBezTo>
                  <a:cubicBezTo>
                    <a:pt x="179" y="182"/>
                    <a:pt x="179" y="182"/>
                    <a:pt x="179" y="182"/>
                  </a:cubicBezTo>
                  <a:cubicBezTo>
                    <a:pt x="178" y="181"/>
                    <a:pt x="178" y="182"/>
                    <a:pt x="177" y="181"/>
                  </a:cubicBezTo>
                  <a:cubicBezTo>
                    <a:pt x="177" y="181"/>
                    <a:pt x="177" y="181"/>
                    <a:pt x="177" y="181"/>
                  </a:cubicBezTo>
                  <a:cubicBezTo>
                    <a:pt x="177" y="181"/>
                    <a:pt x="177" y="181"/>
                    <a:pt x="177" y="181"/>
                  </a:cubicBezTo>
                  <a:cubicBezTo>
                    <a:pt x="177" y="180"/>
                    <a:pt x="177" y="180"/>
                    <a:pt x="177" y="180"/>
                  </a:cubicBezTo>
                  <a:cubicBezTo>
                    <a:pt x="178" y="180"/>
                    <a:pt x="179" y="181"/>
                    <a:pt x="181" y="180"/>
                  </a:cubicBezTo>
                  <a:cubicBezTo>
                    <a:pt x="181" y="180"/>
                    <a:pt x="181" y="180"/>
                    <a:pt x="181" y="180"/>
                  </a:cubicBezTo>
                  <a:cubicBezTo>
                    <a:pt x="183" y="180"/>
                    <a:pt x="183" y="180"/>
                    <a:pt x="183" y="180"/>
                  </a:cubicBezTo>
                  <a:cubicBezTo>
                    <a:pt x="183" y="179"/>
                    <a:pt x="183" y="179"/>
                    <a:pt x="183" y="179"/>
                  </a:cubicBezTo>
                  <a:cubicBezTo>
                    <a:pt x="184" y="179"/>
                    <a:pt x="184" y="179"/>
                    <a:pt x="184" y="179"/>
                  </a:cubicBezTo>
                  <a:cubicBezTo>
                    <a:pt x="184" y="180"/>
                    <a:pt x="184" y="180"/>
                    <a:pt x="184" y="180"/>
                  </a:cubicBezTo>
                  <a:cubicBezTo>
                    <a:pt x="185" y="180"/>
                    <a:pt x="185" y="180"/>
                    <a:pt x="185" y="180"/>
                  </a:cubicBezTo>
                  <a:cubicBezTo>
                    <a:pt x="185" y="180"/>
                    <a:pt x="185" y="180"/>
                    <a:pt x="185" y="179"/>
                  </a:cubicBezTo>
                  <a:cubicBezTo>
                    <a:pt x="186" y="179"/>
                    <a:pt x="187" y="179"/>
                    <a:pt x="188" y="178"/>
                  </a:cubicBezTo>
                  <a:cubicBezTo>
                    <a:pt x="188" y="178"/>
                    <a:pt x="188" y="178"/>
                    <a:pt x="188" y="178"/>
                  </a:cubicBezTo>
                  <a:cubicBezTo>
                    <a:pt x="188" y="178"/>
                    <a:pt x="188" y="178"/>
                    <a:pt x="188" y="178"/>
                  </a:cubicBezTo>
                  <a:cubicBezTo>
                    <a:pt x="188" y="177"/>
                    <a:pt x="188" y="177"/>
                    <a:pt x="188" y="177"/>
                  </a:cubicBezTo>
                  <a:cubicBezTo>
                    <a:pt x="188" y="177"/>
                    <a:pt x="188" y="177"/>
                    <a:pt x="188" y="177"/>
                  </a:cubicBezTo>
                  <a:cubicBezTo>
                    <a:pt x="188" y="176"/>
                    <a:pt x="188" y="176"/>
                    <a:pt x="188" y="176"/>
                  </a:cubicBezTo>
                  <a:cubicBezTo>
                    <a:pt x="190" y="176"/>
                    <a:pt x="190" y="176"/>
                    <a:pt x="190" y="176"/>
                  </a:cubicBezTo>
                  <a:cubicBezTo>
                    <a:pt x="189" y="176"/>
                    <a:pt x="190" y="176"/>
                    <a:pt x="189" y="176"/>
                  </a:cubicBezTo>
                  <a:cubicBezTo>
                    <a:pt x="189" y="175"/>
                    <a:pt x="189" y="175"/>
                    <a:pt x="189" y="175"/>
                  </a:cubicBezTo>
                  <a:cubicBezTo>
                    <a:pt x="187" y="175"/>
                    <a:pt x="187" y="175"/>
                    <a:pt x="187" y="175"/>
                  </a:cubicBezTo>
                  <a:cubicBezTo>
                    <a:pt x="187" y="175"/>
                    <a:pt x="187" y="175"/>
                    <a:pt x="187" y="175"/>
                  </a:cubicBezTo>
                  <a:cubicBezTo>
                    <a:pt x="188" y="174"/>
                    <a:pt x="189" y="174"/>
                    <a:pt x="191" y="173"/>
                  </a:cubicBezTo>
                  <a:cubicBezTo>
                    <a:pt x="191" y="173"/>
                    <a:pt x="191" y="172"/>
                    <a:pt x="191" y="171"/>
                  </a:cubicBezTo>
                  <a:cubicBezTo>
                    <a:pt x="190" y="171"/>
                    <a:pt x="190" y="171"/>
                    <a:pt x="190" y="171"/>
                  </a:cubicBezTo>
                  <a:cubicBezTo>
                    <a:pt x="190" y="169"/>
                    <a:pt x="190" y="169"/>
                    <a:pt x="190" y="169"/>
                  </a:cubicBezTo>
                  <a:cubicBezTo>
                    <a:pt x="189" y="169"/>
                    <a:pt x="189" y="168"/>
                    <a:pt x="188" y="168"/>
                  </a:cubicBezTo>
                  <a:cubicBezTo>
                    <a:pt x="188" y="168"/>
                    <a:pt x="188" y="167"/>
                    <a:pt x="188" y="167"/>
                  </a:cubicBezTo>
                  <a:cubicBezTo>
                    <a:pt x="188" y="167"/>
                    <a:pt x="188" y="167"/>
                    <a:pt x="188" y="167"/>
                  </a:cubicBezTo>
                  <a:cubicBezTo>
                    <a:pt x="188" y="166"/>
                    <a:pt x="187" y="166"/>
                    <a:pt x="187" y="166"/>
                  </a:cubicBezTo>
                  <a:cubicBezTo>
                    <a:pt x="187" y="167"/>
                    <a:pt x="187" y="167"/>
                    <a:pt x="187" y="167"/>
                  </a:cubicBezTo>
                  <a:cubicBezTo>
                    <a:pt x="187" y="166"/>
                    <a:pt x="187" y="166"/>
                    <a:pt x="187" y="166"/>
                  </a:cubicBezTo>
                  <a:cubicBezTo>
                    <a:pt x="185" y="165"/>
                    <a:pt x="186" y="165"/>
                    <a:pt x="185" y="164"/>
                  </a:cubicBezTo>
                  <a:cubicBezTo>
                    <a:pt x="184" y="165"/>
                    <a:pt x="185" y="164"/>
                    <a:pt x="184" y="165"/>
                  </a:cubicBezTo>
                  <a:cubicBezTo>
                    <a:pt x="184" y="165"/>
                    <a:pt x="184" y="165"/>
                    <a:pt x="184" y="165"/>
                  </a:cubicBezTo>
                  <a:cubicBezTo>
                    <a:pt x="183" y="165"/>
                    <a:pt x="183" y="165"/>
                    <a:pt x="182" y="165"/>
                  </a:cubicBezTo>
                  <a:cubicBezTo>
                    <a:pt x="182" y="165"/>
                    <a:pt x="182" y="165"/>
                    <a:pt x="182" y="165"/>
                  </a:cubicBezTo>
                  <a:cubicBezTo>
                    <a:pt x="182" y="165"/>
                    <a:pt x="182" y="165"/>
                    <a:pt x="182" y="165"/>
                  </a:cubicBezTo>
                  <a:cubicBezTo>
                    <a:pt x="182" y="164"/>
                    <a:pt x="181" y="163"/>
                    <a:pt x="181" y="162"/>
                  </a:cubicBezTo>
                  <a:cubicBezTo>
                    <a:pt x="182" y="162"/>
                    <a:pt x="182" y="162"/>
                    <a:pt x="182" y="162"/>
                  </a:cubicBezTo>
                  <a:cubicBezTo>
                    <a:pt x="182" y="162"/>
                    <a:pt x="182" y="162"/>
                    <a:pt x="182" y="161"/>
                  </a:cubicBezTo>
                  <a:cubicBezTo>
                    <a:pt x="181" y="161"/>
                    <a:pt x="181" y="161"/>
                    <a:pt x="181" y="161"/>
                  </a:cubicBezTo>
                  <a:cubicBezTo>
                    <a:pt x="181" y="160"/>
                    <a:pt x="182" y="159"/>
                    <a:pt x="182" y="159"/>
                  </a:cubicBezTo>
                  <a:cubicBezTo>
                    <a:pt x="181" y="158"/>
                    <a:pt x="181" y="158"/>
                    <a:pt x="181" y="158"/>
                  </a:cubicBezTo>
                  <a:cubicBezTo>
                    <a:pt x="181" y="157"/>
                    <a:pt x="181" y="157"/>
                    <a:pt x="181" y="157"/>
                  </a:cubicBezTo>
                  <a:cubicBezTo>
                    <a:pt x="181" y="157"/>
                    <a:pt x="181" y="157"/>
                    <a:pt x="181" y="157"/>
                  </a:cubicBezTo>
                  <a:cubicBezTo>
                    <a:pt x="181" y="157"/>
                    <a:pt x="181" y="157"/>
                    <a:pt x="181" y="157"/>
                  </a:cubicBezTo>
                  <a:cubicBezTo>
                    <a:pt x="181" y="155"/>
                    <a:pt x="181" y="155"/>
                    <a:pt x="181" y="155"/>
                  </a:cubicBezTo>
                  <a:cubicBezTo>
                    <a:pt x="182" y="155"/>
                    <a:pt x="181" y="155"/>
                    <a:pt x="182" y="155"/>
                  </a:cubicBezTo>
                  <a:cubicBezTo>
                    <a:pt x="182" y="155"/>
                    <a:pt x="182" y="155"/>
                    <a:pt x="182" y="155"/>
                  </a:cubicBezTo>
                  <a:cubicBezTo>
                    <a:pt x="182" y="154"/>
                    <a:pt x="181" y="153"/>
                    <a:pt x="182" y="152"/>
                  </a:cubicBezTo>
                  <a:cubicBezTo>
                    <a:pt x="182" y="152"/>
                    <a:pt x="182" y="152"/>
                    <a:pt x="182" y="152"/>
                  </a:cubicBezTo>
                  <a:cubicBezTo>
                    <a:pt x="182" y="151"/>
                    <a:pt x="182" y="151"/>
                    <a:pt x="182" y="151"/>
                  </a:cubicBezTo>
                  <a:cubicBezTo>
                    <a:pt x="183" y="151"/>
                    <a:pt x="183" y="151"/>
                    <a:pt x="183" y="151"/>
                  </a:cubicBezTo>
                  <a:cubicBezTo>
                    <a:pt x="183" y="150"/>
                    <a:pt x="182" y="148"/>
                    <a:pt x="182" y="147"/>
                  </a:cubicBezTo>
                  <a:cubicBezTo>
                    <a:pt x="182" y="146"/>
                    <a:pt x="182" y="146"/>
                    <a:pt x="182" y="146"/>
                  </a:cubicBezTo>
                  <a:cubicBezTo>
                    <a:pt x="182" y="146"/>
                    <a:pt x="182" y="146"/>
                    <a:pt x="182" y="146"/>
                  </a:cubicBezTo>
                  <a:cubicBezTo>
                    <a:pt x="182" y="146"/>
                    <a:pt x="183" y="147"/>
                    <a:pt x="183" y="147"/>
                  </a:cubicBezTo>
                  <a:cubicBezTo>
                    <a:pt x="183" y="146"/>
                    <a:pt x="183" y="146"/>
                    <a:pt x="183" y="146"/>
                  </a:cubicBezTo>
                  <a:cubicBezTo>
                    <a:pt x="184" y="146"/>
                    <a:pt x="184" y="146"/>
                    <a:pt x="185" y="145"/>
                  </a:cubicBezTo>
                  <a:cubicBezTo>
                    <a:pt x="186" y="144"/>
                    <a:pt x="186" y="144"/>
                    <a:pt x="186" y="143"/>
                  </a:cubicBezTo>
                  <a:cubicBezTo>
                    <a:pt x="185" y="143"/>
                    <a:pt x="185" y="143"/>
                    <a:pt x="185" y="143"/>
                  </a:cubicBezTo>
                  <a:cubicBezTo>
                    <a:pt x="185" y="143"/>
                    <a:pt x="185" y="143"/>
                    <a:pt x="185" y="143"/>
                  </a:cubicBezTo>
                  <a:cubicBezTo>
                    <a:pt x="187" y="142"/>
                    <a:pt x="187" y="142"/>
                    <a:pt x="188" y="142"/>
                  </a:cubicBezTo>
                  <a:cubicBezTo>
                    <a:pt x="188" y="141"/>
                    <a:pt x="188" y="141"/>
                    <a:pt x="188" y="141"/>
                  </a:cubicBezTo>
                  <a:cubicBezTo>
                    <a:pt x="189" y="141"/>
                    <a:pt x="189" y="141"/>
                    <a:pt x="189" y="141"/>
                  </a:cubicBezTo>
                  <a:cubicBezTo>
                    <a:pt x="189" y="141"/>
                    <a:pt x="189" y="141"/>
                    <a:pt x="189" y="141"/>
                  </a:cubicBezTo>
                  <a:cubicBezTo>
                    <a:pt x="188" y="141"/>
                    <a:pt x="188" y="141"/>
                    <a:pt x="188" y="141"/>
                  </a:cubicBezTo>
                  <a:cubicBezTo>
                    <a:pt x="188" y="140"/>
                    <a:pt x="188" y="140"/>
                    <a:pt x="188" y="140"/>
                  </a:cubicBezTo>
                  <a:cubicBezTo>
                    <a:pt x="188" y="140"/>
                    <a:pt x="188" y="140"/>
                    <a:pt x="188" y="140"/>
                  </a:cubicBezTo>
                  <a:cubicBezTo>
                    <a:pt x="189" y="139"/>
                    <a:pt x="189" y="139"/>
                    <a:pt x="190" y="138"/>
                  </a:cubicBezTo>
                  <a:cubicBezTo>
                    <a:pt x="190" y="138"/>
                    <a:pt x="191" y="138"/>
                    <a:pt x="191" y="138"/>
                  </a:cubicBezTo>
                  <a:cubicBezTo>
                    <a:pt x="191" y="138"/>
                    <a:pt x="191" y="138"/>
                    <a:pt x="191" y="138"/>
                  </a:cubicBezTo>
                  <a:cubicBezTo>
                    <a:pt x="192" y="138"/>
                    <a:pt x="192" y="138"/>
                    <a:pt x="193" y="137"/>
                  </a:cubicBezTo>
                  <a:cubicBezTo>
                    <a:pt x="193" y="137"/>
                    <a:pt x="193" y="137"/>
                    <a:pt x="193" y="137"/>
                  </a:cubicBezTo>
                  <a:cubicBezTo>
                    <a:pt x="194" y="137"/>
                    <a:pt x="194" y="137"/>
                    <a:pt x="194" y="137"/>
                  </a:cubicBezTo>
                  <a:cubicBezTo>
                    <a:pt x="194" y="137"/>
                    <a:pt x="194" y="136"/>
                    <a:pt x="195" y="136"/>
                  </a:cubicBezTo>
                  <a:cubicBezTo>
                    <a:pt x="196" y="136"/>
                    <a:pt x="196" y="136"/>
                    <a:pt x="197" y="135"/>
                  </a:cubicBezTo>
                  <a:cubicBezTo>
                    <a:pt x="197" y="136"/>
                    <a:pt x="197" y="136"/>
                    <a:pt x="197" y="136"/>
                  </a:cubicBezTo>
                  <a:cubicBezTo>
                    <a:pt x="197" y="136"/>
                    <a:pt x="197" y="136"/>
                    <a:pt x="197" y="136"/>
                  </a:cubicBezTo>
                  <a:cubicBezTo>
                    <a:pt x="198" y="135"/>
                    <a:pt x="198" y="135"/>
                    <a:pt x="198" y="135"/>
                  </a:cubicBezTo>
                  <a:cubicBezTo>
                    <a:pt x="198" y="135"/>
                    <a:pt x="198" y="135"/>
                    <a:pt x="198" y="135"/>
                  </a:cubicBezTo>
                  <a:cubicBezTo>
                    <a:pt x="200" y="134"/>
                    <a:pt x="199" y="132"/>
                    <a:pt x="202" y="131"/>
                  </a:cubicBezTo>
                  <a:cubicBezTo>
                    <a:pt x="202" y="130"/>
                    <a:pt x="202" y="130"/>
                    <a:pt x="202" y="129"/>
                  </a:cubicBezTo>
                  <a:cubicBezTo>
                    <a:pt x="202" y="129"/>
                    <a:pt x="202" y="130"/>
                    <a:pt x="202" y="129"/>
                  </a:cubicBezTo>
                  <a:cubicBezTo>
                    <a:pt x="201" y="129"/>
                    <a:pt x="201" y="129"/>
                    <a:pt x="201" y="129"/>
                  </a:cubicBezTo>
                  <a:cubicBezTo>
                    <a:pt x="201" y="129"/>
                    <a:pt x="201" y="128"/>
                    <a:pt x="202" y="127"/>
                  </a:cubicBezTo>
                  <a:cubicBezTo>
                    <a:pt x="201" y="127"/>
                    <a:pt x="201" y="127"/>
                    <a:pt x="201" y="127"/>
                  </a:cubicBezTo>
                  <a:cubicBezTo>
                    <a:pt x="201" y="127"/>
                    <a:pt x="201" y="127"/>
                    <a:pt x="201" y="127"/>
                  </a:cubicBezTo>
                  <a:cubicBezTo>
                    <a:pt x="201" y="126"/>
                    <a:pt x="201" y="125"/>
                    <a:pt x="201" y="124"/>
                  </a:cubicBezTo>
                  <a:cubicBezTo>
                    <a:pt x="202" y="124"/>
                    <a:pt x="202" y="124"/>
                    <a:pt x="202" y="123"/>
                  </a:cubicBezTo>
                  <a:cubicBezTo>
                    <a:pt x="203" y="123"/>
                    <a:pt x="203" y="123"/>
                    <a:pt x="203" y="123"/>
                  </a:cubicBezTo>
                  <a:cubicBezTo>
                    <a:pt x="203" y="122"/>
                    <a:pt x="203" y="122"/>
                    <a:pt x="202" y="121"/>
                  </a:cubicBezTo>
                  <a:cubicBezTo>
                    <a:pt x="203" y="121"/>
                    <a:pt x="203" y="121"/>
                    <a:pt x="203" y="121"/>
                  </a:cubicBezTo>
                  <a:cubicBezTo>
                    <a:pt x="204" y="121"/>
                    <a:pt x="204" y="121"/>
                    <a:pt x="204" y="121"/>
                  </a:cubicBezTo>
                  <a:cubicBezTo>
                    <a:pt x="204" y="120"/>
                    <a:pt x="203" y="120"/>
                    <a:pt x="203" y="119"/>
                  </a:cubicBezTo>
                  <a:cubicBezTo>
                    <a:pt x="204" y="119"/>
                    <a:pt x="204" y="119"/>
                    <a:pt x="204" y="119"/>
                  </a:cubicBezTo>
                  <a:cubicBezTo>
                    <a:pt x="204" y="119"/>
                    <a:pt x="205" y="120"/>
                    <a:pt x="205" y="119"/>
                  </a:cubicBezTo>
                  <a:cubicBezTo>
                    <a:pt x="205" y="119"/>
                    <a:pt x="205" y="119"/>
                    <a:pt x="205" y="119"/>
                  </a:cubicBezTo>
                  <a:cubicBezTo>
                    <a:pt x="206" y="119"/>
                    <a:pt x="206" y="118"/>
                    <a:pt x="207" y="118"/>
                  </a:cubicBezTo>
                  <a:cubicBezTo>
                    <a:pt x="207" y="118"/>
                    <a:pt x="207" y="118"/>
                    <a:pt x="207" y="118"/>
                  </a:cubicBezTo>
                  <a:cubicBezTo>
                    <a:pt x="207" y="117"/>
                    <a:pt x="207" y="117"/>
                    <a:pt x="207" y="116"/>
                  </a:cubicBezTo>
                  <a:cubicBezTo>
                    <a:pt x="207" y="116"/>
                    <a:pt x="207" y="116"/>
                    <a:pt x="207" y="116"/>
                  </a:cubicBezTo>
                  <a:cubicBezTo>
                    <a:pt x="208" y="116"/>
                    <a:pt x="208" y="116"/>
                    <a:pt x="208" y="115"/>
                  </a:cubicBezTo>
                  <a:cubicBezTo>
                    <a:pt x="208" y="115"/>
                    <a:pt x="208" y="116"/>
                    <a:pt x="209" y="116"/>
                  </a:cubicBezTo>
                  <a:cubicBezTo>
                    <a:pt x="209" y="116"/>
                    <a:pt x="209" y="115"/>
                    <a:pt x="210" y="115"/>
                  </a:cubicBezTo>
                  <a:cubicBezTo>
                    <a:pt x="210" y="116"/>
                    <a:pt x="210" y="116"/>
                    <a:pt x="210" y="116"/>
                  </a:cubicBezTo>
                  <a:cubicBezTo>
                    <a:pt x="211" y="116"/>
                    <a:pt x="211" y="116"/>
                    <a:pt x="211" y="116"/>
                  </a:cubicBezTo>
                  <a:cubicBezTo>
                    <a:pt x="211" y="117"/>
                    <a:pt x="211" y="117"/>
                    <a:pt x="211" y="117"/>
                  </a:cubicBezTo>
                  <a:cubicBezTo>
                    <a:pt x="211" y="117"/>
                    <a:pt x="211" y="117"/>
                    <a:pt x="211" y="117"/>
                  </a:cubicBezTo>
                  <a:cubicBezTo>
                    <a:pt x="211" y="116"/>
                    <a:pt x="211" y="116"/>
                    <a:pt x="212" y="116"/>
                  </a:cubicBezTo>
                  <a:cubicBezTo>
                    <a:pt x="214" y="116"/>
                    <a:pt x="216" y="116"/>
                    <a:pt x="218" y="116"/>
                  </a:cubicBezTo>
                  <a:cubicBezTo>
                    <a:pt x="219" y="116"/>
                    <a:pt x="219" y="116"/>
                    <a:pt x="219" y="117"/>
                  </a:cubicBezTo>
                  <a:cubicBezTo>
                    <a:pt x="219" y="118"/>
                    <a:pt x="219" y="118"/>
                    <a:pt x="219" y="118"/>
                  </a:cubicBezTo>
                  <a:cubicBezTo>
                    <a:pt x="221" y="117"/>
                    <a:pt x="221" y="117"/>
                    <a:pt x="221" y="117"/>
                  </a:cubicBezTo>
                  <a:cubicBezTo>
                    <a:pt x="221" y="118"/>
                    <a:pt x="221" y="118"/>
                    <a:pt x="221" y="118"/>
                  </a:cubicBezTo>
                  <a:cubicBezTo>
                    <a:pt x="222" y="118"/>
                    <a:pt x="222" y="118"/>
                    <a:pt x="222" y="118"/>
                  </a:cubicBezTo>
                  <a:cubicBezTo>
                    <a:pt x="221" y="119"/>
                    <a:pt x="221" y="119"/>
                    <a:pt x="221" y="120"/>
                  </a:cubicBezTo>
                  <a:cubicBezTo>
                    <a:pt x="221" y="120"/>
                    <a:pt x="221" y="120"/>
                    <a:pt x="221" y="120"/>
                  </a:cubicBezTo>
                  <a:cubicBezTo>
                    <a:pt x="221" y="121"/>
                    <a:pt x="221" y="121"/>
                    <a:pt x="221" y="121"/>
                  </a:cubicBezTo>
                  <a:cubicBezTo>
                    <a:pt x="221" y="122"/>
                    <a:pt x="222" y="122"/>
                    <a:pt x="222" y="122"/>
                  </a:cubicBezTo>
                  <a:cubicBezTo>
                    <a:pt x="222" y="123"/>
                    <a:pt x="222" y="123"/>
                    <a:pt x="222" y="123"/>
                  </a:cubicBezTo>
                  <a:cubicBezTo>
                    <a:pt x="222" y="123"/>
                    <a:pt x="222" y="123"/>
                    <a:pt x="222" y="124"/>
                  </a:cubicBezTo>
                  <a:cubicBezTo>
                    <a:pt x="221" y="124"/>
                    <a:pt x="221" y="124"/>
                    <a:pt x="221" y="124"/>
                  </a:cubicBezTo>
                  <a:cubicBezTo>
                    <a:pt x="222" y="125"/>
                    <a:pt x="222" y="125"/>
                    <a:pt x="222" y="125"/>
                  </a:cubicBezTo>
                  <a:cubicBezTo>
                    <a:pt x="221" y="125"/>
                    <a:pt x="221" y="125"/>
                    <a:pt x="221" y="125"/>
                  </a:cubicBezTo>
                  <a:cubicBezTo>
                    <a:pt x="221" y="125"/>
                    <a:pt x="221" y="125"/>
                    <a:pt x="221" y="125"/>
                  </a:cubicBezTo>
                  <a:cubicBezTo>
                    <a:pt x="221" y="125"/>
                    <a:pt x="221" y="125"/>
                    <a:pt x="221" y="125"/>
                  </a:cubicBezTo>
                  <a:cubicBezTo>
                    <a:pt x="221" y="125"/>
                    <a:pt x="221" y="125"/>
                    <a:pt x="221" y="125"/>
                  </a:cubicBezTo>
                  <a:cubicBezTo>
                    <a:pt x="219" y="125"/>
                    <a:pt x="220" y="126"/>
                    <a:pt x="218" y="126"/>
                  </a:cubicBezTo>
                  <a:cubicBezTo>
                    <a:pt x="218" y="127"/>
                    <a:pt x="217" y="129"/>
                    <a:pt x="217" y="130"/>
                  </a:cubicBezTo>
                  <a:cubicBezTo>
                    <a:pt x="215" y="131"/>
                    <a:pt x="216" y="131"/>
                    <a:pt x="216" y="132"/>
                  </a:cubicBezTo>
                  <a:cubicBezTo>
                    <a:pt x="215" y="132"/>
                    <a:pt x="215" y="132"/>
                    <a:pt x="215" y="132"/>
                  </a:cubicBezTo>
                  <a:cubicBezTo>
                    <a:pt x="215" y="133"/>
                    <a:pt x="215" y="133"/>
                    <a:pt x="215" y="133"/>
                  </a:cubicBezTo>
                  <a:cubicBezTo>
                    <a:pt x="214" y="133"/>
                    <a:pt x="214" y="133"/>
                    <a:pt x="214" y="133"/>
                  </a:cubicBezTo>
                  <a:cubicBezTo>
                    <a:pt x="214" y="134"/>
                    <a:pt x="214" y="134"/>
                    <a:pt x="214" y="134"/>
                  </a:cubicBezTo>
                  <a:cubicBezTo>
                    <a:pt x="214" y="135"/>
                    <a:pt x="214" y="135"/>
                    <a:pt x="214" y="135"/>
                  </a:cubicBezTo>
                  <a:cubicBezTo>
                    <a:pt x="214" y="135"/>
                    <a:pt x="214" y="135"/>
                    <a:pt x="214" y="135"/>
                  </a:cubicBezTo>
                  <a:cubicBezTo>
                    <a:pt x="213" y="135"/>
                    <a:pt x="213" y="135"/>
                    <a:pt x="213" y="135"/>
                  </a:cubicBezTo>
                  <a:cubicBezTo>
                    <a:pt x="212" y="136"/>
                    <a:pt x="212" y="136"/>
                    <a:pt x="212" y="136"/>
                  </a:cubicBezTo>
                  <a:cubicBezTo>
                    <a:pt x="211" y="136"/>
                    <a:pt x="211" y="136"/>
                    <a:pt x="211" y="136"/>
                  </a:cubicBezTo>
                  <a:cubicBezTo>
                    <a:pt x="211" y="137"/>
                    <a:pt x="210" y="137"/>
                    <a:pt x="209" y="138"/>
                  </a:cubicBezTo>
                  <a:cubicBezTo>
                    <a:pt x="208" y="138"/>
                    <a:pt x="208" y="138"/>
                    <a:pt x="208" y="138"/>
                  </a:cubicBezTo>
                  <a:cubicBezTo>
                    <a:pt x="208" y="140"/>
                    <a:pt x="208" y="140"/>
                    <a:pt x="208" y="140"/>
                  </a:cubicBezTo>
                  <a:cubicBezTo>
                    <a:pt x="207" y="140"/>
                    <a:pt x="206" y="140"/>
                    <a:pt x="206" y="141"/>
                  </a:cubicBezTo>
                  <a:cubicBezTo>
                    <a:pt x="206" y="142"/>
                    <a:pt x="206" y="142"/>
                    <a:pt x="206" y="142"/>
                  </a:cubicBezTo>
                  <a:cubicBezTo>
                    <a:pt x="203" y="144"/>
                    <a:pt x="203" y="144"/>
                    <a:pt x="203" y="144"/>
                  </a:cubicBezTo>
                  <a:cubicBezTo>
                    <a:pt x="203" y="145"/>
                    <a:pt x="203" y="146"/>
                    <a:pt x="204" y="146"/>
                  </a:cubicBezTo>
                  <a:cubicBezTo>
                    <a:pt x="204" y="146"/>
                    <a:pt x="204" y="146"/>
                    <a:pt x="205" y="147"/>
                  </a:cubicBezTo>
                  <a:cubicBezTo>
                    <a:pt x="205" y="147"/>
                    <a:pt x="205" y="148"/>
                    <a:pt x="204" y="149"/>
                  </a:cubicBezTo>
                  <a:cubicBezTo>
                    <a:pt x="205" y="149"/>
                    <a:pt x="205" y="149"/>
                    <a:pt x="205" y="149"/>
                  </a:cubicBezTo>
                  <a:cubicBezTo>
                    <a:pt x="205" y="150"/>
                    <a:pt x="205" y="151"/>
                    <a:pt x="206" y="151"/>
                  </a:cubicBezTo>
                  <a:cubicBezTo>
                    <a:pt x="206" y="151"/>
                    <a:pt x="206" y="151"/>
                    <a:pt x="206" y="151"/>
                  </a:cubicBezTo>
                  <a:cubicBezTo>
                    <a:pt x="206" y="152"/>
                    <a:pt x="206" y="153"/>
                    <a:pt x="205" y="154"/>
                  </a:cubicBezTo>
                  <a:cubicBezTo>
                    <a:pt x="205" y="154"/>
                    <a:pt x="205" y="154"/>
                    <a:pt x="205" y="154"/>
                  </a:cubicBezTo>
                  <a:cubicBezTo>
                    <a:pt x="205" y="154"/>
                    <a:pt x="205" y="155"/>
                    <a:pt x="205" y="156"/>
                  </a:cubicBezTo>
                  <a:cubicBezTo>
                    <a:pt x="205" y="156"/>
                    <a:pt x="205" y="156"/>
                    <a:pt x="205" y="156"/>
                  </a:cubicBezTo>
                  <a:cubicBezTo>
                    <a:pt x="205" y="158"/>
                    <a:pt x="205" y="158"/>
                    <a:pt x="205" y="158"/>
                  </a:cubicBezTo>
                  <a:cubicBezTo>
                    <a:pt x="204" y="158"/>
                    <a:pt x="204" y="158"/>
                    <a:pt x="204" y="158"/>
                  </a:cubicBezTo>
                  <a:cubicBezTo>
                    <a:pt x="204" y="158"/>
                    <a:pt x="204" y="158"/>
                    <a:pt x="204" y="158"/>
                  </a:cubicBezTo>
                  <a:cubicBezTo>
                    <a:pt x="205" y="158"/>
                    <a:pt x="205" y="158"/>
                    <a:pt x="205" y="158"/>
                  </a:cubicBezTo>
                  <a:cubicBezTo>
                    <a:pt x="205" y="159"/>
                    <a:pt x="205" y="159"/>
                    <a:pt x="205" y="160"/>
                  </a:cubicBezTo>
                  <a:cubicBezTo>
                    <a:pt x="206" y="160"/>
                    <a:pt x="206" y="159"/>
                    <a:pt x="207" y="159"/>
                  </a:cubicBezTo>
                  <a:cubicBezTo>
                    <a:pt x="207" y="161"/>
                    <a:pt x="207" y="162"/>
                    <a:pt x="207" y="163"/>
                  </a:cubicBezTo>
                  <a:cubicBezTo>
                    <a:pt x="208" y="163"/>
                    <a:pt x="208" y="163"/>
                    <a:pt x="208" y="163"/>
                  </a:cubicBezTo>
                  <a:cubicBezTo>
                    <a:pt x="208" y="162"/>
                    <a:pt x="208" y="162"/>
                    <a:pt x="208" y="162"/>
                  </a:cubicBezTo>
                  <a:cubicBezTo>
                    <a:pt x="208" y="161"/>
                    <a:pt x="208" y="161"/>
                    <a:pt x="208" y="161"/>
                  </a:cubicBezTo>
                  <a:cubicBezTo>
                    <a:pt x="211" y="162"/>
                    <a:pt x="211" y="162"/>
                    <a:pt x="211" y="162"/>
                  </a:cubicBezTo>
                  <a:cubicBezTo>
                    <a:pt x="211" y="164"/>
                    <a:pt x="211" y="164"/>
                    <a:pt x="211" y="164"/>
                  </a:cubicBezTo>
                  <a:cubicBezTo>
                    <a:pt x="212" y="164"/>
                    <a:pt x="213" y="163"/>
                    <a:pt x="213" y="163"/>
                  </a:cubicBezTo>
                  <a:cubicBezTo>
                    <a:pt x="213" y="165"/>
                    <a:pt x="213" y="165"/>
                    <a:pt x="213" y="165"/>
                  </a:cubicBezTo>
                  <a:cubicBezTo>
                    <a:pt x="212" y="165"/>
                    <a:pt x="211" y="165"/>
                    <a:pt x="210" y="165"/>
                  </a:cubicBezTo>
                  <a:cubicBezTo>
                    <a:pt x="210" y="166"/>
                    <a:pt x="210" y="166"/>
                    <a:pt x="210" y="166"/>
                  </a:cubicBezTo>
                  <a:cubicBezTo>
                    <a:pt x="209" y="166"/>
                    <a:pt x="209" y="166"/>
                    <a:pt x="209" y="166"/>
                  </a:cubicBezTo>
                  <a:cubicBezTo>
                    <a:pt x="209" y="166"/>
                    <a:pt x="210" y="167"/>
                    <a:pt x="210" y="167"/>
                  </a:cubicBezTo>
                  <a:cubicBezTo>
                    <a:pt x="209" y="167"/>
                    <a:pt x="209" y="167"/>
                    <a:pt x="209" y="167"/>
                  </a:cubicBezTo>
                  <a:cubicBezTo>
                    <a:pt x="209" y="168"/>
                    <a:pt x="209" y="168"/>
                    <a:pt x="209" y="168"/>
                  </a:cubicBezTo>
                  <a:cubicBezTo>
                    <a:pt x="210" y="168"/>
                    <a:pt x="210" y="168"/>
                    <a:pt x="210" y="168"/>
                  </a:cubicBezTo>
                  <a:cubicBezTo>
                    <a:pt x="210" y="169"/>
                    <a:pt x="210" y="169"/>
                    <a:pt x="210" y="169"/>
                  </a:cubicBezTo>
                  <a:cubicBezTo>
                    <a:pt x="210" y="168"/>
                    <a:pt x="211" y="168"/>
                    <a:pt x="212" y="168"/>
                  </a:cubicBezTo>
                  <a:cubicBezTo>
                    <a:pt x="212" y="168"/>
                    <a:pt x="212" y="168"/>
                    <a:pt x="212" y="168"/>
                  </a:cubicBezTo>
                  <a:cubicBezTo>
                    <a:pt x="212" y="168"/>
                    <a:pt x="212" y="168"/>
                    <a:pt x="212" y="168"/>
                  </a:cubicBezTo>
                  <a:cubicBezTo>
                    <a:pt x="212" y="166"/>
                    <a:pt x="212" y="166"/>
                    <a:pt x="212" y="166"/>
                  </a:cubicBezTo>
                  <a:cubicBezTo>
                    <a:pt x="212" y="166"/>
                    <a:pt x="212" y="166"/>
                    <a:pt x="212" y="166"/>
                  </a:cubicBezTo>
                  <a:cubicBezTo>
                    <a:pt x="212" y="166"/>
                    <a:pt x="212" y="166"/>
                    <a:pt x="212" y="166"/>
                  </a:cubicBezTo>
                  <a:cubicBezTo>
                    <a:pt x="213" y="166"/>
                    <a:pt x="213" y="166"/>
                    <a:pt x="213" y="166"/>
                  </a:cubicBezTo>
                  <a:cubicBezTo>
                    <a:pt x="213" y="167"/>
                    <a:pt x="213" y="167"/>
                    <a:pt x="213" y="167"/>
                  </a:cubicBezTo>
                  <a:cubicBezTo>
                    <a:pt x="213" y="167"/>
                    <a:pt x="214" y="167"/>
                    <a:pt x="214" y="167"/>
                  </a:cubicBezTo>
                  <a:cubicBezTo>
                    <a:pt x="214" y="167"/>
                    <a:pt x="214" y="168"/>
                    <a:pt x="214" y="169"/>
                  </a:cubicBezTo>
                  <a:cubicBezTo>
                    <a:pt x="215" y="169"/>
                    <a:pt x="215" y="169"/>
                    <a:pt x="215" y="169"/>
                  </a:cubicBezTo>
                  <a:cubicBezTo>
                    <a:pt x="215" y="170"/>
                    <a:pt x="215" y="170"/>
                    <a:pt x="215" y="170"/>
                  </a:cubicBezTo>
                  <a:cubicBezTo>
                    <a:pt x="216" y="170"/>
                    <a:pt x="216" y="169"/>
                    <a:pt x="217" y="169"/>
                  </a:cubicBezTo>
                  <a:cubicBezTo>
                    <a:pt x="217" y="169"/>
                    <a:pt x="217" y="169"/>
                    <a:pt x="217" y="169"/>
                  </a:cubicBezTo>
                  <a:cubicBezTo>
                    <a:pt x="219" y="169"/>
                    <a:pt x="219" y="169"/>
                    <a:pt x="219" y="169"/>
                  </a:cubicBezTo>
                  <a:cubicBezTo>
                    <a:pt x="219" y="169"/>
                    <a:pt x="219" y="168"/>
                    <a:pt x="220" y="168"/>
                  </a:cubicBezTo>
                  <a:cubicBezTo>
                    <a:pt x="220" y="168"/>
                    <a:pt x="220" y="167"/>
                    <a:pt x="221" y="167"/>
                  </a:cubicBezTo>
                  <a:cubicBezTo>
                    <a:pt x="221" y="167"/>
                    <a:pt x="222" y="166"/>
                    <a:pt x="222" y="165"/>
                  </a:cubicBezTo>
                  <a:cubicBezTo>
                    <a:pt x="223" y="165"/>
                    <a:pt x="225" y="165"/>
                    <a:pt x="226" y="165"/>
                  </a:cubicBezTo>
                  <a:cubicBezTo>
                    <a:pt x="226" y="163"/>
                    <a:pt x="226" y="163"/>
                    <a:pt x="226" y="163"/>
                  </a:cubicBezTo>
                  <a:cubicBezTo>
                    <a:pt x="228" y="164"/>
                    <a:pt x="227" y="163"/>
                    <a:pt x="229" y="163"/>
                  </a:cubicBezTo>
                  <a:cubicBezTo>
                    <a:pt x="229" y="163"/>
                    <a:pt x="229" y="163"/>
                    <a:pt x="229" y="163"/>
                  </a:cubicBezTo>
                  <a:cubicBezTo>
                    <a:pt x="229" y="163"/>
                    <a:pt x="230" y="164"/>
                    <a:pt x="231" y="164"/>
                  </a:cubicBezTo>
                  <a:cubicBezTo>
                    <a:pt x="231" y="162"/>
                    <a:pt x="231" y="162"/>
                    <a:pt x="231" y="162"/>
                  </a:cubicBezTo>
                  <a:cubicBezTo>
                    <a:pt x="231" y="162"/>
                    <a:pt x="232" y="162"/>
                    <a:pt x="232" y="162"/>
                  </a:cubicBezTo>
                  <a:cubicBezTo>
                    <a:pt x="232" y="162"/>
                    <a:pt x="232" y="162"/>
                    <a:pt x="232" y="162"/>
                  </a:cubicBezTo>
                  <a:cubicBezTo>
                    <a:pt x="236" y="162"/>
                    <a:pt x="236" y="161"/>
                    <a:pt x="238" y="161"/>
                  </a:cubicBezTo>
                  <a:cubicBezTo>
                    <a:pt x="238" y="162"/>
                    <a:pt x="238" y="162"/>
                    <a:pt x="238" y="162"/>
                  </a:cubicBezTo>
                  <a:cubicBezTo>
                    <a:pt x="237" y="162"/>
                    <a:pt x="237" y="162"/>
                    <a:pt x="237" y="162"/>
                  </a:cubicBezTo>
                  <a:cubicBezTo>
                    <a:pt x="238" y="164"/>
                    <a:pt x="241" y="164"/>
                    <a:pt x="242" y="167"/>
                  </a:cubicBezTo>
                  <a:cubicBezTo>
                    <a:pt x="244" y="166"/>
                    <a:pt x="243" y="166"/>
                    <a:pt x="245" y="166"/>
                  </a:cubicBezTo>
                  <a:cubicBezTo>
                    <a:pt x="245" y="166"/>
                    <a:pt x="245" y="166"/>
                    <a:pt x="245" y="166"/>
                  </a:cubicBezTo>
                  <a:cubicBezTo>
                    <a:pt x="246" y="166"/>
                    <a:pt x="246" y="166"/>
                    <a:pt x="246" y="166"/>
                  </a:cubicBezTo>
                  <a:cubicBezTo>
                    <a:pt x="247" y="167"/>
                    <a:pt x="248" y="168"/>
                    <a:pt x="248" y="169"/>
                  </a:cubicBezTo>
                  <a:cubicBezTo>
                    <a:pt x="249" y="169"/>
                    <a:pt x="249" y="169"/>
                    <a:pt x="249" y="169"/>
                  </a:cubicBezTo>
                  <a:cubicBezTo>
                    <a:pt x="249" y="169"/>
                    <a:pt x="249" y="169"/>
                    <a:pt x="249" y="169"/>
                  </a:cubicBezTo>
                  <a:cubicBezTo>
                    <a:pt x="250" y="169"/>
                    <a:pt x="250" y="169"/>
                    <a:pt x="250" y="169"/>
                  </a:cubicBezTo>
                  <a:cubicBezTo>
                    <a:pt x="249" y="170"/>
                    <a:pt x="249" y="170"/>
                    <a:pt x="249" y="170"/>
                  </a:cubicBezTo>
                  <a:cubicBezTo>
                    <a:pt x="245" y="169"/>
                    <a:pt x="245" y="169"/>
                    <a:pt x="245" y="169"/>
                  </a:cubicBezTo>
                  <a:cubicBezTo>
                    <a:pt x="245" y="169"/>
                    <a:pt x="245" y="169"/>
                    <a:pt x="245" y="169"/>
                  </a:cubicBezTo>
                  <a:cubicBezTo>
                    <a:pt x="244" y="169"/>
                    <a:pt x="244" y="169"/>
                    <a:pt x="244" y="169"/>
                  </a:cubicBezTo>
                  <a:cubicBezTo>
                    <a:pt x="244" y="170"/>
                    <a:pt x="243" y="170"/>
                    <a:pt x="243" y="170"/>
                  </a:cubicBezTo>
                  <a:cubicBezTo>
                    <a:pt x="242" y="170"/>
                    <a:pt x="242" y="170"/>
                    <a:pt x="242" y="170"/>
                  </a:cubicBezTo>
                  <a:cubicBezTo>
                    <a:pt x="242" y="171"/>
                    <a:pt x="242" y="171"/>
                    <a:pt x="242" y="171"/>
                  </a:cubicBezTo>
                  <a:cubicBezTo>
                    <a:pt x="241" y="171"/>
                    <a:pt x="240" y="171"/>
                    <a:pt x="240" y="170"/>
                  </a:cubicBezTo>
                  <a:cubicBezTo>
                    <a:pt x="239" y="171"/>
                    <a:pt x="239" y="171"/>
                    <a:pt x="239" y="171"/>
                  </a:cubicBezTo>
                  <a:cubicBezTo>
                    <a:pt x="238" y="171"/>
                    <a:pt x="238" y="170"/>
                    <a:pt x="238" y="170"/>
                  </a:cubicBezTo>
                  <a:cubicBezTo>
                    <a:pt x="238" y="171"/>
                    <a:pt x="237" y="172"/>
                    <a:pt x="237" y="174"/>
                  </a:cubicBezTo>
                  <a:cubicBezTo>
                    <a:pt x="235" y="174"/>
                    <a:pt x="234" y="173"/>
                    <a:pt x="233" y="173"/>
                  </a:cubicBezTo>
                  <a:cubicBezTo>
                    <a:pt x="233" y="172"/>
                    <a:pt x="233" y="172"/>
                    <a:pt x="233" y="172"/>
                  </a:cubicBezTo>
                  <a:cubicBezTo>
                    <a:pt x="232" y="172"/>
                    <a:pt x="233" y="173"/>
                    <a:pt x="232" y="172"/>
                  </a:cubicBezTo>
                  <a:cubicBezTo>
                    <a:pt x="231" y="172"/>
                    <a:pt x="231" y="172"/>
                    <a:pt x="231" y="172"/>
                  </a:cubicBezTo>
                  <a:cubicBezTo>
                    <a:pt x="231" y="172"/>
                    <a:pt x="231" y="172"/>
                    <a:pt x="231" y="172"/>
                  </a:cubicBezTo>
                  <a:cubicBezTo>
                    <a:pt x="231" y="172"/>
                    <a:pt x="231" y="172"/>
                    <a:pt x="231" y="172"/>
                  </a:cubicBezTo>
                  <a:cubicBezTo>
                    <a:pt x="231" y="174"/>
                    <a:pt x="231" y="174"/>
                    <a:pt x="231" y="174"/>
                  </a:cubicBezTo>
                  <a:cubicBezTo>
                    <a:pt x="227" y="174"/>
                    <a:pt x="227" y="174"/>
                    <a:pt x="227" y="174"/>
                  </a:cubicBezTo>
                  <a:cubicBezTo>
                    <a:pt x="227" y="174"/>
                    <a:pt x="227" y="174"/>
                    <a:pt x="226" y="174"/>
                  </a:cubicBezTo>
                  <a:cubicBezTo>
                    <a:pt x="226" y="174"/>
                    <a:pt x="226" y="174"/>
                    <a:pt x="226" y="174"/>
                  </a:cubicBezTo>
                  <a:cubicBezTo>
                    <a:pt x="225" y="174"/>
                    <a:pt x="225" y="174"/>
                    <a:pt x="225" y="174"/>
                  </a:cubicBezTo>
                  <a:cubicBezTo>
                    <a:pt x="225" y="173"/>
                    <a:pt x="225" y="173"/>
                    <a:pt x="225" y="173"/>
                  </a:cubicBezTo>
                  <a:cubicBezTo>
                    <a:pt x="225" y="173"/>
                    <a:pt x="224" y="173"/>
                    <a:pt x="224" y="173"/>
                  </a:cubicBezTo>
                  <a:cubicBezTo>
                    <a:pt x="224" y="175"/>
                    <a:pt x="224" y="175"/>
                    <a:pt x="224" y="175"/>
                  </a:cubicBezTo>
                  <a:cubicBezTo>
                    <a:pt x="221" y="175"/>
                    <a:pt x="221" y="175"/>
                    <a:pt x="221" y="175"/>
                  </a:cubicBezTo>
                  <a:cubicBezTo>
                    <a:pt x="221" y="174"/>
                    <a:pt x="221" y="174"/>
                    <a:pt x="221" y="174"/>
                  </a:cubicBezTo>
                  <a:cubicBezTo>
                    <a:pt x="220" y="174"/>
                    <a:pt x="220" y="174"/>
                    <a:pt x="220" y="174"/>
                  </a:cubicBezTo>
                  <a:cubicBezTo>
                    <a:pt x="220" y="175"/>
                    <a:pt x="220" y="175"/>
                    <a:pt x="220" y="175"/>
                  </a:cubicBezTo>
                  <a:cubicBezTo>
                    <a:pt x="219" y="175"/>
                    <a:pt x="219" y="175"/>
                    <a:pt x="219" y="175"/>
                  </a:cubicBezTo>
                  <a:cubicBezTo>
                    <a:pt x="219" y="175"/>
                    <a:pt x="219" y="175"/>
                    <a:pt x="219" y="175"/>
                  </a:cubicBezTo>
                  <a:cubicBezTo>
                    <a:pt x="217" y="175"/>
                    <a:pt x="217" y="175"/>
                    <a:pt x="217" y="175"/>
                  </a:cubicBezTo>
                  <a:cubicBezTo>
                    <a:pt x="217" y="176"/>
                    <a:pt x="217" y="176"/>
                    <a:pt x="217" y="176"/>
                  </a:cubicBezTo>
                  <a:cubicBezTo>
                    <a:pt x="216" y="176"/>
                    <a:pt x="216" y="176"/>
                    <a:pt x="216" y="176"/>
                  </a:cubicBezTo>
                  <a:cubicBezTo>
                    <a:pt x="216" y="176"/>
                    <a:pt x="216" y="176"/>
                    <a:pt x="216" y="176"/>
                  </a:cubicBezTo>
                  <a:cubicBezTo>
                    <a:pt x="215" y="176"/>
                    <a:pt x="215" y="176"/>
                    <a:pt x="214" y="176"/>
                  </a:cubicBezTo>
                  <a:cubicBezTo>
                    <a:pt x="215" y="177"/>
                    <a:pt x="215" y="178"/>
                    <a:pt x="215" y="179"/>
                  </a:cubicBezTo>
                  <a:cubicBezTo>
                    <a:pt x="214" y="179"/>
                    <a:pt x="214" y="179"/>
                    <a:pt x="214" y="179"/>
                  </a:cubicBezTo>
                  <a:cubicBezTo>
                    <a:pt x="214" y="180"/>
                    <a:pt x="214" y="180"/>
                    <a:pt x="214" y="180"/>
                  </a:cubicBezTo>
                  <a:cubicBezTo>
                    <a:pt x="214" y="180"/>
                    <a:pt x="214" y="180"/>
                    <a:pt x="214" y="180"/>
                  </a:cubicBezTo>
                  <a:cubicBezTo>
                    <a:pt x="214" y="181"/>
                    <a:pt x="214" y="182"/>
                    <a:pt x="214" y="184"/>
                  </a:cubicBezTo>
                  <a:cubicBezTo>
                    <a:pt x="215" y="184"/>
                    <a:pt x="215" y="184"/>
                    <a:pt x="216" y="184"/>
                  </a:cubicBezTo>
                  <a:cubicBezTo>
                    <a:pt x="216" y="184"/>
                    <a:pt x="216" y="184"/>
                    <a:pt x="216" y="184"/>
                  </a:cubicBezTo>
                  <a:cubicBezTo>
                    <a:pt x="216" y="184"/>
                    <a:pt x="216" y="184"/>
                    <a:pt x="216" y="184"/>
                  </a:cubicBezTo>
                  <a:cubicBezTo>
                    <a:pt x="216" y="185"/>
                    <a:pt x="216" y="186"/>
                    <a:pt x="216" y="188"/>
                  </a:cubicBezTo>
                  <a:cubicBezTo>
                    <a:pt x="216" y="188"/>
                    <a:pt x="216" y="188"/>
                    <a:pt x="216" y="188"/>
                  </a:cubicBezTo>
                  <a:cubicBezTo>
                    <a:pt x="215" y="189"/>
                    <a:pt x="215" y="191"/>
                    <a:pt x="216" y="192"/>
                  </a:cubicBezTo>
                  <a:cubicBezTo>
                    <a:pt x="216" y="193"/>
                    <a:pt x="216" y="194"/>
                    <a:pt x="216" y="195"/>
                  </a:cubicBezTo>
                  <a:cubicBezTo>
                    <a:pt x="214" y="195"/>
                    <a:pt x="213" y="196"/>
                    <a:pt x="212" y="195"/>
                  </a:cubicBezTo>
                  <a:cubicBezTo>
                    <a:pt x="209" y="195"/>
                    <a:pt x="210" y="195"/>
                    <a:pt x="209" y="193"/>
                  </a:cubicBezTo>
                  <a:cubicBezTo>
                    <a:pt x="209" y="193"/>
                    <a:pt x="209" y="193"/>
                    <a:pt x="209" y="193"/>
                  </a:cubicBezTo>
                  <a:cubicBezTo>
                    <a:pt x="208" y="193"/>
                    <a:pt x="208" y="192"/>
                    <a:pt x="208" y="192"/>
                  </a:cubicBezTo>
                  <a:cubicBezTo>
                    <a:pt x="207" y="192"/>
                    <a:pt x="207" y="192"/>
                    <a:pt x="207" y="192"/>
                  </a:cubicBezTo>
                  <a:cubicBezTo>
                    <a:pt x="207" y="191"/>
                    <a:pt x="207" y="190"/>
                    <a:pt x="208" y="189"/>
                  </a:cubicBezTo>
                  <a:cubicBezTo>
                    <a:pt x="206" y="190"/>
                    <a:pt x="205" y="190"/>
                    <a:pt x="204" y="190"/>
                  </a:cubicBezTo>
                  <a:cubicBezTo>
                    <a:pt x="204" y="191"/>
                    <a:pt x="204" y="191"/>
                    <a:pt x="204" y="192"/>
                  </a:cubicBezTo>
                  <a:cubicBezTo>
                    <a:pt x="203" y="192"/>
                    <a:pt x="203" y="192"/>
                    <a:pt x="203" y="192"/>
                  </a:cubicBezTo>
                  <a:cubicBezTo>
                    <a:pt x="203" y="192"/>
                    <a:pt x="203" y="192"/>
                    <a:pt x="203" y="192"/>
                  </a:cubicBezTo>
                  <a:cubicBezTo>
                    <a:pt x="203" y="192"/>
                    <a:pt x="203" y="192"/>
                    <a:pt x="203" y="192"/>
                  </a:cubicBezTo>
                  <a:cubicBezTo>
                    <a:pt x="203" y="193"/>
                    <a:pt x="203" y="193"/>
                    <a:pt x="203" y="193"/>
                  </a:cubicBezTo>
                  <a:cubicBezTo>
                    <a:pt x="202" y="194"/>
                    <a:pt x="202" y="194"/>
                    <a:pt x="202" y="194"/>
                  </a:cubicBezTo>
                  <a:cubicBezTo>
                    <a:pt x="202" y="194"/>
                    <a:pt x="202" y="194"/>
                    <a:pt x="202" y="194"/>
                  </a:cubicBezTo>
                  <a:cubicBezTo>
                    <a:pt x="202" y="194"/>
                    <a:pt x="202" y="194"/>
                    <a:pt x="202" y="194"/>
                  </a:cubicBezTo>
                  <a:cubicBezTo>
                    <a:pt x="201" y="195"/>
                    <a:pt x="201" y="196"/>
                    <a:pt x="201" y="197"/>
                  </a:cubicBezTo>
                  <a:cubicBezTo>
                    <a:pt x="200" y="197"/>
                    <a:pt x="200" y="197"/>
                    <a:pt x="200" y="197"/>
                  </a:cubicBezTo>
                  <a:cubicBezTo>
                    <a:pt x="200" y="198"/>
                    <a:pt x="200" y="198"/>
                    <a:pt x="200" y="199"/>
                  </a:cubicBezTo>
                  <a:cubicBezTo>
                    <a:pt x="200" y="199"/>
                    <a:pt x="200" y="199"/>
                    <a:pt x="200" y="199"/>
                  </a:cubicBezTo>
                  <a:cubicBezTo>
                    <a:pt x="200" y="202"/>
                    <a:pt x="200" y="202"/>
                    <a:pt x="200" y="202"/>
                  </a:cubicBezTo>
                  <a:cubicBezTo>
                    <a:pt x="199" y="202"/>
                    <a:pt x="199" y="205"/>
                    <a:pt x="199" y="206"/>
                  </a:cubicBezTo>
                  <a:cubicBezTo>
                    <a:pt x="200" y="206"/>
                    <a:pt x="200" y="206"/>
                    <a:pt x="200" y="206"/>
                  </a:cubicBezTo>
                  <a:cubicBezTo>
                    <a:pt x="200" y="207"/>
                    <a:pt x="200" y="207"/>
                    <a:pt x="200" y="207"/>
                  </a:cubicBezTo>
                  <a:cubicBezTo>
                    <a:pt x="200" y="207"/>
                    <a:pt x="200" y="207"/>
                    <a:pt x="200" y="207"/>
                  </a:cubicBezTo>
                  <a:cubicBezTo>
                    <a:pt x="200" y="208"/>
                    <a:pt x="200" y="207"/>
                    <a:pt x="200" y="208"/>
                  </a:cubicBezTo>
                  <a:cubicBezTo>
                    <a:pt x="200" y="208"/>
                    <a:pt x="200" y="208"/>
                    <a:pt x="200" y="208"/>
                  </a:cubicBezTo>
                  <a:cubicBezTo>
                    <a:pt x="200" y="208"/>
                    <a:pt x="200" y="208"/>
                    <a:pt x="200" y="208"/>
                  </a:cubicBezTo>
                  <a:cubicBezTo>
                    <a:pt x="200" y="210"/>
                    <a:pt x="200" y="210"/>
                    <a:pt x="200" y="210"/>
                  </a:cubicBezTo>
                  <a:cubicBezTo>
                    <a:pt x="199" y="210"/>
                    <a:pt x="199" y="210"/>
                    <a:pt x="199" y="210"/>
                  </a:cubicBezTo>
                  <a:cubicBezTo>
                    <a:pt x="200" y="211"/>
                    <a:pt x="198" y="211"/>
                    <a:pt x="198" y="212"/>
                  </a:cubicBezTo>
                  <a:cubicBezTo>
                    <a:pt x="197" y="212"/>
                    <a:pt x="197" y="212"/>
                    <a:pt x="197" y="212"/>
                  </a:cubicBezTo>
                  <a:cubicBezTo>
                    <a:pt x="197" y="211"/>
                    <a:pt x="197" y="211"/>
                    <a:pt x="198" y="211"/>
                  </a:cubicBezTo>
                  <a:cubicBezTo>
                    <a:pt x="198" y="209"/>
                    <a:pt x="198" y="209"/>
                    <a:pt x="198" y="209"/>
                  </a:cubicBezTo>
                  <a:cubicBezTo>
                    <a:pt x="196" y="210"/>
                    <a:pt x="196" y="211"/>
                    <a:pt x="194" y="212"/>
                  </a:cubicBezTo>
                  <a:cubicBezTo>
                    <a:pt x="194" y="212"/>
                    <a:pt x="194" y="213"/>
                    <a:pt x="194" y="214"/>
                  </a:cubicBezTo>
                  <a:cubicBezTo>
                    <a:pt x="195" y="214"/>
                    <a:pt x="195" y="214"/>
                    <a:pt x="195" y="214"/>
                  </a:cubicBezTo>
                  <a:cubicBezTo>
                    <a:pt x="195" y="214"/>
                    <a:pt x="195" y="214"/>
                    <a:pt x="195" y="214"/>
                  </a:cubicBezTo>
                  <a:cubicBezTo>
                    <a:pt x="194" y="214"/>
                    <a:pt x="194" y="215"/>
                    <a:pt x="194" y="215"/>
                  </a:cubicBezTo>
                  <a:cubicBezTo>
                    <a:pt x="194" y="217"/>
                    <a:pt x="192" y="217"/>
                    <a:pt x="192" y="219"/>
                  </a:cubicBezTo>
                  <a:cubicBezTo>
                    <a:pt x="191" y="218"/>
                    <a:pt x="192" y="219"/>
                    <a:pt x="191" y="218"/>
                  </a:cubicBezTo>
                  <a:cubicBezTo>
                    <a:pt x="191" y="218"/>
                    <a:pt x="191" y="218"/>
                    <a:pt x="191" y="218"/>
                  </a:cubicBezTo>
                  <a:cubicBezTo>
                    <a:pt x="191" y="218"/>
                    <a:pt x="191" y="218"/>
                    <a:pt x="192" y="218"/>
                  </a:cubicBezTo>
                  <a:cubicBezTo>
                    <a:pt x="192" y="217"/>
                    <a:pt x="192" y="217"/>
                    <a:pt x="192" y="217"/>
                  </a:cubicBezTo>
                  <a:cubicBezTo>
                    <a:pt x="189" y="217"/>
                    <a:pt x="189" y="219"/>
                    <a:pt x="187" y="219"/>
                  </a:cubicBezTo>
                  <a:cubicBezTo>
                    <a:pt x="186" y="218"/>
                    <a:pt x="186" y="217"/>
                    <a:pt x="186" y="217"/>
                  </a:cubicBezTo>
                  <a:cubicBezTo>
                    <a:pt x="187" y="217"/>
                    <a:pt x="187" y="217"/>
                    <a:pt x="187" y="217"/>
                  </a:cubicBezTo>
                  <a:cubicBezTo>
                    <a:pt x="187" y="217"/>
                    <a:pt x="187" y="217"/>
                    <a:pt x="187" y="217"/>
                  </a:cubicBezTo>
                  <a:cubicBezTo>
                    <a:pt x="188" y="217"/>
                    <a:pt x="187" y="217"/>
                    <a:pt x="188" y="217"/>
                  </a:cubicBezTo>
                  <a:cubicBezTo>
                    <a:pt x="188" y="217"/>
                    <a:pt x="188" y="217"/>
                    <a:pt x="188" y="217"/>
                  </a:cubicBezTo>
                  <a:cubicBezTo>
                    <a:pt x="188" y="216"/>
                    <a:pt x="188" y="216"/>
                    <a:pt x="188" y="216"/>
                  </a:cubicBezTo>
                  <a:cubicBezTo>
                    <a:pt x="187" y="216"/>
                    <a:pt x="187" y="216"/>
                    <a:pt x="186" y="216"/>
                  </a:cubicBezTo>
                  <a:cubicBezTo>
                    <a:pt x="186" y="215"/>
                    <a:pt x="186" y="215"/>
                    <a:pt x="185" y="215"/>
                  </a:cubicBezTo>
                  <a:cubicBezTo>
                    <a:pt x="185" y="216"/>
                    <a:pt x="185" y="216"/>
                    <a:pt x="185" y="216"/>
                  </a:cubicBezTo>
                  <a:cubicBezTo>
                    <a:pt x="184" y="216"/>
                    <a:pt x="183" y="216"/>
                    <a:pt x="183" y="216"/>
                  </a:cubicBezTo>
                  <a:cubicBezTo>
                    <a:pt x="183" y="216"/>
                    <a:pt x="183" y="216"/>
                    <a:pt x="183" y="216"/>
                  </a:cubicBezTo>
                  <a:cubicBezTo>
                    <a:pt x="181" y="216"/>
                    <a:pt x="181" y="216"/>
                    <a:pt x="181" y="216"/>
                  </a:cubicBezTo>
                  <a:cubicBezTo>
                    <a:pt x="181" y="217"/>
                    <a:pt x="181" y="217"/>
                    <a:pt x="181" y="217"/>
                  </a:cubicBezTo>
                  <a:cubicBezTo>
                    <a:pt x="180" y="217"/>
                    <a:pt x="180" y="217"/>
                    <a:pt x="180" y="217"/>
                  </a:cubicBezTo>
                  <a:cubicBezTo>
                    <a:pt x="180" y="218"/>
                    <a:pt x="180" y="218"/>
                    <a:pt x="180" y="218"/>
                  </a:cubicBezTo>
                  <a:cubicBezTo>
                    <a:pt x="179" y="218"/>
                    <a:pt x="179" y="218"/>
                    <a:pt x="179" y="218"/>
                  </a:cubicBezTo>
                  <a:cubicBezTo>
                    <a:pt x="179" y="218"/>
                    <a:pt x="179" y="218"/>
                    <a:pt x="179" y="218"/>
                  </a:cubicBezTo>
                  <a:cubicBezTo>
                    <a:pt x="177" y="218"/>
                    <a:pt x="177" y="218"/>
                    <a:pt x="177" y="218"/>
                  </a:cubicBezTo>
                  <a:cubicBezTo>
                    <a:pt x="177" y="218"/>
                    <a:pt x="176" y="219"/>
                    <a:pt x="176" y="219"/>
                  </a:cubicBezTo>
                  <a:cubicBezTo>
                    <a:pt x="175" y="219"/>
                    <a:pt x="175" y="219"/>
                    <a:pt x="175" y="219"/>
                  </a:cubicBezTo>
                  <a:cubicBezTo>
                    <a:pt x="175" y="220"/>
                    <a:pt x="175" y="220"/>
                    <a:pt x="175" y="220"/>
                  </a:cubicBezTo>
                  <a:cubicBezTo>
                    <a:pt x="174" y="220"/>
                    <a:pt x="174" y="220"/>
                    <a:pt x="173" y="219"/>
                  </a:cubicBezTo>
                  <a:cubicBezTo>
                    <a:pt x="173" y="220"/>
                    <a:pt x="173" y="220"/>
                    <a:pt x="173" y="220"/>
                  </a:cubicBezTo>
                  <a:cubicBezTo>
                    <a:pt x="172" y="220"/>
                    <a:pt x="172" y="220"/>
                    <a:pt x="172" y="220"/>
                  </a:cubicBezTo>
                  <a:cubicBezTo>
                    <a:pt x="172" y="220"/>
                    <a:pt x="172" y="220"/>
                    <a:pt x="172" y="220"/>
                  </a:cubicBezTo>
                  <a:cubicBezTo>
                    <a:pt x="170" y="221"/>
                    <a:pt x="167" y="221"/>
                    <a:pt x="165" y="221"/>
                  </a:cubicBezTo>
                  <a:cubicBezTo>
                    <a:pt x="165" y="221"/>
                    <a:pt x="165" y="221"/>
                    <a:pt x="165" y="221"/>
                  </a:cubicBezTo>
                  <a:cubicBezTo>
                    <a:pt x="164" y="221"/>
                    <a:pt x="164" y="221"/>
                    <a:pt x="164" y="221"/>
                  </a:cubicBezTo>
                  <a:cubicBezTo>
                    <a:pt x="164" y="221"/>
                    <a:pt x="164" y="221"/>
                    <a:pt x="164" y="221"/>
                  </a:cubicBezTo>
                  <a:cubicBezTo>
                    <a:pt x="163" y="221"/>
                    <a:pt x="163" y="221"/>
                    <a:pt x="163" y="221"/>
                  </a:cubicBezTo>
                  <a:cubicBezTo>
                    <a:pt x="163" y="220"/>
                    <a:pt x="163" y="220"/>
                    <a:pt x="163" y="220"/>
                  </a:cubicBezTo>
                  <a:cubicBezTo>
                    <a:pt x="161" y="220"/>
                    <a:pt x="161" y="220"/>
                    <a:pt x="161" y="220"/>
                  </a:cubicBezTo>
                  <a:cubicBezTo>
                    <a:pt x="161" y="219"/>
                    <a:pt x="161" y="219"/>
                    <a:pt x="161" y="219"/>
                  </a:cubicBezTo>
                  <a:cubicBezTo>
                    <a:pt x="161" y="220"/>
                    <a:pt x="161" y="220"/>
                    <a:pt x="161" y="220"/>
                  </a:cubicBezTo>
                  <a:cubicBezTo>
                    <a:pt x="161" y="219"/>
                    <a:pt x="161" y="219"/>
                    <a:pt x="161" y="219"/>
                  </a:cubicBezTo>
                  <a:cubicBezTo>
                    <a:pt x="159" y="219"/>
                    <a:pt x="158" y="219"/>
                    <a:pt x="157" y="219"/>
                  </a:cubicBezTo>
                  <a:cubicBezTo>
                    <a:pt x="157" y="218"/>
                    <a:pt x="157" y="218"/>
                    <a:pt x="157" y="218"/>
                  </a:cubicBezTo>
                  <a:cubicBezTo>
                    <a:pt x="154" y="218"/>
                    <a:pt x="155" y="219"/>
                    <a:pt x="153" y="221"/>
                  </a:cubicBezTo>
                  <a:cubicBezTo>
                    <a:pt x="153" y="221"/>
                    <a:pt x="153" y="221"/>
                    <a:pt x="153" y="221"/>
                  </a:cubicBezTo>
                  <a:cubicBezTo>
                    <a:pt x="153" y="221"/>
                    <a:pt x="153" y="221"/>
                    <a:pt x="153" y="221"/>
                  </a:cubicBezTo>
                  <a:cubicBezTo>
                    <a:pt x="153" y="221"/>
                    <a:pt x="153" y="221"/>
                    <a:pt x="153" y="221"/>
                  </a:cubicBezTo>
                  <a:cubicBezTo>
                    <a:pt x="151" y="221"/>
                    <a:pt x="151" y="221"/>
                    <a:pt x="151" y="221"/>
                  </a:cubicBezTo>
                  <a:cubicBezTo>
                    <a:pt x="151" y="221"/>
                    <a:pt x="151" y="221"/>
                    <a:pt x="151" y="221"/>
                  </a:cubicBezTo>
                  <a:cubicBezTo>
                    <a:pt x="151" y="221"/>
                    <a:pt x="151" y="221"/>
                    <a:pt x="151" y="221"/>
                  </a:cubicBezTo>
                  <a:cubicBezTo>
                    <a:pt x="151" y="222"/>
                    <a:pt x="151" y="223"/>
                    <a:pt x="151" y="223"/>
                  </a:cubicBezTo>
                  <a:cubicBezTo>
                    <a:pt x="149" y="223"/>
                    <a:pt x="150" y="222"/>
                    <a:pt x="148" y="222"/>
                  </a:cubicBezTo>
                  <a:cubicBezTo>
                    <a:pt x="148" y="220"/>
                    <a:pt x="148" y="220"/>
                    <a:pt x="148" y="220"/>
                  </a:cubicBezTo>
                  <a:cubicBezTo>
                    <a:pt x="148" y="220"/>
                    <a:pt x="148" y="220"/>
                    <a:pt x="148" y="220"/>
                  </a:cubicBezTo>
                  <a:cubicBezTo>
                    <a:pt x="148" y="220"/>
                    <a:pt x="148" y="220"/>
                    <a:pt x="148" y="220"/>
                  </a:cubicBezTo>
                  <a:cubicBezTo>
                    <a:pt x="147" y="220"/>
                    <a:pt x="146" y="220"/>
                    <a:pt x="145" y="221"/>
                  </a:cubicBezTo>
                  <a:cubicBezTo>
                    <a:pt x="145" y="220"/>
                    <a:pt x="145" y="220"/>
                    <a:pt x="145" y="220"/>
                  </a:cubicBezTo>
                  <a:cubicBezTo>
                    <a:pt x="144" y="220"/>
                    <a:pt x="144" y="220"/>
                    <a:pt x="144" y="220"/>
                  </a:cubicBezTo>
                  <a:cubicBezTo>
                    <a:pt x="144" y="218"/>
                    <a:pt x="144" y="218"/>
                    <a:pt x="144" y="218"/>
                  </a:cubicBezTo>
                  <a:cubicBezTo>
                    <a:pt x="144" y="218"/>
                    <a:pt x="144" y="218"/>
                    <a:pt x="144" y="218"/>
                  </a:cubicBezTo>
                  <a:cubicBezTo>
                    <a:pt x="144" y="218"/>
                    <a:pt x="144" y="218"/>
                    <a:pt x="144" y="218"/>
                  </a:cubicBezTo>
                  <a:cubicBezTo>
                    <a:pt x="143" y="218"/>
                    <a:pt x="143" y="218"/>
                    <a:pt x="143" y="218"/>
                  </a:cubicBezTo>
                  <a:cubicBezTo>
                    <a:pt x="143" y="216"/>
                    <a:pt x="144" y="217"/>
                    <a:pt x="143" y="216"/>
                  </a:cubicBezTo>
                  <a:cubicBezTo>
                    <a:pt x="143" y="215"/>
                    <a:pt x="143" y="215"/>
                    <a:pt x="143" y="215"/>
                  </a:cubicBezTo>
                  <a:cubicBezTo>
                    <a:pt x="142" y="215"/>
                    <a:pt x="142" y="215"/>
                    <a:pt x="142" y="215"/>
                  </a:cubicBezTo>
                  <a:cubicBezTo>
                    <a:pt x="142" y="215"/>
                    <a:pt x="142" y="215"/>
                    <a:pt x="142" y="215"/>
                  </a:cubicBezTo>
                  <a:cubicBezTo>
                    <a:pt x="143" y="215"/>
                    <a:pt x="143" y="215"/>
                    <a:pt x="143" y="215"/>
                  </a:cubicBezTo>
                  <a:cubicBezTo>
                    <a:pt x="143" y="214"/>
                    <a:pt x="144" y="213"/>
                    <a:pt x="144" y="213"/>
                  </a:cubicBezTo>
                  <a:cubicBezTo>
                    <a:pt x="144" y="213"/>
                    <a:pt x="144" y="213"/>
                    <a:pt x="144" y="213"/>
                  </a:cubicBezTo>
                  <a:cubicBezTo>
                    <a:pt x="143" y="212"/>
                    <a:pt x="143" y="212"/>
                    <a:pt x="143" y="212"/>
                  </a:cubicBezTo>
                  <a:cubicBezTo>
                    <a:pt x="143" y="213"/>
                    <a:pt x="143" y="213"/>
                    <a:pt x="143" y="213"/>
                  </a:cubicBezTo>
                  <a:cubicBezTo>
                    <a:pt x="143" y="214"/>
                    <a:pt x="142" y="213"/>
                    <a:pt x="141" y="214"/>
                  </a:cubicBezTo>
                  <a:cubicBezTo>
                    <a:pt x="142" y="213"/>
                    <a:pt x="142" y="212"/>
                    <a:pt x="142" y="212"/>
                  </a:cubicBezTo>
                  <a:cubicBezTo>
                    <a:pt x="142" y="212"/>
                    <a:pt x="142" y="212"/>
                    <a:pt x="142" y="212"/>
                  </a:cubicBezTo>
                  <a:cubicBezTo>
                    <a:pt x="142" y="211"/>
                    <a:pt x="142" y="210"/>
                    <a:pt x="142" y="210"/>
                  </a:cubicBezTo>
                  <a:cubicBezTo>
                    <a:pt x="143" y="209"/>
                    <a:pt x="143" y="209"/>
                    <a:pt x="143" y="209"/>
                  </a:cubicBezTo>
                  <a:cubicBezTo>
                    <a:pt x="143" y="208"/>
                    <a:pt x="143" y="208"/>
                    <a:pt x="143" y="208"/>
                  </a:cubicBezTo>
                  <a:cubicBezTo>
                    <a:pt x="143" y="208"/>
                    <a:pt x="143" y="208"/>
                    <a:pt x="143" y="208"/>
                  </a:cubicBezTo>
                  <a:cubicBezTo>
                    <a:pt x="143" y="208"/>
                    <a:pt x="143" y="207"/>
                    <a:pt x="143" y="206"/>
                  </a:cubicBezTo>
                  <a:cubicBezTo>
                    <a:pt x="144" y="206"/>
                    <a:pt x="144" y="206"/>
                    <a:pt x="144" y="206"/>
                  </a:cubicBezTo>
                  <a:cubicBezTo>
                    <a:pt x="145" y="205"/>
                    <a:pt x="145" y="204"/>
                    <a:pt x="145" y="202"/>
                  </a:cubicBezTo>
                  <a:cubicBezTo>
                    <a:pt x="146" y="202"/>
                    <a:pt x="146" y="202"/>
                    <a:pt x="146" y="203"/>
                  </a:cubicBezTo>
                  <a:cubicBezTo>
                    <a:pt x="147" y="203"/>
                    <a:pt x="147" y="203"/>
                    <a:pt x="147" y="203"/>
                  </a:cubicBezTo>
                  <a:cubicBezTo>
                    <a:pt x="148" y="202"/>
                    <a:pt x="148" y="202"/>
                    <a:pt x="148" y="201"/>
                  </a:cubicBezTo>
                  <a:cubicBezTo>
                    <a:pt x="147" y="200"/>
                    <a:pt x="146" y="200"/>
                    <a:pt x="145" y="200"/>
                  </a:cubicBezTo>
                  <a:cubicBezTo>
                    <a:pt x="145" y="199"/>
                    <a:pt x="145" y="197"/>
                    <a:pt x="145" y="195"/>
                  </a:cubicBezTo>
                  <a:cubicBezTo>
                    <a:pt x="144" y="195"/>
                    <a:pt x="144" y="194"/>
                    <a:pt x="143" y="194"/>
                  </a:cubicBezTo>
                  <a:cubicBezTo>
                    <a:pt x="143" y="195"/>
                    <a:pt x="143" y="195"/>
                    <a:pt x="143" y="195"/>
                  </a:cubicBezTo>
                  <a:cubicBezTo>
                    <a:pt x="143" y="195"/>
                    <a:pt x="143" y="195"/>
                    <a:pt x="143" y="195"/>
                  </a:cubicBezTo>
                  <a:cubicBezTo>
                    <a:pt x="143" y="194"/>
                    <a:pt x="143" y="194"/>
                    <a:pt x="143" y="194"/>
                  </a:cubicBezTo>
                  <a:cubicBezTo>
                    <a:pt x="143" y="194"/>
                    <a:pt x="143" y="194"/>
                    <a:pt x="143" y="194"/>
                  </a:cubicBezTo>
                  <a:cubicBezTo>
                    <a:pt x="145" y="194"/>
                    <a:pt x="145" y="194"/>
                    <a:pt x="145" y="194"/>
                  </a:cubicBezTo>
                  <a:cubicBezTo>
                    <a:pt x="145" y="194"/>
                    <a:pt x="145" y="194"/>
                    <a:pt x="145" y="194"/>
                  </a:cubicBezTo>
                  <a:cubicBezTo>
                    <a:pt x="146" y="193"/>
                    <a:pt x="146" y="193"/>
                    <a:pt x="147" y="192"/>
                  </a:cubicBezTo>
                  <a:cubicBezTo>
                    <a:pt x="147" y="191"/>
                    <a:pt x="146" y="189"/>
                    <a:pt x="147" y="189"/>
                  </a:cubicBezTo>
                  <a:cubicBezTo>
                    <a:pt x="147" y="188"/>
                    <a:pt x="147" y="188"/>
                    <a:pt x="147" y="188"/>
                  </a:cubicBezTo>
                  <a:cubicBezTo>
                    <a:pt x="146" y="188"/>
                    <a:pt x="146" y="188"/>
                    <a:pt x="146" y="188"/>
                  </a:cubicBezTo>
                  <a:cubicBezTo>
                    <a:pt x="145" y="188"/>
                    <a:pt x="145" y="188"/>
                    <a:pt x="145" y="188"/>
                  </a:cubicBezTo>
                  <a:cubicBezTo>
                    <a:pt x="145" y="189"/>
                    <a:pt x="145" y="189"/>
                    <a:pt x="145" y="189"/>
                  </a:cubicBezTo>
                  <a:cubicBezTo>
                    <a:pt x="144" y="189"/>
                    <a:pt x="143" y="189"/>
                    <a:pt x="143" y="190"/>
                  </a:cubicBezTo>
                  <a:cubicBezTo>
                    <a:pt x="143" y="190"/>
                    <a:pt x="143" y="190"/>
                    <a:pt x="143" y="190"/>
                  </a:cubicBezTo>
                  <a:cubicBezTo>
                    <a:pt x="141" y="193"/>
                    <a:pt x="141" y="193"/>
                    <a:pt x="141" y="193"/>
                  </a:cubicBezTo>
                  <a:cubicBezTo>
                    <a:pt x="140" y="193"/>
                    <a:pt x="139" y="193"/>
                    <a:pt x="137" y="193"/>
                  </a:cubicBezTo>
                  <a:cubicBezTo>
                    <a:pt x="137" y="193"/>
                    <a:pt x="137" y="193"/>
                    <a:pt x="137" y="193"/>
                  </a:cubicBezTo>
                  <a:cubicBezTo>
                    <a:pt x="137" y="193"/>
                    <a:pt x="137" y="193"/>
                    <a:pt x="137" y="193"/>
                  </a:cubicBezTo>
                  <a:cubicBezTo>
                    <a:pt x="137" y="193"/>
                    <a:pt x="137" y="193"/>
                    <a:pt x="137" y="193"/>
                  </a:cubicBezTo>
                  <a:cubicBezTo>
                    <a:pt x="136" y="194"/>
                    <a:pt x="135" y="195"/>
                    <a:pt x="134" y="196"/>
                  </a:cubicBezTo>
                  <a:cubicBezTo>
                    <a:pt x="134" y="197"/>
                    <a:pt x="134" y="197"/>
                    <a:pt x="133" y="197"/>
                  </a:cubicBezTo>
                  <a:cubicBezTo>
                    <a:pt x="134" y="197"/>
                    <a:pt x="134" y="198"/>
                    <a:pt x="135" y="198"/>
                  </a:cubicBezTo>
                  <a:cubicBezTo>
                    <a:pt x="135" y="196"/>
                    <a:pt x="136" y="195"/>
                    <a:pt x="138" y="195"/>
                  </a:cubicBezTo>
                  <a:cubicBezTo>
                    <a:pt x="138" y="194"/>
                    <a:pt x="138" y="194"/>
                    <a:pt x="138" y="194"/>
                  </a:cubicBezTo>
                  <a:cubicBezTo>
                    <a:pt x="139" y="195"/>
                    <a:pt x="139" y="195"/>
                    <a:pt x="141" y="195"/>
                  </a:cubicBezTo>
                  <a:cubicBezTo>
                    <a:pt x="141" y="196"/>
                    <a:pt x="140" y="197"/>
                    <a:pt x="141" y="198"/>
                  </a:cubicBezTo>
                  <a:cubicBezTo>
                    <a:pt x="141" y="199"/>
                    <a:pt x="141" y="199"/>
                    <a:pt x="141" y="199"/>
                  </a:cubicBezTo>
                  <a:cubicBezTo>
                    <a:pt x="141" y="199"/>
                    <a:pt x="141" y="199"/>
                    <a:pt x="141" y="199"/>
                  </a:cubicBezTo>
                  <a:cubicBezTo>
                    <a:pt x="141" y="198"/>
                    <a:pt x="141" y="198"/>
                    <a:pt x="141" y="198"/>
                  </a:cubicBezTo>
                  <a:cubicBezTo>
                    <a:pt x="140" y="198"/>
                    <a:pt x="140" y="198"/>
                    <a:pt x="140" y="197"/>
                  </a:cubicBezTo>
                  <a:cubicBezTo>
                    <a:pt x="139" y="197"/>
                    <a:pt x="139" y="197"/>
                    <a:pt x="139" y="197"/>
                  </a:cubicBezTo>
                  <a:cubicBezTo>
                    <a:pt x="138" y="199"/>
                    <a:pt x="137" y="198"/>
                    <a:pt x="137" y="200"/>
                  </a:cubicBezTo>
                  <a:cubicBezTo>
                    <a:pt x="136" y="200"/>
                    <a:pt x="135" y="199"/>
                    <a:pt x="133" y="199"/>
                  </a:cubicBezTo>
                  <a:cubicBezTo>
                    <a:pt x="133" y="200"/>
                    <a:pt x="133" y="202"/>
                    <a:pt x="133" y="204"/>
                  </a:cubicBezTo>
                  <a:cubicBezTo>
                    <a:pt x="134" y="204"/>
                    <a:pt x="134" y="204"/>
                    <a:pt x="134" y="204"/>
                  </a:cubicBezTo>
                  <a:cubicBezTo>
                    <a:pt x="134" y="204"/>
                    <a:pt x="135" y="205"/>
                    <a:pt x="135" y="205"/>
                  </a:cubicBezTo>
                  <a:cubicBezTo>
                    <a:pt x="135" y="205"/>
                    <a:pt x="135" y="205"/>
                    <a:pt x="135" y="205"/>
                  </a:cubicBezTo>
                  <a:cubicBezTo>
                    <a:pt x="135" y="206"/>
                    <a:pt x="135" y="206"/>
                    <a:pt x="134" y="206"/>
                  </a:cubicBezTo>
                  <a:cubicBezTo>
                    <a:pt x="134" y="209"/>
                    <a:pt x="134" y="209"/>
                    <a:pt x="135" y="211"/>
                  </a:cubicBezTo>
                  <a:cubicBezTo>
                    <a:pt x="136" y="211"/>
                    <a:pt x="136" y="211"/>
                    <a:pt x="136" y="211"/>
                  </a:cubicBezTo>
                  <a:cubicBezTo>
                    <a:pt x="136" y="211"/>
                    <a:pt x="137" y="212"/>
                    <a:pt x="137" y="214"/>
                  </a:cubicBezTo>
                  <a:cubicBezTo>
                    <a:pt x="136" y="214"/>
                    <a:pt x="136" y="214"/>
                    <a:pt x="136" y="214"/>
                  </a:cubicBezTo>
                  <a:cubicBezTo>
                    <a:pt x="136" y="214"/>
                    <a:pt x="136" y="214"/>
                    <a:pt x="136" y="215"/>
                  </a:cubicBezTo>
                  <a:cubicBezTo>
                    <a:pt x="137" y="215"/>
                    <a:pt x="137" y="215"/>
                    <a:pt x="137" y="215"/>
                  </a:cubicBezTo>
                  <a:cubicBezTo>
                    <a:pt x="137" y="216"/>
                    <a:pt x="137" y="216"/>
                    <a:pt x="137" y="217"/>
                  </a:cubicBezTo>
                  <a:cubicBezTo>
                    <a:pt x="137" y="217"/>
                    <a:pt x="137" y="217"/>
                    <a:pt x="137" y="217"/>
                  </a:cubicBezTo>
                  <a:cubicBezTo>
                    <a:pt x="137" y="219"/>
                    <a:pt x="137" y="219"/>
                    <a:pt x="137" y="219"/>
                  </a:cubicBezTo>
                  <a:cubicBezTo>
                    <a:pt x="137" y="219"/>
                    <a:pt x="137" y="219"/>
                    <a:pt x="137" y="219"/>
                  </a:cubicBezTo>
                  <a:cubicBezTo>
                    <a:pt x="137" y="221"/>
                    <a:pt x="138" y="223"/>
                    <a:pt x="139" y="223"/>
                  </a:cubicBezTo>
                  <a:cubicBezTo>
                    <a:pt x="139" y="224"/>
                    <a:pt x="139" y="224"/>
                    <a:pt x="139" y="224"/>
                  </a:cubicBezTo>
                  <a:cubicBezTo>
                    <a:pt x="138" y="224"/>
                    <a:pt x="137" y="224"/>
                    <a:pt x="136" y="223"/>
                  </a:cubicBezTo>
                  <a:cubicBezTo>
                    <a:pt x="136" y="226"/>
                    <a:pt x="136" y="226"/>
                    <a:pt x="136" y="226"/>
                  </a:cubicBezTo>
                  <a:cubicBezTo>
                    <a:pt x="136" y="226"/>
                    <a:pt x="136" y="227"/>
                    <a:pt x="135" y="227"/>
                  </a:cubicBezTo>
                  <a:cubicBezTo>
                    <a:pt x="135" y="228"/>
                    <a:pt x="135" y="228"/>
                    <a:pt x="135" y="228"/>
                  </a:cubicBezTo>
                  <a:cubicBezTo>
                    <a:pt x="135" y="228"/>
                    <a:pt x="135" y="228"/>
                    <a:pt x="135" y="228"/>
                  </a:cubicBezTo>
                  <a:cubicBezTo>
                    <a:pt x="135" y="226"/>
                    <a:pt x="135" y="226"/>
                    <a:pt x="135" y="226"/>
                  </a:cubicBezTo>
                  <a:cubicBezTo>
                    <a:pt x="135" y="226"/>
                    <a:pt x="134" y="226"/>
                    <a:pt x="134" y="225"/>
                  </a:cubicBezTo>
                  <a:cubicBezTo>
                    <a:pt x="132" y="226"/>
                    <a:pt x="131" y="227"/>
                    <a:pt x="130" y="228"/>
                  </a:cubicBezTo>
                  <a:cubicBezTo>
                    <a:pt x="130" y="229"/>
                    <a:pt x="130" y="229"/>
                    <a:pt x="131" y="230"/>
                  </a:cubicBezTo>
                  <a:cubicBezTo>
                    <a:pt x="131" y="231"/>
                    <a:pt x="131" y="231"/>
                    <a:pt x="131" y="231"/>
                  </a:cubicBezTo>
                  <a:cubicBezTo>
                    <a:pt x="130" y="230"/>
                    <a:pt x="130" y="230"/>
                    <a:pt x="129" y="229"/>
                  </a:cubicBezTo>
                  <a:cubicBezTo>
                    <a:pt x="129" y="228"/>
                    <a:pt x="129" y="228"/>
                    <a:pt x="129" y="228"/>
                  </a:cubicBezTo>
                  <a:cubicBezTo>
                    <a:pt x="128" y="228"/>
                    <a:pt x="127" y="227"/>
                    <a:pt x="126" y="228"/>
                  </a:cubicBezTo>
                  <a:cubicBezTo>
                    <a:pt x="126" y="228"/>
                    <a:pt x="126" y="228"/>
                    <a:pt x="125" y="228"/>
                  </a:cubicBezTo>
                  <a:cubicBezTo>
                    <a:pt x="125" y="228"/>
                    <a:pt x="125" y="228"/>
                    <a:pt x="125" y="228"/>
                  </a:cubicBezTo>
                  <a:cubicBezTo>
                    <a:pt x="124" y="228"/>
                    <a:pt x="124" y="228"/>
                    <a:pt x="124" y="228"/>
                  </a:cubicBezTo>
                  <a:cubicBezTo>
                    <a:pt x="124" y="227"/>
                    <a:pt x="124" y="227"/>
                    <a:pt x="124" y="227"/>
                  </a:cubicBezTo>
                  <a:cubicBezTo>
                    <a:pt x="123" y="227"/>
                    <a:pt x="122" y="227"/>
                    <a:pt x="121" y="228"/>
                  </a:cubicBezTo>
                  <a:cubicBezTo>
                    <a:pt x="121" y="228"/>
                    <a:pt x="121" y="228"/>
                    <a:pt x="121" y="229"/>
                  </a:cubicBezTo>
                  <a:cubicBezTo>
                    <a:pt x="120" y="229"/>
                    <a:pt x="120" y="229"/>
                    <a:pt x="120" y="229"/>
                  </a:cubicBezTo>
                  <a:cubicBezTo>
                    <a:pt x="119" y="230"/>
                    <a:pt x="119" y="230"/>
                    <a:pt x="117" y="230"/>
                  </a:cubicBezTo>
                  <a:cubicBezTo>
                    <a:pt x="117" y="231"/>
                    <a:pt x="117" y="231"/>
                    <a:pt x="116" y="231"/>
                  </a:cubicBezTo>
                  <a:cubicBezTo>
                    <a:pt x="116" y="231"/>
                    <a:pt x="116" y="231"/>
                    <a:pt x="116" y="231"/>
                  </a:cubicBezTo>
                  <a:cubicBezTo>
                    <a:pt x="116" y="232"/>
                    <a:pt x="116" y="232"/>
                    <a:pt x="116" y="232"/>
                  </a:cubicBezTo>
                  <a:cubicBezTo>
                    <a:pt x="116" y="232"/>
                    <a:pt x="116" y="232"/>
                    <a:pt x="116" y="232"/>
                  </a:cubicBezTo>
                  <a:cubicBezTo>
                    <a:pt x="115" y="234"/>
                    <a:pt x="115" y="235"/>
                    <a:pt x="114" y="236"/>
                  </a:cubicBezTo>
                  <a:cubicBezTo>
                    <a:pt x="114" y="237"/>
                    <a:pt x="114" y="237"/>
                    <a:pt x="115" y="237"/>
                  </a:cubicBezTo>
                  <a:cubicBezTo>
                    <a:pt x="113" y="239"/>
                    <a:pt x="113" y="239"/>
                    <a:pt x="113" y="239"/>
                  </a:cubicBezTo>
                  <a:cubicBezTo>
                    <a:pt x="113" y="240"/>
                    <a:pt x="115" y="240"/>
                    <a:pt x="113" y="241"/>
                  </a:cubicBezTo>
                  <a:cubicBezTo>
                    <a:pt x="113" y="241"/>
                    <a:pt x="113" y="241"/>
                    <a:pt x="113" y="241"/>
                  </a:cubicBezTo>
                  <a:cubicBezTo>
                    <a:pt x="112" y="241"/>
                    <a:pt x="112" y="241"/>
                    <a:pt x="111" y="241"/>
                  </a:cubicBezTo>
                  <a:cubicBezTo>
                    <a:pt x="111" y="241"/>
                    <a:pt x="111" y="242"/>
                    <a:pt x="110" y="241"/>
                  </a:cubicBezTo>
                  <a:cubicBezTo>
                    <a:pt x="110" y="241"/>
                    <a:pt x="110" y="240"/>
                    <a:pt x="108" y="241"/>
                  </a:cubicBezTo>
                  <a:cubicBezTo>
                    <a:pt x="108" y="241"/>
                    <a:pt x="108" y="241"/>
                    <a:pt x="108" y="241"/>
                  </a:cubicBezTo>
                  <a:cubicBezTo>
                    <a:pt x="107" y="241"/>
                    <a:pt x="106" y="241"/>
                    <a:pt x="106" y="241"/>
                  </a:cubicBezTo>
                  <a:cubicBezTo>
                    <a:pt x="106" y="242"/>
                    <a:pt x="106" y="242"/>
                    <a:pt x="106" y="242"/>
                  </a:cubicBezTo>
                  <a:cubicBezTo>
                    <a:pt x="104" y="242"/>
                    <a:pt x="104" y="242"/>
                    <a:pt x="104" y="242"/>
                  </a:cubicBezTo>
                  <a:cubicBezTo>
                    <a:pt x="104" y="242"/>
                    <a:pt x="104" y="242"/>
                    <a:pt x="104" y="242"/>
                  </a:cubicBezTo>
                  <a:cubicBezTo>
                    <a:pt x="102" y="242"/>
                    <a:pt x="102" y="242"/>
                    <a:pt x="102" y="242"/>
                  </a:cubicBezTo>
                  <a:cubicBezTo>
                    <a:pt x="102" y="243"/>
                    <a:pt x="102" y="243"/>
                    <a:pt x="102" y="243"/>
                  </a:cubicBezTo>
                  <a:cubicBezTo>
                    <a:pt x="101" y="243"/>
                    <a:pt x="100" y="243"/>
                    <a:pt x="99" y="243"/>
                  </a:cubicBezTo>
                  <a:cubicBezTo>
                    <a:pt x="99" y="244"/>
                    <a:pt x="99" y="244"/>
                    <a:pt x="99" y="244"/>
                  </a:cubicBezTo>
                  <a:cubicBezTo>
                    <a:pt x="99" y="244"/>
                    <a:pt x="98" y="244"/>
                    <a:pt x="98" y="244"/>
                  </a:cubicBezTo>
                  <a:cubicBezTo>
                    <a:pt x="98" y="246"/>
                    <a:pt x="98" y="247"/>
                    <a:pt x="98" y="248"/>
                  </a:cubicBezTo>
                  <a:cubicBezTo>
                    <a:pt x="98" y="249"/>
                    <a:pt x="98" y="249"/>
                    <a:pt x="98" y="250"/>
                  </a:cubicBezTo>
                  <a:cubicBezTo>
                    <a:pt x="98" y="250"/>
                    <a:pt x="98" y="250"/>
                    <a:pt x="98" y="250"/>
                  </a:cubicBezTo>
                  <a:cubicBezTo>
                    <a:pt x="98" y="251"/>
                    <a:pt x="98" y="251"/>
                    <a:pt x="98" y="251"/>
                  </a:cubicBezTo>
                  <a:cubicBezTo>
                    <a:pt x="98" y="250"/>
                    <a:pt x="93" y="253"/>
                    <a:pt x="92" y="253"/>
                  </a:cubicBezTo>
                  <a:cubicBezTo>
                    <a:pt x="92" y="254"/>
                    <a:pt x="92" y="254"/>
                    <a:pt x="92" y="255"/>
                  </a:cubicBezTo>
                  <a:cubicBezTo>
                    <a:pt x="92" y="255"/>
                    <a:pt x="92" y="255"/>
                    <a:pt x="92" y="255"/>
                  </a:cubicBezTo>
                  <a:cubicBezTo>
                    <a:pt x="92" y="255"/>
                    <a:pt x="92" y="255"/>
                    <a:pt x="92" y="255"/>
                  </a:cubicBezTo>
                  <a:cubicBezTo>
                    <a:pt x="90" y="255"/>
                    <a:pt x="90" y="255"/>
                    <a:pt x="90" y="255"/>
                  </a:cubicBezTo>
                  <a:cubicBezTo>
                    <a:pt x="90" y="256"/>
                    <a:pt x="90" y="256"/>
                    <a:pt x="90" y="256"/>
                  </a:cubicBezTo>
                  <a:cubicBezTo>
                    <a:pt x="85" y="256"/>
                    <a:pt x="85" y="256"/>
                    <a:pt x="85" y="256"/>
                  </a:cubicBezTo>
                  <a:cubicBezTo>
                    <a:pt x="85" y="256"/>
                    <a:pt x="85" y="256"/>
                    <a:pt x="84" y="257"/>
                  </a:cubicBezTo>
                  <a:cubicBezTo>
                    <a:pt x="84" y="256"/>
                    <a:pt x="84" y="254"/>
                    <a:pt x="84" y="253"/>
                  </a:cubicBezTo>
                  <a:cubicBezTo>
                    <a:pt x="83" y="253"/>
                    <a:pt x="82" y="254"/>
                    <a:pt x="81" y="254"/>
                  </a:cubicBezTo>
                  <a:cubicBezTo>
                    <a:pt x="81" y="255"/>
                    <a:pt x="82" y="255"/>
                    <a:pt x="82" y="255"/>
                  </a:cubicBezTo>
                  <a:cubicBezTo>
                    <a:pt x="82" y="257"/>
                    <a:pt x="82" y="257"/>
                    <a:pt x="82" y="257"/>
                  </a:cubicBezTo>
                  <a:cubicBezTo>
                    <a:pt x="82" y="257"/>
                    <a:pt x="82" y="257"/>
                    <a:pt x="82" y="257"/>
                  </a:cubicBezTo>
                  <a:cubicBezTo>
                    <a:pt x="82" y="257"/>
                    <a:pt x="82" y="257"/>
                    <a:pt x="82" y="257"/>
                  </a:cubicBezTo>
                  <a:cubicBezTo>
                    <a:pt x="83" y="257"/>
                    <a:pt x="83" y="257"/>
                    <a:pt x="83" y="257"/>
                  </a:cubicBezTo>
                  <a:cubicBezTo>
                    <a:pt x="83" y="260"/>
                    <a:pt x="81" y="260"/>
                    <a:pt x="84" y="262"/>
                  </a:cubicBezTo>
                  <a:cubicBezTo>
                    <a:pt x="83" y="263"/>
                    <a:pt x="83" y="263"/>
                    <a:pt x="83" y="263"/>
                  </a:cubicBezTo>
                  <a:cubicBezTo>
                    <a:pt x="81" y="263"/>
                    <a:pt x="81" y="263"/>
                    <a:pt x="81" y="263"/>
                  </a:cubicBezTo>
                  <a:cubicBezTo>
                    <a:pt x="81" y="262"/>
                    <a:pt x="81" y="262"/>
                    <a:pt x="81" y="262"/>
                  </a:cubicBezTo>
                  <a:cubicBezTo>
                    <a:pt x="80" y="261"/>
                    <a:pt x="80" y="262"/>
                    <a:pt x="80" y="262"/>
                  </a:cubicBezTo>
                  <a:cubicBezTo>
                    <a:pt x="79" y="262"/>
                    <a:pt x="79" y="262"/>
                    <a:pt x="79" y="262"/>
                  </a:cubicBezTo>
                  <a:cubicBezTo>
                    <a:pt x="79" y="263"/>
                    <a:pt x="79" y="263"/>
                    <a:pt x="79" y="263"/>
                  </a:cubicBezTo>
                  <a:cubicBezTo>
                    <a:pt x="78" y="263"/>
                    <a:pt x="77" y="263"/>
                    <a:pt x="77" y="263"/>
                  </a:cubicBezTo>
                  <a:cubicBezTo>
                    <a:pt x="76" y="263"/>
                    <a:pt x="76" y="263"/>
                    <a:pt x="76" y="264"/>
                  </a:cubicBezTo>
                  <a:cubicBezTo>
                    <a:pt x="75" y="264"/>
                    <a:pt x="75" y="264"/>
                    <a:pt x="75" y="264"/>
                  </a:cubicBezTo>
                  <a:cubicBezTo>
                    <a:pt x="75" y="263"/>
                    <a:pt x="74" y="263"/>
                    <a:pt x="74" y="262"/>
                  </a:cubicBezTo>
                  <a:cubicBezTo>
                    <a:pt x="72" y="262"/>
                    <a:pt x="72" y="262"/>
                    <a:pt x="71" y="262"/>
                  </a:cubicBezTo>
                  <a:cubicBezTo>
                    <a:pt x="71" y="263"/>
                    <a:pt x="71" y="263"/>
                    <a:pt x="71" y="263"/>
                  </a:cubicBezTo>
                  <a:cubicBezTo>
                    <a:pt x="70" y="263"/>
                    <a:pt x="70" y="263"/>
                    <a:pt x="70" y="263"/>
                  </a:cubicBezTo>
                  <a:cubicBezTo>
                    <a:pt x="68" y="263"/>
                    <a:pt x="67" y="263"/>
                    <a:pt x="67" y="263"/>
                  </a:cubicBezTo>
                  <a:cubicBezTo>
                    <a:pt x="66" y="264"/>
                    <a:pt x="66" y="264"/>
                    <a:pt x="66" y="265"/>
                  </a:cubicBezTo>
                  <a:cubicBezTo>
                    <a:pt x="67" y="265"/>
                    <a:pt x="67" y="265"/>
                    <a:pt x="68" y="266"/>
                  </a:cubicBezTo>
                  <a:cubicBezTo>
                    <a:pt x="68" y="266"/>
                    <a:pt x="68" y="266"/>
                    <a:pt x="68" y="266"/>
                  </a:cubicBezTo>
                  <a:cubicBezTo>
                    <a:pt x="68" y="266"/>
                    <a:pt x="68" y="266"/>
                    <a:pt x="68" y="266"/>
                  </a:cubicBezTo>
                  <a:cubicBezTo>
                    <a:pt x="68" y="267"/>
                    <a:pt x="68" y="267"/>
                    <a:pt x="68" y="267"/>
                  </a:cubicBezTo>
                  <a:cubicBezTo>
                    <a:pt x="67" y="266"/>
                    <a:pt x="67" y="266"/>
                    <a:pt x="66" y="266"/>
                  </a:cubicBezTo>
                  <a:cubicBezTo>
                    <a:pt x="66" y="268"/>
                    <a:pt x="67" y="268"/>
                    <a:pt x="65" y="268"/>
                  </a:cubicBezTo>
                  <a:cubicBezTo>
                    <a:pt x="66" y="269"/>
                    <a:pt x="66" y="269"/>
                    <a:pt x="66" y="269"/>
                  </a:cubicBezTo>
                  <a:cubicBezTo>
                    <a:pt x="67" y="269"/>
                    <a:pt x="68" y="268"/>
                    <a:pt x="69" y="268"/>
                  </a:cubicBezTo>
                  <a:cubicBezTo>
                    <a:pt x="70" y="269"/>
                    <a:pt x="70" y="269"/>
                    <a:pt x="70" y="270"/>
                  </a:cubicBezTo>
                  <a:cubicBezTo>
                    <a:pt x="71" y="269"/>
                    <a:pt x="71" y="269"/>
                    <a:pt x="71" y="269"/>
                  </a:cubicBezTo>
                  <a:cubicBezTo>
                    <a:pt x="71" y="270"/>
                    <a:pt x="71" y="270"/>
                    <a:pt x="71" y="270"/>
                  </a:cubicBezTo>
                  <a:cubicBezTo>
                    <a:pt x="73" y="271"/>
                    <a:pt x="73" y="271"/>
                    <a:pt x="73" y="273"/>
                  </a:cubicBezTo>
                  <a:cubicBezTo>
                    <a:pt x="74" y="273"/>
                    <a:pt x="74" y="273"/>
                    <a:pt x="74" y="273"/>
                  </a:cubicBezTo>
                  <a:cubicBezTo>
                    <a:pt x="74" y="272"/>
                    <a:pt x="74" y="272"/>
                    <a:pt x="74" y="271"/>
                  </a:cubicBezTo>
                  <a:cubicBezTo>
                    <a:pt x="75" y="271"/>
                    <a:pt x="75" y="271"/>
                    <a:pt x="75" y="271"/>
                  </a:cubicBezTo>
                  <a:cubicBezTo>
                    <a:pt x="75" y="271"/>
                    <a:pt x="75" y="270"/>
                    <a:pt x="76" y="271"/>
                  </a:cubicBezTo>
                  <a:cubicBezTo>
                    <a:pt x="76" y="271"/>
                    <a:pt x="76" y="271"/>
                    <a:pt x="76" y="271"/>
                  </a:cubicBezTo>
                  <a:cubicBezTo>
                    <a:pt x="77" y="271"/>
                    <a:pt x="76" y="271"/>
                    <a:pt x="77" y="271"/>
                  </a:cubicBezTo>
                  <a:cubicBezTo>
                    <a:pt x="76" y="272"/>
                    <a:pt x="76" y="272"/>
                    <a:pt x="75" y="272"/>
                  </a:cubicBezTo>
                  <a:cubicBezTo>
                    <a:pt x="75" y="273"/>
                    <a:pt x="75" y="273"/>
                    <a:pt x="75" y="273"/>
                  </a:cubicBezTo>
                  <a:cubicBezTo>
                    <a:pt x="77" y="273"/>
                    <a:pt x="77" y="273"/>
                    <a:pt x="77" y="273"/>
                  </a:cubicBezTo>
                  <a:cubicBezTo>
                    <a:pt x="77" y="274"/>
                    <a:pt x="77" y="274"/>
                    <a:pt x="77" y="274"/>
                  </a:cubicBezTo>
                  <a:cubicBezTo>
                    <a:pt x="77" y="274"/>
                    <a:pt x="77" y="274"/>
                    <a:pt x="77" y="274"/>
                  </a:cubicBezTo>
                  <a:cubicBezTo>
                    <a:pt x="77" y="275"/>
                    <a:pt x="77" y="275"/>
                    <a:pt x="77" y="275"/>
                  </a:cubicBezTo>
                  <a:cubicBezTo>
                    <a:pt x="79" y="275"/>
                    <a:pt x="79" y="275"/>
                    <a:pt x="79" y="275"/>
                  </a:cubicBezTo>
                  <a:cubicBezTo>
                    <a:pt x="79" y="276"/>
                    <a:pt x="79" y="276"/>
                    <a:pt x="78" y="276"/>
                  </a:cubicBezTo>
                  <a:cubicBezTo>
                    <a:pt x="79" y="277"/>
                    <a:pt x="78" y="276"/>
                    <a:pt x="79" y="277"/>
                  </a:cubicBezTo>
                  <a:cubicBezTo>
                    <a:pt x="79" y="279"/>
                    <a:pt x="79" y="279"/>
                    <a:pt x="79" y="279"/>
                  </a:cubicBezTo>
                  <a:cubicBezTo>
                    <a:pt x="80" y="279"/>
                    <a:pt x="80" y="279"/>
                    <a:pt x="80" y="279"/>
                  </a:cubicBezTo>
                  <a:cubicBezTo>
                    <a:pt x="80" y="280"/>
                    <a:pt x="80" y="280"/>
                    <a:pt x="80" y="280"/>
                  </a:cubicBezTo>
                  <a:cubicBezTo>
                    <a:pt x="80" y="280"/>
                    <a:pt x="81" y="280"/>
                    <a:pt x="81" y="280"/>
                  </a:cubicBezTo>
                  <a:cubicBezTo>
                    <a:pt x="81" y="281"/>
                    <a:pt x="81" y="281"/>
                    <a:pt x="82" y="282"/>
                  </a:cubicBezTo>
                  <a:cubicBezTo>
                    <a:pt x="83" y="282"/>
                    <a:pt x="83" y="282"/>
                    <a:pt x="84" y="282"/>
                  </a:cubicBezTo>
                  <a:cubicBezTo>
                    <a:pt x="84" y="283"/>
                    <a:pt x="85" y="283"/>
                    <a:pt x="85" y="284"/>
                  </a:cubicBezTo>
                  <a:cubicBezTo>
                    <a:pt x="86" y="283"/>
                    <a:pt x="86" y="283"/>
                    <a:pt x="86" y="283"/>
                  </a:cubicBezTo>
                  <a:cubicBezTo>
                    <a:pt x="86" y="285"/>
                    <a:pt x="86" y="286"/>
                    <a:pt x="86" y="287"/>
                  </a:cubicBezTo>
                  <a:cubicBezTo>
                    <a:pt x="86" y="287"/>
                    <a:pt x="86" y="287"/>
                    <a:pt x="86" y="288"/>
                  </a:cubicBezTo>
                  <a:cubicBezTo>
                    <a:pt x="86" y="288"/>
                    <a:pt x="86" y="288"/>
                    <a:pt x="86" y="288"/>
                  </a:cubicBezTo>
                  <a:cubicBezTo>
                    <a:pt x="86" y="288"/>
                    <a:pt x="86" y="289"/>
                    <a:pt x="86" y="289"/>
                  </a:cubicBezTo>
                  <a:cubicBezTo>
                    <a:pt x="86" y="290"/>
                    <a:pt x="86" y="290"/>
                    <a:pt x="86" y="290"/>
                  </a:cubicBezTo>
                  <a:cubicBezTo>
                    <a:pt x="86" y="293"/>
                    <a:pt x="86" y="293"/>
                    <a:pt x="86" y="293"/>
                  </a:cubicBezTo>
                  <a:cubicBezTo>
                    <a:pt x="86" y="293"/>
                    <a:pt x="86" y="293"/>
                    <a:pt x="87" y="294"/>
                  </a:cubicBezTo>
                  <a:cubicBezTo>
                    <a:pt x="86" y="295"/>
                    <a:pt x="86" y="296"/>
                    <a:pt x="85" y="297"/>
                  </a:cubicBezTo>
                  <a:cubicBezTo>
                    <a:pt x="85" y="297"/>
                    <a:pt x="86" y="297"/>
                    <a:pt x="86" y="297"/>
                  </a:cubicBezTo>
                  <a:cubicBezTo>
                    <a:pt x="86" y="298"/>
                    <a:pt x="85" y="299"/>
                    <a:pt x="85" y="300"/>
                  </a:cubicBezTo>
                  <a:cubicBezTo>
                    <a:pt x="85" y="302"/>
                    <a:pt x="83" y="302"/>
                    <a:pt x="83" y="303"/>
                  </a:cubicBezTo>
                  <a:cubicBezTo>
                    <a:pt x="78" y="303"/>
                    <a:pt x="78" y="303"/>
                    <a:pt x="78" y="303"/>
                  </a:cubicBezTo>
                  <a:cubicBezTo>
                    <a:pt x="77" y="303"/>
                    <a:pt x="77" y="302"/>
                    <a:pt x="77" y="302"/>
                  </a:cubicBezTo>
                  <a:cubicBezTo>
                    <a:pt x="76" y="302"/>
                    <a:pt x="75" y="302"/>
                    <a:pt x="74" y="302"/>
                  </a:cubicBezTo>
                  <a:cubicBezTo>
                    <a:pt x="74" y="301"/>
                    <a:pt x="74" y="301"/>
                    <a:pt x="74" y="301"/>
                  </a:cubicBezTo>
                  <a:cubicBezTo>
                    <a:pt x="73" y="301"/>
                    <a:pt x="72" y="302"/>
                    <a:pt x="71" y="302"/>
                  </a:cubicBezTo>
                  <a:cubicBezTo>
                    <a:pt x="71" y="301"/>
                    <a:pt x="71" y="301"/>
                    <a:pt x="71" y="301"/>
                  </a:cubicBezTo>
                  <a:cubicBezTo>
                    <a:pt x="68" y="301"/>
                    <a:pt x="68" y="301"/>
                    <a:pt x="68" y="301"/>
                  </a:cubicBezTo>
                  <a:cubicBezTo>
                    <a:pt x="68" y="302"/>
                    <a:pt x="68" y="302"/>
                    <a:pt x="68" y="302"/>
                  </a:cubicBezTo>
                  <a:cubicBezTo>
                    <a:pt x="67" y="302"/>
                    <a:pt x="67" y="302"/>
                    <a:pt x="67" y="302"/>
                  </a:cubicBezTo>
                  <a:cubicBezTo>
                    <a:pt x="67" y="301"/>
                    <a:pt x="67" y="301"/>
                    <a:pt x="67" y="301"/>
                  </a:cubicBezTo>
                  <a:cubicBezTo>
                    <a:pt x="66" y="301"/>
                    <a:pt x="66" y="301"/>
                    <a:pt x="66" y="301"/>
                  </a:cubicBezTo>
                  <a:cubicBezTo>
                    <a:pt x="66" y="301"/>
                    <a:pt x="66" y="301"/>
                    <a:pt x="66" y="301"/>
                  </a:cubicBezTo>
                  <a:cubicBezTo>
                    <a:pt x="64" y="301"/>
                    <a:pt x="64" y="301"/>
                    <a:pt x="64" y="301"/>
                  </a:cubicBezTo>
                  <a:cubicBezTo>
                    <a:pt x="64" y="300"/>
                    <a:pt x="64" y="300"/>
                    <a:pt x="64" y="300"/>
                  </a:cubicBezTo>
                  <a:cubicBezTo>
                    <a:pt x="62" y="301"/>
                    <a:pt x="59" y="301"/>
                    <a:pt x="56" y="301"/>
                  </a:cubicBezTo>
                  <a:cubicBezTo>
                    <a:pt x="56" y="301"/>
                    <a:pt x="56" y="301"/>
                    <a:pt x="56" y="301"/>
                  </a:cubicBezTo>
                  <a:cubicBezTo>
                    <a:pt x="56" y="301"/>
                    <a:pt x="55" y="300"/>
                    <a:pt x="55" y="300"/>
                  </a:cubicBezTo>
                  <a:cubicBezTo>
                    <a:pt x="54" y="299"/>
                    <a:pt x="51" y="300"/>
                    <a:pt x="50" y="300"/>
                  </a:cubicBezTo>
                  <a:cubicBezTo>
                    <a:pt x="50" y="300"/>
                    <a:pt x="50" y="300"/>
                    <a:pt x="50" y="300"/>
                  </a:cubicBezTo>
                  <a:cubicBezTo>
                    <a:pt x="49" y="300"/>
                    <a:pt x="49" y="300"/>
                    <a:pt x="49" y="300"/>
                  </a:cubicBezTo>
                  <a:cubicBezTo>
                    <a:pt x="49" y="301"/>
                    <a:pt x="49" y="301"/>
                    <a:pt x="49" y="301"/>
                  </a:cubicBezTo>
                  <a:cubicBezTo>
                    <a:pt x="49" y="301"/>
                    <a:pt x="49" y="301"/>
                    <a:pt x="49" y="301"/>
                  </a:cubicBezTo>
                  <a:cubicBezTo>
                    <a:pt x="49" y="302"/>
                    <a:pt x="49" y="302"/>
                    <a:pt x="49" y="302"/>
                  </a:cubicBezTo>
                  <a:cubicBezTo>
                    <a:pt x="46" y="302"/>
                    <a:pt x="46" y="302"/>
                    <a:pt x="46" y="302"/>
                  </a:cubicBezTo>
                  <a:cubicBezTo>
                    <a:pt x="46" y="302"/>
                    <a:pt x="46" y="302"/>
                    <a:pt x="46" y="302"/>
                  </a:cubicBezTo>
                  <a:cubicBezTo>
                    <a:pt x="46" y="302"/>
                    <a:pt x="46" y="302"/>
                    <a:pt x="46" y="302"/>
                  </a:cubicBezTo>
                  <a:cubicBezTo>
                    <a:pt x="45" y="302"/>
                    <a:pt x="45" y="302"/>
                    <a:pt x="45" y="302"/>
                  </a:cubicBezTo>
                  <a:cubicBezTo>
                    <a:pt x="44" y="303"/>
                    <a:pt x="43" y="303"/>
                    <a:pt x="43" y="304"/>
                  </a:cubicBezTo>
                  <a:cubicBezTo>
                    <a:pt x="42" y="304"/>
                    <a:pt x="42" y="304"/>
                    <a:pt x="42" y="304"/>
                  </a:cubicBezTo>
                  <a:cubicBezTo>
                    <a:pt x="42" y="305"/>
                    <a:pt x="43" y="305"/>
                    <a:pt x="43" y="306"/>
                  </a:cubicBezTo>
                  <a:cubicBezTo>
                    <a:pt x="43" y="306"/>
                    <a:pt x="43" y="306"/>
                    <a:pt x="43" y="306"/>
                  </a:cubicBezTo>
                  <a:cubicBezTo>
                    <a:pt x="44" y="306"/>
                    <a:pt x="44" y="306"/>
                    <a:pt x="44" y="306"/>
                  </a:cubicBezTo>
                  <a:cubicBezTo>
                    <a:pt x="44" y="307"/>
                    <a:pt x="44" y="307"/>
                    <a:pt x="43" y="308"/>
                  </a:cubicBezTo>
                  <a:cubicBezTo>
                    <a:pt x="44" y="308"/>
                    <a:pt x="44" y="308"/>
                    <a:pt x="45" y="308"/>
                  </a:cubicBezTo>
                  <a:cubicBezTo>
                    <a:pt x="45" y="310"/>
                    <a:pt x="45" y="309"/>
                    <a:pt x="46" y="310"/>
                  </a:cubicBezTo>
                  <a:cubicBezTo>
                    <a:pt x="45" y="311"/>
                    <a:pt x="44" y="311"/>
                    <a:pt x="44" y="313"/>
                  </a:cubicBezTo>
                  <a:cubicBezTo>
                    <a:pt x="45" y="313"/>
                    <a:pt x="45" y="313"/>
                    <a:pt x="45" y="313"/>
                  </a:cubicBezTo>
                  <a:cubicBezTo>
                    <a:pt x="45" y="314"/>
                    <a:pt x="45" y="316"/>
                    <a:pt x="45" y="317"/>
                  </a:cubicBezTo>
                  <a:cubicBezTo>
                    <a:pt x="46" y="318"/>
                    <a:pt x="46" y="318"/>
                    <a:pt x="46" y="318"/>
                  </a:cubicBezTo>
                  <a:cubicBezTo>
                    <a:pt x="46" y="318"/>
                    <a:pt x="46" y="318"/>
                    <a:pt x="46" y="318"/>
                  </a:cubicBezTo>
                  <a:cubicBezTo>
                    <a:pt x="46" y="318"/>
                    <a:pt x="46" y="318"/>
                    <a:pt x="46" y="318"/>
                  </a:cubicBezTo>
                  <a:cubicBezTo>
                    <a:pt x="46" y="320"/>
                    <a:pt x="46" y="320"/>
                    <a:pt x="46" y="320"/>
                  </a:cubicBezTo>
                  <a:cubicBezTo>
                    <a:pt x="46" y="320"/>
                    <a:pt x="46" y="320"/>
                    <a:pt x="46" y="320"/>
                  </a:cubicBezTo>
                  <a:cubicBezTo>
                    <a:pt x="46" y="323"/>
                    <a:pt x="46" y="323"/>
                    <a:pt x="46" y="323"/>
                  </a:cubicBezTo>
                  <a:cubicBezTo>
                    <a:pt x="45" y="323"/>
                    <a:pt x="45" y="323"/>
                    <a:pt x="45" y="323"/>
                  </a:cubicBezTo>
                  <a:cubicBezTo>
                    <a:pt x="45" y="324"/>
                    <a:pt x="45" y="324"/>
                    <a:pt x="45" y="324"/>
                  </a:cubicBezTo>
                  <a:cubicBezTo>
                    <a:pt x="44" y="325"/>
                    <a:pt x="44" y="325"/>
                    <a:pt x="44" y="325"/>
                  </a:cubicBezTo>
                  <a:cubicBezTo>
                    <a:pt x="44" y="325"/>
                    <a:pt x="45" y="326"/>
                    <a:pt x="45" y="327"/>
                  </a:cubicBezTo>
                  <a:cubicBezTo>
                    <a:pt x="44" y="327"/>
                    <a:pt x="44" y="327"/>
                    <a:pt x="44" y="327"/>
                  </a:cubicBezTo>
                  <a:cubicBezTo>
                    <a:pt x="44" y="328"/>
                    <a:pt x="44" y="328"/>
                    <a:pt x="43" y="330"/>
                  </a:cubicBezTo>
                  <a:cubicBezTo>
                    <a:pt x="43" y="330"/>
                    <a:pt x="43" y="330"/>
                    <a:pt x="42" y="330"/>
                  </a:cubicBezTo>
                  <a:cubicBezTo>
                    <a:pt x="42" y="331"/>
                    <a:pt x="43" y="332"/>
                    <a:pt x="42" y="333"/>
                  </a:cubicBezTo>
                  <a:cubicBezTo>
                    <a:pt x="42" y="335"/>
                    <a:pt x="42" y="335"/>
                    <a:pt x="42" y="335"/>
                  </a:cubicBezTo>
                  <a:cubicBezTo>
                    <a:pt x="42" y="335"/>
                    <a:pt x="42" y="335"/>
                    <a:pt x="42" y="335"/>
                  </a:cubicBezTo>
                  <a:cubicBezTo>
                    <a:pt x="42" y="335"/>
                    <a:pt x="42" y="335"/>
                    <a:pt x="42" y="335"/>
                  </a:cubicBezTo>
                  <a:cubicBezTo>
                    <a:pt x="43" y="335"/>
                    <a:pt x="43" y="335"/>
                    <a:pt x="43" y="335"/>
                  </a:cubicBezTo>
                  <a:cubicBezTo>
                    <a:pt x="43" y="335"/>
                    <a:pt x="43" y="335"/>
                    <a:pt x="43" y="334"/>
                  </a:cubicBezTo>
                  <a:cubicBezTo>
                    <a:pt x="44" y="334"/>
                    <a:pt x="44" y="334"/>
                    <a:pt x="44" y="334"/>
                  </a:cubicBezTo>
                  <a:cubicBezTo>
                    <a:pt x="44" y="336"/>
                    <a:pt x="44" y="336"/>
                    <a:pt x="44" y="336"/>
                  </a:cubicBezTo>
                  <a:cubicBezTo>
                    <a:pt x="43" y="336"/>
                    <a:pt x="44" y="336"/>
                    <a:pt x="43" y="336"/>
                  </a:cubicBezTo>
                  <a:cubicBezTo>
                    <a:pt x="43" y="336"/>
                    <a:pt x="43" y="336"/>
                    <a:pt x="43" y="336"/>
                  </a:cubicBezTo>
                  <a:cubicBezTo>
                    <a:pt x="43" y="337"/>
                    <a:pt x="43" y="337"/>
                    <a:pt x="43" y="337"/>
                  </a:cubicBezTo>
                  <a:cubicBezTo>
                    <a:pt x="44" y="337"/>
                    <a:pt x="44" y="337"/>
                    <a:pt x="44" y="337"/>
                  </a:cubicBezTo>
                  <a:cubicBezTo>
                    <a:pt x="44" y="339"/>
                    <a:pt x="44" y="340"/>
                    <a:pt x="45" y="342"/>
                  </a:cubicBezTo>
                  <a:cubicBezTo>
                    <a:pt x="44" y="342"/>
                    <a:pt x="44" y="342"/>
                    <a:pt x="44" y="342"/>
                  </a:cubicBezTo>
                  <a:cubicBezTo>
                    <a:pt x="44" y="344"/>
                    <a:pt x="44" y="345"/>
                    <a:pt x="43" y="347"/>
                  </a:cubicBezTo>
                  <a:cubicBezTo>
                    <a:pt x="44" y="347"/>
                    <a:pt x="45" y="346"/>
                    <a:pt x="46" y="347"/>
                  </a:cubicBezTo>
                  <a:cubicBezTo>
                    <a:pt x="46" y="347"/>
                    <a:pt x="46" y="347"/>
                    <a:pt x="46" y="347"/>
                  </a:cubicBezTo>
                  <a:cubicBezTo>
                    <a:pt x="48" y="347"/>
                    <a:pt x="48" y="347"/>
                    <a:pt x="48" y="347"/>
                  </a:cubicBezTo>
                  <a:cubicBezTo>
                    <a:pt x="49" y="347"/>
                    <a:pt x="49" y="348"/>
                    <a:pt x="49" y="348"/>
                  </a:cubicBezTo>
                  <a:cubicBezTo>
                    <a:pt x="50" y="348"/>
                    <a:pt x="52" y="347"/>
                    <a:pt x="52" y="347"/>
                  </a:cubicBezTo>
                  <a:cubicBezTo>
                    <a:pt x="53" y="347"/>
                    <a:pt x="53" y="347"/>
                    <a:pt x="53" y="347"/>
                  </a:cubicBezTo>
                  <a:cubicBezTo>
                    <a:pt x="53" y="347"/>
                    <a:pt x="53" y="347"/>
                    <a:pt x="53" y="347"/>
                  </a:cubicBezTo>
                  <a:cubicBezTo>
                    <a:pt x="55" y="347"/>
                    <a:pt x="55" y="347"/>
                    <a:pt x="55" y="347"/>
                  </a:cubicBezTo>
                  <a:cubicBezTo>
                    <a:pt x="56" y="347"/>
                    <a:pt x="57" y="348"/>
                    <a:pt x="57" y="349"/>
                  </a:cubicBezTo>
                  <a:cubicBezTo>
                    <a:pt x="58" y="349"/>
                    <a:pt x="58" y="349"/>
                    <a:pt x="58" y="349"/>
                  </a:cubicBezTo>
                  <a:cubicBezTo>
                    <a:pt x="58" y="350"/>
                    <a:pt x="58" y="350"/>
                    <a:pt x="58" y="351"/>
                  </a:cubicBezTo>
                  <a:cubicBezTo>
                    <a:pt x="59" y="351"/>
                    <a:pt x="59" y="351"/>
                    <a:pt x="59" y="351"/>
                  </a:cubicBezTo>
                  <a:cubicBezTo>
                    <a:pt x="59" y="352"/>
                    <a:pt x="59" y="352"/>
                    <a:pt x="59" y="353"/>
                  </a:cubicBezTo>
                  <a:cubicBezTo>
                    <a:pt x="60" y="353"/>
                    <a:pt x="61" y="354"/>
                    <a:pt x="62" y="354"/>
                  </a:cubicBezTo>
                  <a:cubicBezTo>
                    <a:pt x="63" y="353"/>
                    <a:pt x="64" y="353"/>
                    <a:pt x="65" y="352"/>
                  </a:cubicBezTo>
                  <a:cubicBezTo>
                    <a:pt x="65" y="352"/>
                    <a:pt x="65" y="352"/>
                    <a:pt x="65" y="352"/>
                  </a:cubicBezTo>
                  <a:cubicBezTo>
                    <a:pt x="66" y="352"/>
                    <a:pt x="67" y="351"/>
                    <a:pt x="67" y="351"/>
                  </a:cubicBezTo>
                  <a:cubicBezTo>
                    <a:pt x="68" y="351"/>
                    <a:pt x="68" y="350"/>
                    <a:pt x="68" y="350"/>
                  </a:cubicBezTo>
                  <a:cubicBezTo>
                    <a:pt x="69" y="350"/>
                    <a:pt x="70" y="350"/>
                    <a:pt x="70" y="350"/>
                  </a:cubicBezTo>
                  <a:cubicBezTo>
                    <a:pt x="70" y="351"/>
                    <a:pt x="70" y="351"/>
                    <a:pt x="70" y="351"/>
                  </a:cubicBezTo>
                  <a:cubicBezTo>
                    <a:pt x="71" y="351"/>
                    <a:pt x="71" y="350"/>
                    <a:pt x="72" y="350"/>
                  </a:cubicBezTo>
                  <a:cubicBezTo>
                    <a:pt x="72" y="351"/>
                    <a:pt x="72" y="351"/>
                    <a:pt x="72" y="351"/>
                  </a:cubicBezTo>
                  <a:cubicBezTo>
                    <a:pt x="73" y="351"/>
                    <a:pt x="73" y="351"/>
                    <a:pt x="74" y="351"/>
                  </a:cubicBezTo>
                  <a:cubicBezTo>
                    <a:pt x="74" y="351"/>
                    <a:pt x="74" y="351"/>
                    <a:pt x="74" y="351"/>
                  </a:cubicBezTo>
                  <a:cubicBezTo>
                    <a:pt x="75" y="351"/>
                    <a:pt x="75" y="351"/>
                    <a:pt x="75" y="351"/>
                  </a:cubicBezTo>
                  <a:cubicBezTo>
                    <a:pt x="75" y="350"/>
                    <a:pt x="75" y="350"/>
                    <a:pt x="75" y="350"/>
                  </a:cubicBezTo>
                  <a:cubicBezTo>
                    <a:pt x="78" y="350"/>
                    <a:pt x="78" y="350"/>
                    <a:pt x="78" y="350"/>
                  </a:cubicBezTo>
                  <a:cubicBezTo>
                    <a:pt x="78" y="349"/>
                    <a:pt x="78" y="349"/>
                    <a:pt x="78" y="349"/>
                  </a:cubicBezTo>
                  <a:cubicBezTo>
                    <a:pt x="79" y="349"/>
                    <a:pt x="79" y="349"/>
                    <a:pt x="79" y="349"/>
                  </a:cubicBezTo>
                  <a:cubicBezTo>
                    <a:pt x="79" y="347"/>
                    <a:pt x="80" y="347"/>
                    <a:pt x="81" y="345"/>
                  </a:cubicBezTo>
                  <a:cubicBezTo>
                    <a:pt x="82" y="345"/>
                    <a:pt x="82" y="345"/>
                    <a:pt x="82" y="345"/>
                  </a:cubicBezTo>
                  <a:cubicBezTo>
                    <a:pt x="82" y="344"/>
                    <a:pt x="83" y="344"/>
                    <a:pt x="83" y="344"/>
                  </a:cubicBezTo>
                  <a:cubicBezTo>
                    <a:pt x="84" y="343"/>
                    <a:pt x="84" y="343"/>
                    <a:pt x="84" y="343"/>
                  </a:cubicBezTo>
                  <a:cubicBezTo>
                    <a:pt x="85" y="343"/>
                    <a:pt x="85" y="343"/>
                    <a:pt x="85" y="343"/>
                  </a:cubicBezTo>
                  <a:cubicBezTo>
                    <a:pt x="86" y="343"/>
                    <a:pt x="85" y="343"/>
                    <a:pt x="86" y="343"/>
                  </a:cubicBezTo>
                  <a:cubicBezTo>
                    <a:pt x="86" y="341"/>
                    <a:pt x="86" y="341"/>
                    <a:pt x="86" y="341"/>
                  </a:cubicBezTo>
                  <a:cubicBezTo>
                    <a:pt x="87" y="341"/>
                    <a:pt x="87" y="341"/>
                    <a:pt x="87" y="341"/>
                  </a:cubicBezTo>
                  <a:cubicBezTo>
                    <a:pt x="87" y="339"/>
                    <a:pt x="87" y="339"/>
                    <a:pt x="87" y="339"/>
                  </a:cubicBezTo>
                  <a:cubicBezTo>
                    <a:pt x="87" y="339"/>
                    <a:pt x="88" y="339"/>
                    <a:pt x="88" y="338"/>
                  </a:cubicBezTo>
                  <a:cubicBezTo>
                    <a:pt x="88" y="337"/>
                    <a:pt x="88" y="337"/>
                    <a:pt x="88" y="337"/>
                  </a:cubicBezTo>
                  <a:cubicBezTo>
                    <a:pt x="89" y="337"/>
                    <a:pt x="89" y="337"/>
                    <a:pt x="90" y="337"/>
                  </a:cubicBezTo>
                  <a:cubicBezTo>
                    <a:pt x="91" y="336"/>
                    <a:pt x="90" y="335"/>
                    <a:pt x="92" y="334"/>
                  </a:cubicBezTo>
                  <a:cubicBezTo>
                    <a:pt x="92" y="333"/>
                    <a:pt x="92" y="333"/>
                    <a:pt x="92" y="333"/>
                  </a:cubicBezTo>
                  <a:cubicBezTo>
                    <a:pt x="92" y="333"/>
                    <a:pt x="91" y="333"/>
                    <a:pt x="91" y="333"/>
                  </a:cubicBezTo>
                  <a:cubicBezTo>
                    <a:pt x="91" y="332"/>
                    <a:pt x="90" y="330"/>
                    <a:pt x="90" y="330"/>
                  </a:cubicBezTo>
                  <a:cubicBezTo>
                    <a:pt x="90" y="329"/>
                    <a:pt x="90" y="329"/>
                    <a:pt x="91" y="328"/>
                  </a:cubicBezTo>
                  <a:cubicBezTo>
                    <a:pt x="91" y="328"/>
                    <a:pt x="91" y="328"/>
                    <a:pt x="91" y="328"/>
                  </a:cubicBezTo>
                  <a:cubicBezTo>
                    <a:pt x="91" y="328"/>
                    <a:pt x="92" y="328"/>
                    <a:pt x="92" y="327"/>
                  </a:cubicBezTo>
                  <a:cubicBezTo>
                    <a:pt x="92" y="327"/>
                    <a:pt x="92" y="327"/>
                    <a:pt x="92" y="327"/>
                  </a:cubicBezTo>
                  <a:cubicBezTo>
                    <a:pt x="93" y="326"/>
                    <a:pt x="93" y="326"/>
                    <a:pt x="93" y="326"/>
                  </a:cubicBezTo>
                  <a:cubicBezTo>
                    <a:pt x="93" y="325"/>
                    <a:pt x="93" y="325"/>
                    <a:pt x="93" y="325"/>
                  </a:cubicBezTo>
                  <a:cubicBezTo>
                    <a:pt x="93" y="325"/>
                    <a:pt x="93" y="325"/>
                    <a:pt x="93" y="325"/>
                  </a:cubicBezTo>
                  <a:cubicBezTo>
                    <a:pt x="93" y="324"/>
                    <a:pt x="93" y="324"/>
                    <a:pt x="93" y="324"/>
                  </a:cubicBezTo>
                  <a:cubicBezTo>
                    <a:pt x="94" y="324"/>
                    <a:pt x="94" y="324"/>
                    <a:pt x="94" y="324"/>
                  </a:cubicBezTo>
                  <a:cubicBezTo>
                    <a:pt x="95" y="323"/>
                    <a:pt x="95" y="322"/>
                    <a:pt x="95" y="322"/>
                  </a:cubicBezTo>
                  <a:cubicBezTo>
                    <a:pt x="97" y="321"/>
                    <a:pt x="97" y="320"/>
                    <a:pt x="98" y="319"/>
                  </a:cubicBezTo>
                  <a:cubicBezTo>
                    <a:pt x="98" y="319"/>
                    <a:pt x="98" y="319"/>
                    <a:pt x="98" y="319"/>
                  </a:cubicBezTo>
                  <a:cubicBezTo>
                    <a:pt x="99" y="319"/>
                    <a:pt x="99" y="319"/>
                    <a:pt x="99" y="319"/>
                  </a:cubicBezTo>
                  <a:cubicBezTo>
                    <a:pt x="100" y="318"/>
                    <a:pt x="100" y="318"/>
                    <a:pt x="100" y="318"/>
                  </a:cubicBezTo>
                  <a:cubicBezTo>
                    <a:pt x="101" y="318"/>
                    <a:pt x="101" y="318"/>
                    <a:pt x="101" y="318"/>
                  </a:cubicBezTo>
                  <a:cubicBezTo>
                    <a:pt x="101" y="317"/>
                    <a:pt x="101" y="317"/>
                    <a:pt x="101" y="317"/>
                  </a:cubicBezTo>
                  <a:cubicBezTo>
                    <a:pt x="103" y="317"/>
                    <a:pt x="102" y="318"/>
                    <a:pt x="103" y="316"/>
                  </a:cubicBezTo>
                  <a:cubicBezTo>
                    <a:pt x="105" y="316"/>
                    <a:pt x="107" y="314"/>
                    <a:pt x="108" y="313"/>
                  </a:cubicBezTo>
                  <a:cubicBezTo>
                    <a:pt x="108" y="313"/>
                    <a:pt x="108" y="313"/>
                    <a:pt x="108" y="313"/>
                  </a:cubicBezTo>
                  <a:cubicBezTo>
                    <a:pt x="108" y="312"/>
                    <a:pt x="108" y="310"/>
                    <a:pt x="108" y="309"/>
                  </a:cubicBezTo>
                  <a:cubicBezTo>
                    <a:pt x="107" y="309"/>
                    <a:pt x="107" y="309"/>
                    <a:pt x="107" y="309"/>
                  </a:cubicBezTo>
                  <a:cubicBezTo>
                    <a:pt x="107" y="308"/>
                    <a:pt x="107" y="306"/>
                    <a:pt x="108" y="305"/>
                  </a:cubicBezTo>
                  <a:cubicBezTo>
                    <a:pt x="108" y="305"/>
                    <a:pt x="109" y="305"/>
                    <a:pt x="110" y="304"/>
                  </a:cubicBezTo>
                  <a:cubicBezTo>
                    <a:pt x="110" y="303"/>
                    <a:pt x="110" y="304"/>
                    <a:pt x="110" y="303"/>
                  </a:cubicBezTo>
                  <a:cubicBezTo>
                    <a:pt x="110" y="303"/>
                    <a:pt x="110" y="303"/>
                    <a:pt x="110" y="303"/>
                  </a:cubicBezTo>
                  <a:cubicBezTo>
                    <a:pt x="111" y="303"/>
                    <a:pt x="111" y="303"/>
                    <a:pt x="111" y="303"/>
                  </a:cubicBezTo>
                  <a:cubicBezTo>
                    <a:pt x="111" y="302"/>
                    <a:pt x="111" y="302"/>
                    <a:pt x="111" y="302"/>
                  </a:cubicBezTo>
                  <a:cubicBezTo>
                    <a:pt x="112" y="302"/>
                    <a:pt x="112" y="302"/>
                    <a:pt x="112" y="302"/>
                  </a:cubicBezTo>
                  <a:cubicBezTo>
                    <a:pt x="113" y="301"/>
                    <a:pt x="115" y="302"/>
                    <a:pt x="116" y="302"/>
                  </a:cubicBezTo>
                  <a:cubicBezTo>
                    <a:pt x="116" y="303"/>
                    <a:pt x="116" y="303"/>
                    <a:pt x="116" y="303"/>
                  </a:cubicBezTo>
                  <a:cubicBezTo>
                    <a:pt x="117" y="302"/>
                    <a:pt x="117" y="302"/>
                    <a:pt x="118" y="302"/>
                  </a:cubicBezTo>
                  <a:cubicBezTo>
                    <a:pt x="118" y="302"/>
                    <a:pt x="118" y="303"/>
                    <a:pt x="118" y="303"/>
                  </a:cubicBezTo>
                  <a:cubicBezTo>
                    <a:pt x="120" y="303"/>
                    <a:pt x="120" y="303"/>
                    <a:pt x="120" y="303"/>
                  </a:cubicBezTo>
                  <a:cubicBezTo>
                    <a:pt x="120" y="304"/>
                    <a:pt x="120" y="304"/>
                    <a:pt x="120" y="304"/>
                  </a:cubicBezTo>
                  <a:cubicBezTo>
                    <a:pt x="120" y="304"/>
                    <a:pt x="120" y="304"/>
                    <a:pt x="121" y="304"/>
                  </a:cubicBezTo>
                  <a:cubicBezTo>
                    <a:pt x="121" y="305"/>
                    <a:pt x="121" y="304"/>
                    <a:pt x="121" y="305"/>
                  </a:cubicBezTo>
                  <a:cubicBezTo>
                    <a:pt x="122" y="305"/>
                    <a:pt x="124" y="304"/>
                    <a:pt x="125" y="304"/>
                  </a:cubicBezTo>
                  <a:cubicBezTo>
                    <a:pt x="125" y="304"/>
                    <a:pt x="125" y="304"/>
                    <a:pt x="125" y="304"/>
                  </a:cubicBezTo>
                  <a:cubicBezTo>
                    <a:pt x="127" y="303"/>
                    <a:pt x="125" y="303"/>
                    <a:pt x="126" y="302"/>
                  </a:cubicBezTo>
                  <a:cubicBezTo>
                    <a:pt x="127" y="302"/>
                    <a:pt x="127" y="302"/>
                    <a:pt x="127" y="302"/>
                  </a:cubicBezTo>
                  <a:cubicBezTo>
                    <a:pt x="127" y="302"/>
                    <a:pt x="127" y="302"/>
                    <a:pt x="127" y="302"/>
                  </a:cubicBezTo>
                  <a:cubicBezTo>
                    <a:pt x="127" y="302"/>
                    <a:pt x="127" y="302"/>
                    <a:pt x="127" y="302"/>
                  </a:cubicBezTo>
                  <a:cubicBezTo>
                    <a:pt x="127" y="301"/>
                    <a:pt x="127" y="301"/>
                    <a:pt x="127" y="301"/>
                  </a:cubicBezTo>
                  <a:cubicBezTo>
                    <a:pt x="128" y="301"/>
                    <a:pt x="128" y="301"/>
                    <a:pt x="128" y="301"/>
                  </a:cubicBezTo>
                  <a:cubicBezTo>
                    <a:pt x="129" y="300"/>
                    <a:pt x="129" y="300"/>
                    <a:pt x="129" y="300"/>
                  </a:cubicBezTo>
                  <a:cubicBezTo>
                    <a:pt x="130" y="300"/>
                    <a:pt x="130" y="300"/>
                    <a:pt x="130" y="300"/>
                  </a:cubicBezTo>
                  <a:cubicBezTo>
                    <a:pt x="130" y="300"/>
                    <a:pt x="130" y="300"/>
                    <a:pt x="130" y="300"/>
                  </a:cubicBezTo>
                  <a:cubicBezTo>
                    <a:pt x="132" y="300"/>
                    <a:pt x="132" y="300"/>
                    <a:pt x="132" y="300"/>
                  </a:cubicBezTo>
                  <a:cubicBezTo>
                    <a:pt x="132" y="300"/>
                    <a:pt x="132" y="299"/>
                    <a:pt x="132" y="299"/>
                  </a:cubicBezTo>
                  <a:cubicBezTo>
                    <a:pt x="133" y="298"/>
                    <a:pt x="133" y="298"/>
                    <a:pt x="134" y="298"/>
                  </a:cubicBezTo>
                  <a:cubicBezTo>
                    <a:pt x="134" y="296"/>
                    <a:pt x="134" y="296"/>
                    <a:pt x="134" y="296"/>
                  </a:cubicBezTo>
                  <a:cubicBezTo>
                    <a:pt x="135" y="296"/>
                    <a:pt x="135" y="296"/>
                    <a:pt x="135" y="296"/>
                  </a:cubicBezTo>
                  <a:cubicBezTo>
                    <a:pt x="135" y="295"/>
                    <a:pt x="135" y="295"/>
                    <a:pt x="135" y="295"/>
                  </a:cubicBezTo>
                  <a:cubicBezTo>
                    <a:pt x="136" y="295"/>
                    <a:pt x="138" y="295"/>
                    <a:pt x="138" y="296"/>
                  </a:cubicBezTo>
                  <a:cubicBezTo>
                    <a:pt x="138" y="296"/>
                    <a:pt x="138" y="296"/>
                    <a:pt x="138" y="296"/>
                  </a:cubicBezTo>
                  <a:cubicBezTo>
                    <a:pt x="139" y="297"/>
                    <a:pt x="140" y="297"/>
                    <a:pt x="140" y="297"/>
                  </a:cubicBezTo>
                  <a:cubicBezTo>
                    <a:pt x="141" y="298"/>
                    <a:pt x="141" y="298"/>
                    <a:pt x="141" y="298"/>
                  </a:cubicBezTo>
                  <a:cubicBezTo>
                    <a:pt x="141" y="298"/>
                    <a:pt x="141" y="298"/>
                    <a:pt x="141" y="298"/>
                  </a:cubicBezTo>
                  <a:cubicBezTo>
                    <a:pt x="141" y="298"/>
                    <a:pt x="141" y="298"/>
                    <a:pt x="141" y="298"/>
                  </a:cubicBezTo>
                  <a:cubicBezTo>
                    <a:pt x="142" y="299"/>
                    <a:pt x="142" y="299"/>
                    <a:pt x="143" y="299"/>
                  </a:cubicBezTo>
                  <a:cubicBezTo>
                    <a:pt x="144" y="300"/>
                    <a:pt x="144" y="300"/>
                    <a:pt x="144" y="300"/>
                  </a:cubicBezTo>
                  <a:cubicBezTo>
                    <a:pt x="144" y="302"/>
                    <a:pt x="144" y="302"/>
                    <a:pt x="144" y="302"/>
                  </a:cubicBezTo>
                  <a:cubicBezTo>
                    <a:pt x="144" y="302"/>
                    <a:pt x="145" y="302"/>
                    <a:pt x="145" y="303"/>
                  </a:cubicBezTo>
                  <a:cubicBezTo>
                    <a:pt x="145" y="304"/>
                    <a:pt x="145" y="304"/>
                    <a:pt x="145" y="304"/>
                  </a:cubicBezTo>
                  <a:cubicBezTo>
                    <a:pt x="145" y="304"/>
                    <a:pt x="145" y="304"/>
                    <a:pt x="145" y="304"/>
                  </a:cubicBezTo>
                  <a:cubicBezTo>
                    <a:pt x="145" y="306"/>
                    <a:pt x="145" y="306"/>
                    <a:pt x="145" y="306"/>
                  </a:cubicBezTo>
                  <a:cubicBezTo>
                    <a:pt x="146" y="306"/>
                    <a:pt x="146" y="306"/>
                    <a:pt x="147" y="306"/>
                  </a:cubicBezTo>
                  <a:cubicBezTo>
                    <a:pt x="147" y="308"/>
                    <a:pt x="147" y="308"/>
                    <a:pt x="147" y="308"/>
                  </a:cubicBezTo>
                  <a:cubicBezTo>
                    <a:pt x="147" y="310"/>
                    <a:pt x="148" y="312"/>
                    <a:pt x="151" y="313"/>
                  </a:cubicBezTo>
                  <a:cubicBezTo>
                    <a:pt x="151" y="313"/>
                    <a:pt x="151" y="314"/>
                    <a:pt x="151" y="314"/>
                  </a:cubicBezTo>
                  <a:cubicBezTo>
                    <a:pt x="152" y="314"/>
                    <a:pt x="152" y="314"/>
                    <a:pt x="152" y="314"/>
                  </a:cubicBezTo>
                  <a:cubicBezTo>
                    <a:pt x="152" y="315"/>
                    <a:pt x="152" y="315"/>
                    <a:pt x="152" y="315"/>
                  </a:cubicBezTo>
                  <a:cubicBezTo>
                    <a:pt x="153" y="315"/>
                    <a:pt x="153" y="315"/>
                    <a:pt x="153" y="315"/>
                  </a:cubicBezTo>
                  <a:cubicBezTo>
                    <a:pt x="153" y="316"/>
                    <a:pt x="153" y="316"/>
                    <a:pt x="153" y="316"/>
                  </a:cubicBezTo>
                  <a:cubicBezTo>
                    <a:pt x="153" y="316"/>
                    <a:pt x="154" y="317"/>
                    <a:pt x="155" y="318"/>
                  </a:cubicBezTo>
                  <a:cubicBezTo>
                    <a:pt x="156" y="318"/>
                    <a:pt x="157" y="318"/>
                    <a:pt x="157" y="319"/>
                  </a:cubicBezTo>
                  <a:cubicBezTo>
                    <a:pt x="158" y="320"/>
                    <a:pt x="158" y="320"/>
                    <a:pt x="158" y="320"/>
                  </a:cubicBezTo>
                  <a:cubicBezTo>
                    <a:pt x="159" y="320"/>
                    <a:pt x="159" y="320"/>
                    <a:pt x="159" y="320"/>
                  </a:cubicBezTo>
                  <a:cubicBezTo>
                    <a:pt x="159" y="320"/>
                    <a:pt x="159" y="320"/>
                    <a:pt x="159" y="320"/>
                  </a:cubicBezTo>
                  <a:cubicBezTo>
                    <a:pt x="159" y="320"/>
                    <a:pt x="160" y="320"/>
                    <a:pt x="161" y="320"/>
                  </a:cubicBezTo>
                  <a:cubicBezTo>
                    <a:pt x="161" y="320"/>
                    <a:pt x="161" y="320"/>
                    <a:pt x="161" y="320"/>
                  </a:cubicBezTo>
                  <a:cubicBezTo>
                    <a:pt x="162" y="321"/>
                    <a:pt x="163" y="322"/>
                    <a:pt x="164" y="322"/>
                  </a:cubicBezTo>
                  <a:cubicBezTo>
                    <a:pt x="164" y="323"/>
                    <a:pt x="164" y="323"/>
                    <a:pt x="164" y="323"/>
                  </a:cubicBezTo>
                  <a:cubicBezTo>
                    <a:pt x="165" y="324"/>
                    <a:pt x="166" y="324"/>
                    <a:pt x="167" y="325"/>
                  </a:cubicBezTo>
                  <a:cubicBezTo>
                    <a:pt x="167" y="327"/>
                    <a:pt x="167" y="327"/>
                    <a:pt x="167" y="327"/>
                  </a:cubicBezTo>
                  <a:cubicBezTo>
                    <a:pt x="167" y="327"/>
                    <a:pt x="170" y="328"/>
                    <a:pt x="171" y="329"/>
                  </a:cubicBezTo>
                  <a:cubicBezTo>
                    <a:pt x="171" y="330"/>
                    <a:pt x="172" y="331"/>
                    <a:pt x="172" y="332"/>
                  </a:cubicBezTo>
                  <a:cubicBezTo>
                    <a:pt x="173" y="332"/>
                    <a:pt x="173" y="332"/>
                    <a:pt x="173" y="332"/>
                  </a:cubicBezTo>
                  <a:cubicBezTo>
                    <a:pt x="172" y="333"/>
                    <a:pt x="172" y="334"/>
                    <a:pt x="172" y="335"/>
                  </a:cubicBezTo>
                  <a:cubicBezTo>
                    <a:pt x="173" y="335"/>
                    <a:pt x="173" y="335"/>
                    <a:pt x="173" y="335"/>
                  </a:cubicBezTo>
                  <a:cubicBezTo>
                    <a:pt x="173" y="335"/>
                    <a:pt x="173" y="336"/>
                    <a:pt x="173" y="337"/>
                  </a:cubicBezTo>
                  <a:cubicBezTo>
                    <a:pt x="172" y="337"/>
                    <a:pt x="173" y="337"/>
                    <a:pt x="172" y="337"/>
                  </a:cubicBezTo>
                  <a:cubicBezTo>
                    <a:pt x="172" y="337"/>
                    <a:pt x="172" y="337"/>
                    <a:pt x="172" y="337"/>
                  </a:cubicBezTo>
                  <a:cubicBezTo>
                    <a:pt x="172" y="340"/>
                    <a:pt x="172" y="340"/>
                    <a:pt x="172" y="340"/>
                  </a:cubicBezTo>
                  <a:cubicBezTo>
                    <a:pt x="171" y="340"/>
                    <a:pt x="171" y="340"/>
                    <a:pt x="171" y="340"/>
                  </a:cubicBezTo>
                  <a:cubicBezTo>
                    <a:pt x="171" y="341"/>
                    <a:pt x="171" y="342"/>
                    <a:pt x="171" y="344"/>
                  </a:cubicBezTo>
                  <a:cubicBezTo>
                    <a:pt x="172" y="344"/>
                    <a:pt x="172" y="344"/>
                    <a:pt x="173" y="344"/>
                  </a:cubicBezTo>
                  <a:cubicBezTo>
                    <a:pt x="173" y="343"/>
                    <a:pt x="173" y="343"/>
                    <a:pt x="173" y="343"/>
                  </a:cubicBezTo>
                  <a:cubicBezTo>
                    <a:pt x="174" y="343"/>
                    <a:pt x="174" y="343"/>
                    <a:pt x="174" y="343"/>
                  </a:cubicBezTo>
                  <a:cubicBezTo>
                    <a:pt x="174" y="341"/>
                    <a:pt x="174" y="341"/>
                    <a:pt x="175" y="341"/>
                  </a:cubicBezTo>
                  <a:cubicBezTo>
                    <a:pt x="176" y="341"/>
                    <a:pt x="176" y="341"/>
                    <a:pt x="176" y="341"/>
                  </a:cubicBezTo>
                  <a:cubicBezTo>
                    <a:pt x="176" y="338"/>
                    <a:pt x="176" y="338"/>
                    <a:pt x="176" y="338"/>
                  </a:cubicBezTo>
                  <a:cubicBezTo>
                    <a:pt x="176" y="338"/>
                    <a:pt x="176" y="337"/>
                    <a:pt x="177" y="337"/>
                  </a:cubicBezTo>
                  <a:cubicBezTo>
                    <a:pt x="177" y="337"/>
                    <a:pt x="177" y="337"/>
                    <a:pt x="177" y="337"/>
                  </a:cubicBezTo>
                  <a:cubicBezTo>
                    <a:pt x="178" y="337"/>
                    <a:pt x="178" y="337"/>
                    <a:pt x="178" y="336"/>
                  </a:cubicBezTo>
                  <a:cubicBezTo>
                    <a:pt x="178" y="336"/>
                    <a:pt x="178" y="335"/>
                    <a:pt x="178" y="334"/>
                  </a:cubicBezTo>
                  <a:cubicBezTo>
                    <a:pt x="178" y="334"/>
                    <a:pt x="178" y="334"/>
                    <a:pt x="178" y="334"/>
                  </a:cubicBezTo>
                  <a:cubicBezTo>
                    <a:pt x="178" y="332"/>
                    <a:pt x="177" y="333"/>
                    <a:pt x="177" y="332"/>
                  </a:cubicBezTo>
                  <a:cubicBezTo>
                    <a:pt x="176" y="331"/>
                    <a:pt x="176" y="330"/>
                    <a:pt x="175" y="329"/>
                  </a:cubicBezTo>
                  <a:cubicBezTo>
                    <a:pt x="175" y="327"/>
                    <a:pt x="176" y="326"/>
                    <a:pt x="177" y="324"/>
                  </a:cubicBezTo>
                  <a:cubicBezTo>
                    <a:pt x="178" y="324"/>
                    <a:pt x="178" y="324"/>
                    <a:pt x="178" y="324"/>
                  </a:cubicBezTo>
                  <a:cubicBezTo>
                    <a:pt x="178" y="325"/>
                    <a:pt x="178" y="325"/>
                    <a:pt x="179" y="326"/>
                  </a:cubicBezTo>
                  <a:cubicBezTo>
                    <a:pt x="180" y="326"/>
                    <a:pt x="180" y="326"/>
                    <a:pt x="182" y="326"/>
                  </a:cubicBezTo>
                  <a:cubicBezTo>
                    <a:pt x="182" y="327"/>
                    <a:pt x="182" y="328"/>
                    <a:pt x="183" y="329"/>
                  </a:cubicBezTo>
                  <a:cubicBezTo>
                    <a:pt x="184" y="329"/>
                    <a:pt x="184" y="329"/>
                    <a:pt x="184" y="329"/>
                  </a:cubicBezTo>
                  <a:cubicBezTo>
                    <a:pt x="184" y="328"/>
                    <a:pt x="184" y="328"/>
                    <a:pt x="184" y="328"/>
                  </a:cubicBezTo>
                  <a:cubicBezTo>
                    <a:pt x="184" y="328"/>
                    <a:pt x="185" y="328"/>
                    <a:pt x="185" y="327"/>
                  </a:cubicBezTo>
                  <a:cubicBezTo>
                    <a:pt x="184" y="327"/>
                    <a:pt x="184" y="327"/>
                    <a:pt x="184" y="327"/>
                  </a:cubicBezTo>
                  <a:cubicBezTo>
                    <a:pt x="184" y="324"/>
                    <a:pt x="183" y="325"/>
                    <a:pt x="182" y="324"/>
                  </a:cubicBezTo>
                  <a:cubicBezTo>
                    <a:pt x="181" y="323"/>
                    <a:pt x="181" y="322"/>
                    <a:pt x="180" y="322"/>
                  </a:cubicBezTo>
                  <a:cubicBezTo>
                    <a:pt x="179" y="322"/>
                    <a:pt x="179" y="322"/>
                    <a:pt x="179" y="322"/>
                  </a:cubicBezTo>
                  <a:cubicBezTo>
                    <a:pt x="179" y="321"/>
                    <a:pt x="179" y="321"/>
                    <a:pt x="179" y="321"/>
                  </a:cubicBezTo>
                  <a:cubicBezTo>
                    <a:pt x="178" y="321"/>
                    <a:pt x="178" y="321"/>
                    <a:pt x="178" y="321"/>
                  </a:cubicBezTo>
                  <a:cubicBezTo>
                    <a:pt x="176" y="320"/>
                    <a:pt x="174" y="319"/>
                    <a:pt x="173" y="318"/>
                  </a:cubicBezTo>
                  <a:cubicBezTo>
                    <a:pt x="173" y="318"/>
                    <a:pt x="173" y="318"/>
                    <a:pt x="173" y="318"/>
                  </a:cubicBezTo>
                  <a:cubicBezTo>
                    <a:pt x="173" y="317"/>
                    <a:pt x="173" y="316"/>
                    <a:pt x="174" y="315"/>
                  </a:cubicBezTo>
                  <a:cubicBezTo>
                    <a:pt x="173" y="315"/>
                    <a:pt x="172" y="315"/>
                    <a:pt x="171" y="315"/>
                  </a:cubicBezTo>
                  <a:cubicBezTo>
                    <a:pt x="171" y="314"/>
                    <a:pt x="171" y="314"/>
                    <a:pt x="171" y="314"/>
                  </a:cubicBezTo>
                  <a:cubicBezTo>
                    <a:pt x="171" y="314"/>
                    <a:pt x="171" y="315"/>
                    <a:pt x="170" y="315"/>
                  </a:cubicBezTo>
                  <a:cubicBezTo>
                    <a:pt x="170" y="314"/>
                    <a:pt x="170" y="314"/>
                    <a:pt x="170" y="314"/>
                  </a:cubicBezTo>
                  <a:cubicBezTo>
                    <a:pt x="168" y="314"/>
                    <a:pt x="168" y="314"/>
                    <a:pt x="168" y="314"/>
                  </a:cubicBezTo>
                  <a:cubicBezTo>
                    <a:pt x="167" y="314"/>
                    <a:pt x="167" y="314"/>
                    <a:pt x="167" y="314"/>
                  </a:cubicBezTo>
                  <a:cubicBezTo>
                    <a:pt x="167" y="314"/>
                    <a:pt x="167" y="314"/>
                    <a:pt x="167" y="314"/>
                  </a:cubicBezTo>
                  <a:cubicBezTo>
                    <a:pt x="167" y="313"/>
                    <a:pt x="167" y="313"/>
                    <a:pt x="167" y="313"/>
                  </a:cubicBezTo>
                  <a:cubicBezTo>
                    <a:pt x="166" y="313"/>
                    <a:pt x="166" y="312"/>
                    <a:pt x="165" y="312"/>
                  </a:cubicBezTo>
                  <a:cubicBezTo>
                    <a:pt x="165" y="311"/>
                    <a:pt x="165" y="311"/>
                    <a:pt x="165" y="311"/>
                  </a:cubicBezTo>
                  <a:cubicBezTo>
                    <a:pt x="164" y="311"/>
                    <a:pt x="164" y="310"/>
                    <a:pt x="163" y="310"/>
                  </a:cubicBezTo>
                  <a:cubicBezTo>
                    <a:pt x="163" y="309"/>
                    <a:pt x="163" y="309"/>
                    <a:pt x="163" y="309"/>
                  </a:cubicBezTo>
                  <a:cubicBezTo>
                    <a:pt x="163" y="309"/>
                    <a:pt x="163" y="309"/>
                    <a:pt x="163" y="309"/>
                  </a:cubicBezTo>
                  <a:cubicBezTo>
                    <a:pt x="162" y="308"/>
                    <a:pt x="162" y="308"/>
                    <a:pt x="162" y="307"/>
                  </a:cubicBezTo>
                  <a:cubicBezTo>
                    <a:pt x="162" y="307"/>
                    <a:pt x="162" y="307"/>
                    <a:pt x="162" y="307"/>
                  </a:cubicBezTo>
                  <a:cubicBezTo>
                    <a:pt x="162" y="306"/>
                    <a:pt x="162" y="306"/>
                    <a:pt x="162" y="306"/>
                  </a:cubicBezTo>
                  <a:cubicBezTo>
                    <a:pt x="161" y="306"/>
                    <a:pt x="161" y="306"/>
                    <a:pt x="161" y="306"/>
                  </a:cubicBezTo>
                  <a:cubicBezTo>
                    <a:pt x="161" y="305"/>
                    <a:pt x="161" y="305"/>
                    <a:pt x="161" y="305"/>
                  </a:cubicBezTo>
                  <a:cubicBezTo>
                    <a:pt x="161" y="305"/>
                    <a:pt x="161" y="305"/>
                    <a:pt x="161" y="305"/>
                  </a:cubicBezTo>
                  <a:cubicBezTo>
                    <a:pt x="161" y="304"/>
                    <a:pt x="161" y="304"/>
                    <a:pt x="161" y="304"/>
                  </a:cubicBezTo>
                  <a:cubicBezTo>
                    <a:pt x="160" y="304"/>
                    <a:pt x="160" y="303"/>
                    <a:pt x="159" y="303"/>
                  </a:cubicBezTo>
                  <a:cubicBezTo>
                    <a:pt x="159" y="302"/>
                    <a:pt x="159" y="302"/>
                    <a:pt x="159" y="302"/>
                  </a:cubicBezTo>
                  <a:cubicBezTo>
                    <a:pt x="159" y="302"/>
                    <a:pt x="159" y="302"/>
                    <a:pt x="159" y="302"/>
                  </a:cubicBezTo>
                  <a:cubicBezTo>
                    <a:pt x="159" y="302"/>
                    <a:pt x="159" y="302"/>
                    <a:pt x="159" y="302"/>
                  </a:cubicBezTo>
                  <a:cubicBezTo>
                    <a:pt x="159" y="301"/>
                    <a:pt x="158" y="301"/>
                    <a:pt x="158" y="301"/>
                  </a:cubicBezTo>
                  <a:cubicBezTo>
                    <a:pt x="158" y="300"/>
                    <a:pt x="158" y="300"/>
                    <a:pt x="158" y="300"/>
                  </a:cubicBezTo>
                  <a:cubicBezTo>
                    <a:pt x="157" y="300"/>
                    <a:pt x="157" y="300"/>
                    <a:pt x="157" y="300"/>
                  </a:cubicBezTo>
                  <a:cubicBezTo>
                    <a:pt x="157" y="300"/>
                    <a:pt x="157" y="300"/>
                    <a:pt x="157" y="300"/>
                  </a:cubicBezTo>
                  <a:cubicBezTo>
                    <a:pt x="155" y="300"/>
                    <a:pt x="155" y="300"/>
                    <a:pt x="155" y="300"/>
                  </a:cubicBezTo>
                  <a:cubicBezTo>
                    <a:pt x="155" y="300"/>
                    <a:pt x="155" y="300"/>
                    <a:pt x="155" y="300"/>
                  </a:cubicBezTo>
                  <a:cubicBezTo>
                    <a:pt x="155" y="300"/>
                    <a:pt x="155" y="300"/>
                    <a:pt x="155" y="300"/>
                  </a:cubicBezTo>
                  <a:cubicBezTo>
                    <a:pt x="155" y="299"/>
                    <a:pt x="155" y="299"/>
                    <a:pt x="155" y="299"/>
                  </a:cubicBezTo>
                  <a:cubicBezTo>
                    <a:pt x="154" y="299"/>
                    <a:pt x="154" y="299"/>
                    <a:pt x="154" y="299"/>
                  </a:cubicBezTo>
                  <a:cubicBezTo>
                    <a:pt x="153" y="299"/>
                    <a:pt x="154" y="298"/>
                    <a:pt x="153" y="298"/>
                  </a:cubicBezTo>
                  <a:cubicBezTo>
                    <a:pt x="153" y="297"/>
                    <a:pt x="153" y="295"/>
                    <a:pt x="153" y="294"/>
                  </a:cubicBezTo>
                  <a:cubicBezTo>
                    <a:pt x="153" y="294"/>
                    <a:pt x="153" y="294"/>
                    <a:pt x="153" y="294"/>
                  </a:cubicBezTo>
                  <a:cubicBezTo>
                    <a:pt x="154" y="292"/>
                    <a:pt x="156" y="291"/>
                    <a:pt x="153" y="289"/>
                  </a:cubicBezTo>
                  <a:cubicBezTo>
                    <a:pt x="153" y="288"/>
                    <a:pt x="153" y="288"/>
                    <a:pt x="153" y="288"/>
                  </a:cubicBezTo>
                  <a:cubicBezTo>
                    <a:pt x="154" y="288"/>
                    <a:pt x="154" y="288"/>
                    <a:pt x="154" y="288"/>
                  </a:cubicBezTo>
                  <a:cubicBezTo>
                    <a:pt x="154" y="288"/>
                    <a:pt x="154" y="288"/>
                    <a:pt x="154" y="288"/>
                  </a:cubicBezTo>
                  <a:cubicBezTo>
                    <a:pt x="154" y="288"/>
                    <a:pt x="155" y="288"/>
                    <a:pt x="155" y="288"/>
                  </a:cubicBezTo>
                  <a:cubicBezTo>
                    <a:pt x="155" y="288"/>
                    <a:pt x="155" y="288"/>
                    <a:pt x="155" y="288"/>
                  </a:cubicBezTo>
                  <a:cubicBezTo>
                    <a:pt x="156" y="288"/>
                    <a:pt x="156" y="288"/>
                    <a:pt x="156" y="288"/>
                  </a:cubicBezTo>
                  <a:cubicBezTo>
                    <a:pt x="156" y="287"/>
                    <a:pt x="156" y="287"/>
                    <a:pt x="156" y="287"/>
                  </a:cubicBezTo>
                  <a:cubicBezTo>
                    <a:pt x="158" y="287"/>
                    <a:pt x="158" y="287"/>
                    <a:pt x="158" y="287"/>
                  </a:cubicBezTo>
                  <a:cubicBezTo>
                    <a:pt x="158" y="286"/>
                    <a:pt x="158" y="286"/>
                    <a:pt x="158" y="286"/>
                  </a:cubicBezTo>
                  <a:cubicBezTo>
                    <a:pt x="160" y="286"/>
                    <a:pt x="160" y="286"/>
                    <a:pt x="160" y="286"/>
                  </a:cubicBezTo>
                  <a:cubicBezTo>
                    <a:pt x="160" y="286"/>
                    <a:pt x="160" y="286"/>
                    <a:pt x="160" y="286"/>
                  </a:cubicBezTo>
                  <a:cubicBezTo>
                    <a:pt x="161" y="287"/>
                    <a:pt x="160" y="286"/>
                    <a:pt x="161" y="287"/>
                  </a:cubicBezTo>
                  <a:cubicBezTo>
                    <a:pt x="161" y="287"/>
                    <a:pt x="161" y="287"/>
                    <a:pt x="161" y="287"/>
                  </a:cubicBezTo>
                  <a:cubicBezTo>
                    <a:pt x="161" y="288"/>
                    <a:pt x="160" y="288"/>
                    <a:pt x="159" y="288"/>
                  </a:cubicBezTo>
                  <a:cubicBezTo>
                    <a:pt x="160" y="289"/>
                    <a:pt x="159" y="289"/>
                    <a:pt x="160" y="290"/>
                  </a:cubicBezTo>
                  <a:cubicBezTo>
                    <a:pt x="160" y="290"/>
                    <a:pt x="160" y="290"/>
                    <a:pt x="160" y="290"/>
                  </a:cubicBezTo>
                  <a:cubicBezTo>
                    <a:pt x="161" y="292"/>
                    <a:pt x="160" y="293"/>
                    <a:pt x="161" y="294"/>
                  </a:cubicBezTo>
                  <a:cubicBezTo>
                    <a:pt x="161" y="294"/>
                    <a:pt x="161" y="294"/>
                    <a:pt x="162" y="294"/>
                  </a:cubicBezTo>
                  <a:cubicBezTo>
                    <a:pt x="162" y="294"/>
                    <a:pt x="162" y="294"/>
                    <a:pt x="162" y="294"/>
                  </a:cubicBezTo>
                  <a:cubicBezTo>
                    <a:pt x="162" y="294"/>
                    <a:pt x="162" y="294"/>
                    <a:pt x="162" y="294"/>
                  </a:cubicBezTo>
                  <a:cubicBezTo>
                    <a:pt x="162" y="293"/>
                    <a:pt x="162" y="293"/>
                    <a:pt x="162" y="293"/>
                  </a:cubicBezTo>
                  <a:cubicBezTo>
                    <a:pt x="163" y="293"/>
                    <a:pt x="163" y="293"/>
                    <a:pt x="163" y="293"/>
                  </a:cubicBezTo>
                  <a:cubicBezTo>
                    <a:pt x="163" y="292"/>
                    <a:pt x="163" y="292"/>
                    <a:pt x="163" y="292"/>
                  </a:cubicBezTo>
                  <a:cubicBezTo>
                    <a:pt x="164" y="292"/>
                    <a:pt x="164" y="292"/>
                    <a:pt x="164" y="292"/>
                  </a:cubicBezTo>
                  <a:cubicBezTo>
                    <a:pt x="164" y="291"/>
                    <a:pt x="164" y="290"/>
                    <a:pt x="165" y="289"/>
                  </a:cubicBezTo>
                  <a:cubicBezTo>
                    <a:pt x="166" y="289"/>
                    <a:pt x="166" y="290"/>
                    <a:pt x="167" y="291"/>
                  </a:cubicBezTo>
                  <a:cubicBezTo>
                    <a:pt x="167" y="292"/>
                    <a:pt x="166" y="293"/>
                    <a:pt x="166" y="295"/>
                  </a:cubicBezTo>
                  <a:cubicBezTo>
                    <a:pt x="168" y="295"/>
                    <a:pt x="168" y="296"/>
                    <a:pt x="169" y="297"/>
                  </a:cubicBezTo>
                  <a:cubicBezTo>
                    <a:pt x="169" y="298"/>
                    <a:pt x="170" y="298"/>
                    <a:pt x="170" y="298"/>
                  </a:cubicBezTo>
                  <a:cubicBezTo>
                    <a:pt x="170" y="299"/>
                    <a:pt x="170" y="299"/>
                    <a:pt x="169" y="299"/>
                  </a:cubicBezTo>
                  <a:cubicBezTo>
                    <a:pt x="169" y="300"/>
                    <a:pt x="169" y="300"/>
                    <a:pt x="169" y="300"/>
                  </a:cubicBezTo>
                  <a:cubicBezTo>
                    <a:pt x="169" y="300"/>
                    <a:pt x="169" y="300"/>
                    <a:pt x="170" y="300"/>
                  </a:cubicBezTo>
                  <a:cubicBezTo>
                    <a:pt x="170" y="301"/>
                    <a:pt x="170" y="301"/>
                    <a:pt x="170" y="301"/>
                  </a:cubicBezTo>
                  <a:cubicBezTo>
                    <a:pt x="171" y="301"/>
                    <a:pt x="171" y="301"/>
                    <a:pt x="171" y="301"/>
                  </a:cubicBezTo>
                  <a:cubicBezTo>
                    <a:pt x="171" y="302"/>
                    <a:pt x="171" y="302"/>
                    <a:pt x="171" y="302"/>
                  </a:cubicBezTo>
                  <a:cubicBezTo>
                    <a:pt x="172" y="302"/>
                    <a:pt x="172" y="302"/>
                    <a:pt x="172" y="302"/>
                  </a:cubicBezTo>
                  <a:cubicBezTo>
                    <a:pt x="172" y="302"/>
                    <a:pt x="172" y="302"/>
                    <a:pt x="172" y="302"/>
                  </a:cubicBezTo>
                  <a:cubicBezTo>
                    <a:pt x="173" y="302"/>
                    <a:pt x="173" y="302"/>
                    <a:pt x="173" y="302"/>
                  </a:cubicBezTo>
                  <a:cubicBezTo>
                    <a:pt x="173" y="303"/>
                    <a:pt x="173" y="303"/>
                    <a:pt x="173" y="303"/>
                  </a:cubicBezTo>
                  <a:cubicBezTo>
                    <a:pt x="173" y="303"/>
                    <a:pt x="174" y="303"/>
                    <a:pt x="174" y="303"/>
                  </a:cubicBezTo>
                  <a:cubicBezTo>
                    <a:pt x="174" y="303"/>
                    <a:pt x="174" y="303"/>
                    <a:pt x="174" y="303"/>
                  </a:cubicBezTo>
                  <a:cubicBezTo>
                    <a:pt x="175" y="303"/>
                    <a:pt x="175" y="303"/>
                    <a:pt x="175" y="303"/>
                  </a:cubicBezTo>
                  <a:cubicBezTo>
                    <a:pt x="175" y="303"/>
                    <a:pt x="175" y="303"/>
                    <a:pt x="175" y="303"/>
                  </a:cubicBezTo>
                  <a:cubicBezTo>
                    <a:pt x="175" y="303"/>
                    <a:pt x="176" y="303"/>
                    <a:pt x="176" y="303"/>
                  </a:cubicBezTo>
                  <a:cubicBezTo>
                    <a:pt x="176" y="303"/>
                    <a:pt x="176" y="303"/>
                    <a:pt x="176" y="303"/>
                  </a:cubicBezTo>
                  <a:cubicBezTo>
                    <a:pt x="177" y="304"/>
                    <a:pt x="177" y="304"/>
                    <a:pt x="177" y="305"/>
                  </a:cubicBezTo>
                  <a:cubicBezTo>
                    <a:pt x="179" y="305"/>
                    <a:pt x="180" y="306"/>
                    <a:pt x="181" y="307"/>
                  </a:cubicBezTo>
                  <a:cubicBezTo>
                    <a:pt x="181" y="308"/>
                    <a:pt x="181" y="308"/>
                    <a:pt x="181" y="308"/>
                  </a:cubicBezTo>
                  <a:cubicBezTo>
                    <a:pt x="181" y="308"/>
                    <a:pt x="181" y="308"/>
                    <a:pt x="181" y="308"/>
                  </a:cubicBezTo>
                  <a:cubicBezTo>
                    <a:pt x="182" y="308"/>
                    <a:pt x="182" y="308"/>
                    <a:pt x="182" y="308"/>
                  </a:cubicBezTo>
                  <a:cubicBezTo>
                    <a:pt x="182" y="308"/>
                    <a:pt x="183" y="308"/>
                    <a:pt x="183" y="308"/>
                  </a:cubicBezTo>
                  <a:cubicBezTo>
                    <a:pt x="184" y="309"/>
                    <a:pt x="185" y="310"/>
                    <a:pt x="185" y="311"/>
                  </a:cubicBezTo>
                  <a:cubicBezTo>
                    <a:pt x="186" y="311"/>
                    <a:pt x="187" y="311"/>
                    <a:pt x="188" y="311"/>
                  </a:cubicBezTo>
                  <a:cubicBezTo>
                    <a:pt x="188" y="312"/>
                    <a:pt x="188" y="312"/>
                    <a:pt x="188" y="312"/>
                  </a:cubicBezTo>
                  <a:cubicBezTo>
                    <a:pt x="189" y="312"/>
                    <a:pt x="189" y="312"/>
                    <a:pt x="189" y="312"/>
                  </a:cubicBezTo>
                  <a:cubicBezTo>
                    <a:pt x="190" y="313"/>
                    <a:pt x="190" y="313"/>
                    <a:pt x="190" y="313"/>
                  </a:cubicBezTo>
                  <a:cubicBezTo>
                    <a:pt x="190" y="313"/>
                    <a:pt x="190" y="314"/>
                    <a:pt x="191" y="314"/>
                  </a:cubicBezTo>
                  <a:cubicBezTo>
                    <a:pt x="192" y="314"/>
                    <a:pt x="192" y="314"/>
                    <a:pt x="192" y="314"/>
                  </a:cubicBezTo>
                  <a:cubicBezTo>
                    <a:pt x="192" y="314"/>
                    <a:pt x="192" y="314"/>
                    <a:pt x="192" y="314"/>
                  </a:cubicBezTo>
                  <a:cubicBezTo>
                    <a:pt x="192" y="314"/>
                    <a:pt x="192" y="314"/>
                    <a:pt x="192" y="314"/>
                  </a:cubicBezTo>
                  <a:cubicBezTo>
                    <a:pt x="192" y="316"/>
                    <a:pt x="192" y="316"/>
                    <a:pt x="192" y="316"/>
                  </a:cubicBezTo>
                  <a:cubicBezTo>
                    <a:pt x="192" y="316"/>
                    <a:pt x="192" y="316"/>
                    <a:pt x="192" y="316"/>
                  </a:cubicBezTo>
                  <a:cubicBezTo>
                    <a:pt x="192" y="317"/>
                    <a:pt x="192" y="317"/>
                    <a:pt x="192" y="317"/>
                  </a:cubicBezTo>
                  <a:cubicBezTo>
                    <a:pt x="192" y="317"/>
                    <a:pt x="192" y="317"/>
                    <a:pt x="192" y="317"/>
                  </a:cubicBezTo>
                  <a:cubicBezTo>
                    <a:pt x="191" y="318"/>
                    <a:pt x="193" y="318"/>
                    <a:pt x="192" y="319"/>
                  </a:cubicBezTo>
                  <a:cubicBezTo>
                    <a:pt x="192" y="319"/>
                    <a:pt x="192" y="319"/>
                    <a:pt x="192" y="319"/>
                  </a:cubicBezTo>
                  <a:cubicBezTo>
                    <a:pt x="192" y="321"/>
                    <a:pt x="192" y="321"/>
                    <a:pt x="192" y="321"/>
                  </a:cubicBezTo>
                  <a:cubicBezTo>
                    <a:pt x="192" y="321"/>
                    <a:pt x="192" y="321"/>
                    <a:pt x="192" y="321"/>
                  </a:cubicBezTo>
                  <a:cubicBezTo>
                    <a:pt x="191" y="321"/>
                    <a:pt x="191" y="323"/>
                    <a:pt x="191" y="324"/>
                  </a:cubicBezTo>
                  <a:cubicBezTo>
                    <a:pt x="192" y="324"/>
                    <a:pt x="192" y="324"/>
                    <a:pt x="192" y="324"/>
                  </a:cubicBezTo>
                  <a:cubicBezTo>
                    <a:pt x="192" y="325"/>
                    <a:pt x="192" y="326"/>
                    <a:pt x="193" y="327"/>
                  </a:cubicBezTo>
                  <a:cubicBezTo>
                    <a:pt x="194" y="327"/>
                    <a:pt x="194" y="327"/>
                    <a:pt x="194" y="327"/>
                  </a:cubicBezTo>
                  <a:cubicBezTo>
                    <a:pt x="194" y="327"/>
                    <a:pt x="194" y="327"/>
                    <a:pt x="194" y="327"/>
                  </a:cubicBezTo>
                  <a:cubicBezTo>
                    <a:pt x="194" y="328"/>
                    <a:pt x="195" y="328"/>
                    <a:pt x="195" y="328"/>
                  </a:cubicBezTo>
                  <a:cubicBezTo>
                    <a:pt x="195" y="329"/>
                    <a:pt x="195" y="329"/>
                    <a:pt x="195" y="329"/>
                  </a:cubicBezTo>
                  <a:cubicBezTo>
                    <a:pt x="196" y="329"/>
                    <a:pt x="196" y="329"/>
                    <a:pt x="196" y="329"/>
                  </a:cubicBezTo>
                  <a:cubicBezTo>
                    <a:pt x="196" y="330"/>
                    <a:pt x="196" y="330"/>
                    <a:pt x="196" y="330"/>
                  </a:cubicBezTo>
                  <a:cubicBezTo>
                    <a:pt x="196" y="330"/>
                    <a:pt x="196" y="330"/>
                    <a:pt x="196" y="330"/>
                  </a:cubicBezTo>
                  <a:cubicBezTo>
                    <a:pt x="196" y="331"/>
                    <a:pt x="196" y="331"/>
                    <a:pt x="196" y="331"/>
                  </a:cubicBezTo>
                  <a:cubicBezTo>
                    <a:pt x="196" y="331"/>
                    <a:pt x="196" y="331"/>
                    <a:pt x="196" y="331"/>
                  </a:cubicBezTo>
                  <a:cubicBezTo>
                    <a:pt x="196" y="332"/>
                    <a:pt x="196" y="332"/>
                    <a:pt x="196" y="332"/>
                  </a:cubicBezTo>
                  <a:cubicBezTo>
                    <a:pt x="197" y="333"/>
                    <a:pt x="198" y="333"/>
                    <a:pt x="198" y="333"/>
                  </a:cubicBezTo>
                  <a:cubicBezTo>
                    <a:pt x="198" y="334"/>
                    <a:pt x="198" y="334"/>
                    <a:pt x="198" y="334"/>
                  </a:cubicBezTo>
                  <a:cubicBezTo>
                    <a:pt x="199" y="335"/>
                    <a:pt x="199" y="335"/>
                    <a:pt x="200" y="335"/>
                  </a:cubicBezTo>
                  <a:cubicBezTo>
                    <a:pt x="200" y="336"/>
                    <a:pt x="200" y="336"/>
                    <a:pt x="200" y="336"/>
                  </a:cubicBezTo>
                  <a:cubicBezTo>
                    <a:pt x="200" y="336"/>
                    <a:pt x="201" y="336"/>
                    <a:pt x="202" y="335"/>
                  </a:cubicBezTo>
                  <a:cubicBezTo>
                    <a:pt x="202" y="336"/>
                    <a:pt x="202" y="336"/>
                    <a:pt x="202" y="336"/>
                  </a:cubicBezTo>
                  <a:cubicBezTo>
                    <a:pt x="201" y="336"/>
                    <a:pt x="201" y="337"/>
                    <a:pt x="200" y="337"/>
                  </a:cubicBezTo>
                  <a:cubicBezTo>
                    <a:pt x="200" y="338"/>
                    <a:pt x="200" y="340"/>
                    <a:pt x="201" y="340"/>
                  </a:cubicBezTo>
                  <a:cubicBezTo>
                    <a:pt x="202" y="341"/>
                    <a:pt x="203" y="340"/>
                    <a:pt x="205" y="340"/>
                  </a:cubicBezTo>
                  <a:cubicBezTo>
                    <a:pt x="205" y="341"/>
                    <a:pt x="205" y="341"/>
                    <a:pt x="205" y="341"/>
                  </a:cubicBezTo>
                  <a:cubicBezTo>
                    <a:pt x="207" y="341"/>
                    <a:pt x="207" y="341"/>
                    <a:pt x="207" y="341"/>
                  </a:cubicBezTo>
                  <a:cubicBezTo>
                    <a:pt x="207" y="341"/>
                    <a:pt x="208" y="342"/>
                    <a:pt x="208" y="342"/>
                  </a:cubicBezTo>
                  <a:cubicBezTo>
                    <a:pt x="209" y="342"/>
                    <a:pt x="209" y="342"/>
                    <a:pt x="209" y="342"/>
                  </a:cubicBezTo>
                  <a:cubicBezTo>
                    <a:pt x="209" y="343"/>
                    <a:pt x="209" y="343"/>
                    <a:pt x="209" y="343"/>
                  </a:cubicBezTo>
                  <a:cubicBezTo>
                    <a:pt x="210" y="343"/>
                    <a:pt x="210" y="343"/>
                    <a:pt x="210" y="343"/>
                  </a:cubicBezTo>
                  <a:cubicBezTo>
                    <a:pt x="209" y="343"/>
                    <a:pt x="209" y="343"/>
                    <a:pt x="209" y="343"/>
                  </a:cubicBezTo>
                  <a:cubicBezTo>
                    <a:pt x="208" y="343"/>
                    <a:pt x="208" y="343"/>
                    <a:pt x="207" y="343"/>
                  </a:cubicBezTo>
                  <a:cubicBezTo>
                    <a:pt x="207" y="343"/>
                    <a:pt x="206" y="342"/>
                    <a:pt x="206" y="342"/>
                  </a:cubicBezTo>
                  <a:cubicBezTo>
                    <a:pt x="205" y="342"/>
                    <a:pt x="205" y="342"/>
                    <a:pt x="205" y="342"/>
                  </a:cubicBezTo>
                  <a:cubicBezTo>
                    <a:pt x="205" y="341"/>
                    <a:pt x="205" y="341"/>
                    <a:pt x="205" y="341"/>
                  </a:cubicBezTo>
                  <a:cubicBezTo>
                    <a:pt x="204" y="341"/>
                    <a:pt x="204" y="341"/>
                    <a:pt x="204" y="341"/>
                  </a:cubicBezTo>
                  <a:cubicBezTo>
                    <a:pt x="204" y="342"/>
                    <a:pt x="204" y="342"/>
                    <a:pt x="204" y="342"/>
                  </a:cubicBezTo>
                  <a:cubicBezTo>
                    <a:pt x="203" y="342"/>
                    <a:pt x="203" y="342"/>
                    <a:pt x="202" y="341"/>
                  </a:cubicBezTo>
                  <a:cubicBezTo>
                    <a:pt x="202" y="342"/>
                    <a:pt x="202" y="342"/>
                    <a:pt x="202" y="342"/>
                  </a:cubicBezTo>
                  <a:cubicBezTo>
                    <a:pt x="201" y="343"/>
                    <a:pt x="201" y="343"/>
                    <a:pt x="201" y="343"/>
                  </a:cubicBezTo>
                  <a:cubicBezTo>
                    <a:pt x="202" y="343"/>
                    <a:pt x="202" y="343"/>
                    <a:pt x="202" y="343"/>
                  </a:cubicBezTo>
                  <a:cubicBezTo>
                    <a:pt x="202" y="344"/>
                    <a:pt x="202" y="344"/>
                    <a:pt x="202" y="344"/>
                  </a:cubicBezTo>
                  <a:cubicBezTo>
                    <a:pt x="202" y="344"/>
                    <a:pt x="202" y="344"/>
                    <a:pt x="202" y="344"/>
                  </a:cubicBezTo>
                  <a:cubicBezTo>
                    <a:pt x="203" y="345"/>
                    <a:pt x="203" y="346"/>
                    <a:pt x="202" y="347"/>
                  </a:cubicBezTo>
                  <a:cubicBezTo>
                    <a:pt x="202" y="349"/>
                    <a:pt x="203" y="350"/>
                    <a:pt x="204" y="350"/>
                  </a:cubicBezTo>
                  <a:cubicBezTo>
                    <a:pt x="204" y="349"/>
                    <a:pt x="204" y="349"/>
                    <a:pt x="204" y="349"/>
                  </a:cubicBezTo>
                  <a:cubicBezTo>
                    <a:pt x="206" y="349"/>
                    <a:pt x="207" y="350"/>
                    <a:pt x="209" y="350"/>
                  </a:cubicBezTo>
                  <a:cubicBezTo>
                    <a:pt x="209" y="349"/>
                    <a:pt x="209" y="348"/>
                    <a:pt x="209" y="347"/>
                  </a:cubicBezTo>
                  <a:cubicBezTo>
                    <a:pt x="210" y="347"/>
                    <a:pt x="212" y="347"/>
                    <a:pt x="212" y="348"/>
                  </a:cubicBezTo>
                  <a:cubicBezTo>
                    <a:pt x="213" y="347"/>
                    <a:pt x="213" y="347"/>
                    <a:pt x="213" y="347"/>
                  </a:cubicBezTo>
                  <a:cubicBezTo>
                    <a:pt x="213" y="347"/>
                    <a:pt x="213" y="347"/>
                    <a:pt x="213" y="347"/>
                  </a:cubicBezTo>
                  <a:cubicBezTo>
                    <a:pt x="213" y="346"/>
                    <a:pt x="213" y="346"/>
                    <a:pt x="212" y="345"/>
                  </a:cubicBezTo>
                  <a:cubicBezTo>
                    <a:pt x="212" y="345"/>
                    <a:pt x="212" y="345"/>
                    <a:pt x="212" y="345"/>
                  </a:cubicBezTo>
                  <a:cubicBezTo>
                    <a:pt x="211" y="345"/>
                    <a:pt x="211" y="345"/>
                    <a:pt x="211" y="345"/>
                  </a:cubicBezTo>
                  <a:cubicBezTo>
                    <a:pt x="211" y="344"/>
                    <a:pt x="211" y="344"/>
                    <a:pt x="211" y="344"/>
                  </a:cubicBezTo>
                  <a:cubicBezTo>
                    <a:pt x="213" y="344"/>
                    <a:pt x="213" y="344"/>
                    <a:pt x="213" y="344"/>
                  </a:cubicBezTo>
                  <a:cubicBezTo>
                    <a:pt x="213" y="343"/>
                    <a:pt x="213" y="343"/>
                    <a:pt x="213" y="343"/>
                  </a:cubicBezTo>
                  <a:cubicBezTo>
                    <a:pt x="213" y="343"/>
                    <a:pt x="213" y="343"/>
                    <a:pt x="213" y="343"/>
                  </a:cubicBezTo>
                  <a:cubicBezTo>
                    <a:pt x="213" y="344"/>
                    <a:pt x="213" y="344"/>
                    <a:pt x="213" y="344"/>
                  </a:cubicBezTo>
                  <a:cubicBezTo>
                    <a:pt x="214" y="344"/>
                    <a:pt x="214" y="345"/>
                    <a:pt x="216" y="345"/>
                  </a:cubicBezTo>
                  <a:cubicBezTo>
                    <a:pt x="216" y="344"/>
                    <a:pt x="216" y="344"/>
                    <a:pt x="216" y="343"/>
                  </a:cubicBezTo>
                  <a:cubicBezTo>
                    <a:pt x="216" y="343"/>
                    <a:pt x="216" y="343"/>
                    <a:pt x="216" y="343"/>
                  </a:cubicBezTo>
                  <a:cubicBezTo>
                    <a:pt x="215" y="342"/>
                    <a:pt x="215" y="342"/>
                    <a:pt x="215" y="341"/>
                  </a:cubicBezTo>
                  <a:cubicBezTo>
                    <a:pt x="214" y="341"/>
                    <a:pt x="214" y="341"/>
                    <a:pt x="214" y="341"/>
                  </a:cubicBezTo>
                  <a:cubicBezTo>
                    <a:pt x="214" y="341"/>
                    <a:pt x="213" y="341"/>
                    <a:pt x="213" y="340"/>
                  </a:cubicBezTo>
                  <a:cubicBezTo>
                    <a:pt x="212" y="340"/>
                    <a:pt x="212" y="340"/>
                    <a:pt x="212" y="340"/>
                  </a:cubicBezTo>
                  <a:cubicBezTo>
                    <a:pt x="212" y="340"/>
                    <a:pt x="212" y="340"/>
                    <a:pt x="212" y="340"/>
                  </a:cubicBezTo>
                  <a:cubicBezTo>
                    <a:pt x="212" y="339"/>
                    <a:pt x="212" y="339"/>
                    <a:pt x="212" y="339"/>
                  </a:cubicBezTo>
                  <a:cubicBezTo>
                    <a:pt x="212" y="338"/>
                    <a:pt x="212" y="338"/>
                    <a:pt x="212" y="338"/>
                  </a:cubicBezTo>
                  <a:cubicBezTo>
                    <a:pt x="211" y="338"/>
                    <a:pt x="211" y="338"/>
                    <a:pt x="211" y="338"/>
                  </a:cubicBezTo>
                  <a:cubicBezTo>
                    <a:pt x="211" y="337"/>
                    <a:pt x="211" y="337"/>
                    <a:pt x="211" y="337"/>
                  </a:cubicBezTo>
                  <a:cubicBezTo>
                    <a:pt x="212" y="338"/>
                    <a:pt x="212" y="339"/>
                    <a:pt x="214" y="339"/>
                  </a:cubicBezTo>
                  <a:cubicBezTo>
                    <a:pt x="214" y="340"/>
                    <a:pt x="214" y="340"/>
                    <a:pt x="214" y="340"/>
                  </a:cubicBezTo>
                  <a:cubicBezTo>
                    <a:pt x="215" y="341"/>
                    <a:pt x="215" y="341"/>
                    <a:pt x="215" y="341"/>
                  </a:cubicBezTo>
                  <a:cubicBezTo>
                    <a:pt x="217" y="341"/>
                    <a:pt x="217" y="341"/>
                    <a:pt x="217" y="341"/>
                  </a:cubicBezTo>
                  <a:cubicBezTo>
                    <a:pt x="217" y="341"/>
                    <a:pt x="217" y="341"/>
                    <a:pt x="217" y="341"/>
                  </a:cubicBezTo>
                  <a:cubicBezTo>
                    <a:pt x="218" y="342"/>
                    <a:pt x="219" y="343"/>
                    <a:pt x="220" y="343"/>
                  </a:cubicBezTo>
                  <a:cubicBezTo>
                    <a:pt x="220" y="343"/>
                    <a:pt x="220" y="343"/>
                    <a:pt x="220" y="343"/>
                  </a:cubicBezTo>
                  <a:cubicBezTo>
                    <a:pt x="220" y="343"/>
                    <a:pt x="220" y="343"/>
                    <a:pt x="220" y="343"/>
                  </a:cubicBezTo>
                  <a:cubicBezTo>
                    <a:pt x="220" y="342"/>
                    <a:pt x="219" y="343"/>
                    <a:pt x="219" y="342"/>
                  </a:cubicBezTo>
                  <a:cubicBezTo>
                    <a:pt x="219" y="341"/>
                    <a:pt x="219" y="341"/>
                    <a:pt x="219" y="341"/>
                  </a:cubicBezTo>
                  <a:cubicBezTo>
                    <a:pt x="218" y="341"/>
                    <a:pt x="218" y="341"/>
                    <a:pt x="218" y="341"/>
                  </a:cubicBezTo>
                  <a:cubicBezTo>
                    <a:pt x="218" y="341"/>
                    <a:pt x="218" y="340"/>
                    <a:pt x="218" y="339"/>
                  </a:cubicBezTo>
                  <a:cubicBezTo>
                    <a:pt x="216" y="339"/>
                    <a:pt x="216" y="338"/>
                    <a:pt x="214" y="338"/>
                  </a:cubicBezTo>
                  <a:cubicBezTo>
                    <a:pt x="214" y="337"/>
                    <a:pt x="214" y="337"/>
                    <a:pt x="213" y="336"/>
                  </a:cubicBezTo>
                  <a:cubicBezTo>
                    <a:pt x="213" y="335"/>
                    <a:pt x="213" y="335"/>
                    <a:pt x="213" y="335"/>
                  </a:cubicBezTo>
                  <a:cubicBezTo>
                    <a:pt x="211" y="336"/>
                    <a:pt x="212" y="336"/>
                    <a:pt x="210" y="336"/>
                  </a:cubicBezTo>
                  <a:cubicBezTo>
                    <a:pt x="211" y="337"/>
                    <a:pt x="210" y="337"/>
                    <a:pt x="211" y="337"/>
                  </a:cubicBezTo>
                  <a:cubicBezTo>
                    <a:pt x="211" y="337"/>
                    <a:pt x="211" y="337"/>
                    <a:pt x="211" y="337"/>
                  </a:cubicBezTo>
                  <a:cubicBezTo>
                    <a:pt x="210" y="337"/>
                    <a:pt x="210" y="337"/>
                    <a:pt x="210" y="337"/>
                  </a:cubicBezTo>
                  <a:cubicBezTo>
                    <a:pt x="210" y="337"/>
                    <a:pt x="210" y="337"/>
                    <a:pt x="210" y="337"/>
                  </a:cubicBezTo>
                  <a:cubicBezTo>
                    <a:pt x="209" y="337"/>
                    <a:pt x="209" y="337"/>
                    <a:pt x="209" y="337"/>
                  </a:cubicBezTo>
                  <a:cubicBezTo>
                    <a:pt x="209" y="337"/>
                    <a:pt x="209" y="337"/>
                    <a:pt x="209" y="337"/>
                  </a:cubicBezTo>
                  <a:cubicBezTo>
                    <a:pt x="210" y="336"/>
                    <a:pt x="210" y="337"/>
                    <a:pt x="210" y="336"/>
                  </a:cubicBezTo>
                  <a:cubicBezTo>
                    <a:pt x="211" y="336"/>
                    <a:pt x="211" y="336"/>
                    <a:pt x="211" y="336"/>
                  </a:cubicBezTo>
                  <a:cubicBezTo>
                    <a:pt x="211" y="335"/>
                    <a:pt x="211" y="335"/>
                    <a:pt x="210" y="335"/>
                  </a:cubicBezTo>
                  <a:cubicBezTo>
                    <a:pt x="210" y="334"/>
                    <a:pt x="210" y="334"/>
                    <a:pt x="210" y="334"/>
                  </a:cubicBezTo>
                  <a:cubicBezTo>
                    <a:pt x="210" y="333"/>
                    <a:pt x="210" y="333"/>
                    <a:pt x="210" y="333"/>
                  </a:cubicBezTo>
                  <a:cubicBezTo>
                    <a:pt x="210" y="333"/>
                    <a:pt x="210" y="333"/>
                    <a:pt x="210" y="333"/>
                  </a:cubicBezTo>
                  <a:cubicBezTo>
                    <a:pt x="211" y="333"/>
                    <a:pt x="211" y="333"/>
                    <a:pt x="211" y="334"/>
                  </a:cubicBezTo>
                  <a:cubicBezTo>
                    <a:pt x="212" y="334"/>
                    <a:pt x="212" y="334"/>
                    <a:pt x="212" y="334"/>
                  </a:cubicBezTo>
                  <a:cubicBezTo>
                    <a:pt x="212" y="332"/>
                    <a:pt x="210" y="331"/>
                    <a:pt x="210" y="328"/>
                  </a:cubicBezTo>
                  <a:cubicBezTo>
                    <a:pt x="209" y="328"/>
                    <a:pt x="209" y="328"/>
                    <a:pt x="208" y="327"/>
                  </a:cubicBezTo>
                  <a:cubicBezTo>
                    <a:pt x="208" y="327"/>
                    <a:pt x="208" y="327"/>
                    <a:pt x="208" y="327"/>
                  </a:cubicBezTo>
                  <a:cubicBezTo>
                    <a:pt x="208" y="327"/>
                    <a:pt x="209" y="326"/>
                    <a:pt x="209" y="326"/>
                  </a:cubicBezTo>
                  <a:cubicBezTo>
                    <a:pt x="209" y="326"/>
                    <a:pt x="209" y="326"/>
                    <a:pt x="209" y="326"/>
                  </a:cubicBezTo>
                  <a:cubicBezTo>
                    <a:pt x="209" y="324"/>
                    <a:pt x="209" y="324"/>
                    <a:pt x="209" y="324"/>
                  </a:cubicBezTo>
                  <a:cubicBezTo>
                    <a:pt x="210" y="324"/>
                    <a:pt x="210" y="324"/>
                    <a:pt x="210" y="324"/>
                  </a:cubicBezTo>
                  <a:cubicBezTo>
                    <a:pt x="210" y="323"/>
                    <a:pt x="210" y="324"/>
                    <a:pt x="210" y="323"/>
                  </a:cubicBezTo>
                  <a:cubicBezTo>
                    <a:pt x="210" y="324"/>
                    <a:pt x="211" y="325"/>
                    <a:pt x="211" y="326"/>
                  </a:cubicBezTo>
                  <a:cubicBezTo>
                    <a:pt x="212" y="326"/>
                    <a:pt x="212" y="326"/>
                    <a:pt x="212" y="326"/>
                  </a:cubicBezTo>
                  <a:cubicBezTo>
                    <a:pt x="212" y="327"/>
                    <a:pt x="212" y="327"/>
                    <a:pt x="212" y="327"/>
                  </a:cubicBezTo>
                  <a:cubicBezTo>
                    <a:pt x="212" y="327"/>
                    <a:pt x="212" y="327"/>
                    <a:pt x="212" y="327"/>
                  </a:cubicBezTo>
                  <a:cubicBezTo>
                    <a:pt x="212" y="327"/>
                    <a:pt x="212" y="327"/>
                    <a:pt x="212" y="328"/>
                  </a:cubicBezTo>
                  <a:cubicBezTo>
                    <a:pt x="214" y="328"/>
                    <a:pt x="214" y="328"/>
                    <a:pt x="214" y="328"/>
                  </a:cubicBezTo>
                  <a:cubicBezTo>
                    <a:pt x="213" y="327"/>
                    <a:pt x="213" y="327"/>
                    <a:pt x="213" y="327"/>
                  </a:cubicBezTo>
                  <a:cubicBezTo>
                    <a:pt x="214" y="326"/>
                    <a:pt x="214" y="326"/>
                    <a:pt x="214" y="326"/>
                  </a:cubicBezTo>
                  <a:cubicBezTo>
                    <a:pt x="214" y="326"/>
                    <a:pt x="214" y="326"/>
                    <a:pt x="214" y="326"/>
                  </a:cubicBezTo>
                  <a:cubicBezTo>
                    <a:pt x="214" y="326"/>
                    <a:pt x="215" y="326"/>
                    <a:pt x="215" y="327"/>
                  </a:cubicBezTo>
                  <a:cubicBezTo>
                    <a:pt x="215" y="326"/>
                    <a:pt x="215" y="326"/>
                    <a:pt x="215" y="326"/>
                  </a:cubicBezTo>
                  <a:cubicBezTo>
                    <a:pt x="216" y="326"/>
                    <a:pt x="216" y="326"/>
                    <a:pt x="216" y="326"/>
                  </a:cubicBezTo>
                  <a:cubicBezTo>
                    <a:pt x="215" y="326"/>
                    <a:pt x="215" y="326"/>
                    <a:pt x="215" y="325"/>
                  </a:cubicBezTo>
                  <a:cubicBezTo>
                    <a:pt x="216" y="325"/>
                    <a:pt x="217" y="325"/>
                    <a:pt x="217" y="326"/>
                  </a:cubicBezTo>
                  <a:cubicBezTo>
                    <a:pt x="217" y="324"/>
                    <a:pt x="216" y="324"/>
                    <a:pt x="215" y="323"/>
                  </a:cubicBezTo>
                  <a:cubicBezTo>
                    <a:pt x="215" y="323"/>
                    <a:pt x="215" y="323"/>
                    <a:pt x="214" y="323"/>
                  </a:cubicBezTo>
                  <a:cubicBezTo>
                    <a:pt x="214" y="321"/>
                    <a:pt x="214" y="321"/>
                    <a:pt x="214" y="321"/>
                  </a:cubicBezTo>
                  <a:cubicBezTo>
                    <a:pt x="215" y="321"/>
                    <a:pt x="218" y="321"/>
                    <a:pt x="218" y="321"/>
                  </a:cubicBezTo>
                  <a:cubicBezTo>
                    <a:pt x="218" y="321"/>
                    <a:pt x="218" y="321"/>
                    <a:pt x="218" y="321"/>
                  </a:cubicBezTo>
                  <a:cubicBezTo>
                    <a:pt x="219" y="321"/>
                    <a:pt x="219" y="321"/>
                    <a:pt x="219" y="321"/>
                  </a:cubicBezTo>
                  <a:cubicBezTo>
                    <a:pt x="219" y="322"/>
                    <a:pt x="219" y="322"/>
                    <a:pt x="219" y="322"/>
                  </a:cubicBezTo>
                  <a:cubicBezTo>
                    <a:pt x="221" y="322"/>
                    <a:pt x="221" y="322"/>
                    <a:pt x="221" y="322"/>
                  </a:cubicBezTo>
                  <a:cubicBezTo>
                    <a:pt x="221" y="321"/>
                    <a:pt x="221" y="321"/>
                    <a:pt x="221" y="321"/>
                  </a:cubicBezTo>
                  <a:cubicBezTo>
                    <a:pt x="222" y="321"/>
                    <a:pt x="222" y="321"/>
                    <a:pt x="223" y="322"/>
                  </a:cubicBezTo>
                  <a:cubicBezTo>
                    <a:pt x="224" y="321"/>
                    <a:pt x="225" y="321"/>
                    <a:pt x="226" y="321"/>
                  </a:cubicBezTo>
                  <a:cubicBezTo>
                    <a:pt x="226" y="322"/>
                    <a:pt x="226" y="322"/>
                    <a:pt x="226" y="322"/>
                  </a:cubicBezTo>
                  <a:cubicBezTo>
                    <a:pt x="227" y="323"/>
                    <a:pt x="227" y="323"/>
                    <a:pt x="229" y="323"/>
                  </a:cubicBezTo>
                  <a:cubicBezTo>
                    <a:pt x="229" y="323"/>
                    <a:pt x="229" y="323"/>
                    <a:pt x="229" y="323"/>
                  </a:cubicBezTo>
                  <a:cubicBezTo>
                    <a:pt x="228" y="324"/>
                    <a:pt x="228" y="324"/>
                    <a:pt x="227" y="324"/>
                  </a:cubicBezTo>
                  <a:cubicBezTo>
                    <a:pt x="227" y="326"/>
                    <a:pt x="227" y="326"/>
                    <a:pt x="227" y="326"/>
                  </a:cubicBezTo>
                  <a:cubicBezTo>
                    <a:pt x="228" y="326"/>
                    <a:pt x="228" y="326"/>
                    <a:pt x="228" y="326"/>
                  </a:cubicBezTo>
                  <a:cubicBezTo>
                    <a:pt x="228" y="326"/>
                    <a:pt x="228" y="326"/>
                    <a:pt x="228" y="326"/>
                  </a:cubicBezTo>
                  <a:cubicBezTo>
                    <a:pt x="229" y="325"/>
                    <a:pt x="229" y="325"/>
                    <a:pt x="230" y="325"/>
                  </a:cubicBezTo>
                  <a:cubicBezTo>
                    <a:pt x="230" y="324"/>
                    <a:pt x="230" y="324"/>
                    <a:pt x="230" y="324"/>
                  </a:cubicBezTo>
                  <a:cubicBezTo>
                    <a:pt x="231" y="324"/>
                    <a:pt x="231" y="324"/>
                    <a:pt x="231" y="324"/>
                  </a:cubicBezTo>
                  <a:cubicBezTo>
                    <a:pt x="231" y="323"/>
                    <a:pt x="231" y="323"/>
                    <a:pt x="231" y="323"/>
                  </a:cubicBezTo>
                  <a:cubicBezTo>
                    <a:pt x="232" y="323"/>
                    <a:pt x="233" y="323"/>
                    <a:pt x="234" y="323"/>
                  </a:cubicBezTo>
                  <a:cubicBezTo>
                    <a:pt x="234" y="322"/>
                    <a:pt x="235" y="322"/>
                    <a:pt x="235" y="321"/>
                  </a:cubicBezTo>
                  <a:cubicBezTo>
                    <a:pt x="238" y="321"/>
                    <a:pt x="238" y="321"/>
                    <a:pt x="238" y="321"/>
                  </a:cubicBezTo>
                  <a:cubicBezTo>
                    <a:pt x="238" y="321"/>
                    <a:pt x="238" y="321"/>
                    <a:pt x="238" y="321"/>
                  </a:cubicBezTo>
                  <a:cubicBezTo>
                    <a:pt x="239" y="321"/>
                    <a:pt x="239" y="321"/>
                    <a:pt x="239" y="321"/>
                  </a:cubicBezTo>
                  <a:cubicBezTo>
                    <a:pt x="239" y="320"/>
                    <a:pt x="239" y="320"/>
                    <a:pt x="239" y="320"/>
                  </a:cubicBezTo>
                  <a:cubicBezTo>
                    <a:pt x="241" y="320"/>
                    <a:pt x="241" y="320"/>
                    <a:pt x="241" y="320"/>
                  </a:cubicBezTo>
                  <a:cubicBezTo>
                    <a:pt x="241" y="320"/>
                    <a:pt x="241" y="320"/>
                    <a:pt x="241" y="320"/>
                  </a:cubicBezTo>
                  <a:cubicBezTo>
                    <a:pt x="241" y="320"/>
                    <a:pt x="241" y="320"/>
                    <a:pt x="241" y="320"/>
                  </a:cubicBezTo>
                  <a:cubicBezTo>
                    <a:pt x="241" y="319"/>
                    <a:pt x="241" y="319"/>
                    <a:pt x="241" y="319"/>
                  </a:cubicBezTo>
                  <a:cubicBezTo>
                    <a:pt x="240" y="318"/>
                    <a:pt x="239" y="317"/>
                    <a:pt x="238" y="317"/>
                  </a:cubicBezTo>
                  <a:cubicBezTo>
                    <a:pt x="237" y="316"/>
                    <a:pt x="237" y="316"/>
                    <a:pt x="237" y="316"/>
                  </a:cubicBezTo>
                  <a:cubicBezTo>
                    <a:pt x="236" y="316"/>
                    <a:pt x="236" y="316"/>
                    <a:pt x="236" y="316"/>
                  </a:cubicBezTo>
                  <a:cubicBezTo>
                    <a:pt x="236" y="314"/>
                    <a:pt x="236" y="314"/>
                    <a:pt x="236" y="314"/>
                  </a:cubicBezTo>
                  <a:cubicBezTo>
                    <a:pt x="236" y="314"/>
                    <a:pt x="236" y="314"/>
                    <a:pt x="236" y="314"/>
                  </a:cubicBezTo>
                  <a:cubicBezTo>
                    <a:pt x="236" y="313"/>
                    <a:pt x="236" y="313"/>
                    <a:pt x="236" y="313"/>
                  </a:cubicBezTo>
                  <a:cubicBezTo>
                    <a:pt x="235" y="313"/>
                    <a:pt x="235" y="313"/>
                    <a:pt x="235" y="313"/>
                  </a:cubicBezTo>
                  <a:cubicBezTo>
                    <a:pt x="235" y="313"/>
                    <a:pt x="235" y="312"/>
                    <a:pt x="235" y="312"/>
                  </a:cubicBezTo>
                  <a:cubicBezTo>
                    <a:pt x="235" y="312"/>
                    <a:pt x="234" y="312"/>
                    <a:pt x="234" y="312"/>
                  </a:cubicBezTo>
                  <a:cubicBezTo>
                    <a:pt x="234" y="310"/>
                    <a:pt x="234" y="311"/>
                    <a:pt x="235" y="310"/>
                  </a:cubicBezTo>
                  <a:cubicBezTo>
                    <a:pt x="235" y="310"/>
                    <a:pt x="235" y="310"/>
                    <a:pt x="235" y="310"/>
                  </a:cubicBezTo>
                  <a:cubicBezTo>
                    <a:pt x="236" y="309"/>
                    <a:pt x="235" y="308"/>
                    <a:pt x="236" y="307"/>
                  </a:cubicBezTo>
                  <a:cubicBezTo>
                    <a:pt x="236" y="307"/>
                    <a:pt x="237" y="307"/>
                    <a:pt x="237" y="306"/>
                  </a:cubicBezTo>
                  <a:cubicBezTo>
                    <a:pt x="237" y="306"/>
                    <a:pt x="237" y="306"/>
                    <a:pt x="237" y="306"/>
                  </a:cubicBezTo>
                  <a:cubicBezTo>
                    <a:pt x="238" y="306"/>
                    <a:pt x="238" y="306"/>
                    <a:pt x="238" y="306"/>
                  </a:cubicBezTo>
                  <a:cubicBezTo>
                    <a:pt x="238" y="305"/>
                    <a:pt x="238" y="305"/>
                    <a:pt x="239" y="304"/>
                  </a:cubicBezTo>
                  <a:cubicBezTo>
                    <a:pt x="240" y="304"/>
                    <a:pt x="240" y="304"/>
                    <a:pt x="240" y="304"/>
                  </a:cubicBezTo>
                  <a:cubicBezTo>
                    <a:pt x="240" y="302"/>
                    <a:pt x="240" y="301"/>
                    <a:pt x="240" y="298"/>
                  </a:cubicBezTo>
                  <a:cubicBezTo>
                    <a:pt x="240" y="298"/>
                    <a:pt x="240" y="298"/>
                    <a:pt x="240" y="298"/>
                  </a:cubicBezTo>
                  <a:cubicBezTo>
                    <a:pt x="241" y="297"/>
                    <a:pt x="241" y="297"/>
                    <a:pt x="241" y="297"/>
                  </a:cubicBezTo>
                  <a:cubicBezTo>
                    <a:pt x="241" y="297"/>
                    <a:pt x="241" y="297"/>
                    <a:pt x="241" y="297"/>
                  </a:cubicBezTo>
                  <a:cubicBezTo>
                    <a:pt x="241" y="296"/>
                    <a:pt x="241" y="296"/>
                    <a:pt x="241" y="295"/>
                  </a:cubicBezTo>
                  <a:cubicBezTo>
                    <a:pt x="241" y="295"/>
                    <a:pt x="242" y="295"/>
                    <a:pt x="242" y="294"/>
                  </a:cubicBezTo>
                  <a:cubicBezTo>
                    <a:pt x="242" y="294"/>
                    <a:pt x="243" y="295"/>
                    <a:pt x="243" y="295"/>
                  </a:cubicBezTo>
                  <a:cubicBezTo>
                    <a:pt x="243" y="294"/>
                    <a:pt x="243" y="294"/>
                    <a:pt x="243" y="294"/>
                  </a:cubicBezTo>
                  <a:cubicBezTo>
                    <a:pt x="244" y="294"/>
                    <a:pt x="244" y="294"/>
                    <a:pt x="244" y="294"/>
                  </a:cubicBezTo>
                  <a:cubicBezTo>
                    <a:pt x="244" y="293"/>
                    <a:pt x="244" y="293"/>
                    <a:pt x="243" y="292"/>
                  </a:cubicBezTo>
                  <a:cubicBezTo>
                    <a:pt x="244" y="292"/>
                    <a:pt x="244" y="292"/>
                    <a:pt x="244" y="292"/>
                  </a:cubicBezTo>
                  <a:cubicBezTo>
                    <a:pt x="244" y="292"/>
                    <a:pt x="244" y="292"/>
                    <a:pt x="244" y="292"/>
                  </a:cubicBezTo>
                  <a:cubicBezTo>
                    <a:pt x="244" y="292"/>
                    <a:pt x="244" y="292"/>
                    <a:pt x="244" y="292"/>
                  </a:cubicBezTo>
                  <a:cubicBezTo>
                    <a:pt x="244" y="291"/>
                    <a:pt x="244" y="291"/>
                    <a:pt x="244" y="290"/>
                  </a:cubicBezTo>
                  <a:cubicBezTo>
                    <a:pt x="245" y="290"/>
                    <a:pt x="245" y="290"/>
                    <a:pt x="245" y="290"/>
                  </a:cubicBezTo>
                  <a:cubicBezTo>
                    <a:pt x="244" y="290"/>
                    <a:pt x="244" y="290"/>
                    <a:pt x="244" y="290"/>
                  </a:cubicBezTo>
                  <a:cubicBezTo>
                    <a:pt x="244" y="288"/>
                    <a:pt x="244" y="288"/>
                    <a:pt x="244" y="288"/>
                  </a:cubicBezTo>
                  <a:cubicBezTo>
                    <a:pt x="244" y="288"/>
                    <a:pt x="244" y="288"/>
                    <a:pt x="244" y="288"/>
                  </a:cubicBezTo>
                  <a:cubicBezTo>
                    <a:pt x="245" y="288"/>
                    <a:pt x="245" y="288"/>
                    <a:pt x="245" y="289"/>
                  </a:cubicBezTo>
                  <a:cubicBezTo>
                    <a:pt x="245" y="289"/>
                    <a:pt x="245" y="289"/>
                    <a:pt x="245" y="289"/>
                  </a:cubicBezTo>
                  <a:cubicBezTo>
                    <a:pt x="245" y="288"/>
                    <a:pt x="245" y="288"/>
                    <a:pt x="245" y="287"/>
                  </a:cubicBezTo>
                  <a:cubicBezTo>
                    <a:pt x="247" y="286"/>
                    <a:pt x="247" y="286"/>
                    <a:pt x="248" y="285"/>
                  </a:cubicBezTo>
                  <a:cubicBezTo>
                    <a:pt x="248" y="284"/>
                    <a:pt x="249" y="284"/>
                    <a:pt x="249" y="283"/>
                  </a:cubicBezTo>
                  <a:cubicBezTo>
                    <a:pt x="249" y="283"/>
                    <a:pt x="249" y="283"/>
                    <a:pt x="249" y="283"/>
                  </a:cubicBezTo>
                  <a:cubicBezTo>
                    <a:pt x="250" y="282"/>
                    <a:pt x="250" y="282"/>
                    <a:pt x="250" y="281"/>
                  </a:cubicBezTo>
                  <a:cubicBezTo>
                    <a:pt x="251" y="281"/>
                    <a:pt x="251" y="281"/>
                    <a:pt x="252" y="280"/>
                  </a:cubicBezTo>
                  <a:cubicBezTo>
                    <a:pt x="252" y="280"/>
                    <a:pt x="252" y="280"/>
                    <a:pt x="252" y="280"/>
                  </a:cubicBezTo>
                  <a:cubicBezTo>
                    <a:pt x="252" y="280"/>
                    <a:pt x="252" y="280"/>
                    <a:pt x="252" y="280"/>
                  </a:cubicBezTo>
                  <a:cubicBezTo>
                    <a:pt x="252" y="280"/>
                    <a:pt x="252" y="280"/>
                    <a:pt x="252" y="280"/>
                  </a:cubicBezTo>
                  <a:cubicBezTo>
                    <a:pt x="256" y="280"/>
                    <a:pt x="256" y="280"/>
                    <a:pt x="256" y="280"/>
                  </a:cubicBezTo>
                  <a:cubicBezTo>
                    <a:pt x="256" y="279"/>
                    <a:pt x="256" y="280"/>
                    <a:pt x="256" y="279"/>
                  </a:cubicBezTo>
                  <a:cubicBezTo>
                    <a:pt x="256" y="279"/>
                    <a:pt x="256" y="279"/>
                    <a:pt x="256" y="279"/>
                  </a:cubicBezTo>
                  <a:cubicBezTo>
                    <a:pt x="257" y="280"/>
                    <a:pt x="256" y="280"/>
                    <a:pt x="259" y="280"/>
                  </a:cubicBezTo>
                  <a:cubicBezTo>
                    <a:pt x="259" y="281"/>
                    <a:pt x="259" y="281"/>
                    <a:pt x="259" y="281"/>
                  </a:cubicBezTo>
                  <a:cubicBezTo>
                    <a:pt x="258" y="281"/>
                    <a:pt x="258" y="281"/>
                    <a:pt x="258" y="281"/>
                  </a:cubicBezTo>
                  <a:cubicBezTo>
                    <a:pt x="255" y="281"/>
                    <a:pt x="255" y="281"/>
                    <a:pt x="255" y="281"/>
                  </a:cubicBezTo>
                  <a:cubicBezTo>
                    <a:pt x="255" y="282"/>
                    <a:pt x="255" y="282"/>
                    <a:pt x="255" y="282"/>
                  </a:cubicBezTo>
                  <a:cubicBezTo>
                    <a:pt x="255" y="282"/>
                    <a:pt x="255" y="282"/>
                    <a:pt x="255" y="282"/>
                  </a:cubicBezTo>
                  <a:cubicBezTo>
                    <a:pt x="255" y="282"/>
                    <a:pt x="255" y="282"/>
                    <a:pt x="255" y="282"/>
                  </a:cubicBezTo>
                  <a:cubicBezTo>
                    <a:pt x="256" y="282"/>
                    <a:pt x="256" y="282"/>
                    <a:pt x="257" y="282"/>
                  </a:cubicBezTo>
                  <a:cubicBezTo>
                    <a:pt x="257" y="283"/>
                    <a:pt x="257" y="283"/>
                    <a:pt x="257" y="283"/>
                  </a:cubicBezTo>
                  <a:cubicBezTo>
                    <a:pt x="259" y="283"/>
                    <a:pt x="259" y="284"/>
                    <a:pt x="260" y="285"/>
                  </a:cubicBezTo>
                  <a:cubicBezTo>
                    <a:pt x="261" y="285"/>
                    <a:pt x="261" y="285"/>
                    <a:pt x="261" y="285"/>
                  </a:cubicBezTo>
                  <a:cubicBezTo>
                    <a:pt x="261" y="284"/>
                    <a:pt x="261" y="284"/>
                    <a:pt x="261" y="283"/>
                  </a:cubicBezTo>
                  <a:cubicBezTo>
                    <a:pt x="262" y="283"/>
                    <a:pt x="263" y="283"/>
                    <a:pt x="264" y="283"/>
                  </a:cubicBezTo>
                  <a:cubicBezTo>
                    <a:pt x="264" y="283"/>
                    <a:pt x="264" y="284"/>
                    <a:pt x="265" y="284"/>
                  </a:cubicBezTo>
                  <a:cubicBezTo>
                    <a:pt x="265" y="284"/>
                    <a:pt x="266" y="284"/>
                    <a:pt x="266" y="284"/>
                  </a:cubicBezTo>
                  <a:cubicBezTo>
                    <a:pt x="267" y="285"/>
                    <a:pt x="267" y="285"/>
                    <a:pt x="267" y="286"/>
                  </a:cubicBezTo>
                  <a:cubicBezTo>
                    <a:pt x="266" y="286"/>
                    <a:pt x="266" y="286"/>
                    <a:pt x="265" y="286"/>
                  </a:cubicBezTo>
                  <a:cubicBezTo>
                    <a:pt x="265" y="287"/>
                    <a:pt x="265" y="287"/>
                    <a:pt x="265" y="287"/>
                  </a:cubicBezTo>
                  <a:cubicBezTo>
                    <a:pt x="264" y="287"/>
                    <a:pt x="263" y="287"/>
                    <a:pt x="262" y="287"/>
                  </a:cubicBezTo>
                  <a:cubicBezTo>
                    <a:pt x="262" y="288"/>
                    <a:pt x="262" y="288"/>
                    <a:pt x="262" y="288"/>
                  </a:cubicBezTo>
                  <a:cubicBezTo>
                    <a:pt x="261" y="289"/>
                    <a:pt x="260" y="289"/>
                    <a:pt x="260" y="290"/>
                  </a:cubicBezTo>
                  <a:cubicBezTo>
                    <a:pt x="262" y="290"/>
                    <a:pt x="262" y="290"/>
                    <a:pt x="262" y="290"/>
                  </a:cubicBezTo>
                  <a:cubicBezTo>
                    <a:pt x="262" y="290"/>
                    <a:pt x="262" y="290"/>
                    <a:pt x="262" y="290"/>
                  </a:cubicBezTo>
                  <a:cubicBezTo>
                    <a:pt x="262" y="290"/>
                    <a:pt x="262" y="290"/>
                    <a:pt x="262" y="290"/>
                  </a:cubicBezTo>
                  <a:cubicBezTo>
                    <a:pt x="262" y="290"/>
                    <a:pt x="262" y="290"/>
                    <a:pt x="262" y="290"/>
                  </a:cubicBezTo>
                  <a:cubicBezTo>
                    <a:pt x="263" y="290"/>
                    <a:pt x="263" y="290"/>
                    <a:pt x="263" y="290"/>
                  </a:cubicBezTo>
                  <a:cubicBezTo>
                    <a:pt x="263" y="290"/>
                    <a:pt x="263" y="290"/>
                    <a:pt x="263" y="290"/>
                  </a:cubicBezTo>
                  <a:cubicBezTo>
                    <a:pt x="264" y="291"/>
                    <a:pt x="264" y="291"/>
                    <a:pt x="265" y="291"/>
                  </a:cubicBezTo>
                  <a:cubicBezTo>
                    <a:pt x="265" y="292"/>
                    <a:pt x="266" y="293"/>
                    <a:pt x="266" y="295"/>
                  </a:cubicBezTo>
                  <a:cubicBezTo>
                    <a:pt x="265" y="295"/>
                    <a:pt x="265" y="295"/>
                    <a:pt x="265" y="295"/>
                  </a:cubicBezTo>
                  <a:cubicBezTo>
                    <a:pt x="265" y="296"/>
                    <a:pt x="265" y="295"/>
                    <a:pt x="265" y="297"/>
                  </a:cubicBezTo>
                  <a:cubicBezTo>
                    <a:pt x="266" y="297"/>
                    <a:pt x="265" y="296"/>
                    <a:pt x="266" y="296"/>
                  </a:cubicBezTo>
                  <a:cubicBezTo>
                    <a:pt x="267" y="296"/>
                    <a:pt x="268" y="296"/>
                    <a:pt x="269" y="296"/>
                  </a:cubicBezTo>
                  <a:cubicBezTo>
                    <a:pt x="269" y="295"/>
                    <a:pt x="269" y="295"/>
                    <a:pt x="269" y="295"/>
                  </a:cubicBezTo>
                  <a:cubicBezTo>
                    <a:pt x="270" y="295"/>
                    <a:pt x="271" y="295"/>
                    <a:pt x="271" y="294"/>
                  </a:cubicBezTo>
                  <a:cubicBezTo>
                    <a:pt x="271" y="294"/>
                    <a:pt x="271" y="294"/>
                    <a:pt x="271" y="294"/>
                  </a:cubicBezTo>
                  <a:cubicBezTo>
                    <a:pt x="273" y="294"/>
                    <a:pt x="273" y="294"/>
                    <a:pt x="273" y="294"/>
                  </a:cubicBezTo>
                  <a:cubicBezTo>
                    <a:pt x="273" y="293"/>
                    <a:pt x="273" y="293"/>
                    <a:pt x="273" y="293"/>
                  </a:cubicBezTo>
                  <a:cubicBezTo>
                    <a:pt x="274" y="293"/>
                    <a:pt x="275" y="293"/>
                    <a:pt x="276" y="292"/>
                  </a:cubicBezTo>
                  <a:cubicBezTo>
                    <a:pt x="276" y="292"/>
                    <a:pt x="276" y="292"/>
                    <a:pt x="276" y="292"/>
                  </a:cubicBezTo>
                  <a:cubicBezTo>
                    <a:pt x="276" y="292"/>
                    <a:pt x="277" y="292"/>
                    <a:pt x="277" y="292"/>
                  </a:cubicBezTo>
                  <a:cubicBezTo>
                    <a:pt x="278" y="293"/>
                    <a:pt x="278" y="292"/>
                    <a:pt x="278" y="292"/>
                  </a:cubicBezTo>
                  <a:cubicBezTo>
                    <a:pt x="280" y="292"/>
                    <a:pt x="280" y="292"/>
                    <a:pt x="280" y="292"/>
                  </a:cubicBezTo>
                  <a:cubicBezTo>
                    <a:pt x="280" y="291"/>
                    <a:pt x="280" y="291"/>
                    <a:pt x="280" y="291"/>
                  </a:cubicBezTo>
                  <a:cubicBezTo>
                    <a:pt x="281" y="291"/>
                    <a:pt x="281" y="291"/>
                    <a:pt x="281" y="291"/>
                  </a:cubicBezTo>
                  <a:cubicBezTo>
                    <a:pt x="281" y="291"/>
                    <a:pt x="281" y="290"/>
                    <a:pt x="281" y="289"/>
                  </a:cubicBezTo>
                  <a:cubicBezTo>
                    <a:pt x="281" y="289"/>
                    <a:pt x="281" y="289"/>
                    <a:pt x="281" y="289"/>
                  </a:cubicBezTo>
                  <a:cubicBezTo>
                    <a:pt x="281" y="289"/>
                    <a:pt x="281" y="289"/>
                    <a:pt x="281" y="289"/>
                  </a:cubicBezTo>
                  <a:cubicBezTo>
                    <a:pt x="280" y="289"/>
                    <a:pt x="279" y="289"/>
                    <a:pt x="278" y="289"/>
                  </a:cubicBezTo>
                  <a:cubicBezTo>
                    <a:pt x="278" y="290"/>
                    <a:pt x="278" y="290"/>
                    <a:pt x="278" y="290"/>
                  </a:cubicBezTo>
                  <a:cubicBezTo>
                    <a:pt x="278" y="289"/>
                    <a:pt x="277" y="289"/>
                    <a:pt x="276" y="289"/>
                  </a:cubicBezTo>
                  <a:cubicBezTo>
                    <a:pt x="276" y="290"/>
                    <a:pt x="276" y="290"/>
                    <a:pt x="276" y="290"/>
                  </a:cubicBezTo>
                  <a:cubicBezTo>
                    <a:pt x="275" y="290"/>
                    <a:pt x="275" y="289"/>
                    <a:pt x="275" y="289"/>
                  </a:cubicBezTo>
                  <a:cubicBezTo>
                    <a:pt x="274" y="289"/>
                    <a:pt x="274" y="289"/>
                    <a:pt x="273" y="290"/>
                  </a:cubicBezTo>
                  <a:cubicBezTo>
                    <a:pt x="272" y="288"/>
                    <a:pt x="272" y="289"/>
                    <a:pt x="272" y="286"/>
                  </a:cubicBezTo>
                  <a:cubicBezTo>
                    <a:pt x="271" y="286"/>
                    <a:pt x="271" y="286"/>
                    <a:pt x="270" y="286"/>
                  </a:cubicBezTo>
                  <a:cubicBezTo>
                    <a:pt x="270" y="284"/>
                    <a:pt x="270" y="286"/>
                    <a:pt x="269" y="285"/>
                  </a:cubicBezTo>
                  <a:cubicBezTo>
                    <a:pt x="269" y="284"/>
                    <a:pt x="269" y="284"/>
                    <a:pt x="269" y="284"/>
                  </a:cubicBezTo>
                  <a:cubicBezTo>
                    <a:pt x="268" y="284"/>
                    <a:pt x="268" y="284"/>
                    <a:pt x="267" y="284"/>
                  </a:cubicBezTo>
                  <a:cubicBezTo>
                    <a:pt x="267" y="282"/>
                    <a:pt x="267" y="282"/>
                    <a:pt x="267" y="282"/>
                  </a:cubicBezTo>
                  <a:cubicBezTo>
                    <a:pt x="269" y="282"/>
                    <a:pt x="269" y="282"/>
                    <a:pt x="270" y="282"/>
                  </a:cubicBezTo>
                  <a:cubicBezTo>
                    <a:pt x="270" y="283"/>
                    <a:pt x="270" y="283"/>
                    <a:pt x="270" y="283"/>
                  </a:cubicBezTo>
                  <a:cubicBezTo>
                    <a:pt x="275" y="283"/>
                    <a:pt x="275" y="283"/>
                    <a:pt x="275" y="283"/>
                  </a:cubicBezTo>
                  <a:cubicBezTo>
                    <a:pt x="275" y="281"/>
                    <a:pt x="275" y="282"/>
                    <a:pt x="276" y="282"/>
                  </a:cubicBezTo>
                  <a:cubicBezTo>
                    <a:pt x="276" y="281"/>
                    <a:pt x="276" y="281"/>
                    <a:pt x="276" y="281"/>
                  </a:cubicBezTo>
                  <a:cubicBezTo>
                    <a:pt x="277" y="281"/>
                    <a:pt x="277" y="281"/>
                    <a:pt x="277" y="281"/>
                  </a:cubicBezTo>
                  <a:cubicBezTo>
                    <a:pt x="277" y="281"/>
                    <a:pt x="277" y="280"/>
                    <a:pt x="278" y="280"/>
                  </a:cubicBezTo>
                  <a:cubicBezTo>
                    <a:pt x="279" y="280"/>
                    <a:pt x="279" y="280"/>
                    <a:pt x="279" y="280"/>
                  </a:cubicBezTo>
                  <a:cubicBezTo>
                    <a:pt x="279" y="280"/>
                    <a:pt x="279" y="280"/>
                    <a:pt x="279" y="280"/>
                  </a:cubicBezTo>
                  <a:cubicBezTo>
                    <a:pt x="279" y="280"/>
                    <a:pt x="280" y="280"/>
                    <a:pt x="281" y="280"/>
                  </a:cubicBezTo>
                  <a:cubicBezTo>
                    <a:pt x="281" y="279"/>
                    <a:pt x="281" y="279"/>
                    <a:pt x="281" y="279"/>
                  </a:cubicBezTo>
                  <a:cubicBezTo>
                    <a:pt x="282" y="279"/>
                    <a:pt x="283" y="279"/>
                    <a:pt x="284" y="279"/>
                  </a:cubicBezTo>
                  <a:cubicBezTo>
                    <a:pt x="284" y="278"/>
                    <a:pt x="284" y="278"/>
                    <a:pt x="285" y="278"/>
                  </a:cubicBezTo>
                  <a:cubicBezTo>
                    <a:pt x="286" y="277"/>
                    <a:pt x="287" y="277"/>
                    <a:pt x="288" y="277"/>
                  </a:cubicBezTo>
                  <a:cubicBezTo>
                    <a:pt x="288" y="276"/>
                    <a:pt x="288" y="276"/>
                    <a:pt x="288" y="276"/>
                  </a:cubicBezTo>
                  <a:cubicBezTo>
                    <a:pt x="289" y="276"/>
                    <a:pt x="290" y="276"/>
                    <a:pt x="291" y="275"/>
                  </a:cubicBezTo>
                  <a:cubicBezTo>
                    <a:pt x="291" y="276"/>
                    <a:pt x="291" y="276"/>
                    <a:pt x="291" y="276"/>
                  </a:cubicBezTo>
                  <a:cubicBezTo>
                    <a:pt x="292" y="276"/>
                    <a:pt x="293" y="275"/>
                    <a:pt x="294" y="275"/>
                  </a:cubicBezTo>
                  <a:cubicBezTo>
                    <a:pt x="295" y="275"/>
                    <a:pt x="295" y="274"/>
                    <a:pt x="295" y="274"/>
                  </a:cubicBezTo>
                  <a:cubicBezTo>
                    <a:pt x="295" y="275"/>
                    <a:pt x="295" y="275"/>
                    <a:pt x="295" y="275"/>
                  </a:cubicBezTo>
                  <a:cubicBezTo>
                    <a:pt x="296" y="275"/>
                    <a:pt x="296" y="275"/>
                    <a:pt x="296" y="275"/>
                  </a:cubicBezTo>
                  <a:cubicBezTo>
                    <a:pt x="296" y="276"/>
                    <a:pt x="296" y="276"/>
                    <a:pt x="296" y="276"/>
                  </a:cubicBezTo>
                  <a:cubicBezTo>
                    <a:pt x="296" y="276"/>
                    <a:pt x="295" y="276"/>
                    <a:pt x="294" y="276"/>
                  </a:cubicBezTo>
                  <a:cubicBezTo>
                    <a:pt x="294" y="277"/>
                    <a:pt x="294" y="277"/>
                    <a:pt x="294" y="277"/>
                  </a:cubicBezTo>
                  <a:cubicBezTo>
                    <a:pt x="293" y="277"/>
                    <a:pt x="293" y="277"/>
                    <a:pt x="293" y="277"/>
                  </a:cubicBezTo>
                  <a:cubicBezTo>
                    <a:pt x="293" y="277"/>
                    <a:pt x="293" y="277"/>
                    <a:pt x="293" y="277"/>
                  </a:cubicBezTo>
                  <a:cubicBezTo>
                    <a:pt x="292" y="278"/>
                    <a:pt x="292" y="278"/>
                    <a:pt x="291" y="278"/>
                  </a:cubicBezTo>
                  <a:cubicBezTo>
                    <a:pt x="291" y="278"/>
                    <a:pt x="291" y="278"/>
                    <a:pt x="291" y="278"/>
                  </a:cubicBezTo>
                  <a:cubicBezTo>
                    <a:pt x="291" y="278"/>
                    <a:pt x="291" y="278"/>
                    <a:pt x="291" y="278"/>
                  </a:cubicBezTo>
                  <a:cubicBezTo>
                    <a:pt x="291" y="278"/>
                    <a:pt x="291" y="278"/>
                    <a:pt x="291" y="278"/>
                  </a:cubicBezTo>
                  <a:cubicBezTo>
                    <a:pt x="290" y="278"/>
                    <a:pt x="290" y="278"/>
                    <a:pt x="290" y="278"/>
                  </a:cubicBezTo>
                  <a:cubicBezTo>
                    <a:pt x="290" y="279"/>
                    <a:pt x="290" y="280"/>
                    <a:pt x="290" y="280"/>
                  </a:cubicBezTo>
                  <a:cubicBezTo>
                    <a:pt x="290" y="280"/>
                    <a:pt x="290" y="280"/>
                    <a:pt x="290" y="280"/>
                  </a:cubicBezTo>
                  <a:cubicBezTo>
                    <a:pt x="290" y="280"/>
                    <a:pt x="290" y="280"/>
                    <a:pt x="290" y="280"/>
                  </a:cubicBezTo>
                  <a:cubicBezTo>
                    <a:pt x="288" y="280"/>
                    <a:pt x="287" y="280"/>
                    <a:pt x="286" y="281"/>
                  </a:cubicBezTo>
                  <a:cubicBezTo>
                    <a:pt x="286" y="281"/>
                    <a:pt x="287" y="282"/>
                    <a:pt x="287" y="282"/>
                  </a:cubicBezTo>
                  <a:cubicBezTo>
                    <a:pt x="288" y="282"/>
                    <a:pt x="288" y="282"/>
                    <a:pt x="288" y="282"/>
                  </a:cubicBezTo>
                  <a:cubicBezTo>
                    <a:pt x="289" y="282"/>
                    <a:pt x="289" y="283"/>
                    <a:pt x="289" y="283"/>
                  </a:cubicBezTo>
                  <a:cubicBezTo>
                    <a:pt x="289" y="284"/>
                    <a:pt x="289" y="284"/>
                    <a:pt x="289" y="284"/>
                  </a:cubicBezTo>
                  <a:cubicBezTo>
                    <a:pt x="288" y="284"/>
                    <a:pt x="288" y="284"/>
                    <a:pt x="288" y="284"/>
                  </a:cubicBezTo>
                  <a:cubicBezTo>
                    <a:pt x="288" y="286"/>
                    <a:pt x="288" y="285"/>
                    <a:pt x="287" y="286"/>
                  </a:cubicBezTo>
                  <a:cubicBezTo>
                    <a:pt x="287" y="286"/>
                    <a:pt x="287" y="286"/>
                    <a:pt x="287" y="286"/>
                  </a:cubicBezTo>
                  <a:cubicBezTo>
                    <a:pt x="287" y="288"/>
                    <a:pt x="287" y="288"/>
                    <a:pt x="287" y="288"/>
                  </a:cubicBezTo>
                  <a:cubicBezTo>
                    <a:pt x="286" y="288"/>
                    <a:pt x="285" y="288"/>
                    <a:pt x="285" y="288"/>
                  </a:cubicBezTo>
                  <a:cubicBezTo>
                    <a:pt x="285" y="288"/>
                    <a:pt x="285" y="288"/>
                    <a:pt x="285" y="288"/>
                  </a:cubicBezTo>
                  <a:cubicBezTo>
                    <a:pt x="284" y="288"/>
                    <a:pt x="284" y="288"/>
                    <a:pt x="284" y="288"/>
                  </a:cubicBezTo>
                  <a:cubicBezTo>
                    <a:pt x="284" y="290"/>
                    <a:pt x="284" y="290"/>
                    <a:pt x="284" y="290"/>
                  </a:cubicBezTo>
                  <a:cubicBezTo>
                    <a:pt x="283" y="290"/>
                    <a:pt x="282" y="290"/>
                    <a:pt x="281" y="290"/>
                  </a:cubicBezTo>
                  <a:cubicBezTo>
                    <a:pt x="281" y="291"/>
                    <a:pt x="281" y="291"/>
                    <a:pt x="281" y="291"/>
                  </a:cubicBezTo>
                  <a:cubicBezTo>
                    <a:pt x="283" y="291"/>
                    <a:pt x="284" y="290"/>
                    <a:pt x="285" y="290"/>
                  </a:cubicBezTo>
                  <a:cubicBezTo>
                    <a:pt x="285" y="291"/>
                    <a:pt x="285" y="291"/>
                    <a:pt x="285" y="292"/>
                  </a:cubicBezTo>
                  <a:cubicBezTo>
                    <a:pt x="286" y="292"/>
                    <a:pt x="286" y="292"/>
                    <a:pt x="286" y="292"/>
                  </a:cubicBezTo>
                  <a:cubicBezTo>
                    <a:pt x="286" y="293"/>
                    <a:pt x="286" y="293"/>
                    <a:pt x="287" y="294"/>
                  </a:cubicBezTo>
                  <a:cubicBezTo>
                    <a:pt x="287" y="294"/>
                    <a:pt x="287" y="294"/>
                    <a:pt x="287" y="294"/>
                  </a:cubicBezTo>
                  <a:cubicBezTo>
                    <a:pt x="287" y="294"/>
                    <a:pt x="288" y="294"/>
                    <a:pt x="288" y="294"/>
                  </a:cubicBezTo>
                  <a:cubicBezTo>
                    <a:pt x="288" y="295"/>
                    <a:pt x="289" y="295"/>
                    <a:pt x="289" y="296"/>
                  </a:cubicBezTo>
                  <a:cubicBezTo>
                    <a:pt x="290" y="296"/>
                    <a:pt x="290" y="296"/>
                    <a:pt x="290" y="296"/>
                  </a:cubicBezTo>
                  <a:cubicBezTo>
                    <a:pt x="290" y="296"/>
                    <a:pt x="290" y="296"/>
                    <a:pt x="290" y="296"/>
                  </a:cubicBezTo>
                  <a:cubicBezTo>
                    <a:pt x="291" y="297"/>
                    <a:pt x="291" y="297"/>
                    <a:pt x="291" y="297"/>
                  </a:cubicBezTo>
                  <a:cubicBezTo>
                    <a:pt x="291" y="298"/>
                    <a:pt x="291" y="298"/>
                    <a:pt x="291" y="298"/>
                  </a:cubicBezTo>
                  <a:cubicBezTo>
                    <a:pt x="292" y="298"/>
                    <a:pt x="292" y="298"/>
                    <a:pt x="292" y="298"/>
                  </a:cubicBezTo>
                  <a:cubicBezTo>
                    <a:pt x="292" y="298"/>
                    <a:pt x="292" y="298"/>
                    <a:pt x="292" y="299"/>
                  </a:cubicBezTo>
                  <a:cubicBezTo>
                    <a:pt x="293" y="299"/>
                    <a:pt x="293" y="299"/>
                    <a:pt x="293" y="299"/>
                  </a:cubicBezTo>
                  <a:cubicBezTo>
                    <a:pt x="293" y="299"/>
                    <a:pt x="293" y="299"/>
                    <a:pt x="293" y="299"/>
                  </a:cubicBezTo>
                  <a:cubicBezTo>
                    <a:pt x="294" y="299"/>
                    <a:pt x="294" y="299"/>
                    <a:pt x="294" y="299"/>
                  </a:cubicBezTo>
                  <a:cubicBezTo>
                    <a:pt x="294" y="300"/>
                    <a:pt x="294" y="300"/>
                    <a:pt x="294" y="300"/>
                  </a:cubicBezTo>
                  <a:cubicBezTo>
                    <a:pt x="295" y="300"/>
                    <a:pt x="295" y="300"/>
                    <a:pt x="295" y="300"/>
                  </a:cubicBezTo>
                  <a:cubicBezTo>
                    <a:pt x="295" y="301"/>
                    <a:pt x="295" y="301"/>
                    <a:pt x="295" y="301"/>
                  </a:cubicBezTo>
                  <a:cubicBezTo>
                    <a:pt x="295" y="302"/>
                    <a:pt x="296" y="302"/>
                    <a:pt x="296" y="302"/>
                  </a:cubicBezTo>
                  <a:cubicBezTo>
                    <a:pt x="296" y="303"/>
                    <a:pt x="296" y="303"/>
                    <a:pt x="296" y="303"/>
                  </a:cubicBezTo>
                  <a:cubicBezTo>
                    <a:pt x="297" y="303"/>
                    <a:pt x="297" y="303"/>
                    <a:pt x="297" y="303"/>
                  </a:cubicBezTo>
                  <a:cubicBezTo>
                    <a:pt x="298" y="304"/>
                    <a:pt x="298" y="304"/>
                    <a:pt x="298" y="304"/>
                  </a:cubicBezTo>
                  <a:cubicBezTo>
                    <a:pt x="298" y="304"/>
                    <a:pt x="298" y="304"/>
                    <a:pt x="298" y="304"/>
                  </a:cubicBezTo>
                  <a:cubicBezTo>
                    <a:pt x="299" y="304"/>
                    <a:pt x="299" y="304"/>
                    <a:pt x="299" y="304"/>
                  </a:cubicBezTo>
                  <a:cubicBezTo>
                    <a:pt x="300" y="304"/>
                    <a:pt x="300" y="304"/>
                    <a:pt x="300" y="304"/>
                  </a:cubicBezTo>
                  <a:cubicBezTo>
                    <a:pt x="301" y="305"/>
                    <a:pt x="301" y="305"/>
                    <a:pt x="301" y="305"/>
                  </a:cubicBezTo>
                  <a:cubicBezTo>
                    <a:pt x="302" y="305"/>
                    <a:pt x="302" y="305"/>
                    <a:pt x="302" y="305"/>
                  </a:cubicBezTo>
                  <a:cubicBezTo>
                    <a:pt x="302" y="306"/>
                    <a:pt x="302" y="306"/>
                    <a:pt x="302" y="306"/>
                  </a:cubicBezTo>
                  <a:cubicBezTo>
                    <a:pt x="303" y="306"/>
                    <a:pt x="303" y="306"/>
                    <a:pt x="303" y="306"/>
                  </a:cubicBezTo>
                  <a:cubicBezTo>
                    <a:pt x="303" y="306"/>
                    <a:pt x="303" y="306"/>
                    <a:pt x="303" y="306"/>
                  </a:cubicBezTo>
                  <a:cubicBezTo>
                    <a:pt x="304" y="307"/>
                    <a:pt x="304" y="307"/>
                    <a:pt x="304" y="307"/>
                  </a:cubicBezTo>
                  <a:cubicBezTo>
                    <a:pt x="304" y="308"/>
                    <a:pt x="304" y="308"/>
                    <a:pt x="304" y="308"/>
                  </a:cubicBezTo>
                  <a:cubicBezTo>
                    <a:pt x="304" y="308"/>
                    <a:pt x="304" y="308"/>
                    <a:pt x="305" y="308"/>
                  </a:cubicBezTo>
                  <a:cubicBezTo>
                    <a:pt x="305" y="309"/>
                    <a:pt x="307" y="312"/>
                    <a:pt x="306" y="314"/>
                  </a:cubicBezTo>
                  <a:cubicBezTo>
                    <a:pt x="306" y="314"/>
                    <a:pt x="306" y="314"/>
                    <a:pt x="306" y="314"/>
                  </a:cubicBezTo>
                  <a:cubicBezTo>
                    <a:pt x="306" y="315"/>
                    <a:pt x="306" y="315"/>
                    <a:pt x="306" y="316"/>
                  </a:cubicBezTo>
                  <a:cubicBezTo>
                    <a:pt x="304" y="316"/>
                    <a:pt x="305" y="316"/>
                    <a:pt x="304" y="317"/>
                  </a:cubicBezTo>
                  <a:cubicBezTo>
                    <a:pt x="304" y="318"/>
                    <a:pt x="304" y="318"/>
                    <a:pt x="304" y="318"/>
                  </a:cubicBezTo>
                  <a:cubicBezTo>
                    <a:pt x="304" y="318"/>
                    <a:pt x="304" y="318"/>
                    <a:pt x="304" y="318"/>
                  </a:cubicBezTo>
                  <a:cubicBezTo>
                    <a:pt x="303" y="318"/>
                    <a:pt x="303" y="318"/>
                    <a:pt x="303" y="318"/>
                  </a:cubicBezTo>
                  <a:cubicBezTo>
                    <a:pt x="303" y="318"/>
                    <a:pt x="303" y="318"/>
                    <a:pt x="303" y="318"/>
                  </a:cubicBezTo>
                  <a:cubicBezTo>
                    <a:pt x="302" y="318"/>
                    <a:pt x="302" y="318"/>
                    <a:pt x="302" y="318"/>
                  </a:cubicBezTo>
                  <a:cubicBezTo>
                    <a:pt x="302" y="319"/>
                    <a:pt x="302" y="319"/>
                    <a:pt x="302" y="319"/>
                  </a:cubicBezTo>
                  <a:cubicBezTo>
                    <a:pt x="301" y="319"/>
                    <a:pt x="301" y="319"/>
                    <a:pt x="301" y="319"/>
                  </a:cubicBezTo>
                  <a:cubicBezTo>
                    <a:pt x="301" y="319"/>
                    <a:pt x="301" y="319"/>
                    <a:pt x="301" y="319"/>
                  </a:cubicBezTo>
                  <a:cubicBezTo>
                    <a:pt x="300" y="320"/>
                    <a:pt x="300" y="320"/>
                    <a:pt x="299" y="320"/>
                  </a:cubicBezTo>
                  <a:cubicBezTo>
                    <a:pt x="298" y="321"/>
                    <a:pt x="297" y="318"/>
                    <a:pt x="295" y="319"/>
                  </a:cubicBezTo>
                  <a:cubicBezTo>
                    <a:pt x="295" y="319"/>
                    <a:pt x="295" y="319"/>
                    <a:pt x="295" y="319"/>
                  </a:cubicBezTo>
                  <a:cubicBezTo>
                    <a:pt x="294" y="319"/>
                    <a:pt x="294" y="319"/>
                    <a:pt x="294" y="319"/>
                  </a:cubicBezTo>
                  <a:cubicBezTo>
                    <a:pt x="294" y="320"/>
                    <a:pt x="294" y="320"/>
                    <a:pt x="294" y="320"/>
                  </a:cubicBezTo>
                  <a:cubicBezTo>
                    <a:pt x="292" y="320"/>
                    <a:pt x="292" y="320"/>
                    <a:pt x="292" y="320"/>
                  </a:cubicBezTo>
                  <a:cubicBezTo>
                    <a:pt x="292" y="320"/>
                    <a:pt x="292" y="320"/>
                    <a:pt x="292" y="320"/>
                  </a:cubicBezTo>
                  <a:cubicBezTo>
                    <a:pt x="290" y="320"/>
                    <a:pt x="289" y="320"/>
                    <a:pt x="288" y="320"/>
                  </a:cubicBezTo>
                  <a:cubicBezTo>
                    <a:pt x="287" y="319"/>
                    <a:pt x="287" y="319"/>
                    <a:pt x="287" y="319"/>
                  </a:cubicBezTo>
                  <a:cubicBezTo>
                    <a:pt x="285" y="319"/>
                    <a:pt x="285" y="319"/>
                    <a:pt x="285" y="319"/>
                  </a:cubicBezTo>
                  <a:cubicBezTo>
                    <a:pt x="285" y="319"/>
                    <a:pt x="285" y="319"/>
                    <a:pt x="285" y="319"/>
                  </a:cubicBezTo>
                  <a:cubicBezTo>
                    <a:pt x="284" y="318"/>
                    <a:pt x="284" y="318"/>
                    <a:pt x="284" y="318"/>
                  </a:cubicBezTo>
                  <a:cubicBezTo>
                    <a:pt x="283" y="317"/>
                    <a:pt x="284" y="318"/>
                    <a:pt x="283" y="317"/>
                  </a:cubicBezTo>
                  <a:cubicBezTo>
                    <a:pt x="282" y="317"/>
                    <a:pt x="281" y="317"/>
                    <a:pt x="281" y="318"/>
                  </a:cubicBezTo>
                  <a:cubicBezTo>
                    <a:pt x="280" y="318"/>
                    <a:pt x="279" y="318"/>
                    <a:pt x="279" y="318"/>
                  </a:cubicBezTo>
                  <a:cubicBezTo>
                    <a:pt x="278" y="317"/>
                    <a:pt x="278" y="316"/>
                    <a:pt x="277" y="315"/>
                  </a:cubicBezTo>
                  <a:cubicBezTo>
                    <a:pt x="277" y="315"/>
                    <a:pt x="277" y="315"/>
                    <a:pt x="277" y="315"/>
                  </a:cubicBezTo>
                  <a:cubicBezTo>
                    <a:pt x="277" y="315"/>
                    <a:pt x="276" y="316"/>
                    <a:pt x="275" y="315"/>
                  </a:cubicBezTo>
                  <a:cubicBezTo>
                    <a:pt x="275" y="315"/>
                    <a:pt x="275" y="315"/>
                    <a:pt x="275" y="315"/>
                  </a:cubicBezTo>
                  <a:cubicBezTo>
                    <a:pt x="274" y="315"/>
                    <a:pt x="274" y="314"/>
                    <a:pt x="273" y="314"/>
                  </a:cubicBezTo>
                  <a:cubicBezTo>
                    <a:pt x="273" y="314"/>
                    <a:pt x="273" y="314"/>
                    <a:pt x="273" y="313"/>
                  </a:cubicBezTo>
                  <a:cubicBezTo>
                    <a:pt x="272" y="313"/>
                    <a:pt x="272" y="313"/>
                    <a:pt x="272" y="314"/>
                  </a:cubicBezTo>
                  <a:cubicBezTo>
                    <a:pt x="270" y="314"/>
                    <a:pt x="270" y="314"/>
                    <a:pt x="270" y="314"/>
                  </a:cubicBezTo>
                  <a:cubicBezTo>
                    <a:pt x="270" y="314"/>
                    <a:pt x="270" y="314"/>
                    <a:pt x="269" y="314"/>
                  </a:cubicBezTo>
                  <a:cubicBezTo>
                    <a:pt x="269" y="314"/>
                    <a:pt x="269" y="314"/>
                    <a:pt x="269" y="314"/>
                  </a:cubicBezTo>
                  <a:cubicBezTo>
                    <a:pt x="268" y="313"/>
                    <a:pt x="268" y="313"/>
                    <a:pt x="267" y="313"/>
                  </a:cubicBezTo>
                  <a:cubicBezTo>
                    <a:pt x="267" y="313"/>
                    <a:pt x="267" y="313"/>
                    <a:pt x="267" y="313"/>
                  </a:cubicBezTo>
                  <a:cubicBezTo>
                    <a:pt x="263" y="313"/>
                    <a:pt x="263" y="313"/>
                    <a:pt x="263" y="313"/>
                  </a:cubicBezTo>
                  <a:cubicBezTo>
                    <a:pt x="263" y="314"/>
                    <a:pt x="263" y="314"/>
                    <a:pt x="263" y="314"/>
                  </a:cubicBezTo>
                  <a:cubicBezTo>
                    <a:pt x="262" y="314"/>
                    <a:pt x="260" y="314"/>
                    <a:pt x="259" y="314"/>
                  </a:cubicBezTo>
                  <a:cubicBezTo>
                    <a:pt x="259" y="315"/>
                    <a:pt x="259" y="315"/>
                    <a:pt x="258" y="316"/>
                  </a:cubicBezTo>
                  <a:cubicBezTo>
                    <a:pt x="257" y="316"/>
                    <a:pt x="256" y="317"/>
                    <a:pt x="255" y="317"/>
                  </a:cubicBezTo>
                  <a:cubicBezTo>
                    <a:pt x="255" y="318"/>
                    <a:pt x="255" y="318"/>
                    <a:pt x="255" y="318"/>
                  </a:cubicBezTo>
                  <a:cubicBezTo>
                    <a:pt x="254" y="318"/>
                    <a:pt x="254" y="318"/>
                    <a:pt x="254" y="318"/>
                  </a:cubicBezTo>
                  <a:cubicBezTo>
                    <a:pt x="254" y="318"/>
                    <a:pt x="254" y="318"/>
                    <a:pt x="253" y="319"/>
                  </a:cubicBezTo>
                  <a:cubicBezTo>
                    <a:pt x="253" y="319"/>
                    <a:pt x="250" y="320"/>
                    <a:pt x="249" y="319"/>
                  </a:cubicBezTo>
                  <a:cubicBezTo>
                    <a:pt x="249" y="318"/>
                    <a:pt x="249" y="318"/>
                    <a:pt x="249" y="318"/>
                  </a:cubicBezTo>
                  <a:cubicBezTo>
                    <a:pt x="247" y="318"/>
                    <a:pt x="247" y="320"/>
                    <a:pt x="246" y="319"/>
                  </a:cubicBezTo>
                  <a:cubicBezTo>
                    <a:pt x="244" y="319"/>
                    <a:pt x="243" y="319"/>
                    <a:pt x="242" y="319"/>
                  </a:cubicBezTo>
                  <a:cubicBezTo>
                    <a:pt x="242" y="320"/>
                    <a:pt x="242" y="320"/>
                    <a:pt x="242" y="320"/>
                  </a:cubicBezTo>
                  <a:cubicBezTo>
                    <a:pt x="243" y="321"/>
                    <a:pt x="244" y="321"/>
                    <a:pt x="246" y="321"/>
                  </a:cubicBezTo>
                  <a:cubicBezTo>
                    <a:pt x="246" y="322"/>
                    <a:pt x="246" y="322"/>
                    <a:pt x="246" y="322"/>
                  </a:cubicBezTo>
                  <a:cubicBezTo>
                    <a:pt x="244" y="322"/>
                    <a:pt x="244" y="322"/>
                    <a:pt x="242" y="322"/>
                  </a:cubicBezTo>
                  <a:cubicBezTo>
                    <a:pt x="242" y="322"/>
                    <a:pt x="242" y="322"/>
                    <a:pt x="242" y="322"/>
                  </a:cubicBezTo>
                  <a:cubicBezTo>
                    <a:pt x="242" y="322"/>
                    <a:pt x="242" y="322"/>
                    <a:pt x="242" y="322"/>
                  </a:cubicBezTo>
                  <a:cubicBezTo>
                    <a:pt x="242" y="323"/>
                    <a:pt x="242" y="322"/>
                    <a:pt x="242" y="323"/>
                  </a:cubicBezTo>
                  <a:cubicBezTo>
                    <a:pt x="241" y="323"/>
                    <a:pt x="239" y="324"/>
                    <a:pt x="238" y="324"/>
                  </a:cubicBezTo>
                  <a:cubicBezTo>
                    <a:pt x="238" y="323"/>
                    <a:pt x="238" y="323"/>
                    <a:pt x="238" y="323"/>
                  </a:cubicBezTo>
                  <a:cubicBezTo>
                    <a:pt x="235" y="323"/>
                    <a:pt x="235" y="323"/>
                    <a:pt x="235" y="323"/>
                  </a:cubicBezTo>
                  <a:cubicBezTo>
                    <a:pt x="235" y="325"/>
                    <a:pt x="235" y="325"/>
                    <a:pt x="235" y="325"/>
                  </a:cubicBezTo>
                  <a:cubicBezTo>
                    <a:pt x="234" y="325"/>
                    <a:pt x="233" y="324"/>
                    <a:pt x="232" y="325"/>
                  </a:cubicBezTo>
                  <a:cubicBezTo>
                    <a:pt x="231" y="325"/>
                    <a:pt x="230" y="325"/>
                    <a:pt x="230" y="327"/>
                  </a:cubicBezTo>
                  <a:cubicBezTo>
                    <a:pt x="228" y="327"/>
                    <a:pt x="228" y="327"/>
                    <a:pt x="228" y="328"/>
                  </a:cubicBezTo>
                  <a:cubicBezTo>
                    <a:pt x="228" y="329"/>
                    <a:pt x="228" y="330"/>
                    <a:pt x="227" y="331"/>
                  </a:cubicBezTo>
                  <a:cubicBezTo>
                    <a:pt x="227" y="332"/>
                    <a:pt x="227" y="332"/>
                    <a:pt x="227" y="332"/>
                  </a:cubicBezTo>
                  <a:cubicBezTo>
                    <a:pt x="228" y="332"/>
                    <a:pt x="229" y="331"/>
                    <a:pt x="231" y="331"/>
                  </a:cubicBezTo>
                  <a:cubicBezTo>
                    <a:pt x="231" y="334"/>
                    <a:pt x="232" y="336"/>
                    <a:pt x="230" y="337"/>
                  </a:cubicBezTo>
                  <a:cubicBezTo>
                    <a:pt x="231" y="337"/>
                    <a:pt x="231" y="338"/>
                    <a:pt x="232" y="338"/>
                  </a:cubicBezTo>
                  <a:cubicBezTo>
                    <a:pt x="232" y="339"/>
                    <a:pt x="232" y="339"/>
                    <a:pt x="231" y="339"/>
                  </a:cubicBezTo>
                  <a:cubicBezTo>
                    <a:pt x="231" y="340"/>
                    <a:pt x="231" y="340"/>
                    <a:pt x="231" y="340"/>
                  </a:cubicBezTo>
                  <a:cubicBezTo>
                    <a:pt x="229" y="339"/>
                    <a:pt x="230" y="339"/>
                    <a:pt x="228" y="339"/>
                  </a:cubicBezTo>
                  <a:cubicBezTo>
                    <a:pt x="229" y="340"/>
                    <a:pt x="229" y="341"/>
                    <a:pt x="229" y="341"/>
                  </a:cubicBezTo>
                  <a:cubicBezTo>
                    <a:pt x="229" y="342"/>
                    <a:pt x="229" y="342"/>
                    <a:pt x="229" y="342"/>
                  </a:cubicBezTo>
                  <a:cubicBezTo>
                    <a:pt x="229" y="342"/>
                    <a:pt x="230" y="342"/>
                    <a:pt x="231" y="341"/>
                  </a:cubicBezTo>
                  <a:cubicBezTo>
                    <a:pt x="231" y="342"/>
                    <a:pt x="232" y="342"/>
                    <a:pt x="232" y="342"/>
                  </a:cubicBezTo>
                  <a:cubicBezTo>
                    <a:pt x="232" y="343"/>
                    <a:pt x="232" y="344"/>
                    <a:pt x="232" y="346"/>
                  </a:cubicBezTo>
                  <a:cubicBezTo>
                    <a:pt x="233" y="346"/>
                    <a:pt x="233" y="346"/>
                    <a:pt x="233" y="346"/>
                  </a:cubicBezTo>
                  <a:cubicBezTo>
                    <a:pt x="233" y="347"/>
                    <a:pt x="233" y="347"/>
                    <a:pt x="233" y="347"/>
                  </a:cubicBezTo>
                  <a:cubicBezTo>
                    <a:pt x="232" y="347"/>
                    <a:pt x="232" y="347"/>
                    <a:pt x="232" y="347"/>
                  </a:cubicBezTo>
                  <a:cubicBezTo>
                    <a:pt x="232" y="349"/>
                    <a:pt x="232" y="349"/>
                    <a:pt x="232" y="349"/>
                  </a:cubicBezTo>
                  <a:cubicBezTo>
                    <a:pt x="234" y="349"/>
                    <a:pt x="235" y="349"/>
                    <a:pt x="237" y="349"/>
                  </a:cubicBezTo>
                  <a:cubicBezTo>
                    <a:pt x="236" y="350"/>
                    <a:pt x="237" y="349"/>
                    <a:pt x="236" y="350"/>
                  </a:cubicBezTo>
                  <a:cubicBezTo>
                    <a:pt x="237" y="351"/>
                    <a:pt x="236" y="350"/>
                    <a:pt x="237" y="351"/>
                  </a:cubicBezTo>
                  <a:cubicBezTo>
                    <a:pt x="237" y="351"/>
                    <a:pt x="237" y="351"/>
                    <a:pt x="237" y="351"/>
                  </a:cubicBezTo>
                  <a:cubicBezTo>
                    <a:pt x="238" y="351"/>
                    <a:pt x="238" y="351"/>
                    <a:pt x="238" y="351"/>
                  </a:cubicBezTo>
                  <a:cubicBezTo>
                    <a:pt x="238" y="350"/>
                    <a:pt x="238" y="350"/>
                    <a:pt x="238" y="350"/>
                  </a:cubicBezTo>
                  <a:cubicBezTo>
                    <a:pt x="239" y="350"/>
                    <a:pt x="239" y="350"/>
                    <a:pt x="239" y="350"/>
                  </a:cubicBezTo>
                  <a:cubicBezTo>
                    <a:pt x="239" y="351"/>
                    <a:pt x="239" y="351"/>
                    <a:pt x="240" y="351"/>
                  </a:cubicBezTo>
                  <a:cubicBezTo>
                    <a:pt x="240" y="354"/>
                    <a:pt x="240" y="351"/>
                    <a:pt x="242" y="352"/>
                  </a:cubicBezTo>
                  <a:cubicBezTo>
                    <a:pt x="242" y="353"/>
                    <a:pt x="242" y="353"/>
                    <a:pt x="242" y="353"/>
                  </a:cubicBezTo>
                  <a:cubicBezTo>
                    <a:pt x="242" y="353"/>
                    <a:pt x="242" y="353"/>
                    <a:pt x="242" y="353"/>
                  </a:cubicBezTo>
                  <a:cubicBezTo>
                    <a:pt x="242" y="353"/>
                    <a:pt x="242" y="353"/>
                    <a:pt x="242" y="354"/>
                  </a:cubicBezTo>
                  <a:cubicBezTo>
                    <a:pt x="242" y="354"/>
                    <a:pt x="242" y="354"/>
                    <a:pt x="242" y="354"/>
                  </a:cubicBezTo>
                  <a:cubicBezTo>
                    <a:pt x="243" y="354"/>
                    <a:pt x="243" y="355"/>
                    <a:pt x="243" y="355"/>
                  </a:cubicBezTo>
                  <a:cubicBezTo>
                    <a:pt x="244" y="355"/>
                    <a:pt x="244" y="355"/>
                    <a:pt x="244" y="355"/>
                  </a:cubicBezTo>
                  <a:cubicBezTo>
                    <a:pt x="244" y="356"/>
                    <a:pt x="245" y="356"/>
                    <a:pt x="245" y="357"/>
                  </a:cubicBezTo>
                  <a:cubicBezTo>
                    <a:pt x="246" y="357"/>
                    <a:pt x="246" y="357"/>
                    <a:pt x="247" y="356"/>
                  </a:cubicBezTo>
                  <a:cubicBezTo>
                    <a:pt x="247" y="356"/>
                    <a:pt x="247" y="356"/>
                    <a:pt x="247" y="356"/>
                  </a:cubicBezTo>
                  <a:cubicBezTo>
                    <a:pt x="248" y="356"/>
                    <a:pt x="248" y="356"/>
                    <a:pt x="249" y="355"/>
                  </a:cubicBezTo>
                  <a:cubicBezTo>
                    <a:pt x="249" y="355"/>
                    <a:pt x="250" y="352"/>
                    <a:pt x="250" y="351"/>
                  </a:cubicBezTo>
                  <a:cubicBezTo>
                    <a:pt x="251" y="351"/>
                    <a:pt x="251" y="352"/>
                    <a:pt x="252" y="352"/>
                  </a:cubicBezTo>
                  <a:cubicBezTo>
                    <a:pt x="252" y="352"/>
                    <a:pt x="252" y="351"/>
                    <a:pt x="253" y="351"/>
                  </a:cubicBezTo>
                  <a:cubicBezTo>
                    <a:pt x="253" y="352"/>
                    <a:pt x="253" y="352"/>
                    <a:pt x="253" y="352"/>
                  </a:cubicBezTo>
                  <a:cubicBezTo>
                    <a:pt x="254" y="352"/>
                    <a:pt x="254" y="352"/>
                    <a:pt x="254" y="352"/>
                  </a:cubicBezTo>
                  <a:cubicBezTo>
                    <a:pt x="254" y="352"/>
                    <a:pt x="254" y="352"/>
                    <a:pt x="254" y="352"/>
                  </a:cubicBezTo>
                  <a:cubicBezTo>
                    <a:pt x="255" y="352"/>
                    <a:pt x="255" y="352"/>
                    <a:pt x="255" y="352"/>
                  </a:cubicBezTo>
                  <a:cubicBezTo>
                    <a:pt x="256" y="353"/>
                    <a:pt x="256" y="353"/>
                    <a:pt x="256" y="353"/>
                  </a:cubicBezTo>
                  <a:cubicBezTo>
                    <a:pt x="257" y="353"/>
                    <a:pt x="257" y="353"/>
                    <a:pt x="257" y="353"/>
                  </a:cubicBezTo>
                  <a:cubicBezTo>
                    <a:pt x="257" y="353"/>
                    <a:pt x="257" y="353"/>
                    <a:pt x="257" y="353"/>
                  </a:cubicBezTo>
                  <a:cubicBezTo>
                    <a:pt x="257" y="353"/>
                    <a:pt x="257" y="353"/>
                    <a:pt x="257" y="353"/>
                  </a:cubicBezTo>
                  <a:cubicBezTo>
                    <a:pt x="258" y="354"/>
                    <a:pt x="258" y="354"/>
                    <a:pt x="258" y="355"/>
                  </a:cubicBezTo>
                  <a:cubicBezTo>
                    <a:pt x="259" y="355"/>
                    <a:pt x="260" y="355"/>
                    <a:pt x="261" y="356"/>
                  </a:cubicBezTo>
                  <a:cubicBezTo>
                    <a:pt x="265" y="356"/>
                    <a:pt x="269" y="355"/>
                    <a:pt x="271" y="352"/>
                  </a:cubicBezTo>
                  <a:cubicBezTo>
                    <a:pt x="273" y="352"/>
                    <a:pt x="273" y="352"/>
                    <a:pt x="273" y="352"/>
                  </a:cubicBezTo>
                  <a:cubicBezTo>
                    <a:pt x="273" y="353"/>
                    <a:pt x="273" y="353"/>
                    <a:pt x="273" y="353"/>
                  </a:cubicBezTo>
                  <a:cubicBezTo>
                    <a:pt x="274" y="352"/>
                    <a:pt x="275" y="351"/>
                    <a:pt x="276" y="350"/>
                  </a:cubicBezTo>
                  <a:cubicBezTo>
                    <a:pt x="277" y="350"/>
                    <a:pt x="277" y="350"/>
                    <a:pt x="277" y="350"/>
                  </a:cubicBezTo>
                  <a:cubicBezTo>
                    <a:pt x="277" y="351"/>
                    <a:pt x="278" y="353"/>
                    <a:pt x="277" y="354"/>
                  </a:cubicBezTo>
                  <a:cubicBezTo>
                    <a:pt x="276" y="355"/>
                    <a:pt x="276" y="355"/>
                    <a:pt x="276" y="355"/>
                  </a:cubicBezTo>
                  <a:cubicBezTo>
                    <a:pt x="276" y="355"/>
                    <a:pt x="276" y="356"/>
                    <a:pt x="276" y="357"/>
                  </a:cubicBezTo>
                  <a:cubicBezTo>
                    <a:pt x="277" y="357"/>
                    <a:pt x="277" y="357"/>
                    <a:pt x="277" y="357"/>
                  </a:cubicBezTo>
                  <a:cubicBezTo>
                    <a:pt x="277" y="358"/>
                    <a:pt x="276" y="357"/>
                    <a:pt x="276" y="357"/>
                  </a:cubicBezTo>
                  <a:cubicBezTo>
                    <a:pt x="276" y="359"/>
                    <a:pt x="276" y="359"/>
                    <a:pt x="276" y="359"/>
                  </a:cubicBezTo>
                  <a:cubicBezTo>
                    <a:pt x="277" y="359"/>
                    <a:pt x="277" y="359"/>
                    <a:pt x="277" y="359"/>
                  </a:cubicBezTo>
                  <a:cubicBezTo>
                    <a:pt x="276" y="360"/>
                    <a:pt x="276" y="360"/>
                    <a:pt x="276" y="361"/>
                  </a:cubicBezTo>
                  <a:cubicBezTo>
                    <a:pt x="277" y="361"/>
                    <a:pt x="277" y="361"/>
                    <a:pt x="277" y="361"/>
                  </a:cubicBezTo>
                  <a:cubicBezTo>
                    <a:pt x="277" y="363"/>
                    <a:pt x="278" y="364"/>
                    <a:pt x="277" y="365"/>
                  </a:cubicBezTo>
                  <a:cubicBezTo>
                    <a:pt x="277" y="366"/>
                    <a:pt x="277" y="366"/>
                    <a:pt x="278" y="367"/>
                  </a:cubicBezTo>
                  <a:cubicBezTo>
                    <a:pt x="278" y="367"/>
                    <a:pt x="278" y="367"/>
                    <a:pt x="278" y="367"/>
                  </a:cubicBezTo>
                  <a:cubicBezTo>
                    <a:pt x="278" y="368"/>
                    <a:pt x="278" y="367"/>
                    <a:pt x="277" y="368"/>
                  </a:cubicBezTo>
                  <a:cubicBezTo>
                    <a:pt x="277" y="369"/>
                    <a:pt x="277" y="369"/>
                    <a:pt x="277" y="370"/>
                  </a:cubicBezTo>
                  <a:cubicBezTo>
                    <a:pt x="277" y="370"/>
                    <a:pt x="276" y="370"/>
                    <a:pt x="276" y="371"/>
                  </a:cubicBezTo>
                  <a:cubicBezTo>
                    <a:pt x="276" y="371"/>
                    <a:pt x="275" y="371"/>
                    <a:pt x="275" y="371"/>
                  </a:cubicBezTo>
                  <a:cubicBezTo>
                    <a:pt x="275" y="373"/>
                    <a:pt x="275" y="373"/>
                    <a:pt x="275" y="373"/>
                  </a:cubicBezTo>
                  <a:cubicBezTo>
                    <a:pt x="275" y="373"/>
                    <a:pt x="275" y="373"/>
                    <a:pt x="275" y="373"/>
                  </a:cubicBezTo>
                  <a:cubicBezTo>
                    <a:pt x="275" y="376"/>
                    <a:pt x="275" y="376"/>
                    <a:pt x="275" y="376"/>
                  </a:cubicBezTo>
                  <a:cubicBezTo>
                    <a:pt x="275" y="377"/>
                    <a:pt x="274" y="377"/>
                    <a:pt x="274" y="378"/>
                  </a:cubicBezTo>
                  <a:cubicBezTo>
                    <a:pt x="273" y="378"/>
                    <a:pt x="273" y="378"/>
                    <a:pt x="273" y="378"/>
                  </a:cubicBezTo>
                  <a:cubicBezTo>
                    <a:pt x="273" y="379"/>
                    <a:pt x="273" y="381"/>
                    <a:pt x="273" y="382"/>
                  </a:cubicBezTo>
                  <a:cubicBezTo>
                    <a:pt x="272" y="383"/>
                    <a:pt x="272" y="383"/>
                    <a:pt x="272" y="383"/>
                  </a:cubicBezTo>
                  <a:cubicBezTo>
                    <a:pt x="272" y="384"/>
                    <a:pt x="272" y="384"/>
                    <a:pt x="272" y="384"/>
                  </a:cubicBezTo>
                  <a:cubicBezTo>
                    <a:pt x="271" y="384"/>
                    <a:pt x="271" y="384"/>
                    <a:pt x="271" y="384"/>
                  </a:cubicBezTo>
                  <a:cubicBezTo>
                    <a:pt x="271" y="385"/>
                    <a:pt x="272" y="386"/>
                    <a:pt x="271" y="387"/>
                  </a:cubicBezTo>
                  <a:cubicBezTo>
                    <a:pt x="271" y="387"/>
                    <a:pt x="271" y="387"/>
                    <a:pt x="271" y="387"/>
                  </a:cubicBezTo>
                  <a:cubicBezTo>
                    <a:pt x="270" y="388"/>
                    <a:pt x="270" y="389"/>
                    <a:pt x="269" y="389"/>
                  </a:cubicBezTo>
                  <a:cubicBezTo>
                    <a:pt x="266" y="389"/>
                    <a:pt x="265" y="390"/>
                    <a:pt x="262" y="390"/>
                  </a:cubicBezTo>
                  <a:cubicBezTo>
                    <a:pt x="262" y="389"/>
                    <a:pt x="262" y="389"/>
                    <a:pt x="262" y="389"/>
                  </a:cubicBezTo>
                  <a:cubicBezTo>
                    <a:pt x="261" y="390"/>
                    <a:pt x="260" y="390"/>
                    <a:pt x="259" y="390"/>
                  </a:cubicBezTo>
                  <a:cubicBezTo>
                    <a:pt x="258" y="391"/>
                    <a:pt x="258" y="391"/>
                    <a:pt x="258" y="391"/>
                  </a:cubicBezTo>
                  <a:cubicBezTo>
                    <a:pt x="258" y="391"/>
                    <a:pt x="258" y="390"/>
                    <a:pt x="257" y="390"/>
                  </a:cubicBezTo>
                  <a:cubicBezTo>
                    <a:pt x="255" y="390"/>
                    <a:pt x="255" y="390"/>
                    <a:pt x="255" y="390"/>
                  </a:cubicBezTo>
                  <a:cubicBezTo>
                    <a:pt x="256" y="390"/>
                    <a:pt x="256" y="389"/>
                    <a:pt x="256" y="388"/>
                  </a:cubicBezTo>
                  <a:cubicBezTo>
                    <a:pt x="255" y="388"/>
                    <a:pt x="254" y="388"/>
                    <a:pt x="253" y="388"/>
                  </a:cubicBezTo>
                  <a:cubicBezTo>
                    <a:pt x="253" y="389"/>
                    <a:pt x="253" y="390"/>
                    <a:pt x="254" y="390"/>
                  </a:cubicBezTo>
                  <a:cubicBezTo>
                    <a:pt x="254" y="391"/>
                    <a:pt x="254" y="390"/>
                    <a:pt x="253" y="391"/>
                  </a:cubicBezTo>
                  <a:cubicBezTo>
                    <a:pt x="253" y="391"/>
                    <a:pt x="253" y="391"/>
                    <a:pt x="253" y="391"/>
                  </a:cubicBezTo>
                  <a:cubicBezTo>
                    <a:pt x="252" y="390"/>
                    <a:pt x="252" y="390"/>
                    <a:pt x="253" y="389"/>
                  </a:cubicBezTo>
                  <a:cubicBezTo>
                    <a:pt x="251" y="390"/>
                    <a:pt x="250" y="390"/>
                    <a:pt x="249" y="389"/>
                  </a:cubicBezTo>
                  <a:cubicBezTo>
                    <a:pt x="248" y="389"/>
                    <a:pt x="247" y="390"/>
                    <a:pt x="247" y="392"/>
                  </a:cubicBezTo>
                  <a:cubicBezTo>
                    <a:pt x="247" y="391"/>
                    <a:pt x="246" y="390"/>
                    <a:pt x="245" y="391"/>
                  </a:cubicBezTo>
                  <a:cubicBezTo>
                    <a:pt x="245" y="391"/>
                    <a:pt x="245" y="391"/>
                    <a:pt x="245" y="391"/>
                  </a:cubicBezTo>
                  <a:cubicBezTo>
                    <a:pt x="244" y="391"/>
                    <a:pt x="242" y="392"/>
                    <a:pt x="241" y="392"/>
                  </a:cubicBezTo>
                  <a:cubicBezTo>
                    <a:pt x="241" y="391"/>
                    <a:pt x="241" y="391"/>
                    <a:pt x="241" y="391"/>
                  </a:cubicBezTo>
                  <a:cubicBezTo>
                    <a:pt x="241" y="391"/>
                    <a:pt x="240" y="391"/>
                    <a:pt x="240" y="390"/>
                  </a:cubicBezTo>
                  <a:cubicBezTo>
                    <a:pt x="240" y="390"/>
                    <a:pt x="240" y="390"/>
                    <a:pt x="240" y="390"/>
                  </a:cubicBezTo>
                  <a:cubicBezTo>
                    <a:pt x="239" y="390"/>
                    <a:pt x="239" y="390"/>
                    <a:pt x="239" y="390"/>
                  </a:cubicBezTo>
                  <a:cubicBezTo>
                    <a:pt x="238" y="390"/>
                    <a:pt x="237" y="390"/>
                    <a:pt x="235" y="390"/>
                  </a:cubicBezTo>
                  <a:cubicBezTo>
                    <a:pt x="235" y="390"/>
                    <a:pt x="235" y="390"/>
                    <a:pt x="235" y="390"/>
                  </a:cubicBezTo>
                  <a:cubicBezTo>
                    <a:pt x="234" y="390"/>
                    <a:pt x="234" y="390"/>
                    <a:pt x="234" y="390"/>
                  </a:cubicBezTo>
                  <a:cubicBezTo>
                    <a:pt x="233" y="390"/>
                    <a:pt x="233" y="390"/>
                    <a:pt x="233" y="390"/>
                  </a:cubicBezTo>
                  <a:cubicBezTo>
                    <a:pt x="232" y="390"/>
                    <a:pt x="232" y="390"/>
                    <a:pt x="232" y="390"/>
                  </a:cubicBezTo>
                  <a:cubicBezTo>
                    <a:pt x="232" y="389"/>
                    <a:pt x="232" y="389"/>
                    <a:pt x="232" y="389"/>
                  </a:cubicBezTo>
                  <a:cubicBezTo>
                    <a:pt x="231" y="389"/>
                    <a:pt x="231" y="389"/>
                    <a:pt x="231" y="389"/>
                  </a:cubicBezTo>
                  <a:cubicBezTo>
                    <a:pt x="231" y="389"/>
                    <a:pt x="231" y="389"/>
                    <a:pt x="231" y="389"/>
                  </a:cubicBezTo>
                  <a:cubicBezTo>
                    <a:pt x="230" y="389"/>
                    <a:pt x="230" y="389"/>
                    <a:pt x="230" y="389"/>
                  </a:cubicBezTo>
                  <a:cubicBezTo>
                    <a:pt x="230" y="388"/>
                    <a:pt x="229" y="388"/>
                    <a:pt x="229" y="388"/>
                  </a:cubicBezTo>
                  <a:cubicBezTo>
                    <a:pt x="229" y="387"/>
                    <a:pt x="225" y="387"/>
                    <a:pt x="225" y="387"/>
                  </a:cubicBezTo>
                  <a:cubicBezTo>
                    <a:pt x="225" y="387"/>
                    <a:pt x="225" y="387"/>
                    <a:pt x="225" y="387"/>
                  </a:cubicBezTo>
                  <a:cubicBezTo>
                    <a:pt x="224" y="387"/>
                    <a:pt x="223" y="388"/>
                    <a:pt x="222" y="388"/>
                  </a:cubicBezTo>
                  <a:cubicBezTo>
                    <a:pt x="222" y="387"/>
                    <a:pt x="222" y="387"/>
                    <a:pt x="222" y="387"/>
                  </a:cubicBezTo>
                  <a:cubicBezTo>
                    <a:pt x="221" y="386"/>
                    <a:pt x="221" y="386"/>
                    <a:pt x="221" y="385"/>
                  </a:cubicBezTo>
                  <a:cubicBezTo>
                    <a:pt x="220" y="385"/>
                    <a:pt x="218" y="385"/>
                    <a:pt x="216" y="384"/>
                  </a:cubicBezTo>
                  <a:cubicBezTo>
                    <a:pt x="216" y="383"/>
                    <a:pt x="216" y="383"/>
                    <a:pt x="216" y="383"/>
                  </a:cubicBezTo>
                  <a:cubicBezTo>
                    <a:pt x="215" y="383"/>
                    <a:pt x="213" y="382"/>
                    <a:pt x="212" y="383"/>
                  </a:cubicBezTo>
                  <a:cubicBezTo>
                    <a:pt x="211" y="383"/>
                    <a:pt x="211" y="383"/>
                    <a:pt x="211" y="383"/>
                  </a:cubicBezTo>
                  <a:cubicBezTo>
                    <a:pt x="211" y="383"/>
                    <a:pt x="211" y="383"/>
                    <a:pt x="211" y="383"/>
                  </a:cubicBezTo>
                  <a:cubicBezTo>
                    <a:pt x="210" y="383"/>
                    <a:pt x="210" y="383"/>
                    <a:pt x="210" y="383"/>
                  </a:cubicBezTo>
                  <a:cubicBezTo>
                    <a:pt x="211" y="382"/>
                    <a:pt x="211" y="382"/>
                    <a:pt x="211" y="382"/>
                  </a:cubicBezTo>
                  <a:cubicBezTo>
                    <a:pt x="210" y="382"/>
                    <a:pt x="210" y="381"/>
                    <a:pt x="210" y="381"/>
                  </a:cubicBezTo>
                  <a:cubicBezTo>
                    <a:pt x="209" y="381"/>
                    <a:pt x="210" y="381"/>
                    <a:pt x="209" y="381"/>
                  </a:cubicBezTo>
                  <a:cubicBezTo>
                    <a:pt x="209" y="380"/>
                    <a:pt x="209" y="380"/>
                    <a:pt x="209" y="380"/>
                  </a:cubicBezTo>
                  <a:cubicBezTo>
                    <a:pt x="207" y="380"/>
                    <a:pt x="207" y="380"/>
                    <a:pt x="207" y="380"/>
                  </a:cubicBezTo>
                  <a:cubicBezTo>
                    <a:pt x="205" y="379"/>
                    <a:pt x="203" y="379"/>
                    <a:pt x="202" y="378"/>
                  </a:cubicBezTo>
                  <a:cubicBezTo>
                    <a:pt x="201" y="379"/>
                    <a:pt x="201" y="378"/>
                    <a:pt x="200" y="379"/>
                  </a:cubicBezTo>
                  <a:cubicBezTo>
                    <a:pt x="200" y="379"/>
                    <a:pt x="200" y="379"/>
                    <a:pt x="200" y="379"/>
                  </a:cubicBezTo>
                  <a:cubicBezTo>
                    <a:pt x="199" y="379"/>
                    <a:pt x="199" y="379"/>
                    <a:pt x="199" y="379"/>
                  </a:cubicBezTo>
                  <a:cubicBezTo>
                    <a:pt x="199" y="379"/>
                    <a:pt x="199" y="380"/>
                    <a:pt x="198" y="380"/>
                  </a:cubicBezTo>
                  <a:cubicBezTo>
                    <a:pt x="198" y="380"/>
                    <a:pt x="198" y="380"/>
                    <a:pt x="198" y="380"/>
                  </a:cubicBezTo>
                  <a:cubicBezTo>
                    <a:pt x="198" y="381"/>
                    <a:pt x="198" y="381"/>
                    <a:pt x="198" y="381"/>
                  </a:cubicBezTo>
                  <a:cubicBezTo>
                    <a:pt x="196" y="381"/>
                    <a:pt x="196" y="381"/>
                    <a:pt x="196" y="381"/>
                  </a:cubicBezTo>
                  <a:cubicBezTo>
                    <a:pt x="195" y="382"/>
                    <a:pt x="194" y="383"/>
                    <a:pt x="194" y="384"/>
                  </a:cubicBezTo>
                  <a:cubicBezTo>
                    <a:pt x="193" y="384"/>
                    <a:pt x="193" y="384"/>
                    <a:pt x="193" y="384"/>
                  </a:cubicBezTo>
                  <a:cubicBezTo>
                    <a:pt x="193" y="386"/>
                    <a:pt x="193" y="386"/>
                    <a:pt x="194" y="387"/>
                  </a:cubicBezTo>
                  <a:cubicBezTo>
                    <a:pt x="195" y="387"/>
                    <a:pt x="195" y="387"/>
                    <a:pt x="195" y="387"/>
                  </a:cubicBezTo>
                  <a:cubicBezTo>
                    <a:pt x="195" y="388"/>
                    <a:pt x="195" y="388"/>
                    <a:pt x="195" y="388"/>
                  </a:cubicBezTo>
                  <a:cubicBezTo>
                    <a:pt x="195" y="388"/>
                    <a:pt x="195" y="388"/>
                    <a:pt x="195" y="388"/>
                  </a:cubicBezTo>
                  <a:cubicBezTo>
                    <a:pt x="195" y="392"/>
                    <a:pt x="193" y="393"/>
                    <a:pt x="191" y="395"/>
                  </a:cubicBezTo>
                  <a:cubicBezTo>
                    <a:pt x="188" y="394"/>
                    <a:pt x="184" y="393"/>
                    <a:pt x="181" y="392"/>
                  </a:cubicBezTo>
                  <a:cubicBezTo>
                    <a:pt x="181" y="392"/>
                    <a:pt x="181" y="392"/>
                    <a:pt x="181" y="392"/>
                  </a:cubicBezTo>
                  <a:cubicBezTo>
                    <a:pt x="180" y="392"/>
                    <a:pt x="180" y="392"/>
                    <a:pt x="180" y="392"/>
                  </a:cubicBezTo>
                  <a:cubicBezTo>
                    <a:pt x="180" y="392"/>
                    <a:pt x="180" y="392"/>
                    <a:pt x="180" y="392"/>
                  </a:cubicBezTo>
                  <a:cubicBezTo>
                    <a:pt x="179" y="392"/>
                    <a:pt x="179" y="392"/>
                    <a:pt x="179" y="392"/>
                  </a:cubicBezTo>
                  <a:cubicBezTo>
                    <a:pt x="178" y="391"/>
                    <a:pt x="178" y="391"/>
                    <a:pt x="178" y="391"/>
                  </a:cubicBezTo>
                  <a:cubicBezTo>
                    <a:pt x="177" y="391"/>
                    <a:pt x="177" y="391"/>
                    <a:pt x="177" y="391"/>
                  </a:cubicBezTo>
                  <a:cubicBezTo>
                    <a:pt x="177" y="390"/>
                    <a:pt x="177" y="390"/>
                    <a:pt x="177" y="390"/>
                  </a:cubicBezTo>
                  <a:cubicBezTo>
                    <a:pt x="177" y="391"/>
                    <a:pt x="176" y="391"/>
                    <a:pt x="175" y="391"/>
                  </a:cubicBezTo>
                  <a:cubicBezTo>
                    <a:pt x="175" y="390"/>
                    <a:pt x="174" y="390"/>
                    <a:pt x="174" y="390"/>
                  </a:cubicBezTo>
                  <a:cubicBezTo>
                    <a:pt x="173" y="390"/>
                    <a:pt x="173" y="390"/>
                    <a:pt x="173" y="390"/>
                  </a:cubicBezTo>
                  <a:cubicBezTo>
                    <a:pt x="172" y="388"/>
                    <a:pt x="171" y="387"/>
                    <a:pt x="170" y="386"/>
                  </a:cubicBezTo>
                  <a:cubicBezTo>
                    <a:pt x="169" y="385"/>
                    <a:pt x="169" y="385"/>
                    <a:pt x="168" y="385"/>
                  </a:cubicBezTo>
                  <a:cubicBezTo>
                    <a:pt x="168" y="384"/>
                    <a:pt x="168" y="383"/>
                    <a:pt x="168" y="383"/>
                  </a:cubicBezTo>
                  <a:cubicBezTo>
                    <a:pt x="167" y="383"/>
                    <a:pt x="166" y="382"/>
                    <a:pt x="165" y="382"/>
                  </a:cubicBezTo>
                  <a:cubicBezTo>
                    <a:pt x="165" y="381"/>
                    <a:pt x="165" y="381"/>
                    <a:pt x="165" y="381"/>
                  </a:cubicBezTo>
                  <a:cubicBezTo>
                    <a:pt x="163" y="381"/>
                    <a:pt x="163" y="381"/>
                    <a:pt x="163" y="381"/>
                  </a:cubicBezTo>
                  <a:cubicBezTo>
                    <a:pt x="163" y="381"/>
                    <a:pt x="163" y="381"/>
                    <a:pt x="163" y="381"/>
                  </a:cubicBezTo>
                  <a:cubicBezTo>
                    <a:pt x="162" y="380"/>
                    <a:pt x="161" y="380"/>
                    <a:pt x="161" y="380"/>
                  </a:cubicBezTo>
                  <a:cubicBezTo>
                    <a:pt x="160" y="379"/>
                    <a:pt x="160" y="379"/>
                    <a:pt x="160" y="379"/>
                  </a:cubicBezTo>
                  <a:cubicBezTo>
                    <a:pt x="159" y="379"/>
                    <a:pt x="159" y="379"/>
                    <a:pt x="159" y="379"/>
                  </a:cubicBezTo>
                  <a:cubicBezTo>
                    <a:pt x="159" y="379"/>
                    <a:pt x="159" y="379"/>
                    <a:pt x="159" y="379"/>
                  </a:cubicBezTo>
                  <a:cubicBezTo>
                    <a:pt x="158" y="378"/>
                    <a:pt x="156" y="379"/>
                    <a:pt x="155" y="379"/>
                  </a:cubicBezTo>
                  <a:cubicBezTo>
                    <a:pt x="155" y="379"/>
                    <a:pt x="155" y="379"/>
                    <a:pt x="155" y="379"/>
                  </a:cubicBezTo>
                  <a:cubicBezTo>
                    <a:pt x="153" y="379"/>
                    <a:pt x="153" y="379"/>
                    <a:pt x="153" y="379"/>
                  </a:cubicBezTo>
                  <a:cubicBezTo>
                    <a:pt x="153" y="379"/>
                    <a:pt x="154" y="379"/>
                    <a:pt x="153" y="379"/>
                  </a:cubicBezTo>
                  <a:cubicBezTo>
                    <a:pt x="152" y="377"/>
                    <a:pt x="152" y="378"/>
                    <a:pt x="150" y="377"/>
                  </a:cubicBezTo>
                  <a:cubicBezTo>
                    <a:pt x="150" y="376"/>
                    <a:pt x="150" y="376"/>
                    <a:pt x="150" y="376"/>
                  </a:cubicBezTo>
                  <a:cubicBezTo>
                    <a:pt x="150" y="376"/>
                    <a:pt x="149" y="376"/>
                    <a:pt x="149" y="376"/>
                  </a:cubicBezTo>
                  <a:cubicBezTo>
                    <a:pt x="149" y="375"/>
                    <a:pt x="149" y="375"/>
                    <a:pt x="149" y="375"/>
                  </a:cubicBezTo>
                  <a:cubicBezTo>
                    <a:pt x="149" y="375"/>
                    <a:pt x="149" y="375"/>
                    <a:pt x="149" y="375"/>
                  </a:cubicBezTo>
                  <a:cubicBezTo>
                    <a:pt x="149" y="375"/>
                    <a:pt x="149" y="375"/>
                    <a:pt x="149" y="375"/>
                  </a:cubicBezTo>
                  <a:cubicBezTo>
                    <a:pt x="148" y="374"/>
                    <a:pt x="148" y="374"/>
                    <a:pt x="147" y="373"/>
                  </a:cubicBezTo>
                  <a:cubicBezTo>
                    <a:pt x="147" y="374"/>
                    <a:pt x="147" y="374"/>
                    <a:pt x="147" y="374"/>
                  </a:cubicBezTo>
                  <a:cubicBezTo>
                    <a:pt x="147" y="374"/>
                    <a:pt x="147" y="374"/>
                    <a:pt x="147" y="374"/>
                  </a:cubicBezTo>
                  <a:cubicBezTo>
                    <a:pt x="146" y="373"/>
                    <a:pt x="146" y="373"/>
                    <a:pt x="146" y="373"/>
                  </a:cubicBezTo>
                  <a:cubicBezTo>
                    <a:pt x="145" y="373"/>
                    <a:pt x="145" y="373"/>
                    <a:pt x="145" y="373"/>
                  </a:cubicBezTo>
                  <a:cubicBezTo>
                    <a:pt x="145" y="373"/>
                    <a:pt x="145" y="373"/>
                    <a:pt x="145" y="373"/>
                  </a:cubicBezTo>
                  <a:cubicBezTo>
                    <a:pt x="144" y="372"/>
                    <a:pt x="144" y="372"/>
                    <a:pt x="144" y="372"/>
                  </a:cubicBezTo>
                  <a:cubicBezTo>
                    <a:pt x="144" y="371"/>
                    <a:pt x="145" y="372"/>
                    <a:pt x="144" y="371"/>
                  </a:cubicBezTo>
                  <a:cubicBezTo>
                    <a:pt x="144" y="369"/>
                    <a:pt x="144" y="369"/>
                    <a:pt x="144" y="369"/>
                  </a:cubicBezTo>
                  <a:cubicBezTo>
                    <a:pt x="144" y="369"/>
                    <a:pt x="144" y="369"/>
                    <a:pt x="144" y="369"/>
                  </a:cubicBezTo>
                  <a:cubicBezTo>
                    <a:pt x="144" y="369"/>
                    <a:pt x="144" y="369"/>
                    <a:pt x="144" y="369"/>
                  </a:cubicBezTo>
                  <a:cubicBezTo>
                    <a:pt x="145" y="368"/>
                    <a:pt x="145" y="368"/>
                    <a:pt x="145" y="368"/>
                  </a:cubicBezTo>
                  <a:cubicBezTo>
                    <a:pt x="145" y="368"/>
                    <a:pt x="145" y="368"/>
                    <a:pt x="145" y="368"/>
                  </a:cubicBezTo>
                  <a:cubicBezTo>
                    <a:pt x="146" y="367"/>
                    <a:pt x="146" y="367"/>
                    <a:pt x="146" y="367"/>
                  </a:cubicBezTo>
                  <a:cubicBezTo>
                    <a:pt x="146" y="367"/>
                    <a:pt x="146" y="367"/>
                    <a:pt x="146" y="367"/>
                  </a:cubicBezTo>
                  <a:cubicBezTo>
                    <a:pt x="146" y="367"/>
                    <a:pt x="146" y="367"/>
                    <a:pt x="146" y="367"/>
                  </a:cubicBezTo>
                  <a:cubicBezTo>
                    <a:pt x="147" y="366"/>
                    <a:pt x="147" y="366"/>
                    <a:pt x="147" y="365"/>
                  </a:cubicBezTo>
                  <a:cubicBezTo>
                    <a:pt x="148" y="365"/>
                    <a:pt x="148" y="365"/>
                    <a:pt x="148" y="365"/>
                  </a:cubicBezTo>
                  <a:cubicBezTo>
                    <a:pt x="148" y="363"/>
                    <a:pt x="147" y="362"/>
                    <a:pt x="147" y="361"/>
                  </a:cubicBezTo>
                  <a:cubicBezTo>
                    <a:pt x="147" y="361"/>
                    <a:pt x="147" y="361"/>
                    <a:pt x="147" y="361"/>
                  </a:cubicBezTo>
                  <a:cubicBezTo>
                    <a:pt x="148" y="360"/>
                    <a:pt x="148" y="359"/>
                    <a:pt x="148" y="359"/>
                  </a:cubicBezTo>
                  <a:cubicBezTo>
                    <a:pt x="146" y="359"/>
                    <a:pt x="146" y="359"/>
                    <a:pt x="146" y="359"/>
                  </a:cubicBezTo>
                  <a:cubicBezTo>
                    <a:pt x="146" y="355"/>
                    <a:pt x="146" y="355"/>
                    <a:pt x="146" y="355"/>
                  </a:cubicBezTo>
                  <a:cubicBezTo>
                    <a:pt x="146" y="355"/>
                    <a:pt x="147" y="355"/>
                    <a:pt x="147" y="355"/>
                  </a:cubicBezTo>
                  <a:cubicBezTo>
                    <a:pt x="148" y="353"/>
                    <a:pt x="148" y="353"/>
                    <a:pt x="149" y="352"/>
                  </a:cubicBezTo>
                  <a:cubicBezTo>
                    <a:pt x="149" y="351"/>
                    <a:pt x="149" y="350"/>
                    <a:pt x="149" y="349"/>
                  </a:cubicBezTo>
                  <a:cubicBezTo>
                    <a:pt x="148" y="350"/>
                    <a:pt x="148" y="350"/>
                    <a:pt x="147" y="350"/>
                  </a:cubicBezTo>
                  <a:cubicBezTo>
                    <a:pt x="147" y="350"/>
                    <a:pt x="147" y="350"/>
                    <a:pt x="147" y="350"/>
                  </a:cubicBezTo>
                  <a:cubicBezTo>
                    <a:pt x="144" y="350"/>
                    <a:pt x="145" y="349"/>
                    <a:pt x="144" y="348"/>
                  </a:cubicBezTo>
                  <a:cubicBezTo>
                    <a:pt x="144" y="347"/>
                    <a:pt x="144" y="347"/>
                    <a:pt x="144" y="347"/>
                  </a:cubicBezTo>
                  <a:cubicBezTo>
                    <a:pt x="144" y="348"/>
                    <a:pt x="143" y="348"/>
                    <a:pt x="143" y="348"/>
                  </a:cubicBezTo>
                  <a:cubicBezTo>
                    <a:pt x="143" y="348"/>
                    <a:pt x="143" y="347"/>
                    <a:pt x="141" y="347"/>
                  </a:cubicBezTo>
                  <a:cubicBezTo>
                    <a:pt x="141" y="347"/>
                    <a:pt x="141" y="347"/>
                    <a:pt x="141" y="347"/>
                  </a:cubicBezTo>
                  <a:cubicBezTo>
                    <a:pt x="140" y="347"/>
                    <a:pt x="140" y="347"/>
                    <a:pt x="140" y="347"/>
                  </a:cubicBezTo>
                  <a:cubicBezTo>
                    <a:pt x="140" y="348"/>
                    <a:pt x="140" y="348"/>
                    <a:pt x="140" y="348"/>
                  </a:cubicBezTo>
                  <a:cubicBezTo>
                    <a:pt x="139" y="348"/>
                    <a:pt x="139" y="348"/>
                    <a:pt x="139" y="348"/>
                  </a:cubicBezTo>
                  <a:cubicBezTo>
                    <a:pt x="139" y="349"/>
                    <a:pt x="139" y="349"/>
                    <a:pt x="139" y="349"/>
                  </a:cubicBezTo>
                  <a:cubicBezTo>
                    <a:pt x="137" y="349"/>
                    <a:pt x="136" y="349"/>
                    <a:pt x="134" y="349"/>
                  </a:cubicBezTo>
                  <a:cubicBezTo>
                    <a:pt x="134" y="349"/>
                    <a:pt x="134" y="349"/>
                    <a:pt x="134" y="349"/>
                  </a:cubicBezTo>
                  <a:cubicBezTo>
                    <a:pt x="133" y="349"/>
                    <a:pt x="132" y="349"/>
                    <a:pt x="131" y="349"/>
                  </a:cubicBezTo>
                  <a:cubicBezTo>
                    <a:pt x="131" y="349"/>
                    <a:pt x="131" y="349"/>
                    <a:pt x="131" y="349"/>
                  </a:cubicBezTo>
                  <a:cubicBezTo>
                    <a:pt x="130" y="348"/>
                    <a:pt x="130" y="348"/>
                    <a:pt x="129" y="348"/>
                  </a:cubicBezTo>
                  <a:cubicBezTo>
                    <a:pt x="129" y="349"/>
                    <a:pt x="129" y="350"/>
                    <a:pt x="129" y="350"/>
                  </a:cubicBezTo>
                  <a:cubicBezTo>
                    <a:pt x="128" y="350"/>
                    <a:pt x="128" y="350"/>
                    <a:pt x="128" y="350"/>
                  </a:cubicBezTo>
                  <a:cubicBezTo>
                    <a:pt x="128" y="351"/>
                    <a:pt x="128" y="350"/>
                    <a:pt x="127" y="351"/>
                  </a:cubicBezTo>
                  <a:cubicBezTo>
                    <a:pt x="127" y="350"/>
                    <a:pt x="127" y="349"/>
                    <a:pt x="126" y="349"/>
                  </a:cubicBezTo>
                  <a:cubicBezTo>
                    <a:pt x="125" y="347"/>
                    <a:pt x="124" y="348"/>
                    <a:pt x="123" y="349"/>
                  </a:cubicBezTo>
                  <a:cubicBezTo>
                    <a:pt x="123" y="349"/>
                    <a:pt x="123" y="349"/>
                    <a:pt x="123" y="349"/>
                  </a:cubicBezTo>
                  <a:cubicBezTo>
                    <a:pt x="122" y="349"/>
                    <a:pt x="121" y="349"/>
                    <a:pt x="120" y="349"/>
                  </a:cubicBezTo>
                  <a:cubicBezTo>
                    <a:pt x="120" y="349"/>
                    <a:pt x="120" y="349"/>
                    <a:pt x="120" y="349"/>
                  </a:cubicBezTo>
                  <a:cubicBezTo>
                    <a:pt x="119" y="350"/>
                    <a:pt x="118" y="350"/>
                    <a:pt x="118" y="350"/>
                  </a:cubicBezTo>
                  <a:cubicBezTo>
                    <a:pt x="117" y="349"/>
                    <a:pt x="117" y="349"/>
                    <a:pt x="117" y="349"/>
                  </a:cubicBezTo>
                  <a:cubicBezTo>
                    <a:pt x="116" y="349"/>
                    <a:pt x="115" y="349"/>
                    <a:pt x="114" y="349"/>
                  </a:cubicBezTo>
                  <a:cubicBezTo>
                    <a:pt x="113" y="349"/>
                    <a:pt x="113" y="349"/>
                    <a:pt x="113" y="349"/>
                  </a:cubicBezTo>
                  <a:cubicBezTo>
                    <a:pt x="112" y="349"/>
                    <a:pt x="110" y="349"/>
                    <a:pt x="109" y="349"/>
                  </a:cubicBezTo>
                  <a:cubicBezTo>
                    <a:pt x="108" y="350"/>
                    <a:pt x="108" y="350"/>
                    <a:pt x="108" y="350"/>
                  </a:cubicBezTo>
                  <a:cubicBezTo>
                    <a:pt x="107" y="350"/>
                    <a:pt x="107" y="350"/>
                    <a:pt x="107" y="350"/>
                  </a:cubicBezTo>
                  <a:cubicBezTo>
                    <a:pt x="107" y="351"/>
                    <a:pt x="107" y="351"/>
                    <a:pt x="107" y="351"/>
                  </a:cubicBezTo>
                  <a:cubicBezTo>
                    <a:pt x="105" y="350"/>
                    <a:pt x="102" y="350"/>
                    <a:pt x="100" y="350"/>
                  </a:cubicBezTo>
                  <a:cubicBezTo>
                    <a:pt x="100" y="350"/>
                    <a:pt x="100" y="351"/>
                    <a:pt x="99" y="351"/>
                  </a:cubicBezTo>
                  <a:cubicBezTo>
                    <a:pt x="98" y="351"/>
                    <a:pt x="98" y="351"/>
                    <a:pt x="98" y="351"/>
                  </a:cubicBezTo>
                  <a:cubicBezTo>
                    <a:pt x="98" y="351"/>
                    <a:pt x="98" y="351"/>
                    <a:pt x="98" y="351"/>
                  </a:cubicBezTo>
                  <a:cubicBezTo>
                    <a:pt x="97" y="351"/>
                    <a:pt x="97" y="351"/>
                    <a:pt x="97" y="351"/>
                  </a:cubicBezTo>
                  <a:cubicBezTo>
                    <a:pt x="97" y="352"/>
                    <a:pt x="97" y="352"/>
                    <a:pt x="97" y="352"/>
                  </a:cubicBezTo>
                  <a:cubicBezTo>
                    <a:pt x="96" y="353"/>
                    <a:pt x="96" y="352"/>
                    <a:pt x="96" y="353"/>
                  </a:cubicBezTo>
                  <a:cubicBezTo>
                    <a:pt x="94" y="353"/>
                    <a:pt x="93" y="353"/>
                    <a:pt x="92" y="354"/>
                  </a:cubicBezTo>
                  <a:cubicBezTo>
                    <a:pt x="92" y="355"/>
                    <a:pt x="92" y="355"/>
                    <a:pt x="92" y="355"/>
                  </a:cubicBezTo>
                  <a:cubicBezTo>
                    <a:pt x="91" y="355"/>
                    <a:pt x="91" y="355"/>
                    <a:pt x="91" y="355"/>
                  </a:cubicBezTo>
                  <a:cubicBezTo>
                    <a:pt x="90" y="356"/>
                    <a:pt x="90" y="356"/>
                    <a:pt x="90" y="356"/>
                  </a:cubicBezTo>
                  <a:cubicBezTo>
                    <a:pt x="90" y="356"/>
                    <a:pt x="89" y="356"/>
                    <a:pt x="88" y="355"/>
                  </a:cubicBezTo>
                  <a:cubicBezTo>
                    <a:pt x="88" y="356"/>
                    <a:pt x="88" y="356"/>
                    <a:pt x="88" y="356"/>
                  </a:cubicBezTo>
                  <a:cubicBezTo>
                    <a:pt x="87" y="357"/>
                    <a:pt x="86" y="356"/>
                    <a:pt x="85" y="357"/>
                  </a:cubicBezTo>
                  <a:cubicBezTo>
                    <a:pt x="85" y="357"/>
                    <a:pt x="85" y="357"/>
                    <a:pt x="85" y="357"/>
                  </a:cubicBezTo>
                  <a:cubicBezTo>
                    <a:pt x="84" y="357"/>
                    <a:pt x="84" y="357"/>
                    <a:pt x="84" y="357"/>
                  </a:cubicBezTo>
                  <a:cubicBezTo>
                    <a:pt x="84" y="358"/>
                    <a:pt x="84" y="358"/>
                    <a:pt x="84" y="358"/>
                  </a:cubicBezTo>
                  <a:cubicBezTo>
                    <a:pt x="84" y="358"/>
                    <a:pt x="84" y="358"/>
                    <a:pt x="84" y="358"/>
                  </a:cubicBezTo>
                  <a:cubicBezTo>
                    <a:pt x="84" y="359"/>
                    <a:pt x="83" y="359"/>
                    <a:pt x="83" y="360"/>
                  </a:cubicBezTo>
                  <a:cubicBezTo>
                    <a:pt x="81" y="360"/>
                    <a:pt x="81" y="360"/>
                    <a:pt x="81" y="360"/>
                  </a:cubicBezTo>
                  <a:cubicBezTo>
                    <a:pt x="81" y="361"/>
                    <a:pt x="81" y="361"/>
                    <a:pt x="81" y="361"/>
                  </a:cubicBezTo>
                  <a:cubicBezTo>
                    <a:pt x="80" y="361"/>
                    <a:pt x="80" y="361"/>
                    <a:pt x="80" y="361"/>
                  </a:cubicBezTo>
                  <a:cubicBezTo>
                    <a:pt x="80" y="361"/>
                    <a:pt x="80" y="361"/>
                    <a:pt x="80" y="361"/>
                  </a:cubicBezTo>
                  <a:cubicBezTo>
                    <a:pt x="79" y="361"/>
                    <a:pt x="79" y="361"/>
                    <a:pt x="79" y="361"/>
                  </a:cubicBezTo>
                  <a:cubicBezTo>
                    <a:pt x="78" y="361"/>
                    <a:pt x="77" y="361"/>
                    <a:pt x="77" y="360"/>
                  </a:cubicBezTo>
                  <a:cubicBezTo>
                    <a:pt x="77" y="360"/>
                    <a:pt x="77" y="360"/>
                    <a:pt x="77" y="360"/>
                  </a:cubicBezTo>
                  <a:cubicBezTo>
                    <a:pt x="77" y="359"/>
                    <a:pt x="77" y="359"/>
                    <a:pt x="77" y="359"/>
                  </a:cubicBezTo>
                  <a:cubicBezTo>
                    <a:pt x="76" y="359"/>
                    <a:pt x="76" y="359"/>
                    <a:pt x="75" y="360"/>
                  </a:cubicBezTo>
                  <a:cubicBezTo>
                    <a:pt x="75" y="360"/>
                    <a:pt x="75" y="360"/>
                    <a:pt x="75" y="360"/>
                  </a:cubicBezTo>
                  <a:cubicBezTo>
                    <a:pt x="74" y="360"/>
                    <a:pt x="74" y="360"/>
                    <a:pt x="74" y="360"/>
                  </a:cubicBezTo>
                  <a:cubicBezTo>
                    <a:pt x="74" y="361"/>
                    <a:pt x="74" y="361"/>
                    <a:pt x="74" y="361"/>
                  </a:cubicBezTo>
                  <a:cubicBezTo>
                    <a:pt x="73" y="360"/>
                    <a:pt x="71" y="360"/>
                    <a:pt x="69" y="360"/>
                  </a:cubicBezTo>
                  <a:cubicBezTo>
                    <a:pt x="69" y="361"/>
                    <a:pt x="69" y="361"/>
                    <a:pt x="69" y="361"/>
                  </a:cubicBezTo>
                  <a:cubicBezTo>
                    <a:pt x="68" y="361"/>
                    <a:pt x="67" y="361"/>
                    <a:pt x="66" y="361"/>
                  </a:cubicBezTo>
                  <a:cubicBezTo>
                    <a:pt x="64" y="360"/>
                    <a:pt x="63" y="358"/>
                    <a:pt x="63" y="356"/>
                  </a:cubicBezTo>
                  <a:cubicBezTo>
                    <a:pt x="61" y="356"/>
                    <a:pt x="61" y="356"/>
                    <a:pt x="61" y="356"/>
                  </a:cubicBezTo>
                  <a:cubicBezTo>
                    <a:pt x="61" y="357"/>
                    <a:pt x="61" y="357"/>
                    <a:pt x="61" y="357"/>
                  </a:cubicBezTo>
                  <a:cubicBezTo>
                    <a:pt x="61" y="357"/>
                    <a:pt x="60" y="358"/>
                    <a:pt x="59" y="358"/>
                  </a:cubicBezTo>
                  <a:cubicBezTo>
                    <a:pt x="59" y="359"/>
                    <a:pt x="59" y="360"/>
                    <a:pt x="59" y="361"/>
                  </a:cubicBezTo>
                  <a:cubicBezTo>
                    <a:pt x="59" y="361"/>
                    <a:pt x="59" y="361"/>
                    <a:pt x="59" y="361"/>
                  </a:cubicBezTo>
                  <a:cubicBezTo>
                    <a:pt x="59" y="361"/>
                    <a:pt x="59" y="361"/>
                    <a:pt x="59" y="361"/>
                  </a:cubicBezTo>
                  <a:cubicBezTo>
                    <a:pt x="58" y="362"/>
                    <a:pt x="58" y="362"/>
                    <a:pt x="58" y="362"/>
                  </a:cubicBezTo>
                  <a:cubicBezTo>
                    <a:pt x="58" y="365"/>
                    <a:pt x="58" y="365"/>
                    <a:pt x="58" y="365"/>
                  </a:cubicBezTo>
                  <a:cubicBezTo>
                    <a:pt x="57" y="365"/>
                    <a:pt x="57" y="365"/>
                    <a:pt x="57" y="365"/>
                  </a:cubicBezTo>
                  <a:cubicBezTo>
                    <a:pt x="57" y="365"/>
                    <a:pt x="57" y="366"/>
                    <a:pt x="57" y="366"/>
                  </a:cubicBezTo>
                  <a:cubicBezTo>
                    <a:pt x="57" y="366"/>
                    <a:pt x="57" y="366"/>
                    <a:pt x="57" y="366"/>
                  </a:cubicBezTo>
                  <a:cubicBezTo>
                    <a:pt x="57" y="367"/>
                    <a:pt x="57" y="367"/>
                    <a:pt x="57" y="367"/>
                  </a:cubicBezTo>
                  <a:cubicBezTo>
                    <a:pt x="56" y="367"/>
                    <a:pt x="56" y="367"/>
                    <a:pt x="55" y="368"/>
                  </a:cubicBezTo>
                  <a:cubicBezTo>
                    <a:pt x="55" y="368"/>
                    <a:pt x="55" y="369"/>
                    <a:pt x="55" y="370"/>
                  </a:cubicBezTo>
                  <a:cubicBezTo>
                    <a:pt x="54" y="370"/>
                    <a:pt x="54" y="371"/>
                    <a:pt x="53" y="371"/>
                  </a:cubicBezTo>
                  <a:cubicBezTo>
                    <a:pt x="53" y="371"/>
                    <a:pt x="53" y="371"/>
                    <a:pt x="53" y="371"/>
                  </a:cubicBezTo>
                  <a:cubicBezTo>
                    <a:pt x="53" y="371"/>
                    <a:pt x="53" y="371"/>
                    <a:pt x="53" y="371"/>
                  </a:cubicBezTo>
                  <a:cubicBezTo>
                    <a:pt x="52" y="372"/>
                    <a:pt x="52" y="372"/>
                    <a:pt x="52" y="372"/>
                  </a:cubicBezTo>
                  <a:cubicBezTo>
                    <a:pt x="51" y="372"/>
                    <a:pt x="51" y="372"/>
                    <a:pt x="51" y="372"/>
                  </a:cubicBezTo>
                  <a:cubicBezTo>
                    <a:pt x="51" y="373"/>
                    <a:pt x="51" y="373"/>
                    <a:pt x="51" y="373"/>
                  </a:cubicBezTo>
                  <a:cubicBezTo>
                    <a:pt x="51" y="373"/>
                    <a:pt x="51" y="373"/>
                    <a:pt x="51" y="373"/>
                  </a:cubicBezTo>
                  <a:cubicBezTo>
                    <a:pt x="50" y="373"/>
                    <a:pt x="50" y="373"/>
                    <a:pt x="50" y="373"/>
                  </a:cubicBezTo>
                  <a:cubicBezTo>
                    <a:pt x="50" y="373"/>
                    <a:pt x="49" y="374"/>
                    <a:pt x="49" y="374"/>
                  </a:cubicBezTo>
                  <a:cubicBezTo>
                    <a:pt x="49" y="374"/>
                    <a:pt x="49" y="374"/>
                    <a:pt x="49" y="374"/>
                  </a:cubicBezTo>
                  <a:cubicBezTo>
                    <a:pt x="47" y="374"/>
                    <a:pt x="47" y="374"/>
                    <a:pt x="47" y="374"/>
                  </a:cubicBezTo>
                  <a:cubicBezTo>
                    <a:pt x="46" y="375"/>
                    <a:pt x="46" y="375"/>
                    <a:pt x="46" y="375"/>
                  </a:cubicBezTo>
                  <a:cubicBezTo>
                    <a:pt x="45" y="375"/>
                    <a:pt x="45" y="375"/>
                    <a:pt x="45" y="375"/>
                  </a:cubicBezTo>
                  <a:cubicBezTo>
                    <a:pt x="44" y="376"/>
                    <a:pt x="44" y="376"/>
                    <a:pt x="44" y="376"/>
                  </a:cubicBezTo>
                  <a:cubicBezTo>
                    <a:pt x="43" y="377"/>
                    <a:pt x="43" y="378"/>
                    <a:pt x="42" y="379"/>
                  </a:cubicBezTo>
                  <a:cubicBezTo>
                    <a:pt x="42" y="380"/>
                    <a:pt x="42" y="381"/>
                    <a:pt x="41" y="382"/>
                  </a:cubicBezTo>
                  <a:cubicBezTo>
                    <a:pt x="41" y="382"/>
                    <a:pt x="41" y="382"/>
                    <a:pt x="41" y="382"/>
                  </a:cubicBezTo>
                  <a:cubicBezTo>
                    <a:pt x="41" y="383"/>
                    <a:pt x="41" y="384"/>
                    <a:pt x="41" y="384"/>
                  </a:cubicBezTo>
                  <a:cubicBezTo>
                    <a:pt x="39" y="385"/>
                    <a:pt x="39" y="385"/>
                    <a:pt x="39" y="385"/>
                  </a:cubicBezTo>
                  <a:cubicBezTo>
                    <a:pt x="39" y="388"/>
                    <a:pt x="39" y="388"/>
                    <a:pt x="39" y="388"/>
                  </a:cubicBezTo>
                  <a:cubicBezTo>
                    <a:pt x="39" y="388"/>
                    <a:pt x="38" y="388"/>
                    <a:pt x="39" y="390"/>
                  </a:cubicBezTo>
                  <a:cubicBezTo>
                    <a:pt x="39" y="390"/>
                    <a:pt x="39" y="390"/>
                    <a:pt x="39" y="390"/>
                  </a:cubicBezTo>
                  <a:cubicBezTo>
                    <a:pt x="39" y="392"/>
                    <a:pt x="39" y="392"/>
                    <a:pt x="39" y="392"/>
                  </a:cubicBezTo>
                  <a:cubicBezTo>
                    <a:pt x="39" y="392"/>
                    <a:pt x="40" y="393"/>
                    <a:pt x="40" y="393"/>
                  </a:cubicBezTo>
                  <a:cubicBezTo>
                    <a:pt x="40" y="398"/>
                    <a:pt x="40" y="398"/>
                    <a:pt x="40" y="398"/>
                  </a:cubicBezTo>
                  <a:cubicBezTo>
                    <a:pt x="40" y="398"/>
                    <a:pt x="40" y="398"/>
                    <a:pt x="40" y="398"/>
                  </a:cubicBezTo>
                  <a:cubicBezTo>
                    <a:pt x="40" y="399"/>
                    <a:pt x="40" y="399"/>
                    <a:pt x="40" y="399"/>
                  </a:cubicBezTo>
                  <a:cubicBezTo>
                    <a:pt x="39" y="399"/>
                    <a:pt x="39" y="399"/>
                    <a:pt x="39" y="399"/>
                  </a:cubicBezTo>
                  <a:cubicBezTo>
                    <a:pt x="39" y="400"/>
                    <a:pt x="39" y="400"/>
                    <a:pt x="39" y="401"/>
                  </a:cubicBezTo>
                  <a:cubicBezTo>
                    <a:pt x="39" y="401"/>
                    <a:pt x="38" y="401"/>
                    <a:pt x="38" y="402"/>
                  </a:cubicBezTo>
                  <a:cubicBezTo>
                    <a:pt x="38" y="402"/>
                    <a:pt x="38" y="403"/>
                    <a:pt x="37" y="403"/>
                  </a:cubicBezTo>
                  <a:cubicBezTo>
                    <a:pt x="37" y="403"/>
                    <a:pt x="37" y="404"/>
                    <a:pt x="36" y="404"/>
                  </a:cubicBezTo>
                  <a:cubicBezTo>
                    <a:pt x="36" y="405"/>
                    <a:pt x="36" y="405"/>
                    <a:pt x="36" y="405"/>
                  </a:cubicBezTo>
                  <a:cubicBezTo>
                    <a:pt x="36" y="406"/>
                    <a:pt x="35" y="407"/>
                    <a:pt x="34" y="408"/>
                  </a:cubicBezTo>
                  <a:cubicBezTo>
                    <a:pt x="34" y="408"/>
                    <a:pt x="33" y="408"/>
                    <a:pt x="33" y="408"/>
                  </a:cubicBezTo>
                  <a:cubicBezTo>
                    <a:pt x="32" y="409"/>
                    <a:pt x="31" y="410"/>
                    <a:pt x="29" y="412"/>
                  </a:cubicBezTo>
                  <a:cubicBezTo>
                    <a:pt x="29" y="412"/>
                    <a:pt x="28" y="412"/>
                    <a:pt x="28" y="412"/>
                  </a:cubicBezTo>
                  <a:cubicBezTo>
                    <a:pt x="28" y="412"/>
                    <a:pt x="28" y="413"/>
                    <a:pt x="28" y="413"/>
                  </a:cubicBezTo>
                  <a:cubicBezTo>
                    <a:pt x="27" y="413"/>
                    <a:pt x="27" y="413"/>
                    <a:pt x="26" y="414"/>
                  </a:cubicBezTo>
                  <a:cubicBezTo>
                    <a:pt x="26" y="414"/>
                    <a:pt x="26" y="415"/>
                    <a:pt x="25" y="415"/>
                  </a:cubicBezTo>
                  <a:cubicBezTo>
                    <a:pt x="25" y="416"/>
                    <a:pt x="25" y="416"/>
                    <a:pt x="25" y="416"/>
                  </a:cubicBezTo>
                  <a:cubicBezTo>
                    <a:pt x="25" y="416"/>
                    <a:pt x="23" y="415"/>
                    <a:pt x="22" y="415"/>
                  </a:cubicBezTo>
                  <a:cubicBezTo>
                    <a:pt x="22" y="417"/>
                    <a:pt x="22" y="417"/>
                    <a:pt x="21" y="418"/>
                  </a:cubicBezTo>
                  <a:cubicBezTo>
                    <a:pt x="21" y="418"/>
                    <a:pt x="21" y="418"/>
                    <a:pt x="21" y="418"/>
                  </a:cubicBezTo>
                  <a:cubicBezTo>
                    <a:pt x="21" y="420"/>
                    <a:pt x="21" y="420"/>
                    <a:pt x="21" y="420"/>
                  </a:cubicBezTo>
                  <a:cubicBezTo>
                    <a:pt x="20" y="420"/>
                    <a:pt x="20" y="420"/>
                    <a:pt x="20" y="420"/>
                  </a:cubicBezTo>
                  <a:cubicBezTo>
                    <a:pt x="20" y="421"/>
                    <a:pt x="20" y="421"/>
                    <a:pt x="20" y="421"/>
                  </a:cubicBezTo>
                  <a:cubicBezTo>
                    <a:pt x="20" y="421"/>
                    <a:pt x="19" y="421"/>
                    <a:pt x="19" y="422"/>
                  </a:cubicBezTo>
                  <a:cubicBezTo>
                    <a:pt x="18" y="422"/>
                    <a:pt x="18" y="422"/>
                    <a:pt x="18" y="422"/>
                  </a:cubicBezTo>
                  <a:cubicBezTo>
                    <a:pt x="18" y="423"/>
                    <a:pt x="18" y="423"/>
                    <a:pt x="18" y="423"/>
                  </a:cubicBezTo>
                  <a:cubicBezTo>
                    <a:pt x="17" y="424"/>
                    <a:pt x="17" y="424"/>
                    <a:pt x="16" y="425"/>
                  </a:cubicBezTo>
                  <a:cubicBezTo>
                    <a:pt x="16" y="425"/>
                    <a:pt x="16" y="425"/>
                    <a:pt x="16" y="425"/>
                  </a:cubicBezTo>
                  <a:cubicBezTo>
                    <a:pt x="15" y="426"/>
                    <a:pt x="15" y="426"/>
                    <a:pt x="15" y="426"/>
                  </a:cubicBezTo>
                  <a:cubicBezTo>
                    <a:pt x="15" y="428"/>
                    <a:pt x="15" y="428"/>
                    <a:pt x="15" y="428"/>
                  </a:cubicBezTo>
                  <a:cubicBezTo>
                    <a:pt x="14" y="429"/>
                    <a:pt x="14" y="429"/>
                    <a:pt x="14" y="429"/>
                  </a:cubicBezTo>
                  <a:cubicBezTo>
                    <a:pt x="14" y="429"/>
                    <a:pt x="15" y="430"/>
                    <a:pt x="15" y="430"/>
                  </a:cubicBezTo>
                  <a:cubicBezTo>
                    <a:pt x="14" y="430"/>
                    <a:pt x="14" y="430"/>
                    <a:pt x="14" y="431"/>
                  </a:cubicBezTo>
                  <a:cubicBezTo>
                    <a:pt x="14" y="431"/>
                    <a:pt x="14" y="431"/>
                    <a:pt x="14" y="431"/>
                  </a:cubicBezTo>
                  <a:cubicBezTo>
                    <a:pt x="13" y="431"/>
                    <a:pt x="13" y="431"/>
                    <a:pt x="13" y="431"/>
                  </a:cubicBezTo>
                  <a:cubicBezTo>
                    <a:pt x="13" y="433"/>
                    <a:pt x="13" y="433"/>
                    <a:pt x="13" y="433"/>
                  </a:cubicBezTo>
                  <a:cubicBezTo>
                    <a:pt x="13" y="433"/>
                    <a:pt x="13" y="433"/>
                    <a:pt x="13" y="433"/>
                  </a:cubicBezTo>
                  <a:cubicBezTo>
                    <a:pt x="13" y="433"/>
                    <a:pt x="13" y="433"/>
                    <a:pt x="13" y="433"/>
                  </a:cubicBezTo>
                  <a:cubicBezTo>
                    <a:pt x="12" y="433"/>
                    <a:pt x="12" y="433"/>
                    <a:pt x="12" y="433"/>
                  </a:cubicBezTo>
                  <a:cubicBezTo>
                    <a:pt x="12" y="435"/>
                    <a:pt x="12" y="435"/>
                    <a:pt x="12" y="435"/>
                  </a:cubicBezTo>
                  <a:cubicBezTo>
                    <a:pt x="12" y="435"/>
                    <a:pt x="12" y="435"/>
                    <a:pt x="12" y="435"/>
                  </a:cubicBezTo>
                  <a:cubicBezTo>
                    <a:pt x="12" y="436"/>
                    <a:pt x="12" y="436"/>
                    <a:pt x="12" y="436"/>
                  </a:cubicBezTo>
                  <a:cubicBezTo>
                    <a:pt x="11" y="436"/>
                    <a:pt x="11" y="436"/>
                    <a:pt x="11" y="436"/>
                  </a:cubicBezTo>
                  <a:cubicBezTo>
                    <a:pt x="11" y="437"/>
                    <a:pt x="11" y="438"/>
                    <a:pt x="10" y="438"/>
                  </a:cubicBezTo>
                  <a:cubicBezTo>
                    <a:pt x="10" y="438"/>
                    <a:pt x="10" y="438"/>
                    <a:pt x="10" y="438"/>
                  </a:cubicBezTo>
                  <a:cubicBezTo>
                    <a:pt x="9" y="439"/>
                    <a:pt x="9" y="439"/>
                    <a:pt x="9" y="439"/>
                  </a:cubicBezTo>
                  <a:cubicBezTo>
                    <a:pt x="9" y="439"/>
                    <a:pt x="9" y="439"/>
                    <a:pt x="9" y="439"/>
                  </a:cubicBezTo>
                  <a:cubicBezTo>
                    <a:pt x="9" y="440"/>
                    <a:pt x="9" y="440"/>
                    <a:pt x="9" y="440"/>
                  </a:cubicBezTo>
                  <a:cubicBezTo>
                    <a:pt x="8" y="440"/>
                    <a:pt x="8" y="440"/>
                    <a:pt x="8" y="440"/>
                  </a:cubicBezTo>
                  <a:cubicBezTo>
                    <a:pt x="9" y="440"/>
                    <a:pt x="9" y="441"/>
                    <a:pt x="9" y="441"/>
                  </a:cubicBezTo>
                  <a:cubicBezTo>
                    <a:pt x="8" y="441"/>
                    <a:pt x="8" y="441"/>
                    <a:pt x="8" y="441"/>
                  </a:cubicBezTo>
                  <a:cubicBezTo>
                    <a:pt x="8" y="442"/>
                    <a:pt x="8" y="442"/>
                    <a:pt x="8" y="442"/>
                  </a:cubicBezTo>
                  <a:cubicBezTo>
                    <a:pt x="8" y="442"/>
                    <a:pt x="8" y="442"/>
                    <a:pt x="8" y="442"/>
                  </a:cubicBezTo>
                  <a:cubicBezTo>
                    <a:pt x="7" y="443"/>
                    <a:pt x="7" y="444"/>
                    <a:pt x="7" y="445"/>
                  </a:cubicBezTo>
                  <a:cubicBezTo>
                    <a:pt x="6" y="445"/>
                    <a:pt x="6" y="445"/>
                    <a:pt x="6" y="445"/>
                  </a:cubicBezTo>
                  <a:cubicBezTo>
                    <a:pt x="6" y="447"/>
                    <a:pt x="6" y="447"/>
                    <a:pt x="6" y="447"/>
                  </a:cubicBezTo>
                  <a:cubicBezTo>
                    <a:pt x="6" y="447"/>
                    <a:pt x="6" y="447"/>
                    <a:pt x="6" y="447"/>
                  </a:cubicBezTo>
                  <a:cubicBezTo>
                    <a:pt x="5" y="448"/>
                    <a:pt x="5" y="450"/>
                    <a:pt x="4" y="450"/>
                  </a:cubicBezTo>
                  <a:cubicBezTo>
                    <a:pt x="4" y="450"/>
                    <a:pt x="4" y="450"/>
                    <a:pt x="4" y="450"/>
                  </a:cubicBezTo>
                  <a:cubicBezTo>
                    <a:pt x="3" y="451"/>
                    <a:pt x="3" y="451"/>
                    <a:pt x="3" y="451"/>
                  </a:cubicBezTo>
                  <a:cubicBezTo>
                    <a:pt x="2" y="451"/>
                    <a:pt x="2" y="451"/>
                    <a:pt x="2" y="451"/>
                  </a:cubicBezTo>
                  <a:cubicBezTo>
                    <a:pt x="3" y="452"/>
                    <a:pt x="3" y="453"/>
                    <a:pt x="3" y="454"/>
                  </a:cubicBezTo>
                  <a:cubicBezTo>
                    <a:pt x="2" y="454"/>
                    <a:pt x="2" y="454"/>
                    <a:pt x="2" y="454"/>
                  </a:cubicBezTo>
                  <a:cubicBezTo>
                    <a:pt x="2" y="455"/>
                    <a:pt x="2" y="455"/>
                    <a:pt x="2" y="455"/>
                  </a:cubicBezTo>
                  <a:cubicBezTo>
                    <a:pt x="2" y="455"/>
                    <a:pt x="2" y="455"/>
                    <a:pt x="2" y="455"/>
                  </a:cubicBezTo>
                  <a:cubicBezTo>
                    <a:pt x="2" y="455"/>
                    <a:pt x="2" y="456"/>
                    <a:pt x="2" y="456"/>
                  </a:cubicBezTo>
                  <a:cubicBezTo>
                    <a:pt x="2" y="456"/>
                    <a:pt x="2" y="457"/>
                    <a:pt x="2" y="457"/>
                  </a:cubicBezTo>
                  <a:cubicBezTo>
                    <a:pt x="3" y="457"/>
                    <a:pt x="3" y="457"/>
                    <a:pt x="3" y="457"/>
                  </a:cubicBezTo>
                  <a:cubicBezTo>
                    <a:pt x="3" y="459"/>
                    <a:pt x="3" y="459"/>
                    <a:pt x="4" y="460"/>
                  </a:cubicBezTo>
                  <a:cubicBezTo>
                    <a:pt x="5" y="461"/>
                    <a:pt x="5" y="461"/>
                    <a:pt x="5" y="461"/>
                  </a:cubicBezTo>
                  <a:cubicBezTo>
                    <a:pt x="5" y="461"/>
                    <a:pt x="5" y="461"/>
                    <a:pt x="5" y="461"/>
                  </a:cubicBezTo>
                  <a:cubicBezTo>
                    <a:pt x="5" y="461"/>
                    <a:pt x="5" y="461"/>
                    <a:pt x="5" y="461"/>
                  </a:cubicBezTo>
                  <a:cubicBezTo>
                    <a:pt x="6" y="463"/>
                    <a:pt x="4" y="463"/>
                    <a:pt x="4" y="464"/>
                  </a:cubicBezTo>
                  <a:cubicBezTo>
                    <a:pt x="5" y="464"/>
                    <a:pt x="5" y="464"/>
                    <a:pt x="5" y="464"/>
                  </a:cubicBezTo>
                  <a:cubicBezTo>
                    <a:pt x="5" y="465"/>
                    <a:pt x="5" y="466"/>
                    <a:pt x="5" y="467"/>
                  </a:cubicBezTo>
                  <a:cubicBezTo>
                    <a:pt x="4" y="467"/>
                    <a:pt x="4" y="467"/>
                    <a:pt x="4" y="467"/>
                  </a:cubicBezTo>
                  <a:cubicBezTo>
                    <a:pt x="4" y="470"/>
                    <a:pt x="4" y="470"/>
                    <a:pt x="4" y="470"/>
                  </a:cubicBezTo>
                  <a:cubicBezTo>
                    <a:pt x="5" y="470"/>
                    <a:pt x="5" y="470"/>
                    <a:pt x="5" y="470"/>
                  </a:cubicBezTo>
                  <a:cubicBezTo>
                    <a:pt x="5" y="472"/>
                    <a:pt x="5" y="472"/>
                    <a:pt x="5" y="472"/>
                  </a:cubicBezTo>
                  <a:cubicBezTo>
                    <a:pt x="6" y="472"/>
                    <a:pt x="6" y="472"/>
                    <a:pt x="6" y="472"/>
                  </a:cubicBezTo>
                  <a:cubicBezTo>
                    <a:pt x="6" y="473"/>
                    <a:pt x="6" y="473"/>
                    <a:pt x="6" y="473"/>
                  </a:cubicBezTo>
                  <a:cubicBezTo>
                    <a:pt x="6" y="473"/>
                    <a:pt x="6" y="473"/>
                    <a:pt x="6" y="473"/>
                  </a:cubicBezTo>
                  <a:cubicBezTo>
                    <a:pt x="6" y="474"/>
                    <a:pt x="6" y="476"/>
                    <a:pt x="6" y="477"/>
                  </a:cubicBezTo>
                  <a:cubicBezTo>
                    <a:pt x="6" y="478"/>
                    <a:pt x="6" y="478"/>
                    <a:pt x="6" y="478"/>
                  </a:cubicBezTo>
                  <a:cubicBezTo>
                    <a:pt x="7" y="479"/>
                    <a:pt x="6" y="479"/>
                    <a:pt x="6" y="479"/>
                  </a:cubicBezTo>
                  <a:cubicBezTo>
                    <a:pt x="6" y="481"/>
                    <a:pt x="6" y="482"/>
                    <a:pt x="6" y="484"/>
                  </a:cubicBezTo>
                  <a:cubicBezTo>
                    <a:pt x="6" y="484"/>
                    <a:pt x="6" y="484"/>
                    <a:pt x="6" y="484"/>
                  </a:cubicBezTo>
                  <a:cubicBezTo>
                    <a:pt x="6" y="485"/>
                    <a:pt x="6" y="485"/>
                    <a:pt x="6" y="485"/>
                  </a:cubicBezTo>
                  <a:cubicBezTo>
                    <a:pt x="5" y="485"/>
                    <a:pt x="5" y="485"/>
                    <a:pt x="5" y="485"/>
                  </a:cubicBezTo>
                  <a:cubicBezTo>
                    <a:pt x="5" y="486"/>
                    <a:pt x="5" y="486"/>
                    <a:pt x="5" y="486"/>
                  </a:cubicBezTo>
                  <a:cubicBezTo>
                    <a:pt x="5" y="486"/>
                    <a:pt x="5" y="486"/>
                    <a:pt x="5" y="486"/>
                  </a:cubicBezTo>
                  <a:cubicBezTo>
                    <a:pt x="5" y="487"/>
                    <a:pt x="5" y="487"/>
                    <a:pt x="5" y="487"/>
                  </a:cubicBezTo>
                  <a:cubicBezTo>
                    <a:pt x="4" y="487"/>
                    <a:pt x="4" y="487"/>
                    <a:pt x="4" y="487"/>
                  </a:cubicBezTo>
                  <a:cubicBezTo>
                    <a:pt x="4" y="489"/>
                    <a:pt x="4" y="490"/>
                    <a:pt x="4" y="491"/>
                  </a:cubicBezTo>
                  <a:cubicBezTo>
                    <a:pt x="4" y="491"/>
                    <a:pt x="4" y="491"/>
                    <a:pt x="4" y="491"/>
                  </a:cubicBezTo>
                  <a:cubicBezTo>
                    <a:pt x="4" y="494"/>
                    <a:pt x="4" y="494"/>
                    <a:pt x="4" y="494"/>
                  </a:cubicBezTo>
                  <a:cubicBezTo>
                    <a:pt x="4" y="494"/>
                    <a:pt x="4" y="494"/>
                    <a:pt x="4" y="494"/>
                  </a:cubicBezTo>
                  <a:cubicBezTo>
                    <a:pt x="3" y="495"/>
                    <a:pt x="3" y="495"/>
                    <a:pt x="3" y="496"/>
                  </a:cubicBezTo>
                  <a:cubicBezTo>
                    <a:pt x="2" y="497"/>
                    <a:pt x="2" y="496"/>
                    <a:pt x="2" y="497"/>
                  </a:cubicBezTo>
                  <a:cubicBezTo>
                    <a:pt x="2" y="497"/>
                    <a:pt x="2" y="497"/>
                    <a:pt x="2" y="497"/>
                  </a:cubicBezTo>
                  <a:cubicBezTo>
                    <a:pt x="1" y="498"/>
                    <a:pt x="1" y="498"/>
                    <a:pt x="1" y="499"/>
                  </a:cubicBezTo>
                  <a:cubicBezTo>
                    <a:pt x="0" y="499"/>
                    <a:pt x="1" y="499"/>
                    <a:pt x="0" y="499"/>
                  </a:cubicBezTo>
                  <a:cubicBezTo>
                    <a:pt x="0" y="499"/>
                    <a:pt x="0" y="499"/>
                    <a:pt x="0" y="499"/>
                  </a:cubicBezTo>
                  <a:cubicBezTo>
                    <a:pt x="0" y="500"/>
                    <a:pt x="1" y="500"/>
                    <a:pt x="2" y="500"/>
                  </a:cubicBezTo>
                  <a:cubicBezTo>
                    <a:pt x="2" y="502"/>
                    <a:pt x="2" y="504"/>
                    <a:pt x="2" y="505"/>
                  </a:cubicBezTo>
                  <a:cubicBezTo>
                    <a:pt x="3" y="506"/>
                    <a:pt x="3" y="506"/>
                    <a:pt x="3" y="506"/>
                  </a:cubicBezTo>
                  <a:cubicBezTo>
                    <a:pt x="3" y="506"/>
                    <a:pt x="4" y="507"/>
                    <a:pt x="4" y="508"/>
                  </a:cubicBezTo>
                  <a:cubicBezTo>
                    <a:pt x="3" y="508"/>
                    <a:pt x="3" y="508"/>
                    <a:pt x="3" y="508"/>
                  </a:cubicBezTo>
                  <a:cubicBezTo>
                    <a:pt x="3" y="509"/>
                    <a:pt x="3" y="510"/>
                    <a:pt x="4" y="510"/>
                  </a:cubicBezTo>
                  <a:cubicBezTo>
                    <a:pt x="4" y="511"/>
                    <a:pt x="4" y="511"/>
                    <a:pt x="4" y="511"/>
                  </a:cubicBezTo>
                  <a:cubicBezTo>
                    <a:pt x="4" y="511"/>
                    <a:pt x="4" y="511"/>
                    <a:pt x="4" y="511"/>
                  </a:cubicBezTo>
                  <a:cubicBezTo>
                    <a:pt x="4" y="512"/>
                    <a:pt x="4" y="512"/>
                    <a:pt x="4" y="512"/>
                  </a:cubicBezTo>
                  <a:cubicBezTo>
                    <a:pt x="4" y="512"/>
                    <a:pt x="4" y="512"/>
                    <a:pt x="4" y="512"/>
                  </a:cubicBezTo>
                  <a:cubicBezTo>
                    <a:pt x="4" y="513"/>
                    <a:pt x="4" y="513"/>
                    <a:pt x="5" y="514"/>
                  </a:cubicBezTo>
                  <a:cubicBezTo>
                    <a:pt x="5" y="514"/>
                    <a:pt x="5" y="514"/>
                    <a:pt x="5" y="515"/>
                  </a:cubicBezTo>
                  <a:cubicBezTo>
                    <a:pt x="5" y="515"/>
                    <a:pt x="6" y="516"/>
                    <a:pt x="6" y="516"/>
                  </a:cubicBezTo>
                  <a:cubicBezTo>
                    <a:pt x="8" y="516"/>
                    <a:pt x="8" y="516"/>
                    <a:pt x="8" y="516"/>
                  </a:cubicBezTo>
                  <a:cubicBezTo>
                    <a:pt x="8" y="517"/>
                    <a:pt x="8" y="517"/>
                    <a:pt x="8" y="517"/>
                  </a:cubicBezTo>
                  <a:cubicBezTo>
                    <a:pt x="10" y="517"/>
                    <a:pt x="10" y="517"/>
                    <a:pt x="10" y="517"/>
                  </a:cubicBezTo>
                  <a:cubicBezTo>
                    <a:pt x="9" y="518"/>
                    <a:pt x="9" y="518"/>
                    <a:pt x="9" y="518"/>
                  </a:cubicBezTo>
                  <a:cubicBezTo>
                    <a:pt x="9" y="519"/>
                    <a:pt x="10" y="518"/>
                    <a:pt x="10" y="519"/>
                  </a:cubicBezTo>
                  <a:cubicBezTo>
                    <a:pt x="10" y="519"/>
                    <a:pt x="9" y="520"/>
                    <a:pt x="10" y="520"/>
                  </a:cubicBezTo>
                  <a:cubicBezTo>
                    <a:pt x="10" y="520"/>
                    <a:pt x="10" y="520"/>
                    <a:pt x="10" y="520"/>
                  </a:cubicBezTo>
                  <a:cubicBezTo>
                    <a:pt x="11" y="521"/>
                    <a:pt x="11" y="521"/>
                    <a:pt x="12" y="522"/>
                  </a:cubicBezTo>
                  <a:cubicBezTo>
                    <a:pt x="12" y="522"/>
                    <a:pt x="12" y="522"/>
                    <a:pt x="12" y="522"/>
                  </a:cubicBezTo>
                  <a:cubicBezTo>
                    <a:pt x="13" y="522"/>
                    <a:pt x="13" y="522"/>
                    <a:pt x="13" y="522"/>
                  </a:cubicBezTo>
                  <a:cubicBezTo>
                    <a:pt x="13" y="523"/>
                    <a:pt x="14" y="524"/>
                    <a:pt x="14" y="524"/>
                  </a:cubicBezTo>
                  <a:cubicBezTo>
                    <a:pt x="15" y="524"/>
                    <a:pt x="15" y="524"/>
                    <a:pt x="15" y="524"/>
                  </a:cubicBezTo>
                  <a:cubicBezTo>
                    <a:pt x="15" y="525"/>
                    <a:pt x="14" y="526"/>
                    <a:pt x="14" y="526"/>
                  </a:cubicBezTo>
                  <a:cubicBezTo>
                    <a:pt x="15" y="526"/>
                    <a:pt x="15" y="526"/>
                    <a:pt x="15" y="526"/>
                  </a:cubicBezTo>
                  <a:cubicBezTo>
                    <a:pt x="15" y="527"/>
                    <a:pt x="15" y="527"/>
                    <a:pt x="15" y="527"/>
                  </a:cubicBezTo>
                  <a:cubicBezTo>
                    <a:pt x="15" y="527"/>
                    <a:pt x="15" y="527"/>
                    <a:pt x="15" y="527"/>
                  </a:cubicBezTo>
                  <a:cubicBezTo>
                    <a:pt x="15" y="527"/>
                    <a:pt x="15" y="528"/>
                    <a:pt x="16" y="528"/>
                  </a:cubicBezTo>
                  <a:cubicBezTo>
                    <a:pt x="16" y="528"/>
                    <a:pt x="17" y="528"/>
                    <a:pt x="18" y="528"/>
                  </a:cubicBezTo>
                  <a:cubicBezTo>
                    <a:pt x="17" y="529"/>
                    <a:pt x="17" y="530"/>
                    <a:pt x="17" y="532"/>
                  </a:cubicBezTo>
                  <a:cubicBezTo>
                    <a:pt x="18" y="532"/>
                    <a:pt x="18" y="532"/>
                    <a:pt x="18" y="532"/>
                  </a:cubicBezTo>
                  <a:cubicBezTo>
                    <a:pt x="18" y="534"/>
                    <a:pt x="18" y="534"/>
                    <a:pt x="18" y="534"/>
                  </a:cubicBezTo>
                  <a:cubicBezTo>
                    <a:pt x="20" y="534"/>
                    <a:pt x="19" y="534"/>
                    <a:pt x="20" y="535"/>
                  </a:cubicBezTo>
                  <a:cubicBezTo>
                    <a:pt x="20" y="535"/>
                    <a:pt x="20" y="536"/>
                    <a:pt x="20" y="537"/>
                  </a:cubicBezTo>
                  <a:cubicBezTo>
                    <a:pt x="20" y="537"/>
                    <a:pt x="21" y="537"/>
                    <a:pt x="20" y="538"/>
                  </a:cubicBezTo>
                  <a:cubicBezTo>
                    <a:pt x="20" y="538"/>
                    <a:pt x="20" y="538"/>
                    <a:pt x="20" y="538"/>
                  </a:cubicBezTo>
                  <a:cubicBezTo>
                    <a:pt x="20" y="538"/>
                    <a:pt x="20" y="538"/>
                    <a:pt x="20" y="539"/>
                  </a:cubicBezTo>
                  <a:cubicBezTo>
                    <a:pt x="21" y="539"/>
                    <a:pt x="21" y="539"/>
                    <a:pt x="21" y="539"/>
                  </a:cubicBezTo>
                  <a:cubicBezTo>
                    <a:pt x="21" y="540"/>
                    <a:pt x="20" y="539"/>
                    <a:pt x="22" y="540"/>
                  </a:cubicBezTo>
                  <a:cubicBezTo>
                    <a:pt x="22" y="541"/>
                    <a:pt x="22" y="541"/>
                    <a:pt x="22" y="541"/>
                  </a:cubicBezTo>
                  <a:cubicBezTo>
                    <a:pt x="21" y="541"/>
                    <a:pt x="22" y="541"/>
                    <a:pt x="21" y="541"/>
                  </a:cubicBezTo>
                  <a:cubicBezTo>
                    <a:pt x="21" y="541"/>
                    <a:pt x="21" y="541"/>
                    <a:pt x="21" y="541"/>
                  </a:cubicBezTo>
                  <a:cubicBezTo>
                    <a:pt x="21" y="541"/>
                    <a:pt x="21" y="541"/>
                    <a:pt x="21" y="541"/>
                  </a:cubicBezTo>
                  <a:cubicBezTo>
                    <a:pt x="22" y="542"/>
                    <a:pt x="22" y="542"/>
                    <a:pt x="23" y="542"/>
                  </a:cubicBezTo>
                  <a:cubicBezTo>
                    <a:pt x="23" y="545"/>
                    <a:pt x="23" y="545"/>
                    <a:pt x="23" y="545"/>
                  </a:cubicBezTo>
                  <a:cubicBezTo>
                    <a:pt x="24" y="545"/>
                    <a:pt x="24" y="545"/>
                    <a:pt x="25" y="545"/>
                  </a:cubicBezTo>
                  <a:cubicBezTo>
                    <a:pt x="25" y="546"/>
                    <a:pt x="25" y="548"/>
                    <a:pt x="26" y="549"/>
                  </a:cubicBezTo>
                  <a:cubicBezTo>
                    <a:pt x="27" y="549"/>
                    <a:pt x="27" y="549"/>
                    <a:pt x="27" y="549"/>
                  </a:cubicBezTo>
                  <a:cubicBezTo>
                    <a:pt x="27" y="549"/>
                    <a:pt x="27" y="549"/>
                    <a:pt x="27" y="549"/>
                  </a:cubicBezTo>
                  <a:cubicBezTo>
                    <a:pt x="29" y="549"/>
                    <a:pt x="29" y="549"/>
                    <a:pt x="29" y="549"/>
                  </a:cubicBezTo>
                  <a:cubicBezTo>
                    <a:pt x="30" y="550"/>
                    <a:pt x="31" y="551"/>
                    <a:pt x="31" y="552"/>
                  </a:cubicBezTo>
                  <a:cubicBezTo>
                    <a:pt x="31" y="553"/>
                    <a:pt x="31" y="553"/>
                    <a:pt x="31" y="553"/>
                  </a:cubicBezTo>
                  <a:cubicBezTo>
                    <a:pt x="32" y="553"/>
                    <a:pt x="32" y="553"/>
                    <a:pt x="33" y="553"/>
                  </a:cubicBezTo>
                  <a:cubicBezTo>
                    <a:pt x="33" y="554"/>
                    <a:pt x="33" y="554"/>
                    <a:pt x="33" y="554"/>
                  </a:cubicBezTo>
                  <a:cubicBezTo>
                    <a:pt x="33" y="554"/>
                    <a:pt x="33" y="554"/>
                    <a:pt x="33" y="554"/>
                  </a:cubicBezTo>
                  <a:cubicBezTo>
                    <a:pt x="33" y="555"/>
                    <a:pt x="33" y="555"/>
                    <a:pt x="33" y="555"/>
                  </a:cubicBezTo>
                  <a:cubicBezTo>
                    <a:pt x="35" y="555"/>
                    <a:pt x="35" y="555"/>
                    <a:pt x="35" y="555"/>
                  </a:cubicBezTo>
                  <a:cubicBezTo>
                    <a:pt x="35" y="555"/>
                    <a:pt x="35" y="556"/>
                    <a:pt x="35" y="556"/>
                  </a:cubicBezTo>
                  <a:cubicBezTo>
                    <a:pt x="36" y="556"/>
                    <a:pt x="37" y="556"/>
                    <a:pt x="37" y="557"/>
                  </a:cubicBezTo>
                  <a:cubicBezTo>
                    <a:pt x="38" y="557"/>
                    <a:pt x="38" y="558"/>
                    <a:pt x="39" y="559"/>
                  </a:cubicBezTo>
                  <a:cubicBezTo>
                    <a:pt x="40" y="562"/>
                    <a:pt x="42" y="562"/>
                    <a:pt x="44" y="563"/>
                  </a:cubicBezTo>
                  <a:cubicBezTo>
                    <a:pt x="44" y="564"/>
                    <a:pt x="44" y="564"/>
                    <a:pt x="45" y="565"/>
                  </a:cubicBezTo>
                  <a:cubicBezTo>
                    <a:pt x="47" y="565"/>
                    <a:pt x="47" y="565"/>
                    <a:pt x="47" y="565"/>
                  </a:cubicBezTo>
                  <a:cubicBezTo>
                    <a:pt x="47" y="565"/>
                    <a:pt x="47" y="565"/>
                    <a:pt x="47" y="565"/>
                  </a:cubicBezTo>
                  <a:cubicBezTo>
                    <a:pt x="47" y="565"/>
                    <a:pt x="48" y="566"/>
                    <a:pt x="49" y="567"/>
                  </a:cubicBezTo>
                  <a:cubicBezTo>
                    <a:pt x="52" y="567"/>
                    <a:pt x="58" y="563"/>
                    <a:pt x="59" y="561"/>
                  </a:cubicBezTo>
                  <a:cubicBezTo>
                    <a:pt x="67" y="561"/>
                    <a:pt x="67" y="561"/>
                    <a:pt x="67" y="561"/>
                  </a:cubicBezTo>
                  <a:cubicBezTo>
                    <a:pt x="67" y="561"/>
                    <a:pt x="67" y="561"/>
                    <a:pt x="67" y="561"/>
                  </a:cubicBezTo>
                  <a:cubicBezTo>
                    <a:pt x="68" y="562"/>
                    <a:pt x="68" y="562"/>
                    <a:pt x="69" y="562"/>
                  </a:cubicBezTo>
                  <a:cubicBezTo>
                    <a:pt x="69" y="562"/>
                    <a:pt x="69" y="562"/>
                    <a:pt x="69" y="562"/>
                  </a:cubicBezTo>
                  <a:cubicBezTo>
                    <a:pt x="70" y="562"/>
                    <a:pt x="70" y="562"/>
                    <a:pt x="70" y="562"/>
                  </a:cubicBezTo>
                  <a:cubicBezTo>
                    <a:pt x="70" y="563"/>
                    <a:pt x="70" y="563"/>
                    <a:pt x="70" y="563"/>
                  </a:cubicBezTo>
                  <a:cubicBezTo>
                    <a:pt x="75" y="563"/>
                    <a:pt x="75" y="563"/>
                    <a:pt x="75" y="563"/>
                  </a:cubicBezTo>
                  <a:cubicBezTo>
                    <a:pt x="75" y="563"/>
                    <a:pt x="75" y="563"/>
                    <a:pt x="75" y="563"/>
                  </a:cubicBezTo>
                  <a:cubicBezTo>
                    <a:pt x="76" y="562"/>
                    <a:pt x="77" y="562"/>
                    <a:pt x="77" y="562"/>
                  </a:cubicBezTo>
                  <a:cubicBezTo>
                    <a:pt x="77" y="561"/>
                    <a:pt x="77" y="561"/>
                    <a:pt x="77" y="561"/>
                  </a:cubicBezTo>
                  <a:cubicBezTo>
                    <a:pt x="78" y="561"/>
                    <a:pt x="78" y="561"/>
                    <a:pt x="78" y="561"/>
                  </a:cubicBezTo>
                  <a:cubicBezTo>
                    <a:pt x="78" y="561"/>
                    <a:pt x="78" y="561"/>
                    <a:pt x="78" y="561"/>
                  </a:cubicBezTo>
                  <a:cubicBezTo>
                    <a:pt x="79" y="561"/>
                    <a:pt x="79" y="561"/>
                    <a:pt x="79" y="561"/>
                  </a:cubicBezTo>
                  <a:cubicBezTo>
                    <a:pt x="79" y="561"/>
                    <a:pt x="79" y="561"/>
                    <a:pt x="79" y="561"/>
                  </a:cubicBezTo>
                  <a:cubicBezTo>
                    <a:pt x="82" y="561"/>
                    <a:pt x="82" y="561"/>
                    <a:pt x="82" y="561"/>
                  </a:cubicBezTo>
                  <a:cubicBezTo>
                    <a:pt x="82" y="560"/>
                    <a:pt x="82" y="560"/>
                    <a:pt x="83" y="559"/>
                  </a:cubicBezTo>
                  <a:cubicBezTo>
                    <a:pt x="84" y="559"/>
                    <a:pt x="84" y="559"/>
                    <a:pt x="84" y="559"/>
                  </a:cubicBezTo>
                  <a:cubicBezTo>
                    <a:pt x="84" y="559"/>
                    <a:pt x="84" y="559"/>
                    <a:pt x="84" y="559"/>
                  </a:cubicBezTo>
                  <a:cubicBezTo>
                    <a:pt x="84" y="559"/>
                    <a:pt x="84" y="559"/>
                    <a:pt x="84" y="559"/>
                  </a:cubicBezTo>
                  <a:cubicBezTo>
                    <a:pt x="84" y="559"/>
                    <a:pt x="84" y="559"/>
                    <a:pt x="84" y="559"/>
                  </a:cubicBezTo>
                  <a:cubicBezTo>
                    <a:pt x="89" y="559"/>
                    <a:pt x="89" y="559"/>
                    <a:pt x="89" y="559"/>
                  </a:cubicBezTo>
                  <a:cubicBezTo>
                    <a:pt x="89" y="558"/>
                    <a:pt x="89" y="558"/>
                    <a:pt x="89" y="558"/>
                  </a:cubicBezTo>
                  <a:cubicBezTo>
                    <a:pt x="90" y="558"/>
                    <a:pt x="90" y="558"/>
                    <a:pt x="90" y="558"/>
                  </a:cubicBezTo>
                  <a:cubicBezTo>
                    <a:pt x="91" y="557"/>
                    <a:pt x="91" y="557"/>
                    <a:pt x="91" y="557"/>
                  </a:cubicBezTo>
                  <a:cubicBezTo>
                    <a:pt x="93" y="557"/>
                    <a:pt x="93" y="557"/>
                    <a:pt x="93" y="557"/>
                  </a:cubicBezTo>
                  <a:cubicBezTo>
                    <a:pt x="93" y="555"/>
                    <a:pt x="93" y="555"/>
                    <a:pt x="92" y="554"/>
                  </a:cubicBezTo>
                  <a:cubicBezTo>
                    <a:pt x="92" y="554"/>
                    <a:pt x="92" y="554"/>
                    <a:pt x="92" y="554"/>
                  </a:cubicBezTo>
                  <a:cubicBezTo>
                    <a:pt x="92" y="554"/>
                    <a:pt x="93" y="554"/>
                    <a:pt x="94" y="554"/>
                  </a:cubicBezTo>
                  <a:cubicBezTo>
                    <a:pt x="94" y="555"/>
                    <a:pt x="94" y="555"/>
                    <a:pt x="94" y="556"/>
                  </a:cubicBezTo>
                  <a:cubicBezTo>
                    <a:pt x="94" y="556"/>
                    <a:pt x="94" y="556"/>
                    <a:pt x="94" y="556"/>
                  </a:cubicBezTo>
                  <a:cubicBezTo>
                    <a:pt x="96" y="556"/>
                    <a:pt x="96" y="556"/>
                    <a:pt x="96" y="556"/>
                  </a:cubicBezTo>
                  <a:cubicBezTo>
                    <a:pt x="96" y="555"/>
                    <a:pt x="96" y="555"/>
                    <a:pt x="96" y="555"/>
                  </a:cubicBezTo>
                  <a:cubicBezTo>
                    <a:pt x="96" y="554"/>
                    <a:pt x="96" y="554"/>
                    <a:pt x="96" y="554"/>
                  </a:cubicBezTo>
                  <a:cubicBezTo>
                    <a:pt x="97" y="554"/>
                    <a:pt x="97" y="554"/>
                    <a:pt x="97" y="554"/>
                  </a:cubicBezTo>
                  <a:cubicBezTo>
                    <a:pt x="97" y="555"/>
                    <a:pt x="97" y="555"/>
                    <a:pt x="97" y="555"/>
                  </a:cubicBezTo>
                  <a:cubicBezTo>
                    <a:pt x="97" y="556"/>
                    <a:pt x="97" y="555"/>
                    <a:pt x="97" y="556"/>
                  </a:cubicBezTo>
                  <a:cubicBezTo>
                    <a:pt x="97" y="556"/>
                    <a:pt x="96" y="556"/>
                    <a:pt x="96" y="556"/>
                  </a:cubicBezTo>
                  <a:cubicBezTo>
                    <a:pt x="96" y="557"/>
                    <a:pt x="96" y="557"/>
                    <a:pt x="96" y="557"/>
                  </a:cubicBezTo>
                  <a:cubicBezTo>
                    <a:pt x="98" y="557"/>
                    <a:pt x="97" y="557"/>
                    <a:pt x="98" y="556"/>
                  </a:cubicBezTo>
                  <a:cubicBezTo>
                    <a:pt x="98" y="556"/>
                    <a:pt x="98" y="556"/>
                    <a:pt x="98" y="556"/>
                  </a:cubicBezTo>
                  <a:cubicBezTo>
                    <a:pt x="98" y="555"/>
                    <a:pt x="98" y="555"/>
                    <a:pt x="98" y="555"/>
                  </a:cubicBezTo>
                  <a:cubicBezTo>
                    <a:pt x="99" y="556"/>
                    <a:pt x="99" y="556"/>
                    <a:pt x="99" y="556"/>
                  </a:cubicBezTo>
                  <a:cubicBezTo>
                    <a:pt x="99" y="555"/>
                    <a:pt x="99" y="555"/>
                    <a:pt x="99" y="555"/>
                  </a:cubicBezTo>
                  <a:cubicBezTo>
                    <a:pt x="100" y="555"/>
                    <a:pt x="100" y="555"/>
                    <a:pt x="100" y="555"/>
                  </a:cubicBezTo>
                  <a:cubicBezTo>
                    <a:pt x="100" y="554"/>
                    <a:pt x="101" y="554"/>
                    <a:pt x="101" y="553"/>
                  </a:cubicBezTo>
                  <a:cubicBezTo>
                    <a:pt x="102" y="553"/>
                    <a:pt x="104" y="553"/>
                    <a:pt x="105" y="553"/>
                  </a:cubicBezTo>
                  <a:cubicBezTo>
                    <a:pt x="105" y="552"/>
                    <a:pt x="105" y="552"/>
                    <a:pt x="105" y="552"/>
                  </a:cubicBezTo>
                  <a:cubicBezTo>
                    <a:pt x="106" y="552"/>
                    <a:pt x="106" y="552"/>
                    <a:pt x="106" y="552"/>
                  </a:cubicBezTo>
                  <a:cubicBezTo>
                    <a:pt x="106" y="551"/>
                    <a:pt x="106" y="551"/>
                    <a:pt x="106" y="551"/>
                  </a:cubicBezTo>
                  <a:cubicBezTo>
                    <a:pt x="108" y="551"/>
                    <a:pt x="108" y="551"/>
                    <a:pt x="108" y="551"/>
                  </a:cubicBezTo>
                  <a:cubicBezTo>
                    <a:pt x="108" y="552"/>
                    <a:pt x="108" y="552"/>
                    <a:pt x="108" y="552"/>
                  </a:cubicBezTo>
                  <a:cubicBezTo>
                    <a:pt x="108" y="552"/>
                    <a:pt x="108" y="552"/>
                    <a:pt x="108" y="552"/>
                  </a:cubicBezTo>
                  <a:cubicBezTo>
                    <a:pt x="108" y="553"/>
                    <a:pt x="108" y="553"/>
                    <a:pt x="108" y="553"/>
                  </a:cubicBezTo>
                  <a:cubicBezTo>
                    <a:pt x="113" y="553"/>
                    <a:pt x="113" y="553"/>
                    <a:pt x="113" y="553"/>
                  </a:cubicBezTo>
                  <a:cubicBezTo>
                    <a:pt x="113" y="553"/>
                    <a:pt x="114" y="553"/>
                    <a:pt x="114" y="554"/>
                  </a:cubicBezTo>
                  <a:cubicBezTo>
                    <a:pt x="115" y="555"/>
                    <a:pt x="115" y="553"/>
                    <a:pt x="115" y="555"/>
                  </a:cubicBezTo>
                  <a:cubicBezTo>
                    <a:pt x="117" y="555"/>
                    <a:pt x="116" y="556"/>
                    <a:pt x="118" y="556"/>
                  </a:cubicBezTo>
                  <a:cubicBezTo>
                    <a:pt x="118" y="557"/>
                    <a:pt x="118" y="557"/>
                    <a:pt x="118" y="557"/>
                  </a:cubicBezTo>
                  <a:cubicBezTo>
                    <a:pt x="119" y="557"/>
                    <a:pt x="119" y="557"/>
                    <a:pt x="119" y="557"/>
                  </a:cubicBezTo>
                  <a:cubicBezTo>
                    <a:pt x="119" y="558"/>
                    <a:pt x="119" y="559"/>
                    <a:pt x="120" y="560"/>
                  </a:cubicBezTo>
                  <a:cubicBezTo>
                    <a:pt x="120" y="560"/>
                    <a:pt x="119" y="561"/>
                    <a:pt x="118" y="561"/>
                  </a:cubicBezTo>
                  <a:cubicBezTo>
                    <a:pt x="118" y="561"/>
                    <a:pt x="119" y="562"/>
                    <a:pt x="119" y="562"/>
                  </a:cubicBezTo>
                  <a:cubicBezTo>
                    <a:pt x="119" y="562"/>
                    <a:pt x="119" y="562"/>
                    <a:pt x="119" y="562"/>
                  </a:cubicBezTo>
                  <a:cubicBezTo>
                    <a:pt x="119" y="563"/>
                    <a:pt x="119" y="563"/>
                    <a:pt x="119" y="563"/>
                  </a:cubicBezTo>
                  <a:cubicBezTo>
                    <a:pt x="120" y="563"/>
                    <a:pt x="120" y="563"/>
                    <a:pt x="120" y="563"/>
                  </a:cubicBezTo>
                  <a:cubicBezTo>
                    <a:pt x="120" y="564"/>
                    <a:pt x="120" y="564"/>
                    <a:pt x="120" y="564"/>
                  </a:cubicBezTo>
                  <a:cubicBezTo>
                    <a:pt x="120" y="565"/>
                    <a:pt x="120" y="565"/>
                    <a:pt x="120" y="565"/>
                  </a:cubicBezTo>
                  <a:cubicBezTo>
                    <a:pt x="121" y="566"/>
                    <a:pt x="120" y="565"/>
                    <a:pt x="122" y="566"/>
                  </a:cubicBezTo>
                  <a:cubicBezTo>
                    <a:pt x="122" y="567"/>
                    <a:pt x="122" y="567"/>
                    <a:pt x="122" y="567"/>
                  </a:cubicBezTo>
                  <a:cubicBezTo>
                    <a:pt x="123" y="566"/>
                    <a:pt x="124" y="566"/>
                    <a:pt x="126" y="566"/>
                  </a:cubicBezTo>
                  <a:cubicBezTo>
                    <a:pt x="126" y="565"/>
                    <a:pt x="126" y="565"/>
                    <a:pt x="126" y="565"/>
                  </a:cubicBezTo>
                  <a:cubicBezTo>
                    <a:pt x="126" y="566"/>
                    <a:pt x="126" y="565"/>
                    <a:pt x="126" y="566"/>
                  </a:cubicBezTo>
                  <a:cubicBezTo>
                    <a:pt x="127" y="566"/>
                    <a:pt x="127" y="566"/>
                    <a:pt x="128" y="565"/>
                  </a:cubicBezTo>
                  <a:cubicBezTo>
                    <a:pt x="128" y="565"/>
                    <a:pt x="128" y="565"/>
                    <a:pt x="128" y="565"/>
                  </a:cubicBezTo>
                  <a:cubicBezTo>
                    <a:pt x="129" y="565"/>
                    <a:pt x="129" y="566"/>
                    <a:pt x="130" y="565"/>
                  </a:cubicBezTo>
                  <a:cubicBezTo>
                    <a:pt x="130" y="564"/>
                    <a:pt x="130" y="564"/>
                    <a:pt x="130" y="564"/>
                  </a:cubicBezTo>
                  <a:cubicBezTo>
                    <a:pt x="130" y="564"/>
                    <a:pt x="130" y="564"/>
                    <a:pt x="130" y="563"/>
                  </a:cubicBezTo>
                  <a:cubicBezTo>
                    <a:pt x="132" y="563"/>
                    <a:pt x="132" y="563"/>
                    <a:pt x="132" y="563"/>
                  </a:cubicBezTo>
                  <a:cubicBezTo>
                    <a:pt x="132" y="564"/>
                    <a:pt x="132" y="564"/>
                    <a:pt x="132" y="564"/>
                  </a:cubicBezTo>
                  <a:cubicBezTo>
                    <a:pt x="132" y="564"/>
                    <a:pt x="132" y="564"/>
                    <a:pt x="132" y="564"/>
                  </a:cubicBezTo>
                  <a:cubicBezTo>
                    <a:pt x="132" y="565"/>
                    <a:pt x="132" y="565"/>
                    <a:pt x="132" y="565"/>
                  </a:cubicBezTo>
                  <a:cubicBezTo>
                    <a:pt x="133" y="565"/>
                    <a:pt x="133" y="565"/>
                    <a:pt x="133" y="565"/>
                  </a:cubicBezTo>
                  <a:cubicBezTo>
                    <a:pt x="133" y="563"/>
                    <a:pt x="133" y="563"/>
                    <a:pt x="133" y="563"/>
                  </a:cubicBezTo>
                  <a:cubicBezTo>
                    <a:pt x="133" y="563"/>
                    <a:pt x="133" y="563"/>
                    <a:pt x="133" y="563"/>
                  </a:cubicBezTo>
                  <a:cubicBezTo>
                    <a:pt x="133" y="564"/>
                    <a:pt x="133" y="564"/>
                    <a:pt x="133" y="564"/>
                  </a:cubicBezTo>
                  <a:cubicBezTo>
                    <a:pt x="134" y="564"/>
                    <a:pt x="134" y="564"/>
                    <a:pt x="134" y="565"/>
                  </a:cubicBezTo>
                  <a:cubicBezTo>
                    <a:pt x="135" y="565"/>
                    <a:pt x="136" y="564"/>
                    <a:pt x="136" y="564"/>
                  </a:cubicBezTo>
                  <a:cubicBezTo>
                    <a:pt x="137" y="564"/>
                    <a:pt x="137" y="564"/>
                    <a:pt x="137" y="564"/>
                  </a:cubicBezTo>
                  <a:cubicBezTo>
                    <a:pt x="137" y="565"/>
                    <a:pt x="136" y="565"/>
                    <a:pt x="136" y="567"/>
                  </a:cubicBezTo>
                  <a:cubicBezTo>
                    <a:pt x="137" y="567"/>
                    <a:pt x="138" y="568"/>
                    <a:pt x="139" y="567"/>
                  </a:cubicBezTo>
                  <a:cubicBezTo>
                    <a:pt x="139" y="567"/>
                    <a:pt x="139" y="567"/>
                    <a:pt x="139" y="567"/>
                  </a:cubicBezTo>
                  <a:cubicBezTo>
                    <a:pt x="141" y="567"/>
                    <a:pt x="141" y="567"/>
                    <a:pt x="141" y="567"/>
                  </a:cubicBezTo>
                  <a:cubicBezTo>
                    <a:pt x="141" y="567"/>
                    <a:pt x="141" y="567"/>
                    <a:pt x="141" y="567"/>
                  </a:cubicBezTo>
                  <a:cubicBezTo>
                    <a:pt x="140" y="567"/>
                    <a:pt x="140" y="567"/>
                    <a:pt x="140" y="567"/>
                  </a:cubicBezTo>
                  <a:cubicBezTo>
                    <a:pt x="140" y="569"/>
                    <a:pt x="139" y="568"/>
                    <a:pt x="140" y="569"/>
                  </a:cubicBezTo>
                  <a:cubicBezTo>
                    <a:pt x="140" y="569"/>
                    <a:pt x="140" y="569"/>
                    <a:pt x="140" y="569"/>
                  </a:cubicBezTo>
                  <a:cubicBezTo>
                    <a:pt x="140" y="571"/>
                    <a:pt x="140" y="571"/>
                    <a:pt x="140" y="571"/>
                  </a:cubicBezTo>
                  <a:cubicBezTo>
                    <a:pt x="141" y="571"/>
                    <a:pt x="141" y="571"/>
                    <a:pt x="141" y="571"/>
                  </a:cubicBezTo>
                  <a:cubicBezTo>
                    <a:pt x="141" y="572"/>
                    <a:pt x="141" y="572"/>
                    <a:pt x="141" y="572"/>
                  </a:cubicBezTo>
                  <a:cubicBezTo>
                    <a:pt x="141" y="572"/>
                    <a:pt x="141" y="572"/>
                    <a:pt x="141" y="572"/>
                  </a:cubicBezTo>
                  <a:cubicBezTo>
                    <a:pt x="142" y="573"/>
                    <a:pt x="142" y="573"/>
                    <a:pt x="142" y="574"/>
                  </a:cubicBezTo>
                  <a:cubicBezTo>
                    <a:pt x="141" y="574"/>
                    <a:pt x="141" y="574"/>
                    <a:pt x="141" y="574"/>
                  </a:cubicBezTo>
                  <a:cubicBezTo>
                    <a:pt x="141" y="576"/>
                    <a:pt x="141" y="576"/>
                    <a:pt x="141" y="576"/>
                  </a:cubicBezTo>
                  <a:cubicBezTo>
                    <a:pt x="141" y="576"/>
                    <a:pt x="141" y="576"/>
                    <a:pt x="141" y="576"/>
                  </a:cubicBezTo>
                  <a:cubicBezTo>
                    <a:pt x="141" y="579"/>
                    <a:pt x="141" y="579"/>
                    <a:pt x="141" y="579"/>
                  </a:cubicBezTo>
                  <a:cubicBezTo>
                    <a:pt x="140" y="579"/>
                    <a:pt x="140" y="579"/>
                    <a:pt x="140" y="579"/>
                  </a:cubicBezTo>
                  <a:cubicBezTo>
                    <a:pt x="140" y="579"/>
                    <a:pt x="141" y="581"/>
                    <a:pt x="141" y="582"/>
                  </a:cubicBezTo>
                  <a:cubicBezTo>
                    <a:pt x="140" y="582"/>
                    <a:pt x="140" y="582"/>
                    <a:pt x="140" y="582"/>
                  </a:cubicBezTo>
                  <a:cubicBezTo>
                    <a:pt x="140" y="584"/>
                    <a:pt x="139" y="585"/>
                    <a:pt x="139" y="587"/>
                  </a:cubicBezTo>
                  <a:cubicBezTo>
                    <a:pt x="139" y="587"/>
                    <a:pt x="139" y="587"/>
                    <a:pt x="139" y="587"/>
                  </a:cubicBezTo>
                  <a:cubicBezTo>
                    <a:pt x="140" y="588"/>
                    <a:pt x="140" y="590"/>
                    <a:pt x="140" y="591"/>
                  </a:cubicBezTo>
                  <a:cubicBezTo>
                    <a:pt x="138" y="591"/>
                    <a:pt x="138" y="591"/>
                    <a:pt x="138" y="591"/>
                  </a:cubicBezTo>
                  <a:cubicBezTo>
                    <a:pt x="138" y="592"/>
                    <a:pt x="138" y="592"/>
                    <a:pt x="138" y="592"/>
                  </a:cubicBezTo>
                  <a:cubicBezTo>
                    <a:pt x="138" y="592"/>
                    <a:pt x="138" y="592"/>
                    <a:pt x="138" y="592"/>
                  </a:cubicBezTo>
                  <a:cubicBezTo>
                    <a:pt x="139" y="592"/>
                    <a:pt x="139" y="592"/>
                    <a:pt x="139" y="593"/>
                  </a:cubicBezTo>
                  <a:cubicBezTo>
                    <a:pt x="138" y="593"/>
                    <a:pt x="138" y="593"/>
                    <a:pt x="138" y="593"/>
                  </a:cubicBezTo>
                  <a:cubicBezTo>
                    <a:pt x="139" y="596"/>
                    <a:pt x="138" y="597"/>
                    <a:pt x="137" y="600"/>
                  </a:cubicBezTo>
                  <a:cubicBezTo>
                    <a:pt x="136" y="600"/>
                    <a:pt x="136" y="600"/>
                    <a:pt x="136" y="600"/>
                  </a:cubicBezTo>
                  <a:cubicBezTo>
                    <a:pt x="136" y="601"/>
                    <a:pt x="136" y="601"/>
                    <a:pt x="136" y="601"/>
                  </a:cubicBezTo>
                  <a:cubicBezTo>
                    <a:pt x="136" y="601"/>
                    <a:pt x="136" y="601"/>
                    <a:pt x="136" y="601"/>
                  </a:cubicBezTo>
                  <a:cubicBezTo>
                    <a:pt x="136" y="602"/>
                    <a:pt x="136" y="602"/>
                    <a:pt x="136" y="602"/>
                  </a:cubicBezTo>
                  <a:cubicBezTo>
                    <a:pt x="137" y="602"/>
                    <a:pt x="137" y="602"/>
                    <a:pt x="137" y="602"/>
                  </a:cubicBezTo>
                  <a:cubicBezTo>
                    <a:pt x="137" y="603"/>
                    <a:pt x="137" y="603"/>
                    <a:pt x="137" y="603"/>
                  </a:cubicBezTo>
                  <a:cubicBezTo>
                    <a:pt x="137" y="604"/>
                    <a:pt x="138" y="604"/>
                    <a:pt x="139" y="604"/>
                  </a:cubicBezTo>
                  <a:cubicBezTo>
                    <a:pt x="139" y="604"/>
                    <a:pt x="139" y="604"/>
                    <a:pt x="139" y="605"/>
                  </a:cubicBezTo>
                  <a:cubicBezTo>
                    <a:pt x="140" y="605"/>
                    <a:pt x="140" y="605"/>
                    <a:pt x="140" y="605"/>
                  </a:cubicBezTo>
                  <a:cubicBezTo>
                    <a:pt x="140" y="606"/>
                    <a:pt x="140" y="606"/>
                    <a:pt x="140" y="606"/>
                  </a:cubicBezTo>
                  <a:cubicBezTo>
                    <a:pt x="138" y="606"/>
                    <a:pt x="138" y="606"/>
                    <a:pt x="138" y="606"/>
                  </a:cubicBezTo>
                  <a:cubicBezTo>
                    <a:pt x="138" y="608"/>
                    <a:pt x="139" y="607"/>
                    <a:pt x="140" y="608"/>
                  </a:cubicBezTo>
                  <a:cubicBezTo>
                    <a:pt x="140" y="609"/>
                    <a:pt x="140" y="609"/>
                    <a:pt x="140" y="609"/>
                  </a:cubicBezTo>
                  <a:cubicBezTo>
                    <a:pt x="141" y="609"/>
                    <a:pt x="141" y="609"/>
                    <a:pt x="141" y="609"/>
                  </a:cubicBezTo>
                  <a:cubicBezTo>
                    <a:pt x="141" y="610"/>
                    <a:pt x="142" y="610"/>
                    <a:pt x="143" y="611"/>
                  </a:cubicBezTo>
                  <a:cubicBezTo>
                    <a:pt x="143" y="612"/>
                    <a:pt x="144" y="612"/>
                    <a:pt x="144" y="612"/>
                  </a:cubicBezTo>
                  <a:cubicBezTo>
                    <a:pt x="145" y="612"/>
                    <a:pt x="145" y="612"/>
                    <a:pt x="145" y="612"/>
                  </a:cubicBezTo>
                  <a:cubicBezTo>
                    <a:pt x="145" y="613"/>
                    <a:pt x="145" y="613"/>
                    <a:pt x="145" y="614"/>
                  </a:cubicBezTo>
                  <a:cubicBezTo>
                    <a:pt x="146" y="614"/>
                    <a:pt x="146" y="614"/>
                    <a:pt x="146" y="614"/>
                  </a:cubicBezTo>
                  <a:cubicBezTo>
                    <a:pt x="146" y="615"/>
                    <a:pt x="146" y="615"/>
                    <a:pt x="146" y="616"/>
                  </a:cubicBezTo>
                  <a:cubicBezTo>
                    <a:pt x="146" y="616"/>
                    <a:pt x="146" y="616"/>
                    <a:pt x="146" y="616"/>
                  </a:cubicBezTo>
                  <a:cubicBezTo>
                    <a:pt x="146" y="617"/>
                    <a:pt x="146" y="617"/>
                    <a:pt x="146" y="617"/>
                  </a:cubicBezTo>
                  <a:cubicBezTo>
                    <a:pt x="147" y="618"/>
                    <a:pt x="148" y="618"/>
                    <a:pt x="149" y="619"/>
                  </a:cubicBezTo>
                  <a:cubicBezTo>
                    <a:pt x="150" y="620"/>
                    <a:pt x="150" y="620"/>
                    <a:pt x="150" y="620"/>
                  </a:cubicBezTo>
                  <a:cubicBezTo>
                    <a:pt x="151" y="620"/>
                    <a:pt x="151" y="620"/>
                    <a:pt x="151" y="620"/>
                  </a:cubicBezTo>
                  <a:cubicBezTo>
                    <a:pt x="151" y="622"/>
                    <a:pt x="151" y="622"/>
                    <a:pt x="151" y="622"/>
                  </a:cubicBezTo>
                  <a:cubicBezTo>
                    <a:pt x="151" y="622"/>
                    <a:pt x="151" y="622"/>
                    <a:pt x="151" y="622"/>
                  </a:cubicBezTo>
                  <a:cubicBezTo>
                    <a:pt x="152" y="623"/>
                    <a:pt x="152" y="623"/>
                    <a:pt x="152" y="625"/>
                  </a:cubicBezTo>
                  <a:cubicBezTo>
                    <a:pt x="153" y="625"/>
                    <a:pt x="153" y="625"/>
                    <a:pt x="153" y="625"/>
                  </a:cubicBezTo>
                  <a:cubicBezTo>
                    <a:pt x="153" y="626"/>
                    <a:pt x="153" y="626"/>
                    <a:pt x="153" y="626"/>
                  </a:cubicBezTo>
                  <a:cubicBezTo>
                    <a:pt x="154" y="626"/>
                    <a:pt x="154" y="626"/>
                    <a:pt x="154" y="626"/>
                  </a:cubicBezTo>
                  <a:cubicBezTo>
                    <a:pt x="154" y="627"/>
                    <a:pt x="154" y="627"/>
                    <a:pt x="154" y="627"/>
                  </a:cubicBezTo>
                  <a:cubicBezTo>
                    <a:pt x="154" y="627"/>
                    <a:pt x="153" y="627"/>
                    <a:pt x="153" y="628"/>
                  </a:cubicBezTo>
                  <a:cubicBezTo>
                    <a:pt x="153" y="628"/>
                    <a:pt x="153" y="628"/>
                    <a:pt x="153" y="628"/>
                  </a:cubicBezTo>
                  <a:cubicBezTo>
                    <a:pt x="153" y="629"/>
                    <a:pt x="153" y="629"/>
                    <a:pt x="153" y="629"/>
                  </a:cubicBezTo>
                  <a:cubicBezTo>
                    <a:pt x="154" y="630"/>
                    <a:pt x="154" y="630"/>
                    <a:pt x="155" y="630"/>
                  </a:cubicBezTo>
                  <a:cubicBezTo>
                    <a:pt x="155" y="631"/>
                    <a:pt x="155" y="631"/>
                    <a:pt x="155" y="632"/>
                  </a:cubicBezTo>
                  <a:cubicBezTo>
                    <a:pt x="155" y="632"/>
                    <a:pt x="155" y="632"/>
                    <a:pt x="155" y="632"/>
                  </a:cubicBezTo>
                  <a:cubicBezTo>
                    <a:pt x="155" y="632"/>
                    <a:pt x="155" y="633"/>
                    <a:pt x="155" y="634"/>
                  </a:cubicBezTo>
                  <a:cubicBezTo>
                    <a:pt x="156" y="634"/>
                    <a:pt x="156" y="634"/>
                    <a:pt x="156" y="634"/>
                  </a:cubicBezTo>
                  <a:cubicBezTo>
                    <a:pt x="156" y="635"/>
                    <a:pt x="156" y="635"/>
                    <a:pt x="156" y="635"/>
                  </a:cubicBezTo>
                  <a:cubicBezTo>
                    <a:pt x="156" y="635"/>
                    <a:pt x="156" y="635"/>
                    <a:pt x="156" y="635"/>
                  </a:cubicBezTo>
                  <a:cubicBezTo>
                    <a:pt x="156" y="636"/>
                    <a:pt x="156" y="636"/>
                    <a:pt x="156" y="636"/>
                  </a:cubicBezTo>
                  <a:cubicBezTo>
                    <a:pt x="157" y="636"/>
                    <a:pt x="157" y="636"/>
                    <a:pt x="157" y="636"/>
                  </a:cubicBezTo>
                  <a:cubicBezTo>
                    <a:pt x="157" y="637"/>
                    <a:pt x="157" y="638"/>
                    <a:pt x="157" y="638"/>
                  </a:cubicBezTo>
                  <a:cubicBezTo>
                    <a:pt x="158" y="639"/>
                    <a:pt x="158" y="639"/>
                    <a:pt x="158" y="639"/>
                  </a:cubicBezTo>
                  <a:cubicBezTo>
                    <a:pt x="158" y="640"/>
                    <a:pt x="158" y="640"/>
                    <a:pt x="158" y="640"/>
                  </a:cubicBezTo>
                  <a:cubicBezTo>
                    <a:pt x="158" y="640"/>
                    <a:pt x="158" y="640"/>
                    <a:pt x="158" y="640"/>
                  </a:cubicBezTo>
                  <a:cubicBezTo>
                    <a:pt x="158" y="641"/>
                    <a:pt x="158" y="642"/>
                    <a:pt x="159" y="643"/>
                  </a:cubicBezTo>
                  <a:cubicBezTo>
                    <a:pt x="159" y="643"/>
                    <a:pt x="159" y="643"/>
                    <a:pt x="159" y="643"/>
                  </a:cubicBezTo>
                  <a:cubicBezTo>
                    <a:pt x="159" y="644"/>
                    <a:pt x="159" y="644"/>
                    <a:pt x="159" y="644"/>
                  </a:cubicBezTo>
                  <a:cubicBezTo>
                    <a:pt x="160" y="644"/>
                    <a:pt x="160" y="644"/>
                    <a:pt x="160" y="644"/>
                  </a:cubicBezTo>
                  <a:cubicBezTo>
                    <a:pt x="160" y="645"/>
                    <a:pt x="160" y="646"/>
                    <a:pt x="159" y="647"/>
                  </a:cubicBezTo>
                  <a:cubicBezTo>
                    <a:pt x="160" y="647"/>
                    <a:pt x="160" y="647"/>
                    <a:pt x="160" y="647"/>
                  </a:cubicBezTo>
                  <a:cubicBezTo>
                    <a:pt x="160" y="647"/>
                    <a:pt x="160" y="647"/>
                    <a:pt x="160" y="648"/>
                  </a:cubicBezTo>
                  <a:cubicBezTo>
                    <a:pt x="161" y="648"/>
                    <a:pt x="161" y="648"/>
                    <a:pt x="161" y="648"/>
                  </a:cubicBezTo>
                  <a:cubicBezTo>
                    <a:pt x="161" y="649"/>
                    <a:pt x="160" y="649"/>
                    <a:pt x="160" y="649"/>
                  </a:cubicBezTo>
                  <a:cubicBezTo>
                    <a:pt x="160" y="649"/>
                    <a:pt x="160" y="650"/>
                    <a:pt x="160" y="650"/>
                  </a:cubicBezTo>
                  <a:cubicBezTo>
                    <a:pt x="160" y="651"/>
                    <a:pt x="159" y="651"/>
                    <a:pt x="159" y="651"/>
                  </a:cubicBezTo>
                  <a:cubicBezTo>
                    <a:pt x="159" y="652"/>
                    <a:pt x="159" y="653"/>
                    <a:pt x="159" y="654"/>
                  </a:cubicBezTo>
                  <a:cubicBezTo>
                    <a:pt x="159" y="654"/>
                    <a:pt x="159" y="654"/>
                    <a:pt x="159" y="654"/>
                  </a:cubicBezTo>
                  <a:cubicBezTo>
                    <a:pt x="159" y="655"/>
                    <a:pt x="159" y="655"/>
                    <a:pt x="159" y="655"/>
                  </a:cubicBezTo>
                  <a:cubicBezTo>
                    <a:pt x="159" y="655"/>
                    <a:pt x="159" y="655"/>
                    <a:pt x="159" y="655"/>
                  </a:cubicBezTo>
                  <a:cubicBezTo>
                    <a:pt x="159" y="657"/>
                    <a:pt x="159" y="657"/>
                    <a:pt x="159" y="657"/>
                  </a:cubicBezTo>
                  <a:cubicBezTo>
                    <a:pt x="160" y="657"/>
                    <a:pt x="160" y="657"/>
                    <a:pt x="160" y="657"/>
                  </a:cubicBezTo>
                  <a:cubicBezTo>
                    <a:pt x="160" y="658"/>
                    <a:pt x="160" y="659"/>
                    <a:pt x="159" y="659"/>
                  </a:cubicBezTo>
                  <a:cubicBezTo>
                    <a:pt x="160" y="660"/>
                    <a:pt x="160" y="660"/>
                    <a:pt x="161" y="660"/>
                  </a:cubicBezTo>
                  <a:cubicBezTo>
                    <a:pt x="161" y="661"/>
                    <a:pt x="161" y="661"/>
                    <a:pt x="161" y="661"/>
                  </a:cubicBezTo>
                  <a:cubicBezTo>
                    <a:pt x="161" y="662"/>
                    <a:pt x="161" y="662"/>
                    <a:pt x="161" y="662"/>
                  </a:cubicBezTo>
                  <a:cubicBezTo>
                    <a:pt x="161" y="663"/>
                    <a:pt x="161" y="663"/>
                    <a:pt x="161" y="663"/>
                  </a:cubicBezTo>
                  <a:cubicBezTo>
                    <a:pt x="162" y="663"/>
                    <a:pt x="162" y="663"/>
                    <a:pt x="162" y="663"/>
                  </a:cubicBezTo>
                  <a:cubicBezTo>
                    <a:pt x="162" y="666"/>
                    <a:pt x="162" y="666"/>
                    <a:pt x="162" y="666"/>
                  </a:cubicBezTo>
                  <a:cubicBezTo>
                    <a:pt x="162" y="666"/>
                    <a:pt x="162" y="666"/>
                    <a:pt x="162" y="666"/>
                  </a:cubicBezTo>
                  <a:cubicBezTo>
                    <a:pt x="162" y="668"/>
                    <a:pt x="162" y="670"/>
                    <a:pt x="162" y="671"/>
                  </a:cubicBezTo>
                  <a:cubicBezTo>
                    <a:pt x="161" y="671"/>
                    <a:pt x="161" y="671"/>
                    <a:pt x="161" y="671"/>
                  </a:cubicBezTo>
                  <a:cubicBezTo>
                    <a:pt x="161" y="673"/>
                    <a:pt x="161" y="673"/>
                    <a:pt x="161" y="673"/>
                  </a:cubicBezTo>
                  <a:cubicBezTo>
                    <a:pt x="161" y="673"/>
                    <a:pt x="161" y="673"/>
                    <a:pt x="161" y="673"/>
                  </a:cubicBezTo>
                  <a:cubicBezTo>
                    <a:pt x="161" y="674"/>
                    <a:pt x="161" y="675"/>
                    <a:pt x="160" y="675"/>
                  </a:cubicBezTo>
                  <a:cubicBezTo>
                    <a:pt x="159" y="675"/>
                    <a:pt x="159" y="675"/>
                    <a:pt x="159" y="675"/>
                  </a:cubicBezTo>
                  <a:cubicBezTo>
                    <a:pt x="159" y="676"/>
                    <a:pt x="159" y="676"/>
                    <a:pt x="159" y="676"/>
                  </a:cubicBezTo>
                  <a:cubicBezTo>
                    <a:pt x="159" y="676"/>
                    <a:pt x="159" y="676"/>
                    <a:pt x="159" y="676"/>
                  </a:cubicBezTo>
                  <a:cubicBezTo>
                    <a:pt x="159" y="679"/>
                    <a:pt x="159" y="679"/>
                    <a:pt x="159" y="679"/>
                  </a:cubicBezTo>
                  <a:cubicBezTo>
                    <a:pt x="158" y="679"/>
                    <a:pt x="158" y="679"/>
                    <a:pt x="158" y="679"/>
                  </a:cubicBezTo>
                  <a:cubicBezTo>
                    <a:pt x="158" y="679"/>
                    <a:pt x="157" y="680"/>
                    <a:pt x="157" y="680"/>
                  </a:cubicBezTo>
                  <a:cubicBezTo>
                    <a:pt x="156" y="680"/>
                    <a:pt x="156" y="680"/>
                    <a:pt x="156" y="680"/>
                  </a:cubicBezTo>
                  <a:cubicBezTo>
                    <a:pt x="156" y="681"/>
                    <a:pt x="156" y="683"/>
                    <a:pt x="156" y="684"/>
                  </a:cubicBezTo>
                  <a:cubicBezTo>
                    <a:pt x="155" y="684"/>
                    <a:pt x="155" y="684"/>
                    <a:pt x="155" y="684"/>
                  </a:cubicBezTo>
                  <a:cubicBezTo>
                    <a:pt x="155" y="685"/>
                    <a:pt x="155" y="687"/>
                    <a:pt x="155" y="688"/>
                  </a:cubicBezTo>
                  <a:cubicBezTo>
                    <a:pt x="155" y="688"/>
                    <a:pt x="155" y="689"/>
                    <a:pt x="154" y="689"/>
                  </a:cubicBezTo>
                  <a:cubicBezTo>
                    <a:pt x="154" y="690"/>
                    <a:pt x="154" y="691"/>
                    <a:pt x="154" y="692"/>
                  </a:cubicBezTo>
                  <a:cubicBezTo>
                    <a:pt x="153" y="692"/>
                    <a:pt x="153" y="692"/>
                    <a:pt x="153" y="692"/>
                  </a:cubicBezTo>
                  <a:cubicBezTo>
                    <a:pt x="153" y="692"/>
                    <a:pt x="153" y="692"/>
                    <a:pt x="153" y="693"/>
                  </a:cubicBezTo>
                  <a:cubicBezTo>
                    <a:pt x="152" y="693"/>
                    <a:pt x="152" y="693"/>
                    <a:pt x="152" y="693"/>
                  </a:cubicBezTo>
                  <a:cubicBezTo>
                    <a:pt x="152" y="694"/>
                    <a:pt x="152" y="695"/>
                    <a:pt x="151" y="696"/>
                  </a:cubicBezTo>
                  <a:cubicBezTo>
                    <a:pt x="151" y="696"/>
                    <a:pt x="151" y="696"/>
                    <a:pt x="151" y="696"/>
                  </a:cubicBezTo>
                  <a:cubicBezTo>
                    <a:pt x="150" y="698"/>
                    <a:pt x="152" y="701"/>
                    <a:pt x="152" y="702"/>
                  </a:cubicBezTo>
                  <a:cubicBezTo>
                    <a:pt x="151" y="702"/>
                    <a:pt x="151" y="702"/>
                    <a:pt x="151" y="702"/>
                  </a:cubicBezTo>
                  <a:cubicBezTo>
                    <a:pt x="151" y="703"/>
                    <a:pt x="151" y="703"/>
                    <a:pt x="151" y="703"/>
                  </a:cubicBezTo>
                  <a:cubicBezTo>
                    <a:pt x="151" y="706"/>
                    <a:pt x="151" y="706"/>
                    <a:pt x="151" y="706"/>
                  </a:cubicBezTo>
                  <a:cubicBezTo>
                    <a:pt x="152" y="706"/>
                    <a:pt x="152" y="706"/>
                    <a:pt x="152" y="706"/>
                  </a:cubicBezTo>
                  <a:cubicBezTo>
                    <a:pt x="152" y="706"/>
                    <a:pt x="152" y="707"/>
                    <a:pt x="151" y="707"/>
                  </a:cubicBezTo>
                  <a:cubicBezTo>
                    <a:pt x="151" y="707"/>
                    <a:pt x="151" y="707"/>
                    <a:pt x="151" y="707"/>
                  </a:cubicBezTo>
                  <a:cubicBezTo>
                    <a:pt x="151" y="709"/>
                    <a:pt x="151" y="711"/>
                    <a:pt x="151" y="712"/>
                  </a:cubicBezTo>
                  <a:cubicBezTo>
                    <a:pt x="153" y="713"/>
                    <a:pt x="152" y="713"/>
                    <a:pt x="153" y="713"/>
                  </a:cubicBezTo>
                  <a:cubicBezTo>
                    <a:pt x="154" y="714"/>
                    <a:pt x="154" y="715"/>
                    <a:pt x="155" y="716"/>
                  </a:cubicBezTo>
                  <a:cubicBezTo>
                    <a:pt x="156" y="716"/>
                    <a:pt x="156" y="716"/>
                    <a:pt x="156" y="716"/>
                  </a:cubicBezTo>
                  <a:cubicBezTo>
                    <a:pt x="156" y="717"/>
                    <a:pt x="156" y="717"/>
                    <a:pt x="156" y="718"/>
                  </a:cubicBezTo>
                  <a:cubicBezTo>
                    <a:pt x="157" y="718"/>
                    <a:pt x="157" y="718"/>
                    <a:pt x="157" y="718"/>
                  </a:cubicBezTo>
                  <a:cubicBezTo>
                    <a:pt x="158" y="719"/>
                    <a:pt x="157" y="721"/>
                    <a:pt x="157" y="722"/>
                  </a:cubicBezTo>
                  <a:cubicBezTo>
                    <a:pt x="157" y="722"/>
                    <a:pt x="157" y="722"/>
                    <a:pt x="157" y="722"/>
                  </a:cubicBezTo>
                  <a:cubicBezTo>
                    <a:pt x="157" y="723"/>
                    <a:pt x="157" y="723"/>
                    <a:pt x="157" y="723"/>
                  </a:cubicBezTo>
                  <a:cubicBezTo>
                    <a:pt x="158" y="723"/>
                    <a:pt x="158" y="723"/>
                    <a:pt x="158" y="723"/>
                  </a:cubicBezTo>
                  <a:cubicBezTo>
                    <a:pt x="158" y="724"/>
                    <a:pt x="158" y="725"/>
                    <a:pt x="158" y="726"/>
                  </a:cubicBezTo>
                  <a:cubicBezTo>
                    <a:pt x="159" y="727"/>
                    <a:pt x="159" y="727"/>
                    <a:pt x="159" y="727"/>
                  </a:cubicBezTo>
                  <a:cubicBezTo>
                    <a:pt x="159" y="728"/>
                    <a:pt x="159" y="728"/>
                    <a:pt x="159" y="728"/>
                  </a:cubicBezTo>
                  <a:cubicBezTo>
                    <a:pt x="159" y="728"/>
                    <a:pt x="159" y="728"/>
                    <a:pt x="159" y="728"/>
                  </a:cubicBezTo>
                  <a:cubicBezTo>
                    <a:pt x="160" y="728"/>
                    <a:pt x="160" y="729"/>
                    <a:pt x="160" y="730"/>
                  </a:cubicBezTo>
                  <a:cubicBezTo>
                    <a:pt x="161" y="730"/>
                    <a:pt x="161" y="730"/>
                    <a:pt x="162" y="730"/>
                  </a:cubicBezTo>
                  <a:cubicBezTo>
                    <a:pt x="162" y="731"/>
                    <a:pt x="162" y="731"/>
                    <a:pt x="162" y="732"/>
                  </a:cubicBezTo>
                  <a:cubicBezTo>
                    <a:pt x="163" y="732"/>
                    <a:pt x="163" y="732"/>
                    <a:pt x="163" y="732"/>
                  </a:cubicBezTo>
                  <a:cubicBezTo>
                    <a:pt x="163" y="733"/>
                    <a:pt x="162" y="734"/>
                    <a:pt x="162" y="735"/>
                  </a:cubicBezTo>
                  <a:cubicBezTo>
                    <a:pt x="163" y="735"/>
                    <a:pt x="163" y="735"/>
                    <a:pt x="163" y="735"/>
                  </a:cubicBezTo>
                  <a:cubicBezTo>
                    <a:pt x="163" y="736"/>
                    <a:pt x="164" y="737"/>
                    <a:pt x="164" y="738"/>
                  </a:cubicBezTo>
                  <a:cubicBezTo>
                    <a:pt x="165" y="738"/>
                    <a:pt x="165" y="738"/>
                    <a:pt x="165" y="738"/>
                  </a:cubicBezTo>
                  <a:cubicBezTo>
                    <a:pt x="165" y="739"/>
                    <a:pt x="165" y="740"/>
                    <a:pt x="165" y="740"/>
                  </a:cubicBezTo>
                  <a:cubicBezTo>
                    <a:pt x="166" y="740"/>
                    <a:pt x="166" y="740"/>
                    <a:pt x="166" y="740"/>
                  </a:cubicBezTo>
                  <a:cubicBezTo>
                    <a:pt x="166" y="741"/>
                    <a:pt x="166" y="741"/>
                    <a:pt x="166" y="741"/>
                  </a:cubicBezTo>
                  <a:cubicBezTo>
                    <a:pt x="165" y="741"/>
                    <a:pt x="165" y="741"/>
                    <a:pt x="165" y="741"/>
                  </a:cubicBezTo>
                  <a:cubicBezTo>
                    <a:pt x="165" y="741"/>
                    <a:pt x="165" y="742"/>
                    <a:pt x="165" y="742"/>
                  </a:cubicBezTo>
                  <a:cubicBezTo>
                    <a:pt x="165" y="742"/>
                    <a:pt x="165" y="742"/>
                    <a:pt x="165" y="742"/>
                  </a:cubicBezTo>
                  <a:cubicBezTo>
                    <a:pt x="165" y="743"/>
                    <a:pt x="165" y="743"/>
                    <a:pt x="165" y="743"/>
                  </a:cubicBezTo>
                  <a:cubicBezTo>
                    <a:pt x="165" y="743"/>
                    <a:pt x="165" y="745"/>
                    <a:pt x="165" y="745"/>
                  </a:cubicBezTo>
                  <a:cubicBezTo>
                    <a:pt x="165" y="746"/>
                    <a:pt x="166" y="746"/>
                    <a:pt x="166" y="747"/>
                  </a:cubicBezTo>
                  <a:cubicBezTo>
                    <a:pt x="165" y="747"/>
                    <a:pt x="165" y="747"/>
                    <a:pt x="165" y="747"/>
                  </a:cubicBezTo>
                  <a:cubicBezTo>
                    <a:pt x="165" y="748"/>
                    <a:pt x="165" y="749"/>
                    <a:pt x="165" y="750"/>
                  </a:cubicBezTo>
                  <a:cubicBezTo>
                    <a:pt x="166" y="750"/>
                    <a:pt x="166" y="750"/>
                    <a:pt x="166" y="750"/>
                  </a:cubicBezTo>
                  <a:cubicBezTo>
                    <a:pt x="166" y="750"/>
                    <a:pt x="165" y="751"/>
                    <a:pt x="165" y="752"/>
                  </a:cubicBezTo>
                  <a:cubicBezTo>
                    <a:pt x="166" y="752"/>
                    <a:pt x="166" y="752"/>
                    <a:pt x="166" y="752"/>
                  </a:cubicBezTo>
                  <a:cubicBezTo>
                    <a:pt x="166" y="753"/>
                    <a:pt x="166" y="754"/>
                    <a:pt x="167" y="755"/>
                  </a:cubicBezTo>
                  <a:cubicBezTo>
                    <a:pt x="167" y="755"/>
                    <a:pt x="167" y="755"/>
                    <a:pt x="167" y="755"/>
                  </a:cubicBezTo>
                  <a:cubicBezTo>
                    <a:pt x="167" y="756"/>
                    <a:pt x="167" y="756"/>
                    <a:pt x="167" y="756"/>
                  </a:cubicBezTo>
                  <a:cubicBezTo>
                    <a:pt x="167" y="756"/>
                    <a:pt x="167" y="756"/>
                    <a:pt x="167" y="756"/>
                  </a:cubicBezTo>
                  <a:cubicBezTo>
                    <a:pt x="167" y="757"/>
                    <a:pt x="167" y="757"/>
                    <a:pt x="167" y="757"/>
                  </a:cubicBezTo>
                  <a:cubicBezTo>
                    <a:pt x="167" y="757"/>
                    <a:pt x="167" y="757"/>
                    <a:pt x="167" y="757"/>
                  </a:cubicBezTo>
                  <a:cubicBezTo>
                    <a:pt x="167" y="758"/>
                    <a:pt x="167" y="759"/>
                    <a:pt x="167" y="761"/>
                  </a:cubicBezTo>
                  <a:cubicBezTo>
                    <a:pt x="167" y="761"/>
                    <a:pt x="166" y="761"/>
                    <a:pt x="167" y="762"/>
                  </a:cubicBezTo>
                  <a:cubicBezTo>
                    <a:pt x="167" y="762"/>
                    <a:pt x="167" y="762"/>
                    <a:pt x="167" y="762"/>
                  </a:cubicBezTo>
                  <a:cubicBezTo>
                    <a:pt x="167" y="763"/>
                    <a:pt x="167" y="763"/>
                    <a:pt x="167" y="763"/>
                  </a:cubicBezTo>
                  <a:cubicBezTo>
                    <a:pt x="168" y="763"/>
                    <a:pt x="168" y="763"/>
                    <a:pt x="168" y="763"/>
                  </a:cubicBezTo>
                  <a:cubicBezTo>
                    <a:pt x="168" y="765"/>
                    <a:pt x="167" y="764"/>
                    <a:pt x="167" y="765"/>
                  </a:cubicBezTo>
                  <a:cubicBezTo>
                    <a:pt x="168" y="766"/>
                    <a:pt x="168" y="766"/>
                    <a:pt x="168" y="766"/>
                  </a:cubicBezTo>
                  <a:cubicBezTo>
                    <a:pt x="168" y="769"/>
                    <a:pt x="168" y="769"/>
                    <a:pt x="168" y="769"/>
                  </a:cubicBezTo>
                  <a:cubicBezTo>
                    <a:pt x="169" y="769"/>
                    <a:pt x="169" y="769"/>
                    <a:pt x="169" y="769"/>
                  </a:cubicBezTo>
                  <a:cubicBezTo>
                    <a:pt x="169" y="770"/>
                    <a:pt x="169" y="770"/>
                    <a:pt x="169" y="770"/>
                  </a:cubicBezTo>
                  <a:cubicBezTo>
                    <a:pt x="169" y="770"/>
                    <a:pt x="169" y="770"/>
                    <a:pt x="169" y="770"/>
                  </a:cubicBezTo>
                  <a:cubicBezTo>
                    <a:pt x="169" y="771"/>
                    <a:pt x="169" y="773"/>
                    <a:pt x="169" y="774"/>
                  </a:cubicBezTo>
                  <a:cubicBezTo>
                    <a:pt x="170" y="774"/>
                    <a:pt x="170" y="774"/>
                    <a:pt x="170" y="774"/>
                  </a:cubicBezTo>
                  <a:cubicBezTo>
                    <a:pt x="170" y="775"/>
                    <a:pt x="170" y="775"/>
                    <a:pt x="170" y="775"/>
                  </a:cubicBezTo>
                  <a:cubicBezTo>
                    <a:pt x="171" y="775"/>
                    <a:pt x="171" y="775"/>
                    <a:pt x="171" y="775"/>
                  </a:cubicBezTo>
                  <a:cubicBezTo>
                    <a:pt x="171" y="776"/>
                    <a:pt x="171" y="776"/>
                    <a:pt x="171" y="777"/>
                  </a:cubicBezTo>
                  <a:cubicBezTo>
                    <a:pt x="171" y="777"/>
                    <a:pt x="171" y="777"/>
                    <a:pt x="171" y="777"/>
                  </a:cubicBezTo>
                  <a:cubicBezTo>
                    <a:pt x="172" y="777"/>
                    <a:pt x="172" y="777"/>
                    <a:pt x="172" y="778"/>
                  </a:cubicBezTo>
                  <a:cubicBezTo>
                    <a:pt x="174" y="778"/>
                    <a:pt x="174" y="778"/>
                    <a:pt x="174" y="778"/>
                  </a:cubicBezTo>
                  <a:cubicBezTo>
                    <a:pt x="175" y="779"/>
                    <a:pt x="175" y="781"/>
                    <a:pt x="176" y="783"/>
                  </a:cubicBezTo>
                  <a:cubicBezTo>
                    <a:pt x="177" y="783"/>
                    <a:pt x="177" y="783"/>
                    <a:pt x="177" y="783"/>
                  </a:cubicBezTo>
                  <a:cubicBezTo>
                    <a:pt x="177" y="783"/>
                    <a:pt x="177" y="784"/>
                    <a:pt x="177" y="785"/>
                  </a:cubicBezTo>
                  <a:cubicBezTo>
                    <a:pt x="178" y="785"/>
                    <a:pt x="178" y="785"/>
                    <a:pt x="178" y="785"/>
                  </a:cubicBezTo>
                  <a:cubicBezTo>
                    <a:pt x="178" y="785"/>
                    <a:pt x="178" y="786"/>
                    <a:pt x="178" y="786"/>
                  </a:cubicBezTo>
                  <a:cubicBezTo>
                    <a:pt x="178" y="786"/>
                    <a:pt x="178" y="786"/>
                    <a:pt x="178" y="787"/>
                  </a:cubicBezTo>
                  <a:cubicBezTo>
                    <a:pt x="179" y="787"/>
                    <a:pt x="179" y="787"/>
                    <a:pt x="179" y="787"/>
                  </a:cubicBezTo>
                  <a:cubicBezTo>
                    <a:pt x="179" y="789"/>
                    <a:pt x="179" y="791"/>
                    <a:pt x="179" y="792"/>
                  </a:cubicBezTo>
                  <a:cubicBezTo>
                    <a:pt x="179" y="792"/>
                    <a:pt x="179" y="792"/>
                    <a:pt x="179" y="792"/>
                  </a:cubicBezTo>
                  <a:cubicBezTo>
                    <a:pt x="179" y="793"/>
                    <a:pt x="180" y="793"/>
                    <a:pt x="180" y="794"/>
                  </a:cubicBezTo>
                  <a:cubicBezTo>
                    <a:pt x="181" y="794"/>
                    <a:pt x="180" y="794"/>
                    <a:pt x="181" y="795"/>
                  </a:cubicBezTo>
                  <a:cubicBezTo>
                    <a:pt x="182" y="796"/>
                    <a:pt x="181" y="796"/>
                    <a:pt x="182" y="797"/>
                  </a:cubicBezTo>
                  <a:cubicBezTo>
                    <a:pt x="182" y="797"/>
                    <a:pt x="182" y="797"/>
                    <a:pt x="182" y="797"/>
                  </a:cubicBezTo>
                  <a:cubicBezTo>
                    <a:pt x="182" y="798"/>
                    <a:pt x="182" y="798"/>
                    <a:pt x="182" y="798"/>
                  </a:cubicBezTo>
                  <a:cubicBezTo>
                    <a:pt x="183" y="798"/>
                    <a:pt x="183" y="798"/>
                    <a:pt x="183" y="798"/>
                  </a:cubicBezTo>
                  <a:cubicBezTo>
                    <a:pt x="183" y="801"/>
                    <a:pt x="184" y="803"/>
                    <a:pt x="184" y="805"/>
                  </a:cubicBezTo>
                  <a:cubicBezTo>
                    <a:pt x="183" y="805"/>
                    <a:pt x="183" y="805"/>
                    <a:pt x="183" y="805"/>
                  </a:cubicBezTo>
                  <a:cubicBezTo>
                    <a:pt x="183" y="806"/>
                    <a:pt x="183" y="807"/>
                    <a:pt x="183" y="808"/>
                  </a:cubicBezTo>
                  <a:cubicBezTo>
                    <a:pt x="183" y="808"/>
                    <a:pt x="183" y="808"/>
                    <a:pt x="183" y="808"/>
                  </a:cubicBezTo>
                  <a:cubicBezTo>
                    <a:pt x="183" y="808"/>
                    <a:pt x="183" y="808"/>
                    <a:pt x="183" y="808"/>
                  </a:cubicBezTo>
                  <a:cubicBezTo>
                    <a:pt x="183" y="808"/>
                    <a:pt x="182" y="808"/>
                    <a:pt x="182" y="808"/>
                  </a:cubicBezTo>
                  <a:cubicBezTo>
                    <a:pt x="181" y="808"/>
                    <a:pt x="181" y="808"/>
                    <a:pt x="181" y="808"/>
                  </a:cubicBezTo>
                  <a:cubicBezTo>
                    <a:pt x="181" y="810"/>
                    <a:pt x="181" y="810"/>
                    <a:pt x="181" y="810"/>
                  </a:cubicBezTo>
                  <a:cubicBezTo>
                    <a:pt x="181" y="811"/>
                    <a:pt x="183" y="811"/>
                    <a:pt x="181" y="812"/>
                  </a:cubicBezTo>
                  <a:cubicBezTo>
                    <a:pt x="182" y="814"/>
                    <a:pt x="182" y="814"/>
                    <a:pt x="183" y="815"/>
                  </a:cubicBezTo>
                  <a:cubicBezTo>
                    <a:pt x="183" y="817"/>
                    <a:pt x="183" y="816"/>
                    <a:pt x="183" y="818"/>
                  </a:cubicBezTo>
                  <a:cubicBezTo>
                    <a:pt x="183" y="818"/>
                    <a:pt x="183" y="819"/>
                    <a:pt x="183" y="820"/>
                  </a:cubicBezTo>
                  <a:cubicBezTo>
                    <a:pt x="184" y="820"/>
                    <a:pt x="184" y="820"/>
                    <a:pt x="184" y="820"/>
                  </a:cubicBezTo>
                  <a:cubicBezTo>
                    <a:pt x="184" y="820"/>
                    <a:pt x="184" y="820"/>
                    <a:pt x="184" y="820"/>
                  </a:cubicBezTo>
                  <a:cubicBezTo>
                    <a:pt x="185" y="820"/>
                    <a:pt x="185" y="820"/>
                    <a:pt x="185" y="820"/>
                  </a:cubicBezTo>
                  <a:cubicBezTo>
                    <a:pt x="185" y="819"/>
                    <a:pt x="185" y="819"/>
                    <a:pt x="185" y="819"/>
                  </a:cubicBezTo>
                  <a:cubicBezTo>
                    <a:pt x="186" y="819"/>
                    <a:pt x="186" y="819"/>
                    <a:pt x="186" y="819"/>
                  </a:cubicBezTo>
                  <a:cubicBezTo>
                    <a:pt x="186" y="820"/>
                    <a:pt x="186" y="819"/>
                    <a:pt x="187" y="820"/>
                  </a:cubicBezTo>
                  <a:cubicBezTo>
                    <a:pt x="187" y="820"/>
                    <a:pt x="187" y="820"/>
                    <a:pt x="187" y="820"/>
                  </a:cubicBezTo>
                  <a:cubicBezTo>
                    <a:pt x="187" y="820"/>
                    <a:pt x="187" y="820"/>
                    <a:pt x="187" y="820"/>
                  </a:cubicBezTo>
                  <a:cubicBezTo>
                    <a:pt x="187" y="820"/>
                    <a:pt x="187" y="820"/>
                    <a:pt x="187" y="820"/>
                  </a:cubicBezTo>
                  <a:cubicBezTo>
                    <a:pt x="188" y="820"/>
                    <a:pt x="188" y="820"/>
                    <a:pt x="188" y="820"/>
                  </a:cubicBezTo>
                  <a:cubicBezTo>
                    <a:pt x="188" y="821"/>
                    <a:pt x="188" y="821"/>
                    <a:pt x="188" y="821"/>
                  </a:cubicBezTo>
                  <a:cubicBezTo>
                    <a:pt x="190" y="822"/>
                    <a:pt x="190" y="820"/>
                    <a:pt x="191" y="822"/>
                  </a:cubicBezTo>
                  <a:cubicBezTo>
                    <a:pt x="194" y="822"/>
                    <a:pt x="195" y="820"/>
                    <a:pt x="197" y="820"/>
                  </a:cubicBezTo>
                  <a:cubicBezTo>
                    <a:pt x="197" y="818"/>
                    <a:pt x="197" y="818"/>
                    <a:pt x="197" y="818"/>
                  </a:cubicBezTo>
                  <a:cubicBezTo>
                    <a:pt x="199" y="819"/>
                    <a:pt x="200" y="819"/>
                    <a:pt x="202" y="819"/>
                  </a:cubicBezTo>
                  <a:cubicBezTo>
                    <a:pt x="202" y="820"/>
                    <a:pt x="202" y="820"/>
                    <a:pt x="202" y="820"/>
                  </a:cubicBezTo>
                  <a:cubicBezTo>
                    <a:pt x="203" y="819"/>
                    <a:pt x="203" y="819"/>
                    <a:pt x="204" y="819"/>
                  </a:cubicBezTo>
                  <a:cubicBezTo>
                    <a:pt x="204" y="819"/>
                    <a:pt x="204" y="818"/>
                    <a:pt x="204" y="818"/>
                  </a:cubicBezTo>
                  <a:cubicBezTo>
                    <a:pt x="205" y="818"/>
                    <a:pt x="205" y="818"/>
                    <a:pt x="205" y="818"/>
                  </a:cubicBezTo>
                  <a:cubicBezTo>
                    <a:pt x="205" y="818"/>
                    <a:pt x="205" y="818"/>
                    <a:pt x="205" y="818"/>
                  </a:cubicBezTo>
                  <a:cubicBezTo>
                    <a:pt x="206" y="818"/>
                    <a:pt x="206" y="817"/>
                    <a:pt x="206" y="817"/>
                  </a:cubicBezTo>
                  <a:cubicBezTo>
                    <a:pt x="207" y="817"/>
                    <a:pt x="207" y="817"/>
                    <a:pt x="207" y="817"/>
                  </a:cubicBezTo>
                  <a:cubicBezTo>
                    <a:pt x="207" y="817"/>
                    <a:pt x="207" y="817"/>
                    <a:pt x="207" y="817"/>
                  </a:cubicBezTo>
                  <a:cubicBezTo>
                    <a:pt x="208" y="817"/>
                    <a:pt x="209" y="817"/>
                    <a:pt x="210" y="818"/>
                  </a:cubicBezTo>
                  <a:cubicBezTo>
                    <a:pt x="210" y="817"/>
                    <a:pt x="210" y="817"/>
                    <a:pt x="210" y="817"/>
                  </a:cubicBezTo>
                  <a:cubicBezTo>
                    <a:pt x="211" y="817"/>
                    <a:pt x="211" y="817"/>
                    <a:pt x="211" y="817"/>
                  </a:cubicBezTo>
                  <a:cubicBezTo>
                    <a:pt x="211" y="816"/>
                    <a:pt x="211" y="816"/>
                    <a:pt x="211" y="816"/>
                  </a:cubicBezTo>
                  <a:cubicBezTo>
                    <a:pt x="212" y="816"/>
                    <a:pt x="215" y="818"/>
                    <a:pt x="216" y="818"/>
                  </a:cubicBezTo>
                  <a:cubicBezTo>
                    <a:pt x="218" y="818"/>
                    <a:pt x="219" y="818"/>
                    <a:pt x="219" y="817"/>
                  </a:cubicBezTo>
                  <a:cubicBezTo>
                    <a:pt x="219" y="817"/>
                    <a:pt x="219" y="817"/>
                    <a:pt x="219" y="817"/>
                  </a:cubicBezTo>
                  <a:cubicBezTo>
                    <a:pt x="220" y="816"/>
                    <a:pt x="222" y="817"/>
                    <a:pt x="224" y="817"/>
                  </a:cubicBezTo>
                  <a:cubicBezTo>
                    <a:pt x="224" y="815"/>
                    <a:pt x="224" y="815"/>
                    <a:pt x="224" y="815"/>
                  </a:cubicBezTo>
                  <a:cubicBezTo>
                    <a:pt x="224" y="815"/>
                    <a:pt x="224" y="815"/>
                    <a:pt x="224" y="815"/>
                  </a:cubicBezTo>
                  <a:cubicBezTo>
                    <a:pt x="225" y="814"/>
                    <a:pt x="226" y="816"/>
                    <a:pt x="228" y="815"/>
                  </a:cubicBezTo>
                  <a:cubicBezTo>
                    <a:pt x="228" y="815"/>
                    <a:pt x="228" y="815"/>
                    <a:pt x="228" y="815"/>
                  </a:cubicBezTo>
                  <a:cubicBezTo>
                    <a:pt x="228" y="815"/>
                    <a:pt x="228" y="815"/>
                    <a:pt x="228" y="815"/>
                  </a:cubicBezTo>
                  <a:cubicBezTo>
                    <a:pt x="229" y="814"/>
                    <a:pt x="229" y="814"/>
                    <a:pt x="229" y="814"/>
                  </a:cubicBezTo>
                  <a:cubicBezTo>
                    <a:pt x="229" y="814"/>
                    <a:pt x="230" y="814"/>
                    <a:pt x="231" y="814"/>
                  </a:cubicBezTo>
                  <a:cubicBezTo>
                    <a:pt x="231" y="813"/>
                    <a:pt x="232" y="813"/>
                    <a:pt x="232" y="812"/>
                  </a:cubicBezTo>
                  <a:cubicBezTo>
                    <a:pt x="233" y="812"/>
                    <a:pt x="233" y="812"/>
                    <a:pt x="233" y="812"/>
                  </a:cubicBezTo>
                  <a:cubicBezTo>
                    <a:pt x="233" y="812"/>
                    <a:pt x="235" y="810"/>
                    <a:pt x="235" y="809"/>
                  </a:cubicBezTo>
                  <a:cubicBezTo>
                    <a:pt x="237" y="808"/>
                    <a:pt x="236" y="808"/>
                    <a:pt x="237" y="806"/>
                  </a:cubicBezTo>
                  <a:cubicBezTo>
                    <a:pt x="238" y="805"/>
                    <a:pt x="239" y="807"/>
                    <a:pt x="240" y="804"/>
                  </a:cubicBezTo>
                  <a:cubicBezTo>
                    <a:pt x="241" y="804"/>
                    <a:pt x="241" y="804"/>
                    <a:pt x="241" y="802"/>
                  </a:cubicBezTo>
                  <a:cubicBezTo>
                    <a:pt x="243" y="802"/>
                    <a:pt x="243" y="801"/>
                    <a:pt x="243" y="799"/>
                  </a:cubicBezTo>
                  <a:cubicBezTo>
                    <a:pt x="244" y="799"/>
                    <a:pt x="244" y="799"/>
                    <a:pt x="244" y="799"/>
                  </a:cubicBezTo>
                  <a:cubicBezTo>
                    <a:pt x="244" y="798"/>
                    <a:pt x="244" y="798"/>
                    <a:pt x="244" y="798"/>
                  </a:cubicBezTo>
                  <a:cubicBezTo>
                    <a:pt x="246" y="798"/>
                    <a:pt x="247" y="796"/>
                    <a:pt x="247" y="794"/>
                  </a:cubicBezTo>
                  <a:cubicBezTo>
                    <a:pt x="249" y="793"/>
                    <a:pt x="249" y="793"/>
                    <a:pt x="249" y="791"/>
                  </a:cubicBezTo>
                  <a:cubicBezTo>
                    <a:pt x="250" y="791"/>
                    <a:pt x="250" y="791"/>
                    <a:pt x="250" y="791"/>
                  </a:cubicBezTo>
                  <a:cubicBezTo>
                    <a:pt x="250" y="789"/>
                    <a:pt x="250" y="789"/>
                    <a:pt x="250" y="789"/>
                  </a:cubicBezTo>
                  <a:cubicBezTo>
                    <a:pt x="251" y="789"/>
                    <a:pt x="251" y="789"/>
                    <a:pt x="251" y="789"/>
                  </a:cubicBezTo>
                  <a:cubicBezTo>
                    <a:pt x="251" y="788"/>
                    <a:pt x="251" y="788"/>
                    <a:pt x="251" y="787"/>
                  </a:cubicBezTo>
                  <a:cubicBezTo>
                    <a:pt x="251" y="787"/>
                    <a:pt x="251" y="787"/>
                    <a:pt x="251" y="787"/>
                  </a:cubicBezTo>
                  <a:cubicBezTo>
                    <a:pt x="252" y="787"/>
                    <a:pt x="252" y="786"/>
                    <a:pt x="252" y="785"/>
                  </a:cubicBezTo>
                  <a:cubicBezTo>
                    <a:pt x="254" y="785"/>
                    <a:pt x="254" y="785"/>
                    <a:pt x="255" y="784"/>
                  </a:cubicBezTo>
                  <a:cubicBezTo>
                    <a:pt x="256" y="783"/>
                    <a:pt x="256" y="783"/>
                    <a:pt x="257" y="783"/>
                  </a:cubicBezTo>
                  <a:cubicBezTo>
                    <a:pt x="257" y="781"/>
                    <a:pt x="257" y="780"/>
                    <a:pt x="257" y="779"/>
                  </a:cubicBezTo>
                  <a:cubicBezTo>
                    <a:pt x="257" y="779"/>
                    <a:pt x="257" y="779"/>
                    <a:pt x="257" y="779"/>
                  </a:cubicBezTo>
                  <a:cubicBezTo>
                    <a:pt x="256" y="778"/>
                    <a:pt x="256" y="778"/>
                    <a:pt x="256" y="777"/>
                  </a:cubicBezTo>
                  <a:cubicBezTo>
                    <a:pt x="258" y="777"/>
                    <a:pt x="258" y="777"/>
                    <a:pt x="258" y="777"/>
                  </a:cubicBezTo>
                  <a:cubicBezTo>
                    <a:pt x="258" y="777"/>
                    <a:pt x="258" y="777"/>
                    <a:pt x="258" y="777"/>
                  </a:cubicBezTo>
                  <a:cubicBezTo>
                    <a:pt x="258" y="776"/>
                    <a:pt x="259" y="771"/>
                    <a:pt x="259" y="770"/>
                  </a:cubicBezTo>
                  <a:cubicBezTo>
                    <a:pt x="259" y="770"/>
                    <a:pt x="259" y="770"/>
                    <a:pt x="259" y="770"/>
                  </a:cubicBezTo>
                  <a:cubicBezTo>
                    <a:pt x="259" y="767"/>
                    <a:pt x="259" y="767"/>
                    <a:pt x="259" y="767"/>
                  </a:cubicBezTo>
                  <a:cubicBezTo>
                    <a:pt x="259" y="767"/>
                    <a:pt x="259" y="767"/>
                    <a:pt x="259" y="767"/>
                  </a:cubicBezTo>
                  <a:cubicBezTo>
                    <a:pt x="259" y="766"/>
                    <a:pt x="259" y="765"/>
                    <a:pt x="259" y="765"/>
                  </a:cubicBezTo>
                  <a:cubicBezTo>
                    <a:pt x="258" y="764"/>
                    <a:pt x="258" y="764"/>
                    <a:pt x="257" y="763"/>
                  </a:cubicBezTo>
                  <a:cubicBezTo>
                    <a:pt x="257" y="762"/>
                    <a:pt x="257" y="762"/>
                    <a:pt x="257" y="762"/>
                  </a:cubicBezTo>
                  <a:cubicBezTo>
                    <a:pt x="258" y="762"/>
                    <a:pt x="259" y="761"/>
                    <a:pt x="259" y="761"/>
                  </a:cubicBezTo>
                  <a:cubicBezTo>
                    <a:pt x="259" y="760"/>
                    <a:pt x="259" y="760"/>
                    <a:pt x="259" y="760"/>
                  </a:cubicBezTo>
                  <a:cubicBezTo>
                    <a:pt x="260" y="760"/>
                    <a:pt x="261" y="760"/>
                    <a:pt x="262" y="759"/>
                  </a:cubicBezTo>
                  <a:cubicBezTo>
                    <a:pt x="262" y="759"/>
                    <a:pt x="262" y="759"/>
                    <a:pt x="262" y="759"/>
                  </a:cubicBezTo>
                  <a:cubicBezTo>
                    <a:pt x="263" y="759"/>
                    <a:pt x="263" y="759"/>
                    <a:pt x="264" y="758"/>
                  </a:cubicBezTo>
                  <a:cubicBezTo>
                    <a:pt x="264" y="758"/>
                    <a:pt x="264" y="758"/>
                    <a:pt x="264" y="758"/>
                  </a:cubicBezTo>
                  <a:cubicBezTo>
                    <a:pt x="265" y="758"/>
                    <a:pt x="266" y="758"/>
                    <a:pt x="266" y="757"/>
                  </a:cubicBezTo>
                  <a:cubicBezTo>
                    <a:pt x="266" y="757"/>
                    <a:pt x="266" y="757"/>
                    <a:pt x="266" y="757"/>
                  </a:cubicBezTo>
                  <a:cubicBezTo>
                    <a:pt x="268" y="757"/>
                    <a:pt x="268" y="757"/>
                    <a:pt x="268" y="757"/>
                  </a:cubicBezTo>
                  <a:cubicBezTo>
                    <a:pt x="268" y="756"/>
                    <a:pt x="268" y="756"/>
                    <a:pt x="268" y="756"/>
                  </a:cubicBezTo>
                  <a:cubicBezTo>
                    <a:pt x="270" y="756"/>
                    <a:pt x="270" y="756"/>
                    <a:pt x="270" y="756"/>
                  </a:cubicBezTo>
                  <a:cubicBezTo>
                    <a:pt x="270" y="756"/>
                    <a:pt x="270" y="755"/>
                    <a:pt x="271" y="755"/>
                  </a:cubicBezTo>
                  <a:cubicBezTo>
                    <a:pt x="271" y="755"/>
                    <a:pt x="271" y="755"/>
                    <a:pt x="271" y="755"/>
                  </a:cubicBezTo>
                  <a:cubicBezTo>
                    <a:pt x="271" y="755"/>
                    <a:pt x="271" y="755"/>
                    <a:pt x="271" y="755"/>
                  </a:cubicBezTo>
                  <a:cubicBezTo>
                    <a:pt x="272" y="754"/>
                    <a:pt x="272" y="754"/>
                    <a:pt x="273" y="753"/>
                  </a:cubicBezTo>
                  <a:cubicBezTo>
                    <a:pt x="273" y="753"/>
                    <a:pt x="273" y="752"/>
                    <a:pt x="273" y="751"/>
                  </a:cubicBezTo>
                  <a:cubicBezTo>
                    <a:pt x="273" y="751"/>
                    <a:pt x="273" y="751"/>
                    <a:pt x="273" y="751"/>
                  </a:cubicBezTo>
                  <a:cubicBezTo>
                    <a:pt x="273" y="750"/>
                    <a:pt x="273" y="750"/>
                    <a:pt x="273" y="750"/>
                  </a:cubicBezTo>
                  <a:cubicBezTo>
                    <a:pt x="273" y="750"/>
                    <a:pt x="273" y="750"/>
                    <a:pt x="273" y="750"/>
                  </a:cubicBezTo>
                  <a:cubicBezTo>
                    <a:pt x="273" y="749"/>
                    <a:pt x="273" y="749"/>
                    <a:pt x="273" y="749"/>
                  </a:cubicBezTo>
                  <a:cubicBezTo>
                    <a:pt x="273" y="749"/>
                    <a:pt x="273" y="749"/>
                    <a:pt x="273" y="749"/>
                  </a:cubicBezTo>
                  <a:cubicBezTo>
                    <a:pt x="273" y="747"/>
                    <a:pt x="273" y="745"/>
                    <a:pt x="273" y="744"/>
                  </a:cubicBezTo>
                  <a:cubicBezTo>
                    <a:pt x="273" y="744"/>
                    <a:pt x="273" y="744"/>
                    <a:pt x="273" y="744"/>
                  </a:cubicBezTo>
                  <a:cubicBezTo>
                    <a:pt x="273" y="742"/>
                    <a:pt x="273" y="742"/>
                    <a:pt x="273" y="742"/>
                  </a:cubicBezTo>
                  <a:cubicBezTo>
                    <a:pt x="272" y="742"/>
                    <a:pt x="272" y="742"/>
                    <a:pt x="272" y="742"/>
                  </a:cubicBezTo>
                  <a:cubicBezTo>
                    <a:pt x="272" y="741"/>
                    <a:pt x="273" y="740"/>
                    <a:pt x="273" y="740"/>
                  </a:cubicBezTo>
                  <a:cubicBezTo>
                    <a:pt x="272" y="740"/>
                    <a:pt x="272" y="740"/>
                    <a:pt x="272" y="740"/>
                  </a:cubicBezTo>
                  <a:cubicBezTo>
                    <a:pt x="272" y="739"/>
                    <a:pt x="272" y="739"/>
                    <a:pt x="272" y="739"/>
                  </a:cubicBezTo>
                  <a:cubicBezTo>
                    <a:pt x="272" y="739"/>
                    <a:pt x="272" y="739"/>
                    <a:pt x="272" y="739"/>
                  </a:cubicBezTo>
                  <a:cubicBezTo>
                    <a:pt x="272" y="738"/>
                    <a:pt x="272" y="738"/>
                    <a:pt x="272" y="738"/>
                  </a:cubicBezTo>
                  <a:cubicBezTo>
                    <a:pt x="271" y="738"/>
                    <a:pt x="271" y="738"/>
                    <a:pt x="271" y="738"/>
                  </a:cubicBezTo>
                  <a:cubicBezTo>
                    <a:pt x="271" y="736"/>
                    <a:pt x="271" y="736"/>
                    <a:pt x="271" y="736"/>
                  </a:cubicBezTo>
                  <a:cubicBezTo>
                    <a:pt x="271" y="736"/>
                    <a:pt x="271" y="736"/>
                    <a:pt x="271" y="736"/>
                  </a:cubicBezTo>
                  <a:cubicBezTo>
                    <a:pt x="271" y="735"/>
                    <a:pt x="271" y="735"/>
                    <a:pt x="271" y="735"/>
                  </a:cubicBezTo>
                  <a:cubicBezTo>
                    <a:pt x="271" y="735"/>
                    <a:pt x="271" y="735"/>
                    <a:pt x="271" y="735"/>
                  </a:cubicBezTo>
                  <a:cubicBezTo>
                    <a:pt x="270" y="734"/>
                    <a:pt x="270" y="732"/>
                    <a:pt x="270" y="730"/>
                  </a:cubicBezTo>
                  <a:cubicBezTo>
                    <a:pt x="270" y="730"/>
                    <a:pt x="271" y="730"/>
                    <a:pt x="271" y="730"/>
                  </a:cubicBezTo>
                  <a:cubicBezTo>
                    <a:pt x="270" y="729"/>
                    <a:pt x="270" y="729"/>
                    <a:pt x="269" y="729"/>
                  </a:cubicBezTo>
                  <a:cubicBezTo>
                    <a:pt x="268" y="727"/>
                    <a:pt x="269" y="724"/>
                    <a:pt x="269" y="722"/>
                  </a:cubicBezTo>
                  <a:cubicBezTo>
                    <a:pt x="270" y="721"/>
                    <a:pt x="271" y="721"/>
                    <a:pt x="272" y="720"/>
                  </a:cubicBezTo>
                  <a:cubicBezTo>
                    <a:pt x="272" y="720"/>
                    <a:pt x="272" y="720"/>
                    <a:pt x="272" y="720"/>
                  </a:cubicBezTo>
                  <a:cubicBezTo>
                    <a:pt x="273" y="719"/>
                    <a:pt x="273" y="719"/>
                    <a:pt x="273" y="719"/>
                  </a:cubicBezTo>
                  <a:cubicBezTo>
                    <a:pt x="273" y="719"/>
                    <a:pt x="273" y="718"/>
                    <a:pt x="273" y="718"/>
                  </a:cubicBezTo>
                  <a:cubicBezTo>
                    <a:pt x="273" y="717"/>
                    <a:pt x="275" y="717"/>
                    <a:pt x="275" y="717"/>
                  </a:cubicBezTo>
                  <a:cubicBezTo>
                    <a:pt x="275" y="716"/>
                    <a:pt x="275" y="716"/>
                    <a:pt x="275" y="716"/>
                  </a:cubicBezTo>
                  <a:cubicBezTo>
                    <a:pt x="276" y="715"/>
                    <a:pt x="276" y="715"/>
                    <a:pt x="276" y="715"/>
                  </a:cubicBezTo>
                  <a:cubicBezTo>
                    <a:pt x="276" y="712"/>
                    <a:pt x="276" y="712"/>
                    <a:pt x="276" y="712"/>
                  </a:cubicBezTo>
                  <a:cubicBezTo>
                    <a:pt x="277" y="712"/>
                    <a:pt x="277" y="712"/>
                    <a:pt x="277" y="712"/>
                  </a:cubicBezTo>
                  <a:cubicBezTo>
                    <a:pt x="277" y="712"/>
                    <a:pt x="277" y="712"/>
                    <a:pt x="277" y="712"/>
                  </a:cubicBezTo>
                  <a:cubicBezTo>
                    <a:pt x="276" y="712"/>
                    <a:pt x="276" y="712"/>
                    <a:pt x="276" y="712"/>
                  </a:cubicBezTo>
                  <a:cubicBezTo>
                    <a:pt x="276" y="711"/>
                    <a:pt x="276" y="711"/>
                    <a:pt x="276" y="711"/>
                  </a:cubicBezTo>
                  <a:cubicBezTo>
                    <a:pt x="279" y="711"/>
                    <a:pt x="279" y="711"/>
                    <a:pt x="279" y="711"/>
                  </a:cubicBezTo>
                  <a:cubicBezTo>
                    <a:pt x="279" y="711"/>
                    <a:pt x="279" y="711"/>
                    <a:pt x="279" y="711"/>
                  </a:cubicBezTo>
                  <a:cubicBezTo>
                    <a:pt x="280" y="711"/>
                    <a:pt x="280" y="711"/>
                    <a:pt x="280" y="711"/>
                  </a:cubicBezTo>
                  <a:cubicBezTo>
                    <a:pt x="280" y="711"/>
                    <a:pt x="280" y="711"/>
                    <a:pt x="281" y="711"/>
                  </a:cubicBezTo>
                  <a:cubicBezTo>
                    <a:pt x="281" y="710"/>
                    <a:pt x="281" y="710"/>
                    <a:pt x="281" y="710"/>
                  </a:cubicBezTo>
                  <a:cubicBezTo>
                    <a:pt x="283" y="710"/>
                    <a:pt x="283" y="710"/>
                    <a:pt x="283" y="710"/>
                  </a:cubicBezTo>
                  <a:cubicBezTo>
                    <a:pt x="283" y="710"/>
                    <a:pt x="283" y="710"/>
                    <a:pt x="283" y="710"/>
                  </a:cubicBezTo>
                  <a:cubicBezTo>
                    <a:pt x="285" y="709"/>
                    <a:pt x="286" y="709"/>
                    <a:pt x="287" y="708"/>
                  </a:cubicBezTo>
                  <a:cubicBezTo>
                    <a:pt x="287" y="707"/>
                    <a:pt x="287" y="707"/>
                    <a:pt x="287" y="707"/>
                  </a:cubicBezTo>
                  <a:cubicBezTo>
                    <a:pt x="288" y="707"/>
                    <a:pt x="289" y="707"/>
                    <a:pt x="290" y="707"/>
                  </a:cubicBezTo>
                  <a:cubicBezTo>
                    <a:pt x="290" y="706"/>
                    <a:pt x="290" y="706"/>
                    <a:pt x="290" y="706"/>
                  </a:cubicBezTo>
                  <a:cubicBezTo>
                    <a:pt x="291" y="706"/>
                    <a:pt x="291" y="706"/>
                    <a:pt x="291" y="706"/>
                  </a:cubicBezTo>
                  <a:cubicBezTo>
                    <a:pt x="291" y="706"/>
                    <a:pt x="291" y="706"/>
                    <a:pt x="291" y="706"/>
                  </a:cubicBezTo>
                  <a:cubicBezTo>
                    <a:pt x="292" y="706"/>
                    <a:pt x="292" y="706"/>
                    <a:pt x="292" y="706"/>
                  </a:cubicBezTo>
                  <a:cubicBezTo>
                    <a:pt x="292" y="706"/>
                    <a:pt x="292" y="706"/>
                    <a:pt x="292" y="706"/>
                  </a:cubicBezTo>
                  <a:cubicBezTo>
                    <a:pt x="292" y="705"/>
                    <a:pt x="293" y="705"/>
                    <a:pt x="294" y="704"/>
                  </a:cubicBezTo>
                  <a:cubicBezTo>
                    <a:pt x="294" y="704"/>
                    <a:pt x="294" y="703"/>
                    <a:pt x="294" y="703"/>
                  </a:cubicBezTo>
                  <a:cubicBezTo>
                    <a:pt x="295" y="703"/>
                    <a:pt x="295" y="703"/>
                    <a:pt x="295" y="703"/>
                  </a:cubicBezTo>
                  <a:cubicBezTo>
                    <a:pt x="296" y="702"/>
                    <a:pt x="296" y="702"/>
                    <a:pt x="296" y="702"/>
                  </a:cubicBezTo>
                  <a:cubicBezTo>
                    <a:pt x="296" y="702"/>
                    <a:pt x="296" y="702"/>
                    <a:pt x="296" y="702"/>
                  </a:cubicBezTo>
                  <a:cubicBezTo>
                    <a:pt x="297" y="701"/>
                    <a:pt x="297" y="700"/>
                    <a:pt x="297" y="699"/>
                  </a:cubicBezTo>
                  <a:cubicBezTo>
                    <a:pt x="297" y="699"/>
                    <a:pt x="298" y="699"/>
                    <a:pt x="298" y="699"/>
                  </a:cubicBezTo>
                  <a:cubicBezTo>
                    <a:pt x="300" y="696"/>
                    <a:pt x="300" y="696"/>
                    <a:pt x="300" y="696"/>
                  </a:cubicBezTo>
                  <a:cubicBezTo>
                    <a:pt x="300" y="696"/>
                    <a:pt x="299" y="695"/>
                    <a:pt x="299" y="694"/>
                  </a:cubicBezTo>
                  <a:cubicBezTo>
                    <a:pt x="300" y="694"/>
                    <a:pt x="300" y="694"/>
                    <a:pt x="300" y="694"/>
                  </a:cubicBezTo>
                  <a:cubicBezTo>
                    <a:pt x="300" y="693"/>
                    <a:pt x="301" y="694"/>
                    <a:pt x="301" y="693"/>
                  </a:cubicBezTo>
                  <a:cubicBezTo>
                    <a:pt x="300" y="692"/>
                    <a:pt x="300" y="692"/>
                    <a:pt x="300" y="692"/>
                  </a:cubicBezTo>
                  <a:cubicBezTo>
                    <a:pt x="299" y="691"/>
                    <a:pt x="299" y="688"/>
                    <a:pt x="300" y="687"/>
                  </a:cubicBezTo>
                  <a:cubicBezTo>
                    <a:pt x="300" y="687"/>
                    <a:pt x="300" y="687"/>
                    <a:pt x="300" y="687"/>
                  </a:cubicBezTo>
                  <a:cubicBezTo>
                    <a:pt x="300" y="686"/>
                    <a:pt x="300" y="686"/>
                    <a:pt x="300" y="686"/>
                  </a:cubicBezTo>
                  <a:cubicBezTo>
                    <a:pt x="300" y="686"/>
                    <a:pt x="300" y="686"/>
                    <a:pt x="300" y="686"/>
                  </a:cubicBezTo>
                  <a:cubicBezTo>
                    <a:pt x="300" y="683"/>
                    <a:pt x="300" y="683"/>
                    <a:pt x="300" y="683"/>
                  </a:cubicBezTo>
                  <a:cubicBezTo>
                    <a:pt x="301" y="682"/>
                    <a:pt x="301" y="682"/>
                    <a:pt x="301" y="682"/>
                  </a:cubicBezTo>
                  <a:cubicBezTo>
                    <a:pt x="301" y="682"/>
                    <a:pt x="301" y="682"/>
                    <a:pt x="301" y="682"/>
                  </a:cubicBezTo>
                  <a:cubicBezTo>
                    <a:pt x="301" y="681"/>
                    <a:pt x="301" y="681"/>
                    <a:pt x="301" y="681"/>
                  </a:cubicBezTo>
                  <a:cubicBezTo>
                    <a:pt x="300" y="681"/>
                    <a:pt x="300" y="681"/>
                    <a:pt x="300" y="681"/>
                  </a:cubicBezTo>
                  <a:cubicBezTo>
                    <a:pt x="300" y="680"/>
                    <a:pt x="300" y="678"/>
                    <a:pt x="300" y="677"/>
                  </a:cubicBezTo>
                  <a:cubicBezTo>
                    <a:pt x="300" y="677"/>
                    <a:pt x="300" y="677"/>
                    <a:pt x="300" y="677"/>
                  </a:cubicBezTo>
                  <a:cubicBezTo>
                    <a:pt x="300" y="675"/>
                    <a:pt x="300" y="675"/>
                    <a:pt x="300" y="675"/>
                  </a:cubicBezTo>
                  <a:cubicBezTo>
                    <a:pt x="300" y="675"/>
                    <a:pt x="300" y="675"/>
                    <a:pt x="300" y="675"/>
                  </a:cubicBezTo>
                  <a:cubicBezTo>
                    <a:pt x="300" y="671"/>
                    <a:pt x="300" y="671"/>
                    <a:pt x="300" y="671"/>
                  </a:cubicBezTo>
                  <a:cubicBezTo>
                    <a:pt x="300" y="671"/>
                    <a:pt x="300" y="671"/>
                    <a:pt x="300" y="671"/>
                  </a:cubicBezTo>
                  <a:cubicBezTo>
                    <a:pt x="300" y="671"/>
                    <a:pt x="300" y="670"/>
                    <a:pt x="300" y="670"/>
                  </a:cubicBezTo>
                  <a:cubicBezTo>
                    <a:pt x="300" y="670"/>
                    <a:pt x="300" y="670"/>
                    <a:pt x="300" y="670"/>
                  </a:cubicBezTo>
                  <a:cubicBezTo>
                    <a:pt x="300" y="669"/>
                    <a:pt x="299" y="668"/>
                    <a:pt x="299" y="667"/>
                  </a:cubicBezTo>
                  <a:cubicBezTo>
                    <a:pt x="299" y="667"/>
                    <a:pt x="299" y="667"/>
                    <a:pt x="299" y="667"/>
                  </a:cubicBezTo>
                  <a:cubicBezTo>
                    <a:pt x="299" y="666"/>
                    <a:pt x="299" y="665"/>
                    <a:pt x="299" y="665"/>
                  </a:cubicBezTo>
                  <a:cubicBezTo>
                    <a:pt x="300" y="665"/>
                    <a:pt x="300" y="665"/>
                    <a:pt x="300" y="665"/>
                  </a:cubicBezTo>
                  <a:cubicBezTo>
                    <a:pt x="300" y="662"/>
                    <a:pt x="300" y="662"/>
                    <a:pt x="300" y="662"/>
                  </a:cubicBezTo>
                  <a:cubicBezTo>
                    <a:pt x="299" y="662"/>
                    <a:pt x="299" y="662"/>
                    <a:pt x="299" y="662"/>
                  </a:cubicBezTo>
                  <a:cubicBezTo>
                    <a:pt x="299" y="660"/>
                    <a:pt x="297" y="659"/>
                    <a:pt x="296" y="658"/>
                  </a:cubicBezTo>
                  <a:cubicBezTo>
                    <a:pt x="296" y="658"/>
                    <a:pt x="295" y="657"/>
                    <a:pt x="295" y="656"/>
                  </a:cubicBezTo>
                  <a:cubicBezTo>
                    <a:pt x="295" y="656"/>
                    <a:pt x="295" y="656"/>
                    <a:pt x="295" y="656"/>
                  </a:cubicBezTo>
                  <a:cubicBezTo>
                    <a:pt x="295" y="653"/>
                    <a:pt x="295" y="653"/>
                    <a:pt x="295" y="653"/>
                  </a:cubicBezTo>
                  <a:cubicBezTo>
                    <a:pt x="294" y="653"/>
                    <a:pt x="294" y="653"/>
                    <a:pt x="294" y="653"/>
                  </a:cubicBezTo>
                  <a:cubicBezTo>
                    <a:pt x="294" y="649"/>
                    <a:pt x="294" y="649"/>
                    <a:pt x="294" y="649"/>
                  </a:cubicBezTo>
                  <a:cubicBezTo>
                    <a:pt x="294" y="649"/>
                    <a:pt x="294" y="649"/>
                    <a:pt x="294" y="649"/>
                  </a:cubicBezTo>
                  <a:cubicBezTo>
                    <a:pt x="294" y="648"/>
                    <a:pt x="295" y="643"/>
                    <a:pt x="296" y="642"/>
                  </a:cubicBezTo>
                  <a:cubicBezTo>
                    <a:pt x="296" y="641"/>
                    <a:pt x="295" y="641"/>
                    <a:pt x="295" y="640"/>
                  </a:cubicBezTo>
                  <a:cubicBezTo>
                    <a:pt x="294" y="640"/>
                    <a:pt x="294" y="640"/>
                    <a:pt x="294" y="640"/>
                  </a:cubicBezTo>
                  <a:cubicBezTo>
                    <a:pt x="294" y="639"/>
                    <a:pt x="295" y="639"/>
                    <a:pt x="293" y="639"/>
                  </a:cubicBezTo>
                  <a:cubicBezTo>
                    <a:pt x="293" y="638"/>
                    <a:pt x="293" y="637"/>
                    <a:pt x="292" y="637"/>
                  </a:cubicBezTo>
                  <a:cubicBezTo>
                    <a:pt x="292" y="637"/>
                    <a:pt x="292" y="637"/>
                    <a:pt x="292" y="637"/>
                  </a:cubicBezTo>
                  <a:cubicBezTo>
                    <a:pt x="292" y="636"/>
                    <a:pt x="291" y="635"/>
                    <a:pt x="291" y="634"/>
                  </a:cubicBezTo>
                  <a:cubicBezTo>
                    <a:pt x="291" y="634"/>
                    <a:pt x="291" y="634"/>
                    <a:pt x="291" y="634"/>
                  </a:cubicBezTo>
                  <a:cubicBezTo>
                    <a:pt x="291" y="633"/>
                    <a:pt x="292" y="633"/>
                    <a:pt x="292" y="633"/>
                  </a:cubicBezTo>
                  <a:cubicBezTo>
                    <a:pt x="292" y="632"/>
                    <a:pt x="292" y="632"/>
                    <a:pt x="292" y="632"/>
                  </a:cubicBezTo>
                  <a:cubicBezTo>
                    <a:pt x="292" y="632"/>
                    <a:pt x="292" y="632"/>
                    <a:pt x="292" y="632"/>
                  </a:cubicBezTo>
                  <a:cubicBezTo>
                    <a:pt x="292" y="630"/>
                    <a:pt x="292" y="630"/>
                    <a:pt x="292" y="630"/>
                  </a:cubicBezTo>
                  <a:cubicBezTo>
                    <a:pt x="293" y="630"/>
                    <a:pt x="293" y="630"/>
                    <a:pt x="293" y="630"/>
                  </a:cubicBezTo>
                  <a:cubicBezTo>
                    <a:pt x="293" y="630"/>
                    <a:pt x="293" y="629"/>
                    <a:pt x="293" y="628"/>
                  </a:cubicBezTo>
                  <a:cubicBezTo>
                    <a:pt x="293" y="628"/>
                    <a:pt x="293" y="628"/>
                    <a:pt x="293" y="628"/>
                  </a:cubicBezTo>
                  <a:cubicBezTo>
                    <a:pt x="293" y="628"/>
                    <a:pt x="293" y="627"/>
                    <a:pt x="293" y="627"/>
                  </a:cubicBezTo>
                  <a:cubicBezTo>
                    <a:pt x="294" y="626"/>
                    <a:pt x="294" y="626"/>
                    <a:pt x="294" y="626"/>
                  </a:cubicBezTo>
                  <a:cubicBezTo>
                    <a:pt x="294" y="625"/>
                    <a:pt x="294" y="625"/>
                    <a:pt x="294" y="624"/>
                  </a:cubicBezTo>
                  <a:cubicBezTo>
                    <a:pt x="295" y="623"/>
                    <a:pt x="295" y="623"/>
                    <a:pt x="295" y="623"/>
                  </a:cubicBezTo>
                  <a:cubicBezTo>
                    <a:pt x="295" y="622"/>
                    <a:pt x="295" y="622"/>
                    <a:pt x="295" y="622"/>
                  </a:cubicBezTo>
                  <a:cubicBezTo>
                    <a:pt x="296" y="622"/>
                    <a:pt x="296" y="622"/>
                    <a:pt x="296" y="622"/>
                  </a:cubicBezTo>
                  <a:cubicBezTo>
                    <a:pt x="295" y="622"/>
                    <a:pt x="295" y="621"/>
                    <a:pt x="295" y="620"/>
                  </a:cubicBezTo>
                  <a:cubicBezTo>
                    <a:pt x="296" y="619"/>
                    <a:pt x="296" y="619"/>
                    <a:pt x="296" y="619"/>
                  </a:cubicBezTo>
                  <a:cubicBezTo>
                    <a:pt x="296" y="617"/>
                    <a:pt x="296" y="617"/>
                    <a:pt x="296" y="617"/>
                  </a:cubicBezTo>
                  <a:cubicBezTo>
                    <a:pt x="296" y="617"/>
                    <a:pt x="296" y="617"/>
                    <a:pt x="296" y="617"/>
                  </a:cubicBezTo>
                  <a:cubicBezTo>
                    <a:pt x="297" y="616"/>
                    <a:pt x="298" y="613"/>
                    <a:pt x="300" y="612"/>
                  </a:cubicBezTo>
                  <a:cubicBezTo>
                    <a:pt x="301" y="612"/>
                    <a:pt x="301" y="612"/>
                    <a:pt x="301" y="612"/>
                  </a:cubicBezTo>
                  <a:cubicBezTo>
                    <a:pt x="302" y="612"/>
                    <a:pt x="302" y="611"/>
                    <a:pt x="302" y="610"/>
                  </a:cubicBezTo>
                  <a:cubicBezTo>
                    <a:pt x="302" y="610"/>
                    <a:pt x="303" y="610"/>
                    <a:pt x="303" y="610"/>
                  </a:cubicBezTo>
                  <a:cubicBezTo>
                    <a:pt x="303" y="608"/>
                    <a:pt x="303" y="608"/>
                    <a:pt x="303" y="608"/>
                  </a:cubicBezTo>
                  <a:cubicBezTo>
                    <a:pt x="304" y="608"/>
                    <a:pt x="304" y="608"/>
                    <a:pt x="304" y="608"/>
                  </a:cubicBezTo>
                  <a:cubicBezTo>
                    <a:pt x="304" y="608"/>
                    <a:pt x="304" y="608"/>
                    <a:pt x="304" y="608"/>
                  </a:cubicBezTo>
                  <a:cubicBezTo>
                    <a:pt x="305" y="609"/>
                    <a:pt x="305" y="608"/>
                    <a:pt x="306" y="608"/>
                  </a:cubicBezTo>
                  <a:cubicBezTo>
                    <a:pt x="306" y="607"/>
                    <a:pt x="306" y="606"/>
                    <a:pt x="306" y="605"/>
                  </a:cubicBezTo>
                  <a:cubicBezTo>
                    <a:pt x="307" y="605"/>
                    <a:pt x="307" y="605"/>
                    <a:pt x="307" y="605"/>
                  </a:cubicBezTo>
                  <a:cubicBezTo>
                    <a:pt x="307" y="603"/>
                    <a:pt x="307" y="603"/>
                    <a:pt x="307" y="603"/>
                  </a:cubicBezTo>
                  <a:cubicBezTo>
                    <a:pt x="308" y="603"/>
                    <a:pt x="308" y="602"/>
                    <a:pt x="309" y="602"/>
                  </a:cubicBezTo>
                  <a:cubicBezTo>
                    <a:pt x="309" y="601"/>
                    <a:pt x="309" y="601"/>
                    <a:pt x="308" y="600"/>
                  </a:cubicBezTo>
                  <a:cubicBezTo>
                    <a:pt x="309" y="600"/>
                    <a:pt x="309" y="600"/>
                    <a:pt x="310" y="599"/>
                  </a:cubicBezTo>
                  <a:cubicBezTo>
                    <a:pt x="310" y="598"/>
                    <a:pt x="310" y="598"/>
                    <a:pt x="310" y="598"/>
                  </a:cubicBezTo>
                  <a:cubicBezTo>
                    <a:pt x="310" y="598"/>
                    <a:pt x="310" y="598"/>
                    <a:pt x="310" y="598"/>
                  </a:cubicBezTo>
                  <a:cubicBezTo>
                    <a:pt x="311" y="597"/>
                    <a:pt x="310" y="597"/>
                    <a:pt x="310" y="597"/>
                  </a:cubicBezTo>
                  <a:cubicBezTo>
                    <a:pt x="311" y="596"/>
                    <a:pt x="312" y="595"/>
                    <a:pt x="312" y="595"/>
                  </a:cubicBezTo>
                  <a:cubicBezTo>
                    <a:pt x="312" y="594"/>
                    <a:pt x="312" y="594"/>
                    <a:pt x="312" y="594"/>
                  </a:cubicBezTo>
                  <a:cubicBezTo>
                    <a:pt x="313" y="594"/>
                    <a:pt x="313" y="594"/>
                    <a:pt x="313" y="594"/>
                  </a:cubicBezTo>
                  <a:cubicBezTo>
                    <a:pt x="313" y="593"/>
                    <a:pt x="313" y="593"/>
                    <a:pt x="313" y="593"/>
                  </a:cubicBezTo>
                  <a:cubicBezTo>
                    <a:pt x="314" y="593"/>
                    <a:pt x="314" y="593"/>
                    <a:pt x="314" y="593"/>
                  </a:cubicBezTo>
                  <a:cubicBezTo>
                    <a:pt x="315" y="592"/>
                    <a:pt x="315" y="591"/>
                    <a:pt x="316" y="590"/>
                  </a:cubicBezTo>
                  <a:cubicBezTo>
                    <a:pt x="317" y="590"/>
                    <a:pt x="317" y="590"/>
                    <a:pt x="317" y="589"/>
                  </a:cubicBezTo>
                  <a:cubicBezTo>
                    <a:pt x="318" y="589"/>
                    <a:pt x="318" y="589"/>
                    <a:pt x="318" y="589"/>
                  </a:cubicBezTo>
                  <a:cubicBezTo>
                    <a:pt x="318" y="588"/>
                    <a:pt x="318" y="588"/>
                    <a:pt x="318" y="588"/>
                  </a:cubicBezTo>
                  <a:cubicBezTo>
                    <a:pt x="318" y="588"/>
                    <a:pt x="319" y="587"/>
                    <a:pt x="319" y="587"/>
                  </a:cubicBezTo>
                  <a:cubicBezTo>
                    <a:pt x="319" y="586"/>
                    <a:pt x="319" y="586"/>
                    <a:pt x="319" y="586"/>
                  </a:cubicBezTo>
                  <a:cubicBezTo>
                    <a:pt x="320" y="586"/>
                    <a:pt x="320" y="586"/>
                    <a:pt x="320" y="586"/>
                  </a:cubicBezTo>
                  <a:cubicBezTo>
                    <a:pt x="320" y="586"/>
                    <a:pt x="320" y="586"/>
                    <a:pt x="320" y="585"/>
                  </a:cubicBezTo>
                  <a:cubicBezTo>
                    <a:pt x="321" y="585"/>
                    <a:pt x="321" y="585"/>
                    <a:pt x="321" y="585"/>
                  </a:cubicBezTo>
                  <a:cubicBezTo>
                    <a:pt x="322" y="585"/>
                    <a:pt x="322" y="585"/>
                    <a:pt x="322" y="585"/>
                  </a:cubicBezTo>
                  <a:cubicBezTo>
                    <a:pt x="322" y="585"/>
                    <a:pt x="322" y="585"/>
                    <a:pt x="322" y="585"/>
                  </a:cubicBezTo>
                  <a:cubicBezTo>
                    <a:pt x="323" y="584"/>
                    <a:pt x="323" y="584"/>
                    <a:pt x="323" y="583"/>
                  </a:cubicBezTo>
                  <a:cubicBezTo>
                    <a:pt x="324" y="583"/>
                    <a:pt x="325" y="583"/>
                    <a:pt x="325" y="583"/>
                  </a:cubicBezTo>
                  <a:cubicBezTo>
                    <a:pt x="325" y="583"/>
                    <a:pt x="325" y="583"/>
                    <a:pt x="325" y="583"/>
                  </a:cubicBezTo>
                  <a:cubicBezTo>
                    <a:pt x="326" y="582"/>
                    <a:pt x="326" y="582"/>
                    <a:pt x="326" y="582"/>
                  </a:cubicBezTo>
                  <a:cubicBezTo>
                    <a:pt x="326" y="581"/>
                    <a:pt x="326" y="581"/>
                    <a:pt x="326" y="581"/>
                  </a:cubicBezTo>
                  <a:cubicBezTo>
                    <a:pt x="328" y="580"/>
                    <a:pt x="330" y="578"/>
                    <a:pt x="332" y="576"/>
                  </a:cubicBezTo>
                  <a:cubicBezTo>
                    <a:pt x="332" y="575"/>
                    <a:pt x="332" y="575"/>
                    <a:pt x="332" y="575"/>
                  </a:cubicBezTo>
                  <a:cubicBezTo>
                    <a:pt x="332" y="574"/>
                    <a:pt x="333" y="575"/>
                    <a:pt x="333" y="575"/>
                  </a:cubicBezTo>
                  <a:cubicBezTo>
                    <a:pt x="333" y="574"/>
                    <a:pt x="333" y="574"/>
                    <a:pt x="333" y="574"/>
                  </a:cubicBezTo>
                  <a:cubicBezTo>
                    <a:pt x="334" y="574"/>
                    <a:pt x="334" y="573"/>
                    <a:pt x="335" y="573"/>
                  </a:cubicBezTo>
                  <a:cubicBezTo>
                    <a:pt x="335" y="570"/>
                    <a:pt x="335" y="570"/>
                    <a:pt x="335" y="570"/>
                  </a:cubicBezTo>
                  <a:cubicBezTo>
                    <a:pt x="335" y="570"/>
                    <a:pt x="336" y="570"/>
                    <a:pt x="336" y="569"/>
                  </a:cubicBezTo>
                  <a:cubicBezTo>
                    <a:pt x="337" y="569"/>
                    <a:pt x="337" y="569"/>
                    <a:pt x="338" y="569"/>
                  </a:cubicBezTo>
                  <a:cubicBezTo>
                    <a:pt x="338" y="568"/>
                    <a:pt x="338" y="568"/>
                    <a:pt x="338" y="568"/>
                  </a:cubicBezTo>
                  <a:cubicBezTo>
                    <a:pt x="340" y="567"/>
                    <a:pt x="338" y="567"/>
                    <a:pt x="339" y="566"/>
                  </a:cubicBezTo>
                  <a:cubicBezTo>
                    <a:pt x="340" y="565"/>
                    <a:pt x="340" y="565"/>
                    <a:pt x="340" y="565"/>
                  </a:cubicBezTo>
                  <a:cubicBezTo>
                    <a:pt x="340" y="565"/>
                    <a:pt x="340" y="565"/>
                    <a:pt x="340" y="565"/>
                  </a:cubicBezTo>
                  <a:cubicBezTo>
                    <a:pt x="340" y="565"/>
                    <a:pt x="340" y="565"/>
                    <a:pt x="340" y="565"/>
                  </a:cubicBezTo>
                  <a:cubicBezTo>
                    <a:pt x="340" y="564"/>
                    <a:pt x="340" y="564"/>
                    <a:pt x="340" y="564"/>
                  </a:cubicBezTo>
                  <a:cubicBezTo>
                    <a:pt x="341" y="563"/>
                    <a:pt x="341" y="563"/>
                    <a:pt x="341" y="563"/>
                  </a:cubicBezTo>
                  <a:cubicBezTo>
                    <a:pt x="341" y="562"/>
                    <a:pt x="341" y="562"/>
                    <a:pt x="341" y="562"/>
                  </a:cubicBezTo>
                  <a:cubicBezTo>
                    <a:pt x="342" y="562"/>
                    <a:pt x="342" y="562"/>
                    <a:pt x="342" y="561"/>
                  </a:cubicBezTo>
                  <a:cubicBezTo>
                    <a:pt x="343" y="560"/>
                    <a:pt x="342" y="559"/>
                    <a:pt x="343" y="558"/>
                  </a:cubicBezTo>
                  <a:cubicBezTo>
                    <a:pt x="343" y="557"/>
                    <a:pt x="344" y="557"/>
                    <a:pt x="344" y="557"/>
                  </a:cubicBezTo>
                  <a:cubicBezTo>
                    <a:pt x="344" y="556"/>
                    <a:pt x="345" y="555"/>
                    <a:pt x="345" y="553"/>
                  </a:cubicBezTo>
                  <a:cubicBezTo>
                    <a:pt x="345" y="553"/>
                    <a:pt x="345" y="553"/>
                    <a:pt x="345" y="553"/>
                  </a:cubicBezTo>
                  <a:cubicBezTo>
                    <a:pt x="345" y="553"/>
                    <a:pt x="345" y="552"/>
                    <a:pt x="346" y="551"/>
                  </a:cubicBezTo>
                  <a:cubicBezTo>
                    <a:pt x="346" y="551"/>
                    <a:pt x="346" y="551"/>
                    <a:pt x="346" y="551"/>
                  </a:cubicBezTo>
                  <a:cubicBezTo>
                    <a:pt x="346" y="549"/>
                    <a:pt x="346" y="549"/>
                    <a:pt x="346" y="549"/>
                  </a:cubicBezTo>
                  <a:cubicBezTo>
                    <a:pt x="346" y="549"/>
                    <a:pt x="346" y="549"/>
                    <a:pt x="346" y="549"/>
                  </a:cubicBezTo>
                  <a:cubicBezTo>
                    <a:pt x="347" y="548"/>
                    <a:pt x="347" y="547"/>
                    <a:pt x="347" y="545"/>
                  </a:cubicBezTo>
                  <a:cubicBezTo>
                    <a:pt x="348" y="545"/>
                    <a:pt x="348" y="545"/>
                    <a:pt x="348" y="545"/>
                  </a:cubicBezTo>
                  <a:cubicBezTo>
                    <a:pt x="348" y="544"/>
                    <a:pt x="348" y="544"/>
                    <a:pt x="348" y="543"/>
                  </a:cubicBezTo>
                  <a:cubicBezTo>
                    <a:pt x="349" y="543"/>
                    <a:pt x="349" y="542"/>
                    <a:pt x="350" y="542"/>
                  </a:cubicBezTo>
                  <a:cubicBezTo>
                    <a:pt x="350" y="541"/>
                    <a:pt x="350" y="541"/>
                    <a:pt x="350" y="541"/>
                  </a:cubicBezTo>
                  <a:cubicBezTo>
                    <a:pt x="350" y="540"/>
                    <a:pt x="351" y="540"/>
                    <a:pt x="351" y="540"/>
                  </a:cubicBezTo>
                  <a:cubicBezTo>
                    <a:pt x="352" y="538"/>
                    <a:pt x="352" y="537"/>
                    <a:pt x="352" y="536"/>
                  </a:cubicBezTo>
                  <a:cubicBezTo>
                    <a:pt x="353" y="536"/>
                    <a:pt x="353" y="536"/>
                    <a:pt x="353" y="536"/>
                  </a:cubicBezTo>
                  <a:cubicBezTo>
                    <a:pt x="353" y="534"/>
                    <a:pt x="353" y="533"/>
                    <a:pt x="353" y="532"/>
                  </a:cubicBezTo>
                  <a:cubicBezTo>
                    <a:pt x="353" y="532"/>
                    <a:pt x="353" y="532"/>
                    <a:pt x="353" y="532"/>
                  </a:cubicBezTo>
                  <a:cubicBezTo>
                    <a:pt x="353" y="530"/>
                    <a:pt x="353" y="530"/>
                    <a:pt x="353" y="530"/>
                  </a:cubicBezTo>
                  <a:cubicBezTo>
                    <a:pt x="354" y="530"/>
                    <a:pt x="354" y="530"/>
                    <a:pt x="354" y="530"/>
                  </a:cubicBezTo>
                  <a:cubicBezTo>
                    <a:pt x="354" y="529"/>
                    <a:pt x="354" y="529"/>
                    <a:pt x="354" y="529"/>
                  </a:cubicBezTo>
                  <a:cubicBezTo>
                    <a:pt x="354" y="529"/>
                    <a:pt x="354" y="529"/>
                    <a:pt x="354" y="529"/>
                  </a:cubicBezTo>
                  <a:cubicBezTo>
                    <a:pt x="354" y="527"/>
                    <a:pt x="354" y="527"/>
                    <a:pt x="354" y="527"/>
                  </a:cubicBezTo>
                  <a:cubicBezTo>
                    <a:pt x="355" y="527"/>
                    <a:pt x="355" y="527"/>
                    <a:pt x="355" y="527"/>
                  </a:cubicBezTo>
                  <a:cubicBezTo>
                    <a:pt x="355" y="521"/>
                    <a:pt x="355" y="521"/>
                    <a:pt x="355" y="521"/>
                  </a:cubicBezTo>
                  <a:cubicBezTo>
                    <a:pt x="355" y="521"/>
                    <a:pt x="355" y="521"/>
                    <a:pt x="355" y="521"/>
                  </a:cubicBezTo>
                  <a:cubicBezTo>
                    <a:pt x="355" y="521"/>
                    <a:pt x="355" y="520"/>
                    <a:pt x="355" y="520"/>
                  </a:cubicBezTo>
                  <a:cubicBezTo>
                    <a:pt x="355" y="519"/>
                    <a:pt x="355" y="519"/>
                    <a:pt x="354" y="519"/>
                  </a:cubicBezTo>
                  <a:cubicBezTo>
                    <a:pt x="353" y="519"/>
                    <a:pt x="353" y="519"/>
                    <a:pt x="352" y="520"/>
                  </a:cubicBezTo>
                  <a:cubicBezTo>
                    <a:pt x="352" y="520"/>
                    <a:pt x="352" y="520"/>
                    <a:pt x="352" y="520"/>
                  </a:cubicBezTo>
                  <a:cubicBezTo>
                    <a:pt x="351" y="520"/>
                    <a:pt x="351" y="520"/>
                    <a:pt x="351" y="520"/>
                  </a:cubicBezTo>
                  <a:cubicBezTo>
                    <a:pt x="351" y="520"/>
                    <a:pt x="351" y="520"/>
                    <a:pt x="351" y="520"/>
                  </a:cubicBezTo>
                  <a:cubicBezTo>
                    <a:pt x="350" y="520"/>
                    <a:pt x="350" y="520"/>
                    <a:pt x="350" y="520"/>
                  </a:cubicBezTo>
                  <a:cubicBezTo>
                    <a:pt x="350" y="521"/>
                    <a:pt x="350" y="521"/>
                    <a:pt x="350" y="521"/>
                  </a:cubicBezTo>
                  <a:cubicBezTo>
                    <a:pt x="350" y="521"/>
                    <a:pt x="349" y="521"/>
                    <a:pt x="348" y="521"/>
                  </a:cubicBezTo>
                  <a:cubicBezTo>
                    <a:pt x="348" y="522"/>
                    <a:pt x="348" y="522"/>
                    <a:pt x="348" y="522"/>
                  </a:cubicBezTo>
                  <a:cubicBezTo>
                    <a:pt x="347" y="522"/>
                    <a:pt x="347" y="522"/>
                    <a:pt x="347" y="522"/>
                  </a:cubicBezTo>
                  <a:cubicBezTo>
                    <a:pt x="347" y="522"/>
                    <a:pt x="347" y="522"/>
                    <a:pt x="347" y="522"/>
                  </a:cubicBezTo>
                  <a:cubicBezTo>
                    <a:pt x="345" y="523"/>
                    <a:pt x="344" y="521"/>
                    <a:pt x="342" y="522"/>
                  </a:cubicBezTo>
                  <a:cubicBezTo>
                    <a:pt x="342" y="522"/>
                    <a:pt x="342" y="522"/>
                    <a:pt x="342" y="522"/>
                  </a:cubicBezTo>
                  <a:cubicBezTo>
                    <a:pt x="341" y="522"/>
                    <a:pt x="341" y="522"/>
                    <a:pt x="341" y="522"/>
                  </a:cubicBezTo>
                  <a:cubicBezTo>
                    <a:pt x="340" y="523"/>
                    <a:pt x="340" y="523"/>
                    <a:pt x="340" y="523"/>
                  </a:cubicBezTo>
                  <a:cubicBezTo>
                    <a:pt x="338" y="523"/>
                    <a:pt x="338" y="523"/>
                    <a:pt x="338" y="523"/>
                  </a:cubicBezTo>
                  <a:cubicBezTo>
                    <a:pt x="338" y="524"/>
                    <a:pt x="338" y="524"/>
                    <a:pt x="338" y="524"/>
                  </a:cubicBezTo>
                  <a:cubicBezTo>
                    <a:pt x="337" y="524"/>
                    <a:pt x="337" y="524"/>
                    <a:pt x="336" y="524"/>
                  </a:cubicBezTo>
                  <a:cubicBezTo>
                    <a:pt x="336" y="524"/>
                    <a:pt x="335" y="525"/>
                    <a:pt x="335" y="525"/>
                  </a:cubicBezTo>
                  <a:cubicBezTo>
                    <a:pt x="334" y="525"/>
                    <a:pt x="334" y="525"/>
                    <a:pt x="334" y="525"/>
                  </a:cubicBezTo>
                  <a:cubicBezTo>
                    <a:pt x="334" y="526"/>
                    <a:pt x="334" y="526"/>
                    <a:pt x="334" y="526"/>
                  </a:cubicBezTo>
                  <a:cubicBezTo>
                    <a:pt x="334" y="526"/>
                    <a:pt x="334" y="526"/>
                    <a:pt x="334" y="526"/>
                  </a:cubicBezTo>
                  <a:cubicBezTo>
                    <a:pt x="334" y="526"/>
                    <a:pt x="334" y="526"/>
                    <a:pt x="334" y="526"/>
                  </a:cubicBezTo>
                  <a:cubicBezTo>
                    <a:pt x="332" y="526"/>
                    <a:pt x="332" y="526"/>
                    <a:pt x="332" y="526"/>
                  </a:cubicBezTo>
                  <a:cubicBezTo>
                    <a:pt x="332" y="527"/>
                    <a:pt x="332" y="527"/>
                    <a:pt x="332" y="527"/>
                  </a:cubicBezTo>
                  <a:cubicBezTo>
                    <a:pt x="330" y="527"/>
                    <a:pt x="330" y="526"/>
                    <a:pt x="329" y="526"/>
                  </a:cubicBezTo>
                  <a:cubicBezTo>
                    <a:pt x="327" y="525"/>
                    <a:pt x="323" y="527"/>
                    <a:pt x="322" y="527"/>
                  </a:cubicBezTo>
                  <a:cubicBezTo>
                    <a:pt x="320" y="527"/>
                    <a:pt x="320" y="527"/>
                    <a:pt x="320" y="527"/>
                  </a:cubicBezTo>
                  <a:cubicBezTo>
                    <a:pt x="320" y="526"/>
                    <a:pt x="320" y="526"/>
                    <a:pt x="320" y="526"/>
                  </a:cubicBezTo>
                  <a:cubicBezTo>
                    <a:pt x="319" y="526"/>
                    <a:pt x="319" y="526"/>
                    <a:pt x="319" y="526"/>
                  </a:cubicBezTo>
                  <a:cubicBezTo>
                    <a:pt x="319" y="526"/>
                    <a:pt x="319" y="526"/>
                    <a:pt x="319" y="526"/>
                  </a:cubicBezTo>
                  <a:cubicBezTo>
                    <a:pt x="318" y="526"/>
                    <a:pt x="318" y="526"/>
                    <a:pt x="318" y="526"/>
                  </a:cubicBezTo>
                  <a:cubicBezTo>
                    <a:pt x="318" y="526"/>
                    <a:pt x="318" y="526"/>
                    <a:pt x="318" y="526"/>
                  </a:cubicBezTo>
                  <a:cubicBezTo>
                    <a:pt x="318" y="525"/>
                    <a:pt x="317" y="525"/>
                    <a:pt x="317" y="525"/>
                  </a:cubicBezTo>
                  <a:cubicBezTo>
                    <a:pt x="317" y="524"/>
                    <a:pt x="317" y="524"/>
                    <a:pt x="316" y="523"/>
                  </a:cubicBezTo>
                  <a:cubicBezTo>
                    <a:pt x="316" y="523"/>
                    <a:pt x="316" y="523"/>
                    <a:pt x="315" y="522"/>
                  </a:cubicBezTo>
                  <a:cubicBezTo>
                    <a:pt x="315" y="521"/>
                    <a:pt x="315" y="521"/>
                    <a:pt x="315" y="521"/>
                  </a:cubicBezTo>
                  <a:cubicBezTo>
                    <a:pt x="315" y="520"/>
                    <a:pt x="314" y="520"/>
                    <a:pt x="313" y="520"/>
                  </a:cubicBezTo>
                  <a:cubicBezTo>
                    <a:pt x="313" y="519"/>
                    <a:pt x="313" y="519"/>
                    <a:pt x="314" y="518"/>
                  </a:cubicBezTo>
                  <a:cubicBezTo>
                    <a:pt x="314" y="518"/>
                    <a:pt x="314" y="518"/>
                    <a:pt x="314" y="518"/>
                  </a:cubicBezTo>
                  <a:cubicBezTo>
                    <a:pt x="314" y="518"/>
                    <a:pt x="314" y="518"/>
                    <a:pt x="314" y="518"/>
                  </a:cubicBezTo>
                  <a:cubicBezTo>
                    <a:pt x="315" y="517"/>
                    <a:pt x="315" y="517"/>
                    <a:pt x="315" y="516"/>
                  </a:cubicBezTo>
                  <a:cubicBezTo>
                    <a:pt x="316" y="516"/>
                    <a:pt x="316" y="516"/>
                    <a:pt x="316" y="516"/>
                  </a:cubicBezTo>
                  <a:cubicBezTo>
                    <a:pt x="315" y="515"/>
                    <a:pt x="316" y="515"/>
                    <a:pt x="316" y="514"/>
                  </a:cubicBezTo>
                  <a:cubicBezTo>
                    <a:pt x="315" y="514"/>
                    <a:pt x="315" y="514"/>
                    <a:pt x="315" y="514"/>
                  </a:cubicBezTo>
                  <a:cubicBezTo>
                    <a:pt x="315" y="513"/>
                    <a:pt x="315" y="513"/>
                    <a:pt x="315" y="513"/>
                  </a:cubicBezTo>
                  <a:cubicBezTo>
                    <a:pt x="315" y="513"/>
                    <a:pt x="314" y="512"/>
                    <a:pt x="314" y="512"/>
                  </a:cubicBezTo>
                  <a:cubicBezTo>
                    <a:pt x="314" y="512"/>
                    <a:pt x="314" y="512"/>
                    <a:pt x="314" y="512"/>
                  </a:cubicBezTo>
                  <a:cubicBezTo>
                    <a:pt x="313" y="511"/>
                    <a:pt x="312" y="509"/>
                    <a:pt x="310" y="509"/>
                  </a:cubicBezTo>
                  <a:cubicBezTo>
                    <a:pt x="310" y="506"/>
                    <a:pt x="310" y="506"/>
                    <a:pt x="310" y="506"/>
                  </a:cubicBezTo>
                  <a:cubicBezTo>
                    <a:pt x="309" y="506"/>
                    <a:pt x="309" y="506"/>
                    <a:pt x="309" y="506"/>
                  </a:cubicBezTo>
                  <a:cubicBezTo>
                    <a:pt x="309" y="504"/>
                    <a:pt x="309" y="506"/>
                    <a:pt x="308" y="505"/>
                  </a:cubicBezTo>
                  <a:cubicBezTo>
                    <a:pt x="307" y="504"/>
                    <a:pt x="307" y="504"/>
                    <a:pt x="307" y="504"/>
                  </a:cubicBezTo>
                  <a:cubicBezTo>
                    <a:pt x="306" y="503"/>
                    <a:pt x="306" y="503"/>
                    <a:pt x="306" y="503"/>
                  </a:cubicBezTo>
                  <a:cubicBezTo>
                    <a:pt x="305" y="502"/>
                    <a:pt x="304" y="500"/>
                    <a:pt x="304" y="498"/>
                  </a:cubicBezTo>
                  <a:cubicBezTo>
                    <a:pt x="303" y="498"/>
                    <a:pt x="302" y="498"/>
                    <a:pt x="301" y="498"/>
                  </a:cubicBezTo>
                  <a:cubicBezTo>
                    <a:pt x="301" y="498"/>
                    <a:pt x="301" y="498"/>
                    <a:pt x="301" y="498"/>
                  </a:cubicBezTo>
                  <a:cubicBezTo>
                    <a:pt x="300" y="498"/>
                    <a:pt x="300" y="498"/>
                    <a:pt x="300" y="498"/>
                  </a:cubicBezTo>
                  <a:cubicBezTo>
                    <a:pt x="300" y="496"/>
                    <a:pt x="300" y="496"/>
                    <a:pt x="300" y="496"/>
                  </a:cubicBezTo>
                  <a:cubicBezTo>
                    <a:pt x="297" y="496"/>
                    <a:pt x="299" y="495"/>
                    <a:pt x="298" y="494"/>
                  </a:cubicBezTo>
                  <a:cubicBezTo>
                    <a:pt x="297" y="493"/>
                    <a:pt x="298" y="493"/>
                    <a:pt x="297" y="493"/>
                  </a:cubicBezTo>
                  <a:cubicBezTo>
                    <a:pt x="297" y="494"/>
                    <a:pt x="297" y="494"/>
                    <a:pt x="297" y="494"/>
                  </a:cubicBezTo>
                  <a:cubicBezTo>
                    <a:pt x="296" y="494"/>
                    <a:pt x="296" y="494"/>
                    <a:pt x="296" y="494"/>
                  </a:cubicBezTo>
                  <a:cubicBezTo>
                    <a:pt x="296" y="493"/>
                    <a:pt x="296" y="493"/>
                    <a:pt x="295" y="492"/>
                  </a:cubicBezTo>
                  <a:cubicBezTo>
                    <a:pt x="295" y="490"/>
                    <a:pt x="294" y="489"/>
                    <a:pt x="294" y="488"/>
                  </a:cubicBezTo>
                  <a:cubicBezTo>
                    <a:pt x="294" y="484"/>
                    <a:pt x="294" y="484"/>
                    <a:pt x="294" y="484"/>
                  </a:cubicBezTo>
                  <a:cubicBezTo>
                    <a:pt x="294" y="484"/>
                    <a:pt x="294" y="484"/>
                    <a:pt x="294" y="484"/>
                  </a:cubicBezTo>
                  <a:cubicBezTo>
                    <a:pt x="294" y="483"/>
                    <a:pt x="294" y="483"/>
                    <a:pt x="294" y="482"/>
                  </a:cubicBezTo>
                  <a:cubicBezTo>
                    <a:pt x="294" y="482"/>
                    <a:pt x="294" y="482"/>
                    <a:pt x="294" y="482"/>
                  </a:cubicBezTo>
                  <a:cubicBezTo>
                    <a:pt x="294" y="481"/>
                    <a:pt x="294" y="481"/>
                    <a:pt x="294" y="481"/>
                  </a:cubicBezTo>
                  <a:cubicBezTo>
                    <a:pt x="293" y="481"/>
                    <a:pt x="293" y="481"/>
                    <a:pt x="293" y="481"/>
                  </a:cubicBezTo>
                  <a:cubicBezTo>
                    <a:pt x="293" y="480"/>
                    <a:pt x="293" y="480"/>
                    <a:pt x="293" y="480"/>
                  </a:cubicBezTo>
                  <a:cubicBezTo>
                    <a:pt x="293" y="480"/>
                    <a:pt x="293" y="480"/>
                    <a:pt x="293" y="480"/>
                  </a:cubicBezTo>
                  <a:cubicBezTo>
                    <a:pt x="293" y="479"/>
                    <a:pt x="293" y="479"/>
                    <a:pt x="293" y="479"/>
                  </a:cubicBezTo>
                  <a:cubicBezTo>
                    <a:pt x="293" y="479"/>
                    <a:pt x="293" y="479"/>
                    <a:pt x="293" y="479"/>
                  </a:cubicBezTo>
                  <a:cubicBezTo>
                    <a:pt x="293" y="477"/>
                    <a:pt x="293" y="477"/>
                    <a:pt x="293" y="477"/>
                  </a:cubicBezTo>
                  <a:cubicBezTo>
                    <a:pt x="292" y="477"/>
                    <a:pt x="292" y="477"/>
                    <a:pt x="292" y="477"/>
                  </a:cubicBezTo>
                  <a:cubicBezTo>
                    <a:pt x="292" y="475"/>
                    <a:pt x="291" y="477"/>
                    <a:pt x="290" y="476"/>
                  </a:cubicBezTo>
                  <a:cubicBezTo>
                    <a:pt x="288" y="474"/>
                    <a:pt x="289" y="472"/>
                    <a:pt x="285" y="472"/>
                  </a:cubicBezTo>
                  <a:cubicBezTo>
                    <a:pt x="285" y="471"/>
                    <a:pt x="285" y="469"/>
                    <a:pt x="285" y="469"/>
                  </a:cubicBezTo>
                  <a:cubicBezTo>
                    <a:pt x="284" y="468"/>
                    <a:pt x="284" y="468"/>
                    <a:pt x="284" y="468"/>
                  </a:cubicBezTo>
                  <a:cubicBezTo>
                    <a:pt x="284" y="465"/>
                    <a:pt x="284" y="465"/>
                    <a:pt x="284" y="465"/>
                  </a:cubicBezTo>
                  <a:cubicBezTo>
                    <a:pt x="284" y="465"/>
                    <a:pt x="284" y="465"/>
                    <a:pt x="284" y="465"/>
                  </a:cubicBezTo>
                  <a:cubicBezTo>
                    <a:pt x="284" y="464"/>
                    <a:pt x="284" y="463"/>
                    <a:pt x="284" y="463"/>
                  </a:cubicBezTo>
                  <a:cubicBezTo>
                    <a:pt x="285" y="462"/>
                    <a:pt x="285" y="462"/>
                    <a:pt x="285" y="462"/>
                  </a:cubicBezTo>
                  <a:cubicBezTo>
                    <a:pt x="284" y="461"/>
                    <a:pt x="284" y="460"/>
                    <a:pt x="284" y="459"/>
                  </a:cubicBezTo>
                  <a:cubicBezTo>
                    <a:pt x="284" y="459"/>
                    <a:pt x="285" y="459"/>
                    <a:pt x="285" y="458"/>
                  </a:cubicBezTo>
                  <a:cubicBezTo>
                    <a:pt x="284" y="458"/>
                    <a:pt x="284" y="458"/>
                    <a:pt x="284" y="458"/>
                  </a:cubicBezTo>
                  <a:cubicBezTo>
                    <a:pt x="284" y="457"/>
                    <a:pt x="284" y="457"/>
                    <a:pt x="284" y="457"/>
                  </a:cubicBezTo>
                  <a:cubicBezTo>
                    <a:pt x="284" y="457"/>
                    <a:pt x="284" y="457"/>
                    <a:pt x="284" y="457"/>
                  </a:cubicBezTo>
                  <a:cubicBezTo>
                    <a:pt x="284" y="455"/>
                    <a:pt x="284" y="455"/>
                    <a:pt x="284" y="455"/>
                  </a:cubicBezTo>
                  <a:cubicBezTo>
                    <a:pt x="284" y="455"/>
                    <a:pt x="284" y="455"/>
                    <a:pt x="284" y="455"/>
                  </a:cubicBezTo>
                  <a:cubicBezTo>
                    <a:pt x="284" y="455"/>
                    <a:pt x="284" y="455"/>
                    <a:pt x="284" y="455"/>
                  </a:cubicBezTo>
                  <a:cubicBezTo>
                    <a:pt x="284" y="454"/>
                    <a:pt x="283" y="454"/>
                    <a:pt x="283" y="453"/>
                  </a:cubicBezTo>
                  <a:cubicBezTo>
                    <a:pt x="283" y="452"/>
                    <a:pt x="283" y="452"/>
                    <a:pt x="283" y="452"/>
                  </a:cubicBezTo>
                  <a:cubicBezTo>
                    <a:pt x="282" y="452"/>
                    <a:pt x="282" y="452"/>
                    <a:pt x="282" y="452"/>
                  </a:cubicBezTo>
                  <a:cubicBezTo>
                    <a:pt x="282" y="451"/>
                    <a:pt x="282" y="451"/>
                    <a:pt x="282" y="451"/>
                  </a:cubicBezTo>
                  <a:cubicBezTo>
                    <a:pt x="282" y="451"/>
                    <a:pt x="282" y="451"/>
                    <a:pt x="282" y="451"/>
                  </a:cubicBezTo>
                  <a:cubicBezTo>
                    <a:pt x="282" y="449"/>
                    <a:pt x="282" y="449"/>
                    <a:pt x="282" y="449"/>
                  </a:cubicBezTo>
                  <a:cubicBezTo>
                    <a:pt x="281" y="449"/>
                    <a:pt x="281" y="449"/>
                    <a:pt x="281" y="449"/>
                  </a:cubicBezTo>
                  <a:cubicBezTo>
                    <a:pt x="281" y="449"/>
                    <a:pt x="281" y="448"/>
                    <a:pt x="281" y="448"/>
                  </a:cubicBezTo>
                  <a:cubicBezTo>
                    <a:pt x="280" y="448"/>
                    <a:pt x="280" y="448"/>
                    <a:pt x="280" y="448"/>
                  </a:cubicBezTo>
                  <a:cubicBezTo>
                    <a:pt x="279" y="447"/>
                    <a:pt x="279" y="447"/>
                    <a:pt x="279" y="447"/>
                  </a:cubicBezTo>
                  <a:cubicBezTo>
                    <a:pt x="279" y="446"/>
                    <a:pt x="278" y="446"/>
                    <a:pt x="277" y="445"/>
                  </a:cubicBezTo>
                  <a:cubicBezTo>
                    <a:pt x="277" y="445"/>
                    <a:pt x="277" y="444"/>
                    <a:pt x="277" y="444"/>
                  </a:cubicBezTo>
                  <a:cubicBezTo>
                    <a:pt x="276" y="444"/>
                    <a:pt x="276" y="444"/>
                    <a:pt x="276" y="444"/>
                  </a:cubicBezTo>
                  <a:cubicBezTo>
                    <a:pt x="276" y="442"/>
                    <a:pt x="276" y="442"/>
                    <a:pt x="276" y="442"/>
                  </a:cubicBezTo>
                  <a:cubicBezTo>
                    <a:pt x="275" y="442"/>
                    <a:pt x="275" y="442"/>
                    <a:pt x="275" y="442"/>
                  </a:cubicBezTo>
                  <a:cubicBezTo>
                    <a:pt x="275" y="440"/>
                    <a:pt x="275" y="438"/>
                    <a:pt x="275" y="437"/>
                  </a:cubicBezTo>
                  <a:cubicBezTo>
                    <a:pt x="276" y="437"/>
                    <a:pt x="276" y="437"/>
                    <a:pt x="276" y="437"/>
                  </a:cubicBezTo>
                  <a:cubicBezTo>
                    <a:pt x="276" y="436"/>
                    <a:pt x="275" y="436"/>
                    <a:pt x="275" y="435"/>
                  </a:cubicBezTo>
                  <a:cubicBezTo>
                    <a:pt x="275" y="435"/>
                    <a:pt x="275" y="435"/>
                    <a:pt x="275" y="435"/>
                  </a:cubicBezTo>
                  <a:cubicBezTo>
                    <a:pt x="275" y="433"/>
                    <a:pt x="275" y="433"/>
                    <a:pt x="275" y="433"/>
                  </a:cubicBezTo>
                  <a:cubicBezTo>
                    <a:pt x="274" y="433"/>
                    <a:pt x="274" y="433"/>
                    <a:pt x="274" y="433"/>
                  </a:cubicBezTo>
                  <a:cubicBezTo>
                    <a:pt x="274" y="433"/>
                    <a:pt x="274" y="432"/>
                    <a:pt x="273" y="431"/>
                  </a:cubicBezTo>
                  <a:cubicBezTo>
                    <a:pt x="273" y="431"/>
                    <a:pt x="273" y="431"/>
                    <a:pt x="273" y="431"/>
                  </a:cubicBezTo>
                  <a:cubicBezTo>
                    <a:pt x="273" y="430"/>
                    <a:pt x="273" y="430"/>
                    <a:pt x="273" y="430"/>
                  </a:cubicBezTo>
                  <a:cubicBezTo>
                    <a:pt x="273" y="430"/>
                    <a:pt x="273" y="430"/>
                    <a:pt x="273" y="430"/>
                  </a:cubicBezTo>
                  <a:cubicBezTo>
                    <a:pt x="273" y="430"/>
                    <a:pt x="273" y="430"/>
                    <a:pt x="273" y="430"/>
                  </a:cubicBezTo>
                  <a:cubicBezTo>
                    <a:pt x="272" y="430"/>
                    <a:pt x="272" y="430"/>
                    <a:pt x="272" y="430"/>
                  </a:cubicBezTo>
                  <a:cubicBezTo>
                    <a:pt x="272" y="429"/>
                    <a:pt x="272" y="428"/>
                    <a:pt x="271" y="427"/>
                  </a:cubicBezTo>
                  <a:cubicBezTo>
                    <a:pt x="271" y="427"/>
                    <a:pt x="271" y="427"/>
                    <a:pt x="271" y="427"/>
                  </a:cubicBezTo>
                  <a:cubicBezTo>
                    <a:pt x="270" y="426"/>
                    <a:pt x="271" y="427"/>
                    <a:pt x="270" y="426"/>
                  </a:cubicBezTo>
                  <a:cubicBezTo>
                    <a:pt x="269" y="425"/>
                    <a:pt x="269" y="424"/>
                    <a:pt x="268" y="424"/>
                  </a:cubicBezTo>
                  <a:cubicBezTo>
                    <a:pt x="267" y="421"/>
                    <a:pt x="267" y="418"/>
                    <a:pt x="266" y="415"/>
                  </a:cubicBezTo>
                  <a:cubicBezTo>
                    <a:pt x="265" y="415"/>
                    <a:pt x="265" y="415"/>
                    <a:pt x="265" y="415"/>
                  </a:cubicBezTo>
                  <a:cubicBezTo>
                    <a:pt x="264" y="412"/>
                    <a:pt x="264" y="412"/>
                    <a:pt x="264" y="412"/>
                  </a:cubicBezTo>
                  <a:cubicBezTo>
                    <a:pt x="264" y="412"/>
                    <a:pt x="264" y="412"/>
                    <a:pt x="264" y="412"/>
                  </a:cubicBezTo>
                  <a:cubicBezTo>
                    <a:pt x="264" y="412"/>
                    <a:pt x="264" y="411"/>
                    <a:pt x="264" y="410"/>
                  </a:cubicBezTo>
                  <a:cubicBezTo>
                    <a:pt x="264" y="410"/>
                    <a:pt x="263" y="410"/>
                    <a:pt x="263" y="410"/>
                  </a:cubicBezTo>
                  <a:cubicBezTo>
                    <a:pt x="263" y="409"/>
                    <a:pt x="263" y="409"/>
                    <a:pt x="263" y="409"/>
                  </a:cubicBezTo>
                  <a:cubicBezTo>
                    <a:pt x="263" y="409"/>
                    <a:pt x="262" y="408"/>
                    <a:pt x="262" y="408"/>
                  </a:cubicBezTo>
                  <a:cubicBezTo>
                    <a:pt x="261" y="407"/>
                    <a:pt x="261" y="406"/>
                    <a:pt x="260" y="406"/>
                  </a:cubicBezTo>
                  <a:cubicBezTo>
                    <a:pt x="260" y="405"/>
                    <a:pt x="260" y="404"/>
                    <a:pt x="260" y="403"/>
                  </a:cubicBezTo>
                  <a:cubicBezTo>
                    <a:pt x="260" y="403"/>
                    <a:pt x="260" y="403"/>
                    <a:pt x="260" y="403"/>
                  </a:cubicBezTo>
                  <a:cubicBezTo>
                    <a:pt x="260" y="402"/>
                    <a:pt x="260" y="402"/>
                    <a:pt x="260" y="402"/>
                  </a:cubicBezTo>
                  <a:cubicBezTo>
                    <a:pt x="261" y="402"/>
                    <a:pt x="261" y="402"/>
                    <a:pt x="261" y="402"/>
                  </a:cubicBezTo>
                  <a:cubicBezTo>
                    <a:pt x="261" y="403"/>
                    <a:pt x="261" y="403"/>
                    <a:pt x="262" y="404"/>
                  </a:cubicBezTo>
                  <a:cubicBezTo>
                    <a:pt x="262" y="404"/>
                    <a:pt x="262" y="404"/>
                    <a:pt x="262" y="404"/>
                  </a:cubicBezTo>
                  <a:cubicBezTo>
                    <a:pt x="262" y="404"/>
                    <a:pt x="262" y="404"/>
                    <a:pt x="262" y="404"/>
                  </a:cubicBezTo>
                  <a:cubicBezTo>
                    <a:pt x="263" y="405"/>
                    <a:pt x="263" y="405"/>
                    <a:pt x="263" y="405"/>
                  </a:cubicBezTo>
                  <a:cubicBezTo>
                    <a:pt x="263" y="405"/>
                    <a:pt x="263" y="406"/>
                    <a:pt x="263" y="406"/>
                  </a:cubicBezTo>
                  <a:cubicBezTo>
                    <a:pt x="264" y="406"/>
                    <a:pt x="264" y="406"/>
                    <a:pt x="264" y="406"/>
                  </a:cubicBezTo>
                  <a:cubicBezTo>
                    <a:pt x="264" y="408"/>
                    <a:pt x="264" y="408"/>
                    <a:pt x="264" y="408"/>
                  </a:cubicBezTo>
                  <a:cubicBezTo>
                    <a:pt x="265" y="409"/>
                    <a:pt x="265" y="409"/>
                    <a:pt x="265" y="409"/>
                  </a:cubicBezTo>
                  <a:cubicBezTo>
                    <a:pt x="265" y="410"/>
                    <a:pt x="266" y="411"/>
                    <a:pt x="267" y="412"/>
                  </a:cubicBezTo>
                  <a:cubicBezTo>
                    <a:pt x="269" y="412"/>
                    <a:pt x="269" y="412"/>
                    <a:pt x="269" y="412"/>
                  </a:cubicBezTo>
                  <a:cubicBezTo>
                    <a:pt x="269" y="410"/>
                    <a:pt x="270" y="409"/>
                    <a:pt x="270" y="408"/>
                  </a:cubicBezTo>
                  <a:cubicBezTo>
                    <a:pt x="271" y="408"/>
                    <a:pt x="271" y="408"/>
                    <a:pt x="271" y="408"/>
                  </a:cubicBezTo>
                  <a:cubicBezTo>
                    <a:pt x="271" y="407"/>
                    <a:pt x="271" y="407"/>
                    <a:pt x="271" y="407"/>
                  </a:cubicBezTo>
                  <a:cubicBezTo>
                    <a:pt x="271" y="407"/>
                    <a:pt x="271" y="407"/>
                    <a:pt x="271" y="407"/>
                  </a:cubicBezTo>
                  <a:cubicBezTo>
                    <a:pt x="271" y="408"/>
                    <a:pt x="271" y="409"/>
                    <a:pt x="271" y="410"/>
                  </a:cubicBezTo>
                  <a:cubicBezTo>
                    <a:pt x="272" y="410"/>
                    <a:pt x="273" y="410"/>
                    <a:pt x="274" y="410"/>
                  </a:cubicBezTo>
                  <a:cubicBezTo>
                    <a:pt x="274" y="411"/>
                    <a:pt x="274" y="411"/>
                    <a:pt x="275" y="412"/>
                  </a:cubicBezTo>
                  <a:cubicBezTo>
                    <a:pt x="275" y="412"/>
                    <a:pt x="275" y="412"/>
                    <a:pt x="275" y="412"/>
                  </a:cubicBezTo>
                  <a:cubicBezTo>
                    <a:pt x="276" y="413"/>
                    <a:pt x="276" y="413"/>
                    <a:pt x="276" y="413"/>
                  </a:cubicBezTo>
                  <a:cubicBezTo>
                    <a:pt x="276" y="415"/>
                    <a:pt x="276" y="415"/>
                    <a:pt x="276" y="415"/>
                  </a:cubicBezTo>
                  <a:cubicBezTo>
                    <a:pt x="276" y="415"/>
                    <a:pt x="276" y="415"/>
                    <a:pt x="276" y="415"/>
                  </a:cubicBezTo>
                  <a:cubicBezTo>
                    <a:pt x="276" y="415"/>
                    <a:pt x="276" y="416"/>
                    <a:pt x="277" y="416"/>
                  </a:cubicBezTo>
                  <a:cubicBezTo>
                    <a:pt x="277" y="416"/>
                    <a:pt x="277" y="416"/>
                    <a:pt x="277" y="416"/>
                  </a:cubicBezTo>
                  <a:cubicBezTo>
                    <a:pt x="277" y="418"/>
                    <a:pt x="277" y="418"/>
                    <a:pt x="277" y="418"/>
                  </a:cubicBezTo>
                  <a:cubicBezTo>
                    <a:pt x="278" y="418"/>
                    <a:pt x="278" y="418"/>
                    <a:pt x="279" y="418"/>
                  </a:cubicBezTo>
                  <a:cubicBezTo>
                    <a:pt x="279" y="419"/>
                    <a:pt x="279" y="420"/>
                    <a:pt x="279" y="421"/>
                  </a:cubicBezTo>
                  <a:cubicBezTo>
                    <a:pt x="279" y="421"/>
                    <a:pt x="280" y="421"/>
                    <a:pt x="281" y="422"/>
                  </a:cubicBezTo>
                  <a:cubicBezTo>
                    <a:pt x="281" y="423"/>
                    <a:pt x="281" y="423"/>
                    <a:pt x="281" y="423"/>
                  </a:cubicBezTo>
                  <a:cubicBezTo>
                    <a:pt x="281" y="424"/>
                    <a:pt x="282" y="424"/>
                    <a:pt x="283" y="425"/>
                  </a:cubicBezTo>
                  <a:cubicBezTo>
                    <a:pt x="283" y="425"/>
                    <a:pt x="283" y="425"/>
                    <a:pt x="283" y="425"/>
                  </a:cubicBezTo>
                  <a:cubicBezTo>
                    <a:pt x="284" y="425"/>
                    <a:pt x="284" y="425"/>
                    <a:pt x="284" y="425"/>
                  </a:cubicBezTo>
                  <a:cubicBezTo>
                    <a:pt x="284" y="426"/>
                    <a:pt x="284" y="427"/>
                    <a:pt x="284" y="428"/>
                  </a:cubicBezTo>
                  <a:cubicBezTo>
                    <a:pt x="285" y="428"/>
                    <a:pt x="285" y="428"/>
                    <a:pt x="285" y="428"/>
                  </a:cubicBezTo>
                  <a:cubicBezTo>
                    <a:pt x="285" y="431"/>
                    <a:pt x="285" y="431"/>
                    <a:pt x="285" y="431"/>
                  </a:cubicBezTo>
                  <a:cubicBezTo>
                    <a:pt x="285" y="432"/>
                    <a:pt x="285" y="432"/>
                    <a:pt x="286" y="433"/>
                  </a:cubicBezTo>
                  <a:cubicBezTo>
                    <a:pt x="287" y="433"/>
                    <a:pt x="287" y="433"/>
                    <a:pt x="287" y="433"/>
                  </a:cubicBezTo>
                  <a:cubicBezTo>
                    <a:pt x="287" y="434"/>
                    <a:pt x="287" y="434"/>
                    <a:pt x="287" y="434"/>
                  </a:cubicBezTo>
                  <a:cubicBezTo>
                    <a:pt x="288" y="435"/>
                    <a:pt x="289" y="436"/>
                    <a:pt x="290" y="437"/>
                  </a:cubicBezTo>
                  <a:cubicBezTo>
                    <a:pt x="290" y="438"/>
                    <a:pt x="290" y="438"/>
                    <a:pt x="290" y="438"/>
                  </a:cubicBezTo>
                  <a:cubicBezTo>
                    <a:pt x="291" y="438"/>
                    <a:pt x="291" y="438"/>
                    <a:pt x="291" y="438"/>
                  </a:cubicBezTo>
                  <a:cubicBezTo>
                    <a:pt x="291" y="439"/>
                    <a:pt x="291" y="439"/>
                    <a:pt x="291" y="439"/>
                  </a:cubicBezTo>
                  <a:cubicBezTo>
                    <a:pt x="291" y="439"/>
                    <a:pt x="291" y="439"/>
                    <a:pt x="291" y="439"/>
                  </a:cubicBezTo>
                  <a:cubicBezTo>
                    <a:pt x="291" y="440"/>
                    <a:pt x="291" y="440"/>
                    <a:pt x="291" y="440"/>
                  </a:cubicBezTo>
                  <a:cubicBezTo>
                    <a:pt x="292" y="440"/>
                    <a:pt x="292" y="440"/>
                    <a:pt x="292" y="440"/>
                  </a:cubicBezTo>
                  <a:cubicBezTo>
                    <a:pt x="292" y="441"/>
                    <a:pt x="292" y="441"/>
                    <a:pt x="292" y="441"/>
                  </a:cubicBezTo>
                  <a:cubicBezTo>
                    <a:pt x="292" y="441"/>
                    <a:pt x="292" y="441"/>
                    <a:pt x="292" y="441"/>
                  </a:cubicBezTo>
                  <a:cubicBezTo>
                    <a:pt x="292" y="445"/>
                    <a:pt x="292" y="445"/>
                    <a:pt x="292" y="445"/>
                  </a:cubicBezTo>
                  <a:cubicBezTo>
                    <a:pt x="293" y="449"/>
                    <a:pt x="293" y="449"/>
                    <a:pt x="293" y="449"/>
                  </a:cubicBezTo>
                  <a:cubicBezTo>
                    <a:pt x="292" y="449"/>
                    <a:pt x="292" y="449"/>
                    <a:pt x="292" y="449"/>
                  </a:cubicBezTo>
                  <a:cubicBezTo>
                    <a:pt x="292" y="450"/>
                    <a:pt x="291" y="451"/>
                    <a:pt x="291" y="452"/>
                  </a:cubicBezTo>
                  <a:cubicBezTo>
                    <a:pt x="293" y="452"/>
                    <a:pt x="293" y="452"/>
                    <a:pt x="293" y="452"/>
                  </a:cubicBezTo>
                  <a:cubicBezTo>
                    <a:pt x="293" y="453"/>
                    <a:pt x="293" y="453"/>
                    <a:pt x="293" y="453"/>
                  </a:cubicBezTo>
                  <a:cubicBezTo>
                    <a:pt x="293" y="453"/>
                    <a:pt x="293" y="453"/>
                    <a:pt x="293" y="453"/>
                  </a:cubicBezTo>
                  <a:cubicBezTo>
                    <a:pt x="293" y="458"/>
                    <a:pt x="293" y="458"/>
                    <a:pt x="293" y="458"/>
                  </a:cubicBezTo>
                  <a:cubicBezTo>
                    <a:pt x="294" y="458"/>
                    <a:pt x="294" y="458"/>
                    <a:pt x="294" y="458"/>
                  </a:cubicBezTo>
                  <a:cubicBezTo>
                    <a:pt x="294" y="459"/>
                    <a:pt x="294" y="459"/>
                    <a:pt x="294" y="459"/>
                  </a:cubicBezTo>
                  <a:cubicBezTo>
                    <a:pt x="294" y="460"/>
                    <a:pt x="295" y="461"/>
                    <a:pt x="295" y="463"/>
                  </a:cubicBezTo>
                  <a:cubicBezTo>
                    <a:pt x="296" y="463"/>
                    <a:pt x="296" y="463"/>
                    <a:pt x="296" y="463"/>
                  </a:cubicBezTo>
                  <a:cubicBezTo>
                    <a:pt x="296" y="463"/>
                    <a:pt x="296" y="463"/>
                    <a:pt x="296" y="463"/>
                  </a:cubicBezTo>
                  <a:cubicBezTo>
                    <a:pt x="296" y="464"/>
                    <a:pt x="296" y="464"/>
                    <a:pt x="296" y="464"/>
                  </a:cubicBezTo>
                  <a:cubicBezTo>
                    <a:pt x="297" y="464"/>
                    <a:pt x="297" y="465"/>
                    <a:pt x="298" y="465"/>
                  </a:cubicBezTo>
                  <a:cubicBezTo>
                    <a:pt x="298" y="465"/>
                    <a:pt x="298" y="465"/>
                    <a:pt x="298" y="465"/>
                  </a:cubicBezTo>
                  <a:cubicBezTo>
                    <a:pt x="298" y="465"/>
                    <a:pt x="298" y="465"/>
                    <a:pt x="299" y="465"/>
                  </a:cubicBezTo>
                  <a:cubicBezTo>
                    <a:pt x="299" y="465"/>
                    <a:pt x="299" y="465"/>
                    <a:pt x="299" y="465"/>
                  </a:cubicBezTo>
                  <a:cubicBezTo>
                    <a:pt x="300" y="465"/>
                    <a:pt x="300" y="465"/>
                    <a:pt x="300" y="465"/>
                  </a:cubicBezTo>
                  <a:cubicBezTo>
                    <a:pt x="300" y="465"/>
                    <a:pt x="300" y="466"/>
                    <a:pt x="300" y="466"/>
                  </a:cubicBezTo>
                  <a:cubicBezTo>
                    <a:pt x="300" y="467"/>
                    <a:pt x="300" y="467"/>
                    <a:pt x="300" y="467"/>
                  </a:cubicBezTo>
                  <a:cubicBezTo>
                    <a:pt x="301" y="467"/>
                    <a:pt x="301" y="467"/>
                    <a:pt x="302" y="468"/>
                  </a:cubicBezTo>
                  <a:cubicBezTo>
                    <a:pt x="302" y="468"/>
                    <a:pt x="302" y="468"/>
                    <a:pt x="302" y="468"/>
                  </a:cubicBezTo>
                  <a:cubicBezTo>
                    <a:pt x="302" y="469"/>
                    <a:pt x="302" y="469"/>
                    <a:pt x="302" y="469"/>
                  </a:cubicBezTo>
                  <a:cubicBezTo>
                    <a:pt x="302" y="469"/>
                    <a:pt x="302" y="469"/>
                    <a:pt x="302" y="469"/>
                  </a:cubicBezTo>
                  <a:cubicBezTo>
                    <a:pt x="303" y="469"/>
                    <a:pt x="303" y="469"/>
                    <a:pt x="303" y="470"/>
                  </a:cubicBezTo>
                  <a:cubicBezTo>
                    <a:pt x="304" y="470"/>
                    <a:pt x="304" y="470"/>
                    <a:pt x="304" y="470"/>
                  </a:cubicBezTo>
                  <a:cubicBezTo>
                    <a:pt x="304" y="472"/>
                    <a:pt x="304" y="472"/>
                    <a:pt x="304" y="472"/>
                  </a:cubicBezTo>
                  <a:cubicBezTo>
                    <a:pt x="304" y="472"/>
                    <a:pt x="304" y="472"/>
                    <a:pt x="304" y="473"/>
                  </a:cubicBezTo>
                  <a:cubicBezTo>
                    <a:pt x="305" y="473"/>
                    <a:pt x="304" y="473"/>
                    <a:pt x="305" y="473"/>
                  </a:cubicBezTo>
                  <a:cubicBezTo>
                    <a:pt x="306" y="475"/>
                    <a:pt x="305" y="477"/>
                    <a:pt x="306" y="478"/>
                  </a:cubicBezTo>
                  <a:cubicBezTo>
                    <a:pt x="306" y="478"/>
                    <a:pt x="306" y="478"/>
                    <a:pt x="307" y="478"/>
                  </a:cubicBezTo>
                  <a:cubicBezTo>
                    <a:pt x="307" y="479"/>
                    <a:pt x="307" y="479"/>
                    <a:pt x="308" y="480"/>
                  </a:cubicBezTo>
                  <a:cubicBezTo>
                    <a:pt x="308" y="480"/>
                    <a:pt x="308" y="480"/>
                    <a:pt x="308" y="480"/>
                  </a:cubicBezTo>
                  <a:cubicBezTo>
                    <a:pt x="308" y="481"/>
                    <a:pt x="308" y="481"/>
                    <a:pt x="308" y="481"/>
                  </a:cubicBezTo>
                  <a:cubicBezTo>
                    <a:pt x="308" y="481"/>
                    <a:pt x="309" y="481"/>
                    <a:pt x="309" y="482"/>
                  </a:cubicBezTo>
                  <a:cubicBezTo>
                    <a:pt x="309" y="483"/>
                    <a:pt x="309" y="483"/>
                    <a:pt x="309" y="483"/>
                  </a:cubicBezTo>
                  <a:cubicBezTo>
                    <a:pt x="310" y="483"/>
                    <a:pt x="310" y="484"/>
                    <a:pt x="311" y="484"/>
                  </a:cubicBezTo>
                  <a:cubicBezTo>
                    <a:pt x="311" y="484"/>
                    <a:pt x="311" y="485"/>
                    <a:pt x="311" y="485"/>
                  </a:cubicBezTo>
                  <a:cubicBezTo>
                    <a:pt x="312" y="486"/>
                    <a:pt x="312" y="486"/>
                    <a:pt x="312" y="486"/>
                  </a:cubicBezTo>
                  <a:cubicBezTo>
                    <a:pt x="312" y="492"/>
                    <a:pt x="312" y="492"/>
                    <a:pt x="312" y="492"/>
                  </a:cubicBezTo>
                  <a:cubicBezTo>
                    <a:pt x="312" y="492"/>
                    <a:pt x="312" y="492"/>
                    <a:pt x="312" y="492"/>
                  </a:cubicBezTo>
                  <a:cubicBezTo>
                    <a:pt x="312" y="492"/>
                    <a:pt x="312" y="492"/>
                    <a:pt x="312" y="492"/>
                  </a:cubicBezTo>
                  <a:cubicBezTo>
                    <a:pt x="312" y="493"/>
                    <a:pt x="312" y="493"/>
                    <a:pt x="312" y="493"/>
                  </a:cubicBezTo>
                  <a:cubicBezTo>
                    <a:pt x="312" y="496"/>
                    <a:pt x="312" y="496"/>
                    <a:pt x="312" y="496"/>
                  </a:cubicBezTo>
                  <a:cubicBezTo>
                    <a:pt x="312" y="496"/>
                    <a:pt x="311" y="496"/>
                    <a:pt x="312" y="497"/>
                  </a:cubicBezTo>
                  <a:cubicBezTo>
                    <a:pt x="312" y="497"/>
                    <a:pt x="312" y="497"/>
                    <a:pt x="312" y="497"/>
                  </a:cubicBezTo>
                  <a:cubicBezTo>
                    <a:pt x="312" y="498"/>
                    <a:pt x="312" y="499"/>
                    <a:pt x="312" y="500"/>
                  </a:cubicBezTo>
                  <a:cubicBezTo>
                    <a:pt x="313" y="500"/>
                    <a:pt x="313" y="500"/>
                    <a:pt x="313" y="500"/>
                  </a:cubicBezTo>
                  <a:cubicBezTo>
                    <a:pt x="313" y="501"/>
                    <a:pt x="313" y="501"/>
                    <a:pt x="313" y="501"/>
                  </a:cubicBezTo>
                  <a:cubicBezTo>
                    <a:pt x="313" y="501"/>
                    <a:pt x="313" y="501"/>
                    <a:pt x="313" y="501"/>
                  </a:cubicBezTo>
                  <a:cubicBezTo>
                    <a:pt x="313" y="502"/>
                    <a:pt x="313" y="502"/>
                    <a:pt x="313" y="503"/>
                  </a:cubicBezTo>
                  <a:cubicBezTo>
                    <a:pt x="314" y="504"/>
                    <a:pt x="314" y="504"/>
                    <a:pt x="314" y="504"/>
                  </a:cubicBezTo>
                  <a:cubicBezTo>
                    <a:pt x="314" y="504"/>
                    <a:pt x="314" y="504"/>
                    <a:pt x="314" y="504"/>
                  </a:cubicBezTo>
                  <a:cubicBezTo>
                    <a:pt x="314" y="505"/>
                    <a:pt x="314" y="505"/>
                    <a:pt x="315" y="505"/>
                  </a:cubicBezTo>
                  <a:cubicBezTo>
                    <a:pt x="315" y="507"/>
                    <a:pt x="315" y="508"/>
                    <a:pt x="314" y="509"/>
                  </a:cubicBezTo>
                  <a:cubicBezTo>
                    <a:pt x="315" y="509"/>
                    <a:pt x="315" y="509"/>
                    <a:pt x="315" y="509"/>
                  </a:cubicBezTo>
                  <a:cubicBezTo>
                    <a:pt x="315" y="510"/>
                    <a:pt x="315" y="511"/>
                    <a:pt x="315" y="512"/>
                  </a:cubicBezTo>
                  <a:cubicBezTo>
                    <a:pt x="317" y="512"/>
                    <a:pt x="319" y="512"/>
                    <a:pt x="321" y="513"/>
                  </a:cubicBezTo>
                  <a:cubicBezTo>
                    <a:pt x="322" y="512"/>
                    <a:pt x="322" y="512"/>
                    <a:pt x="322" y="512"/>
                  </a:cubicBezTo>
                  <a:cubicBezTo>
                    <a:pt x="324" y="512"/>
                    <a:pt x="324" y="512"/>
                    <a:pt x="324" y="512"/>
                  </a:cubicBezTo>
                  <a:cubicBezTo>
                    <a:pt x="324" y="512"/>
                    <a:pt x="324" y="512"/>
                    <a:pt x="324" y="512"/>
                  </a:cubicBezTo>
                  <a:cubicBezTo>
                    <a:pt x="325" y="512"/>
                    <a:pt x="325" y="512"/>
                    <a:pt x="325" y="512"/>
                  </a:cubicBezTo>
                  <a:cubicBezTo>
                    <a:pt x="325" y="511"/>
                    <a:pt x="326" y="510"/>
                    <a:pt x="326" y="509"/>
                  </a:cubicBezTo>
                  <a:cubicBezTo>
                    <a:pt x="328" y="509"/>
                    <a:pt x="328" y="509"/>
                    <a:pt x="328" y="509"/>
                  </a:cubicBezTo>
                  <a:cubicBezTo>
                    <a:pt x="328" y="508"/>
                    <a:pt x="328" y="508"/>
                    <a:pt x="328" y="508"/>
                  </a:cubicBezTo>
                  <a:cubicBezTo>
                    <a:pt x="329" y="508"/>
                    <a:pt x="330" y="508"/>
                    <a:pt x="332" y="508"/>
                  </a:cubicBezTo>
                  <a:cubicBezTo>
                    <a:pt x="332" y="508"/>
                    <a:pt x="332" y="508"/>
                    <a:pt x="332" y="508"/>
                  </a:cubicBezTo>
                  <a:cubicBezTo>
                    <a:pt x="333" y="508"/>
                    <a:pt x="333" y="508"/>
                    <a:pt x="333" y="508"/>
                  </a:cubicBezTo>
                  <a:cubicBezTo>
                    <a:pt x="333" y="508"/>
                    <a:pt x="333" y="508"/>
                    <a:pt x="333" y="508"/>
                  </a:cubicBezTo>
                  <a:cubicBezTo>
                    <a:pt x="334" y="508"/>
                    <a:pt x="334" y="508"/>
                    <a:pt x="335" y="508"/>
                  </a:cubicBezTo>
                  <a:cubicBezTo>
                    <a:pt x="335" y="507"/>
                    <a:pt x="335" y="507"/>
                    <a:pt x="335" y="507"/>
                  </a:cubicBezTo>
                  <a:cubicBezTo>
                    <a:pt x="336" y="507"/>
                    <a:pt x="336" y="507"/>
                    <a:pt x="336" y="507"/>
                  </a:cubicBezTo>
                  <a:cubicBezTo>
                    <a:pt x="336" y="506"/>
                    <a:pt x="336" y="506"/>
                    <a:pt x="336" y="506"/>
                  </a:cubicBezTo>
                  <a:cubicBezTo>
                    <a:pt x="337" y="506"/>
                    <a:pt x="337" y="506"/>
                    <a:pt x="337" y="506"/>
                  </a:cubicBezTo>
                  <a:cubicBezTo>
                    <a:pt x="337" y="505"/>
                    <a:pt x="337" y="505"/>
                    <a:pt x="337" y="505"/>
                  </a:cubicBezTo>
                  <a:cubicBezTo>
                    <a:pt x="338" y="505"/>
                    <a:pt x="339" y="505"/>
                    <a:pt x="340" y="504"/>
                  </a:cubicBezTo>
                  <a:cubicBezTo>
                    <a:pt x="340" y="504"/>
                    <a:pt x="340" y="505"/>
                    <a:pt x="340" y="505"/>
                  </a:cubicBezTo>
                  <a:cubicBezTo>
                    <a:pt x="340" y="504"/>
                    <a:pt x="340" y="504"/>
                    <a:pt x="340" y="504"/>
                  </a:cubicBezTo>
                  <a:cubicBezTo>
                    <a:pt x="343" y="504"/>
                    <a:pt x="343" y="504"/>
                    <a:pt x="343" y="504"/>
                  </a:cubicBezTo>
                  <a:cubicBezTo>
                    <a:pt x="343" y="503"/>
                    <a:pt x="344" y="502"/>
                    <a:pt x="346" y="502"/>
                  </a:cubicBezTo>
                  <a:cubicBezTo>
                    <a:pt x="346" y="501"/>
                    <a:pt x="346" y="501"/>
                    <a:pt x="346" y="501"/>
                  </a:cubicBezTo>
                  <a:cubicBezTo>
                    <a:pt x="346" y="501"/>
                    <a:pt x="346" y="501"/>
                    <a:pt x="346" y="501"/>
                  </a:cubicBezTo>
                  <a:cubicBezTo>
                    <a:pt x="347" y="500"/>
                    <a:pt x="347" y="500"/>
                    <a:pt x="347" y="500"/>
                  </a:cubicBezTo>
                  <a:cubicBezTo>
                    <a:pt x="348" y="500"/>
                    <a:pt x="348" y="500"/>
                    <a:pt x="348" y="500"/>
                  </a:cubicBezTo>
                  <a:cubicBezTo>
                    <a:pt x="348" y="500"/>
                    <a:pt x="348" y="500"/>
                    <a:pt x="348" y="500"/>
                  </a:cubicBezTo>
                  <a:cubicBezTo>
                    <a:pt x="349" y="500"/>
                    <a:pt x="350" y="499"/>
                    <a:pt x="351" y="499"/>
                  </a:cubicBezTo>
                  <a:cubicBezTo>
                    <a:pt x="351" y="499"/>
                    <a:pt x="351" y="499"/>
                    <a:pt x="351" y="499"/>
                  </a:cubicBezTo>
                  <a:cubicBezTo>
                    <a:pt x="352" y="499"/>
                    <a:pt x="352" y="499"/>
                    <a:pt x="352" y="499"/>
                  </a:cubicBezTo>
                  <a:cubicBezTo>
                    <a:pt x="352" y="498"/>
                    <a:pt x="352" y="498"/>
                    <a:pt x="352" y="498"/>
                  </a:cubicBezTo>
                  <a:cubicBezTo>
                    <a:pt x="353" y="498"/>
                    <a:pt x="353" y="498"/>
                    <a:pt x="353" y="498"/>
                  </a:cubicBezTo>
                  <a:cubicBezTo>
                    <a:pt x="353" y="498"/>
                    <a:pt x="353" y="498"/>
                    <a:pt x="353" y="498"/>
                  </a:cubicBezTo>
                  <a:cubicBezTo>
                    <a:pt x="354" y="498"/>
                    <a:pt x="354" y="498"/>
                    <a:pt x="354" y="498"/>
                  </a:cubicBezTo>
                  <a:cubicBezTo>
                    <a:pt x="354" y="497"/>
                    <a:pt x="354" y="497"/>
                    <a:pt x="354" y="497"/>
                  </a:cubicBezTo>
                  <a:cubicBezTo>
                    <a:pt x="355" y="497"/>
                    <a:pt x="355" y="497"/>
                    <a:pt x="355" y="497"/>
                  </a:cubicBezTo>
                  <a:cubicBezTo>
                    <a:pt x="355" y="496"/>
                    <a:pt x="355" y="496"/>
                    <a:pt x="355" y="496"/>
                  </a:cubicBezTo>
                  <a:cubicBezTo>
                    <a:pt x="356" y="496"/>
                    <a:pt x="356" y="496"/>
                    <a:pt x="356" y="496"/>
                  </a:cubicBezTo>
                  <a:cubicBezTo>
                    <a:pt x="358" y="496"/>
                    <a:pt x="360" y="494"/>
                    <a:pt x="360" y="492"/>
                  </a:cubicBezTo>
                  <a:cubicBezTo>
                    <a:pt x="361" y="492"/>
                    <a:pt x="361" y="492"/>
                    <a:pt x="361" y="492"/>
                  </a:cubicBezTo>
                  <a:cubicBezTo>
                    <a:pt x="361" y="492"/>
                    <a:pt x="361" y="492"/>
                    <a:pt x="361" y="492"/>
                  </a:cubicBezTo>
                  <a:cubicBezTo>
                    <a:pt x="362" y="492"/>
                    <a:pt x="362" y="492"/>
                    <a:pt x="362" y="492"/>
                  </a:cubicBezTo>
                  <a:cubicBezTo>
                    <a:pt x="362" y="492"/>
                    <a:pt x="362" y="491"/>
                    <a:pt x="361" y="491"/>
                  </a:cubicBezTo>
                  <a:cubicBezTo>
                    <a:pt x="361" y="491"/>
                    <a:pt x="361" y="491"/>
                    <a:pt x="361" y="491"/>
                  </a:cubicBezTo>
                  <a:cubicBezTo>
                    <a:pt x="361" y="490"/>
                    <a:pt x="361" y="490"/>
                    <a:pt x="361" y="490"/>
                  </a:cubicBezTo>
                  <a:cubicBezTo>
                    <a:pt x="361" y="490"/>
                    <a:pt x="361" y="490"/>
                    <a:pt x="361" y="490"/>
                  </a:cubicBezTo>
                  <a:cubicBezTo>
                    <a:pt x="361" y="489"/>
                    <a:pt x="361" y="489"/>
                    <a:pt x="361" y="489"/>
                  </a:cubicBezTo>
                  <a:cubicBezTo>
                    <a:pt x="362" y="489"/>
                    <a:pt x="362" y="489"/>
                    <a:pt x="363" y="489"/>
                  </a:cubicBezTo>
                  <a:cubicBezTo>
                    <a:pt x="363" y="488"/>
                    <a:pt x="363" y="488"/>
                    <a:pt x="363" y="488"/>
                  </a:cubicBezTo>
                  <a:cubicBezTo>
                    <a:pt x="364" y="488"/>
                    <a:pt x="364" y="488"/>
                    <a:pt x="364" y="488"/>
                  </a:cubicBezTo>
                  <a:cubicBezTo>
                    <a:pt x="364" y="487"/>
                    <a:pt x="364" y="487"/>
                    <a:pt x="364" y="487"/>
                  </a:cubicBezTo>
                  <a:cubicBezTo>
                    <a:pt x="365" y="487"/>
                    <a:pt x="365" y="487"/>
                    <a:pt x="365" y="487"/>
                  </a:cubicBezTo>
                  <a:cubicBezTo>
                    <a:pt x="366" y="487"/>
                    <a:pt x="366" y="486"/>
                    <a:pt x="366" y="486"/>
                  </a:cubicBezTo>
                  <a:cubicBezTo>
                    <a:pt x="367" y="486"/>
                    <a:pt x="369" y="486"/>
                    <a:pt x="370" y="486"/>
                  </a:cubicBezTo>
                  <a:cubicBezTo>
                    <a:pt x="370" y="485"/>
                    <a:pt x="370" y="485"/>
                    <a:pt x="370" y="485"/>
                  </a:cubicBezTo>
                  <a:cubicBezTo>
                    <a:pt x="370" y="485"/>
                    <a:pt x="371" y="485"/>
                    <a:pt x="372" y="484"/>
                  </a:cubicBezTo>
                  <a:cubicBezTo>
                    <a:pt x="372" y="484"/>
                    <a:pt x="372" y="484"/>
                    <a:pt x="372" y="484"/>
                  </a:cubicBezTo>
                  <a:cubicBezTo>
                    <a:pt x="374" y="484"/>
                    <a:pt x="374" y="484"/>
                    <a:pt x="374" y="484"/>
                  </a:cubicBezTo>
                  <a:cubicBezTo>
                    <a:pt x="375" y="483"/>
                    <a:pt x="375" y="483"/>
                    <a:pt x="375" y="483"/>
                  </a:cubicBezTo>
                  <a:cubicBezTo>
                    <a:pt x="375" y="483"/>
                    <a:pt x="375" y="483"/>
                    <a:pt x="375" y="483"/>
                  </a:cubicBezTo>
                  <a:cubicBezTo>
                    <a:pt x="375" y="483"/>
                    <a:pt x="375" y="483"/>
                    <a:pt x="375" y="483"/>
                  </a:cubicBezTo>
                  <a:cubicBezTo>
                    <a:pt x="376" y="483"/>
                    <a:pt x="376" y="483"/>
                    <a:pt x="376" y="483"/>
                  </a:cubicBezTo>
                  <a:cubicBezTo>
                    <a:pt x="376" y="481"/>
                    <a:pt x="376" y="481"/>
                    <a:pt x="376" y="481"/>
                  </a:cubicBezTo>
                  <a:cubicBezTo>
                    <a:pt x="377" y="481"/>
                    <a:pt x="377" y="481"/>
                    <a:pt x="377" y="481"/>
                  </a:cubicBezTo>
                  <a:cubicBezTo>
                    <a:pt x="377" y="480"/>
                    <a:pt x="377" y="479"/>
                    <a:pt x="377" y="479"/>
                  </a:cubicBezTo>
                  <a:cubicBezTo>
                    <a:pt x="379" y="479"/>
                    <a:pt x="382" y="479"/>
                    <a:pt x="383" y="478"/>
                  </a:cubicBezTo>
                  <a:cubicBezTo>
                    <a:pt x="384" y="477"/>
                    <a:pt x="383" y="477"/>
                    <a:pt x="383" y="476"/>
                  </a:cubicBezTo>
                  <a:cubicBezTo>
                    <a:pt x="384" y="476"/>
                    <a:pt x="384" y="476"/>
                    <a:pt x="384" y="476"/>
                  </a:cubicBezTo>
                  <a:cubicBezTo>
                    <a:pt x="384" y="475"/>
                    <a:pt x="384" y="475"/>
                    <a:pt x="384" y="475"/>
                  </a:cubicBezTo>
                  <a:cubicBezTo>
                    <a:pt x="385" y="475"/>
                    <a:pt x="385" y="475"/>
                    <a:pt x="385" y="475"/>
                  </a:cubicBezTo>
                  <a:cubicBezTo>
                    <a:pt x="385" y="474"/>
                    <a:pt x="385" y="474"/>
                    <a:pt x="385" y="473"/>
                  </a:cubicBezTo>
                  <a:cubicBezTo>
                    <a:pt x="387" y="473"/>
                    <a:pt x="389" y="473"/>
                    <a:pt x="390" y="473"/>
                  </a:cubicBezTo>
                  <a:cubicBezTo>
                    <a:pt x="390" y="472"/>
                    <a:pt x="391" y="472"/>
                    <a:pt x="391" y="471"/>
                  </a:cubicBezTo>
                  <a:cubicBezTo>
                    <a:pt x="390" y="471"/>
                    <a:pt x="390" y="471"/>
                    <a:pt x="390" y="471"/>
                  </a:cubicBezTo>
                  <a:cubicBezTo>
                    <a:pt x="390" y="467"/>
                    <a:pt x="390" y="467"/>
                    <a:pt x="390" y="467"/>
                  </a:cubicBezTo>
                  <a:cubicBezTo>
                    <a:pt x="391" y="467"/>
                    <a:pt x="391" y="467"/>
                    <a:pt x="391" y="467"/>
                  </a:cubicBezTo>
                  <a:cubicBezTo>
                    <a:pt x="391" y="466"/>
                    <a:pt x="391" y="466"/>
                    <a:pt x="391" y="466"/>
                  </a:cubicBezTo>
                  <a:cubicBezTo>
                    <a:pt x="391" y="465"/>
                    <a:pt x="391" y="465"/>
                    <a:pt x="391" y="465"/>
                  </a:cubicBezTo>
                  <a:cubicBezTo>
                    <a:pt x="391" y="464"/>
                    <a:pt x="391" y="464"/>
                    <a:pt x="391" y="464"/>
                  </a:cubicBezTo>
                  <a:cubicBezTo>
                    <a:pt x="392" y="464"/>
                    <a:pt x="392" y="464"/>
                    <a:pt x="392" y="464"/>
                  </a:cubicBezTo>
                  <a:cubicBezTo>
                    <a:pt x="392" y="463"/>
                    <a:pt x="392" y="463"/>
                    <a:pt x="392" y="463"/>
                  </a:cubicBezTo>
                  <a:cubicBezTo>
                    <a:pt x="392" y="464"/>
                    <a:pt x="393" y="464"/>
                    <a:pt x="393" y="464"/>
                  </a:cubicBezTo>
                  <a:cubicBezTo>
                    <a:pt x="393" y="462"/>
                    <a:pt x="393" y="461"/>
                    <a:pt x="394" y="461"/>
                  </a:cubicBezTo>
                  <a:cubicBezTo>
                    <a:pt x="395" y="460"/>
                    <a:pt x="395" y="460"/>
                    <a:pt x="395" y="460"/>
                  </a:cubicBezTo>
                  <a:cubicBezTo>
                    <a:pt x="395" y="459"/>
                    <a:pt x="395" y="458"/>
                    <a:pt x="396" y="457"/>
                  </a:cubicBezTo>
                  <a:cubicBezTo>
                    <a:pt x="396" y="457"/>
                    <a:pt x="397" y="456"/>
                    <a:pt x="397" y="456"/>
                  </a:cubicBezTo>
                  <a:cubicBezTo>
                    <a:pt x="397" y="455"/>
                    <a:pt x="397" y="455"/>
                    <a:pt x="397" y="455"/>
                  </a:cubicBezTo>
                  <a:cubicBezTo>
                    <a:pt x="398" y="455"/>
                    <a:pt x="398" y="455"/>
                    <a:pt x="398" y="455"/>
                  </a:cubicBezTo>
                  <a:cubicBezTo>
                    <a:pt x="398" y="454"/>
                    <a:pt x="398" y="454"/>
                    <a:pt x="398" y="454"/>
                  </a:cubicBezTo>
                  <a:cubicBezTo>
                    <a:pt x="398" y="453"/>
                    <a:pt x="398" y="453"/>
                    <a:pt x="398" y="453"/>
                  </a:cubicBezTo>
                  <a:cubicBezTo>
                    <a:pt x="398" y="452"/>
                    <a:pt x="398" y="452"/>
                    <a:pt x="398" y="452"/>
                  </a:cubicBezTo>
                  <a:cubicBezTo>
                    <a:pt x="399" y="452"/>
                    <a:pt x="399" y="452"/>
                    <a:pt x="399" y="452"/>
                  </a:cubicBezTo>
                  <a:cubicBezTo>
                    <a:pt x="399" y="451"/>
                    <a:pt x="399" y="451"/>
                    <a:pt x="399" y="451"/>
                  </a:cubicBezTo>
                  <a:cubicBezTo>
                    <a:pt x="399" y="450"/>
                    <a:pt x="400" y="450"/>
                    <a:pt x="400" y="448"/>
                  </a:cubicBezTo>
                  <a:cubicBezTo>
                    <a:pt x="399" y="448"/>
                    <a:pt x="399" y="448"/>
                    <a:pt x="399" y="448"/>
                  </a:cubicBezTo>
                  <a:cubicBezTo>
                    <a:pt x="399" y="447"/>
                    <a:pt x="399" y="447"/>
                    <a:pt x="399" y="447"/>
                  </a:cubicBezTo>
                  <a:cubicBezTo>
                    <a:pt x="398" y="447"/>
                    <a:pt x="398" y="447"/>
                    <a:pt x="398" y="447"/>
                  </a:cubicBezTo>
                  <a:cubicBezTo>
                    <a:pt x="398" y="445"/>
                    <a:pt x="398" y="445"/>
                    <a:pt x="398" y="445"/>
                  </a:cubicBezTo>
                  <a:cubicBezTo>
                    <a:pt x="397" y="444"/>
                    <a:pt x="397" y="444"/>
                    <a:pt x="396" y="444"/>
                  </a:cubicBezTo>
                  <a:cubicBezTo>
                    <a:pt x="396" y="443"/>
                    <a:pt x="397" y="443"/>
                    <a:pt x="396" y="442"/>
                  </a:cubicBezTo>
                  <a:cubicBezTo>
                    <a:pt x="395" y="442"/>
                    <a:pt x="395" y="442"/>
                    <a:pt x="395" y="442"/>
                  </a:cubicBezTo>
                  <a:cubicBezTo>
                    <a:pt x="394" y="441"/>
                    <a:pt x="394" y="441"/>
                    <a:pt x="393" y="440"/>
                  </a:cubicBezTo>
                  <a:cubicBezTo>
                    <a:pt x="392" y="440"/>
                    <a:pt x="392" y="440"/>
                    <a:pt x="392" y="440"/>
                  </a:cubicBezTo>
                  <a:cubicBezTo>
                    <a:pt x="392" y="439"/>
                    <a:pt x="392" y="439"/>
                    <a:pt x="392" y="439"/>
                  </a:cubicBezTo>
                  <a:cubicBezTo>
                    <a:pt x="391" y="439"/>
                    <a:pt x="390" y="439"/>
                    <a:pt x="389" y="439"/>
                  </a:cubicBezTo>
                  <a:cubicBezTo>
                    <a:pt x="389" y="438"/>
                    <a:pt x="389" y="438"/>
                    <a:pt x="389" y="438"/>
                  </a:cubicBezTo>
                  <a:cubicBezTo>
                    <a:pt x="388" y="438"/>
                    <a:pt x="388" y="438"/>
                    <a:pt x="388" y="438"/>
                  </a:cubicBezTo>
                  <a:cubicBezTo>
                    <a:pt x="388" y="438"/>
                    <a:pt x="388" y="438"/>
                    <a:pt x="388" y="438"/>
                  </a:cubicBezTo>
                  <a:cubicBezTo>
                    <a:pt x="387" y="437"/>
                    <a:pt x="386" y="437"/>
                    <a:pt x="385" y="436"/>
                  </a:cubicBezTo>
                  <a:cubicBezTo>
                    <a:pt x="385" y="435"/>
                    <a:pt x="385" y="435"/>
                    <a:pt x="385" y="435"/>
                  </a:cubicBezTo>
                  <a:cubicBezTo>
                    <a:pt x="385" y="435"/>
                    <a:pt x="385" y="435"/>
                    <a:pt x="384" y="434"/>
                  </a:cubicBezTo>
                  <a:cubicBezTo>
                    <a:pt x="384" y="434"/>
                    <a:pt x="384" y="434"/>
                    <a:pt x="384" y="434"/>
                  </a:cubicBezTo>
                  <a:cubicBezTo>
                    <a:pt x="383" y="434"/>
                    <a:pt x="383" y="434"/>
                    <a:pt x="383" y="434"/>
                  </a:cubicBezTo>
                  <a:cubicBezTo>
                    <a:pt x="383" y="433"/>
                    <a:pt x="383" y="433"/>
                    <a:pt x="383" y="433"/>
                  </a:cubicBezTo>
                  <a:cubicBezTo>
                    <a:pt x="382" y="432"/>
                    <a:pt x="382" y="432"/>
                    <a:pt x="382" y="432"/>
                  </a:cubicBezTo>
                  <a:cubicBezTo>
                    <a:pt x="382" y="432"/>
                    <a:pt x="382" y="431"/>
                    <a:pt x="382" y="431"/>
                  </a:cubicBezTo>
                  <a:cubicBezTo>
                    <a:pt x="381" y="431"/>
                    <a:pt x="381" y="431"/>
                    <a:pt x="381" y="431"/>
                  </a:cubicBezTo>
                  <a:cubicBezTo>
                    <a:pt x="381" y="424"/>
                    <a:pt x="381" y="424"/>
                    <a:pt x="381" y="424"/>
                  </a:cubicBezTo>
                  <a:cubicBezTo>
                    <a:pt x="379" y="424"/>
                    <a:pt x="380" y="425"/>
                    <a:pt x="379" y="426"/>
                  </a:cubicBezTo>
                  <a:cubicBezTo>
                    <a:pt x="378" y="427"/>
                    <a:pt x="377" y="428"/>
                    <a:pt x="376" y="430"/>
                  </a:cubicBezTo>
                  <a:cubicBezTo>
                    <a:pt x="376" y="430"/>
                    <a:pt x="376" y="430"/>
                    <a:pt x="376" y="430"/>
                  </a:cubicBezTo>
                  <a:cubicBezTo>
                    <a:pt x="375" y="431"/>
                    <a:pt x="375" y="431"/>
                    <a:pt x="375" y="431"/>
                  </a:cubicBezTo>
                  <a:cubicBezTo>
                    <a:pt x="375" y="432"/>
                    <a:pt x="375" y="432"/>
                    <a:pt x="375" y="432"/>
                  </a:cubicBezTo>
                  <a:cubicBezTo>
                    <a:pt x="374" y="433"/>
                    <a:pt x="374" y="433"/>
                    <a:pt x="374" y="433"/>
                  </a:cubicBezTo>
                  <a:cubicBezTo>
                    <a:pt x="373" y="433"/>
                    <a:pt x="373" y="433"/>
                    <a:pt x="373" y="433"/>
                  </a:cubicBezTo>
                  <a:cubicBezTo>
                    <a:pt x="373" y="433"/>
                    <a:pt x="372" y="433"/>
                    <a:pt x="372" y="434"/>
                  </a:cubicBezTo>
                  <a:cubicBezTo>
                    <a:pt x="371" y="435"/>
                    <a:pt x="370" y="434"/>
                    <a:pt x="370" y="435"/>
                  </a:cubicBezTo>
                  <a:cubicBezTo>
                    <a:pt x="369" y="435"/>
                    <a:pt x="369" y="435"/>
                    <a:pt x="369" y="435"/>
                  </a:cubicBezTo>
                  <a:cubicBezTo>
                    <a:pt x="369" y="437"/>
                    <a:pt x="369" y="437"/>
                    <a:pt x="369" y="437"/>
                  </a:cubicBezTo>
                  <a:cubicBezTo>
                    <a:pt x="368" y="437"/>
                    <a:pt x="367" y="436"/>
                    <a:pt x="366" y="436"/>
                  </a:cubicBezTo>
                  <a:cubicBezTo>
                    <a:pt x="365" y="435"/>
                    <a:pt x="365" y="435"/>
                    <a:pt x="365" y="435"/>
                  </a:cubicBezTo>
                  <a:cubicBezTo>
                    <a:pt x="364" y="435"/>
                    <a:pt x="364" y="436"/>
                    <a:pt x="363" y="435"/>
                  </a:cubicBezTo>
                  <a:cubicBezTo>
                    <a:pt x="362" y="435"/>
                    <a:pt x="362" y="435"/>
                    <a:pt x="361" y="436"/>
                  </a:cubicBezTo>
                  <a:cubicBezTo>
                    <a:pt x="360" y="436"/>
                    <a:pt x="359" y="436"/>
                    <a:pt x="358" y="436"/>
                  </a:cubicBezTo>
                  <a:cubicBezTo>
                    <a:pt x="357" y="434"/>
                    <a:pt x="357" y="435"/>
                    <a:pt x="355" y="434"/>
                  </a:cubicBezTo>
                  <a:cubicBezTo>
                    <a:pt x="356" y="433"/>
                    <a:pt x="356" y="432"/>
                    <a:pt x="356" y="431"/>
                  </a:cubicBezTo>
                  <a:cubicBezTo>
                    <a:pt x="357" y="431"/>
                    <a:pt x="357" y="431"/>
                    <a:pt x="357" y="431"/>
                  </a:cubicBezTo>
                  <a:cubicBezTo>
                    <a:pt x="357" y="431"/>
                    <a:pt x="356" y="428"/>
                    <a:pt x="356" y="428"/>
                  </a:cubicBezTo>
                  <a:cubicBezTo>
                    <a:pt x="356" y="428"/>
                    <a:pt x="356" y="428"/>
                    <a:pt x="356" y="428"/>
                  </a:cubicBezTo>
                  <a:cubicBezTo>
                    <a:pt x="356" y="427"/>
                    <a:pt x="357" y="427"/>
                    <a:pt x="357" y="427"/>
                  </a:cubicBezTo>
                  <a:cubicBezTo>
                    <a:pt x="356" y="426"/>
                    <a:pt x="356" y="425"/>
                    <a:pt x="356" y="424"/>
                  </a:cubicBezTo>
                  <a:cubicBezTo>
                    <a:pt x="355" y="424"/>
                    <a:pt x="355" y="424"/>
                    <a:pt x="355" y="424"/>
                  </a:cubicBezTo>
                  <a:cubicBezTo>
                    <a:pt x="355" y="425"/>
                    <a:pt x="354" y="427"/>
                    <a:pt x="354" y="428"/>
                  </a:cubicBezTo>
                  <a:cubicBezTo>
                    <a:pt x="353" y="428"/>
                    <a:pt x="353" y="428"/>
                    <a:pt x="353" y="428"/>
                  </a:cubicBezTo>
                  <a:cubicBezTo>
                    <a:pt x="353" y="428"/>
                    <a:pt x="352" y="428"/>
                    <a:pt x="352" y="428"/>
                  </a:cubicBezTo>
                  <a:cubicBezTo>
                    <a:pt x="352" y="430"/>
                    <a:pt x="352" y="430"/>
                    <a:pt x="352" y="430"/>
                  </a:cubicBezTo>
                  <a:cubicBezTo>
                    <a:pt x="351" y="429"/>
                    <a:pt x="351" y="429"/>
                    <a:pt x="351" y="428"/>
                  </a:cubicBezTo>
                  <a:cubicBezTo>
                    <a:pt x="350" y="428"/>
                    <a:pt x="350" y="428"/>
                    <a:pt x="350" y="428"/>
                  </a:cubicBezTo>
                  <a:cubicBezTo>
                    <a:pt x="350" y="426"/>
                    <a:pt x="350" y="423"/>
                    <a:pt x="350" y="420"/>
                  </a:cubicBezTo>
                  <a:cubicBezTo>
                    <a:pt x="348" y="420"/>
                    <a:pt x="349" y="419"/>
                    <a:pt x="347" y="418"/>
                  </a:cubicBezTo>
                  <a:cubicBezTo>
                    <a:pt x="346" y="417"/>
                    <a:pt x="346" y="417"/>
                    <a:pt x="346" y="416"/>
                  </a:cubicBezTo>
                  <a:cubicBezTo>
                    <a:pt x="345" y="416"/>
                    <a:pt x="345" y="416"/>
                    <a:pt x="345" y="416"/>
                  </a:cubicBezTo>
                  <a:cubicBezTo>
                    <a:pt x="345" y="415"/>
                    <a:pt x="345" y="415"/>
                    <a:pt x="346" y="414"/>
                  </a:cubicBezTo>
                  <a:cubicBezTo>
                    <a:pt x="345" y="414"/>
                    <a:pt x="345" y="414"/>
                    <a:pt x="345" y="414"/>
                  </a:cubicBezTo>
                  <a:cubicBezTo>
                    <a:pt x="343" y="413"/>
                    <a:pt x="345" y="412"/>
                    <a:pt x="343" y="412"/>
                  </a:cubicBezTo>
                  <a:cubicBezTo>
                    <a:pt x="343" y="410"/>
                    <a:pt x="342" y="410"/>
                    <a:pt x="342" y="409"/>
                  </a:cubicBezTo>
                  <a:cubicBezTo>
                    <a:pt x="342" y="408"/>
                    <a:pt x="342" y="408"/>
                    <a:pt x="342" y="408"/>
                  </a:cubicBezTo>
                  <a:cubicBezTo>
                    <a:pt x="341" y="408"/>
                    <a:pt x="341" y="408"/>
                    <a:pt x="341" y="408"/>
                  </a:cubicBezTo>
                  <a:cubicBezTo>
                    <a:pt x="341" y="407"/>
                    <a:pt x="341" y="407"/>
                    <a:pt x="341" y="407"/>
                  </a:cubicBezTo>
                  <a:cubicBezTo>
                    <a:pt x="341" y="407"/>
                    <a:pt x="341" y="407"/>
                    <a:pt x="341" y="407"/>
                  </a:cubicBezTo>
                  <a:cubicBezTo>
                    <a:pt x="341" y="406"/>
                    <a:pt x="341" y="406"/>
                    <a:pt x="341" y="406"/>
                  </a:cubicBezTo>
                  <a:cubicBezTo>
                    <a:pt x="340" y="405"/>
                    <a:pt x="340" y="405"/>
                    <a:pt x="340" y="405"/>
                  </a:cubicBezTo>
                  <a:cubicBezTo>
                    <a:pt x="340" y="404"/>
                    <a:pt x="340" y="404"/>
                    <a:pt x="340" y="404"/>
                  </a:cubicBezTo>
                  <a:cubicBezTo>
                    <a:pt x="339" y="404"/>
                    <a:pt x="339" y="404"/>
                    <a:pt x="339" y="404"/>
                  </a:cubicBezTo>
                  <a:cubicBezTo>
                    <a:pt x="339" y="403"/>
                    <a:pt x="339" y="403"/>
                    <a:pt x="339" y="402"/>
                  </a:cubicBezTo>
                  <a:cubicBezTo>
                    <a:pt x="338" y="402"/>
                    <a:pt x="338" y="402"/>
                    <a:pt x="338" y="402"/>
                  </a:cubicBezTo>
                  <a:cubicBezTo>
                    <a:pt x="338" y="401"/>
                    <a:pt x="338" y="398"/>
                    <a:pt x="339" y="398"/>
                  </a:cubicBezTo>
                  <a:cubicBezTo>
                    <a:pt x="339" y="397"/>
                    <a:pt x="340" y="398"/>
                    <a:pt x="341" y="398"/>
                  </a:cubicBezTo>
                  <a:cubicBezTo>
                    <a:pt x="341" y="398"/>
                    <a:pt x="341" y="398"/>
                    <a:pt x="341" y="398"/>
                  </a:cubicBezTo>
                  <a:cubicBezTo>
                    <a:pt x="342" y="398"/>
                    <a:pt x="342" y="398"/>
                    <a:pt x="342" y="398"/>
                  </a:cubicBezTo>
                  <a:cubicBezTo>
                    <a:pt x="341" y="398"/>
                    <a:pt x="341" y="398"/>
                    <a:pt x="341" y="398"/>
                  </a:cubicBezTo>
                  <a:cubicBezTo>
                    <a:pt x="341" y="397"/>
                    <a:pt x="341" y="397"/>
                    <a:pt x="341" y="397"/>
                  </a:cubicBezTo>
                  <a:cubicBezTo>
                    <a:pt x="340" y="397"/>
                    <a:pt x="340" y="397"/>
                    <a:pt x="340" y="397"/>
                  </a:cubicBezTo>
                  <a:cubicBezTo>
                    <a:pt x="340" y="396"/>
                    <a:pt x="340" y="395"/>
                    <a:pt x="340" y="395"/>
                  </a:cubicBezTo>
                  <a:cubicBezTo>
                    <a:pt x="339" y="395"/>
                    <a:pt x="339" y="395"/>
                    <a:pt x="339" y="395"/>
                  </a:cubicBezTo>
                  <a:cubicBezTo>
                    <a:pt x="339" y="394"/>
                    <a:pt x="339" y="394"/>
                    <a:pt x="339" y="394"/>
                  </a:cubicBezTo>
                  <a:cubicBezTo>
                    <a:pt x="340" y="394"/>
                    <a:pt x="340" y="394"/>
                    <a:pt x="340" y="394"/>
                  </a:cubicBezTo>
                  <a:cubicBezTo>
                    <a:pt x="341" y="395"/>
                    <a:pt x="341" y="395"/>
                    <a:pt x="341" y="396"/>
                  </a:cubicBezTo>
                  <a:cubicBezTo>
                    <a:pt x="342" y="396"/>
                    <a:pt x="341" y="396"/>
                    <a:pt x="342" y="396"/>
                  </a:cubicBezTo>
                  <a:cubicBezTo>
                    <a:pt x="343" y="396"/>
                    <a:pt x="343" y="396"/>
                    <a:pt x="343" y="395"/>
                  </a:cubicBezTo>
                  <a:cubicBezTo>
                    <a:pt x="344" y="396"/>
                    <a:pt x="347" y="398"/>
                    <a:pt x="348" y="397"/>
                  </a:cubicBezTo>
                  <a:cubicBezTo>
                    <a:pt x="348" y="397"/>
                    <a:pt x="348" y="397"/>
                    <a:pt x="348" y="397"/>
                  </a:cubicBezTo>
                  <a:cubicBezTo>
                    <a:pt x="349" y="397"/>
                    <a:pt x="349" y="397"/>
                    <a:pt x="350" y="396"/>
                  </a:cubicBezTo>
                  <a:cubicBezTo>
                    <a:pt x="351" y="398"/>
                    <a:pt x="351" y="399"/>
                    <a:pt x="352" y="400"/>
                  </a:cubicBezTo>
                  <a:cubicBezTo>
                    <a:pt x="352" y="400"/>
                    <a:pt x="352" y="400"/>
                    <a:pt x="352" y="400"/>
                  </a:cubicBezTo>
                  <a:cubicBezTo>
                    <a:pt x="352" y="400"/>
                    <a:pt x="352" y="400"/>
                    <a:pt x="352" y="400"/>
                  </a:cubicBezTo>
                  <a:cubicBezTo>
                    <a:pt x="353" y="401"/>
                    <a:pt x="352" y="402"/>
                    <a:pt x="353" y="403"/>
                  </a:cubicBezTo>
                  <a:cubicBezTo>
                    <a:pt x="353" y="403"/>
                    <a:pt x="354" y="404"/>
                    <a:pt x="354" y="404"/>
                  </a:cubicBezTo>
                  <a:cubicBezTo>
                    <a:pt x="355" y="405"/>
                    <a:pt x="354" y="405"/>
                    <a:pt x="354" y="406"/>
                  </a:cubicBezTo>
                  <a:cubicBezTo>
                    <a:pt x="354" y="406"/>
                    <a:pt x="355" y="406"/>
                    <a:pt x="355" y="406"/>
                  </a:cubicBezTo>
                  <a:cubicBezTo>
                    <a:pt x="355" y="407"/>
                    <a:pt x="355" y="407"/>
                    <a:pt x="355" y="407"/>
                  </a:cubicBezTo>
                  <a:cubicBezTo>
                    <a:pt x="356" y="408"/>
                    <a:pt x="356" y="408"/>
                    <a:pt x="356" y="408"/>
                  </a:cubicBezTo>
                  <a:cubicBezTo>
                    <a:pt x="356" y="410"/>
                    <a:pt x="356" y="410"/>
                    <a:pt x="356" y="410"/>
                  </a:cubicBezTo>
                  <a:cubicBezTo>
                    <a:pt x="356" y="410"/>
                    <a:pt x="357" y="410"/>
                    <a:pt x="358" y="410"/>
                  </a:cubicBezTo>
                  <a:cubicBezTo>
                    <a:pt x="358" y="412"/>
                    <a:pt x="358" y="412"/>
                    <a:pt x="358" y="412"/>
                  </a:cubicBezTo>
                  <a:cubicBezTo>
                    <a:pt x="358" y="412"/>
                    <a:pt x="358" y="412"/>
                    <a:pt x="358" y="412"/>
                  </a:cubicBezTo>
                  <a:cubicBezTo>
                    <a:pt x="358" y="413"/>
                    <a:pt x="358" y="413"/>
                    <a:pt x="358" y="413"/>
                  </a:cubicBezTo>
                  <a:cubicBezTo>
                    <a:pt x="359" y="413"/>
                    <a:pt x="359" y="413"/>
                    <a:pt x="359" y="414"/>
                  </a:cubicBezTo>
                  <a:cubicBezTo>
                    <a:pt x="360" y="415"/>
                    <a:pt x="360" y="415"/>
                    <a:pt x="361" y="416"/>
                  </a:cubicBezTo>
                  <a:cubicBezTo>
                    <a:pt x="362" y="418"/>
                    <a:pt x="362" y="418"/>
                    <a:pt x="364" y="419"/>
                  </a:cubicBezTo>
                  <a:cubicBezTo>
                    <a:pt x="364" y="419"/>
                    <a:pt x="365" y="420"/>
                    <a:pt x="365" y="420"/>
                  </a:cubicBezTo>
                  <a:cubicBezTo>
                    <a:pt x="367" y="421"/>
                    <a:pt x="367" y="421"/>
                    <a:pt x="367" y="421"/>
                  </a:cubicBezTo>
                  <a:cubicBezTo>
                    <a:pt x="368" y="422"/>
                    <a:pt x="368" y="422"/>
                    <a:pt x="368" y="422"/>
                  </a:cubicBezTo>
                  <a:cubicBezTo>
                    <a:pt x="369" y="422"/>
                    <a:pt x="369" y="422"/>
                    <a:pt x="369" y="422"/>
                  </a:cubicBezTo>
                  <a:cubicBezTo>
                    <a:pt x="369" y="422"/>
                    <a:pt x="369" y="422"/>
                    <a:pt x="369" y="422"/>
                  </a:cubicBezTo>
                  <a:cubicBezTo>
                    <a:pt x="370" y="422"/>
                    <a:pt x="371" y="422"/>
                    <a:pt x="371" y="422"/>
                  </a:cubicBezTo>
                  <a:cubicBezTo>
                    <a:pt x="371" y="423"/>
                    <a:pt x="371" y="423"/>
                    <a:pt x="371" y="423"/>
                  </a:cubicBezTo>
                  <a:cubicBezTo>
                    <a:pt x="373" y="423"/>
                    <a:pt x="374" y="423"/>
                    <a:pt x="375" y="422"/>
                  </a:cubicBezTo>
                  <a:cubicBezTo>
                    <a:pt x="375" y="422"/>
                    <a:pt x="375" y="422"/>
                    <a:pt x="375" y="422"/>
                  </a:cubicBezTo>
                  <a:cubicBezTo>
                    <a:pt x="376" y="421"/>
                    <a:pt x="376" y="421"/>
                    <a:pt x="377" y="421"/>
                  </a:cubicBezTo>
                  <a:cubicBezTo>
                    <a:pt x="377" y="421"/>
                    <a:pt x="377" y="421"/>
                    <a:pt x="377" y="421"/>
                  </a:cubicBezTo>
                  <a:cubicBezTo>
                    <a:pt x="377" y="421"/>
                    <a:pt x="378" y="420"/>
                    <a:pt x="378" y="420"/>
                  </a:cubicBezTo>
                  <a:cubicBezTo>
                    <a:pt x="379" y="420"/>
                    <a:pt x="379" y="420"/>
                    <a:pt x="379" y="420"/>
                  </a:cubicBezTo>
                  <a:cubicBezTo>
                    <a:pt x="379" y="420"/>
                    <a:pt x="379" y="420"/>
                    <a:pt x="379" y="420"/>
                  </a:cubicBezTo>
                  <a:cubicBezTo>
                    <a:pt x="380" y="419"/>
                    <a:pt x="380" y="419"/>
                    <a:pt x="380" y="419"/>
                  </a:cubicBezTo>
                  <a:cubicBezTo>
                    <a:pt x="381" y="418"/>
                    <a:pt x="381" y="419"/>
                    <a:pt x="382" y="418"/>
                  </a:cubicBezTo>
                  <a:cubicBezTo>
                    <a:pt x="383" y="418"/>
                    <a:pt x="383" y="418"/>
                    <a:pt x="383" y="418"/>
                  </a:cubicBezTo>
                  <a:cubicBezTo>
                    <a:pt x="383" y="418"/>
                    <a:pt x="383" y="418"/>
                    <a:pt x="383" y="418"/>
                  </a:cubicBezTo>
                  <a:cubicBezTo>
                    <a:pt x="383" y="418"/>
                    <a:pt x="384" y="418"/>
                    <a:pt x="384" y="418"/>
                  </a:cubicBezTo>
                  <a:cubicBezTo>
                    <a:pt x="385" y="419"/>
                    <a:pt x="385" y="419"/>
                    <a:pt x="385" y="420"/>
                  </a:cubicBezTo>
                  <a:cubicBezTo>
                    <a:pt x="386" y="420"/>
                    <a:pt x="386" y="420"/>
                    <a:pt x="386" y="420"/>
                  </a:cubicBezTo>
                  <a:cubicBezTo>
                    <a:pt x="386" y="420"/>
                    <a:pt x="386" y="421"/>
                    <a:pt x="386" y="422"/>
                  </a:cubicBezTo>
                  <a:cubicBezTo>
                    <a:pt x="387" y="422"/>
                    <a:pt x="387" y="422"/>
                    <a:pt x="387" y="422"/>
                  </a:cubicBezTo>
                  <a:cubicBezTo>
                    <a:pt x="387" y="423"/>
                    <a:pt x="387" y="423"/>
                    <a:pt x="387" y="423"/>
                  </a:cubicBezTo>
                  <a:cubicBezTo>
                    <a:pt x="387" y="423"/>
                    <a:pt x="387" y="423"/>
                    <a:pt x="387" y="423"/>
                  </a:cubicBezTo>
                  <a:cubicBezTo>
                    <a:pt x="387" y="424"/>
                    <a:pt x="387" y="425"/>
                    <a:pt x="387" y="426"/>
                  </a:cubicBezTo>
                  <a:cubicBezTo>
                    <a:pt x="388" y="426"/>
                    <a:pt x="388" y="426"/>
                    <a:pt x="388" y="426"/>
                  </a:cubicBezTo>
                  <a:cubicBezTo>
                    <a:pt x="388" y="428"/>
                    <a:pt x="391" y="429"/>
                    <a:pt x="393" y="429"/>
                  </a:cubicBezTo>
                  <a:cubicBezTo>
                    <a:pt x="396" y="429"/>
                    <a:pt x="396" y="429"/>
                    <a:pt x="396" y="429"/>
                  </a:cubicBezTo>
                  <a:cubicBezTo>
                    <a:pt x="397" y="429"/>
                    <a:pt x="396" y="430"/>
                    <a:pt x="398" y="430"/>
                  </a:cubicBezTo>
                  <a:cubicBezTo>
                    <a:pt x="402" y="430"/>
                    <a:pt x="402" y="430"/>
                    <a:pt x="402" y="430"/>
                  </a:cubicBezTo>
                  <a:cubicBezTo>
                    <a:pt x="402" y="430"/>
                    <a:pt x="402" y="429"/>
                    <a:pt x="403" y="430"/>
                  </a:cubicBezTo>
                  <a:cubicBezTo>
                    <a:pt x="403" y="430"/>
                    <a:pt x="403" y="430"/>
                    <a:pt x="403" y="430"/>
                  </a:cubicBezTo>
                  <a:cubicBezTo>
                    <a:pt x="404" y="430"/>
                    <a:pt x="405" y="430"/>
                    <a:pt x="406" y="431"/>
                  </a:cubicBezTo>
                  <a:cubicBezTo>
                    <a:pt x="406" y="431"/>
                    <a:pt x="406" y="431"/>
                    <a:pt x="406" y="431"/>
                  </a:cubicBezTo>
                  <a:cubicBezTo>
                    <a:pt x="406" y="431"/>
                    <a:pt x="407" y="431"/>
                    <a:pt x="408" y="431"/>
                  </a:cubicBezTo>
                  <a:cubicBezTo>
                    <a:pt x="408" y="431"/>
                    <a:pt x="408" y="431"/>
                    <a:pt x="408" y="431"/>
                  </a:cubicBezTo>
                  <a:cubicBezTo>
                    <a:pt x="410" y="431"/>
                    <a:pt x="410" y="431"/>
                    <a:pt x="410" y="431"/>
                  </a:cubicBezTo>
                  <a:cubicBezTo>
                    <a:pt x="410" y="431"/>
                    <a:pt x="410" y="431"/>
                    <a:pt x="410" y="431"/>
                  </a:cubicBezTo>
                  <a:cubicBezTo>
                    <a:pt x="411" y="431"/>
                    <a:pt x="411" y="431"/>
                    <a:pt x="412" y="431"/>
                  </a:cubicBezTo>
                  <a:cubicBezTo>
                    <a:pt x="412" y="431"/>
                    <a:pt x="413" y="430"/>
                    <a:pt x="413" y="430"/>
                  </a:cubicBezTo>
                  <a:cubicBezTo>
                    <a:pt x="413" y="430"/>
                    <a:pt x="414" y="430"/>
                    <a:pt x="414" y="430"/>
                  </a:cubicBezTo>
                  <a:cubicBezTo>
                    <a:pt x="414" y="431"/>
                    <a:pt x="414" y="431"/>
                    <a:pt x="414" y="431"/>
                  </a:cubicBezTo>
                  <a:cubicBezTo>
                    <a:pt x="415" y="431"/>
                    <a:pt x="416" y="431"/>
                    <a:pt x="418" y="431"/>
                  </a:cubicBezTo>
                  <a:cubicBezTo>
                    <a:pt x="418" y="430"/>
                    <a:pt x="418" y="431"/>
                    <a:pt x="418" y="430"/>
                  </a:cubicBezTo>
                  <a:cubicBezTo>
                    <a:pt x="419" y="430"/>
                    <a:pt x="421" y="431"/>
                    <a:pt x="422" y="430"/>
                  </a:cubicBezTo>
                  <a:cubicBezTo>
                    <a:pt x="422" y="430"/>
                    <a:pt x="422" y="430"/>
                    <a:pt x="422" y="430"/>
                  </a:cubicBezTo>
                  <a:cubicBezTo>
                    <a:pt x="425" y="430"/>
                    <a:pt x="425" y="430"/>
                    <a:pt x="425" y="430"/>
                  </a:cubicBezTo>
                  <a:cubicBezTo>
                    <a:pt x="425" y="430"/>
                    <a:pt x="425" y="430"/>
                    <a:pt x="425" y="430"/>
                  </a:cubicBezTo>
                  <a:cubicBezTo>
                    <a:pt x="425" y="429"/>
                    <a:pt x="426" y="429"/>
                    <a:pt x="426" y="429"/>
                  </a:cubicBezTo>
                  <a:cubicBezTo>
                    <a:pt x="426" y="429"/>
                    <a:pt x="426" y="429"/>
                    <a:pt x="426" y="429"/>
                  </a:cubicBezTo>
                  <a:cubicBezTo>
                    <a:pt x="428" y="429"/>
                    <a:pt x="428" y="429"/>
                    <a:pt x="428" y="429"/>
                  </a:cubicBezTo>
                  <a:cubicBezTo>
                    <a:pt x="428" y="428"/>
                    <a:pt x="428" y="428"/>
                    <a:pt x="428" y="428"/>
                  </a:cubicBezTo>
                  <a:cubicBezTo>
                    <a:pt x="428" y="428"/>
                    <a:pt x="429" y="429"/>
                    <a:pt x="430" y="429"/>
                  </a:cubicBezTo>
                  <a:cubicBezTo>
                    <a:pt x="431" y="428"/>
                    <a:pt x="432" y="428"/>
                    <a:pt x="434" y="428"/>
                  </a:cubicBezTo>
                  <a:cubicBezTo>
                    <a:pt x="434" y="430"/>
                    <a:pt x="434" y="430"/>
                    <a:pt x="434" y="430"/>
                  </a:cubicBezTo>
                  <a:cubicBezTo>
                    <a:pt x="434" y="430"/>
                    <a:pt x="434" y="430"/>
                    <a:pt x="434" y="430"/>
                  </a:cubicBezTo>
                  <a:cubicBezTo>
                    <a:pt x="434" y="430"/>
                    <a:pt x="435" y="432"/>
                    <a:pt x="435" y="433"/>
                  </a:cubicBezTo>
                  <a:cubicBezTo>
                    <a:pt x="434" y="433"/>
                    <a:pt x="434" y="433"/>
                    <a:pt x="434" y="433"/>
                  </a:cubicBezTo>
                  <a:cubicBezTo>
                    <a:pt x="434" y="433"/>
                    <a:pt x="435" y="433"/>
                    <a:pt x="435" y="434"/>
                  </a:cubicBezTo>
                  <a:cubicBezTo>
                    <a:pt x="437" y="434"/>
                    <a:pt x="437" y="434"/>
                    <a:pt x="437" y="434"/>
                  </a:cubicBezTo>
                  <a:cubicBezTo>
                    <a:pt x="437" y="434"/>
                    <a:pt x="437" y="434"/>
                    <a:pt x="437" y="434"/>
                  </a:cubicBezTo>
                  <a:cubicBezTo>
                    <a:pt x="438" y="434"/>
                    <a:pt x="438" y="434"/>
                    <a:pt x="438" y="434"/>
                  </a:cubicBezTo>
                  <a:cubicBezTo>
                    <a:pt x="438" y="435"/>
                    <a:pt x="438" y="435"/>
                    <a:pt x="438" y="435"/>
                  </a:cubicBezTo>
                  <a:cubicBezTo>
                    <a:pt x="438" y="435"/>
                    <a:pt x="438" y="435"/>
                    <a:pt x="439" y="435"/>
                  </a:cubicBezTo>
                  <a:cubicBezTo>
                    <a:pt x="439" y="436"/>
                    <a:pt x="440" y="437"/>
                    <a:pt x="440" y="439"/>
                  </a:cubicBezTo>
                  <a:cubicBezTo>
                    <a:pt x="441" y="439"/>
                    <a:pt x="441" y="439"/>
                    <a:pt x="441" y="439"/>
                  </a:cubicBezTo>
                  <a:cubicBezTo>
                    <a:pt x="441" y="439"/>
                    <a:pt x="441" y="439"/>
                    <a:pt x="441" y="439"/>
                  </a:cubicBezTo>
                  <a:cubicBezTo>
                    <a:pt x="441" y="439"/>
                    <a:pt x="441" y="439"/>
                    <a:pt x="442" y="439"/>
                  </a:cubicBezTo>
                  <a:cubicBezTo>
                    <a:pt x="442" y="440"/>
                    <a:pt x="442" y="440"/>
                    <a:pt x="442" y="440"/>
                  </a:cubicBezTo>
                  <a:cubicBezTo>
                    <a:pt x="443" y="440"/>
                    <a:pt x="443" y="440"/>
                    <a:pt x="443" y="440"/>
                  </a:cubicBezTo>
                  <a:cubicBezTo>
                    <a:pt x="443" y="440"/>
                    <a:pt x="443" y="440"/>
                    <a:pt x="443" y="440"/>
                  </a:cubicBezTo>
                  <a:cubicBezTo>
                    <a:pt x="444" y="440"/>
                    <a:pt x="445" y="440"/>
                    <a:pt x="446" y="439"/>
                  </a:cubicBezTo>
                  <a:cubicBezTo>
                    <a:pt x="446" y="439"/>
                    <a:pt x="446" y="439"/>
                    <a:pt x="446" y="439"/>
                  </a:cubicBezTo>
                  <a:cubicBezTo>
                    <a:pt x="446" y="440"/>
                    <a:pt x="445" y="440"/>
                    <a:pt x="445" y="441"/>
                  </a:cubicBezTo>
                  <a:cubicBezTo>
                    <a:pt x="445" y="443"/>
                    <a:pt x="446" y="443"/>
                    <a:pt x="445" y="445"/>
                  </a:cubicBezTo>
                  <a:cubicBezTo>
                    <a:pt x="446" y="445"/>
                    <a:pt x="448" y="446"/>
                    <a:pt x="449" y="447"/>
                  </a:cubicBezTo>
                  <a:cubicBezTo>
                    <a:pt x="454" y="447"/>
                    <a:pt x="454" y="447"/>
                    <a:pt x="454" y="447"/>
                  </a:cubicBezTo>
                  <a:cubicBezTo>
                    <a:pt x="454" y="446"/>
                    <a:pt x="454" y="446"/>
                    <a:pt x="454" y="446"/>
                  </a:cubicBezTo>
                  <a:cubicBezTo>
                    <a:pt x="455" y="446"/>
                    <a:pt x="455" y="446"/>
                    <a:pt x="455" y="446"/>
                  </a:cubicBezTo>
                  <a:cubicBezTo>
                    <a:pt x="455" y="445"/>
                    <a:pt x="455" y="445"/>
                    <a:pt x="455" y="445"/>
                  </a:cubicBezTo>
                  <a:cubicBezTo>
                    <a:pt x="455" y="445"/>
                    <a:pt x="455" y="445"/>
                    <a:pt x="455" y="445"/>
                  </a:cubicBezTo>
                  <a:cubicBezTo>
                    <a:pt x="456" y="445"/>
                    <a:pt x="456" y="444"/>
                    <a:pt x="456" y="444"/>
                  </a:cubicBezTo>
                  <a:cubicBezTo>
                    <a:pt x="457" y="444"/>
                    <a:pt x="457" y="444"/>
                    <a:pt x="457" y="444"/>
                  </a:cubicBezTo>
                  <a:cubicBezTo>
                    <a:pt x="457" y="445"/>
                    <a:pt x="456" y="446"/>
                    <a:pt x="456" y="447"/>
                  </a:cubicBezTo>
                  <a:cubicBezTo>
                    <a:pt x="454" y="448"/>
                    <a:pt x="455" y="448"/>
                    <a:pt x="453" y="449"/>
                  </a:cubicBezTo>
                  <a:cubicBezTo>
                    <a:pt x="453" y="450"/>
                    <a:pt x="453" y="450"/>
                    <a:pt x="453" y="450"/>
                  </a:cubicBezTo>
                  <a:cubicBezTo>
                    <a:pt x="452" y="450"/>
                    <a:pt x="452" y="450"/>
                    <a:pt x="452" y="450"/>
                  </a:cubicBezTo>
                  <a:cubicBezTo>
                    <a:pt x="452" y="450"/>
                    <a:pt x="452" y="450"/>
                    <a:pt x="452" y="450"/>
                  </a:cubicBezTo>
                  <a:cubicBezTo>
                    <a:pt x="451" y="450"/>
                    <a:pt x="451" y="450"/>
                    <a:pt x="451" y="450"/>
                  </a:cubicBezTo>
                  <a:cubicBezTo>
                    <a:pt x="450" y="451"/>
                    <a:pt x="450" y="451"/>
                    <a:pt x="450" y="451"/>
                  </a:cubicBezTo>
                  <a:cubicBezTo>
                    <a:pt x="450" y="451"/>
                    <a:pt x="449" y="451"/>
                    <a:pt x="449" y="451"/>
                  </a:cubicBezTo>
                  <a:cubicBezTo>
                    <a:pt x="449" y="451"/>
                    <a:pt x="449" y="451"/>
                    <a:pt x="449" y="451"/>
                  </a:cubicBezTo>
                  <a:cubicBezTo>
                    <a:pt x="448" y="451"/>
                    <a:pt x="448" y="451"/>
                    <a:pt x="447" y="451"/>
                  </a:cubicBezTo>
                  <a:cubicBezTo>
                    <a:pt x="449" y="456"/>
                    <a:pt x="454" y="458"/>
                    <a:pt x="455" y="462"/>
                  </a:cubicBezTo>
                  <a:cubicBezTo>
                    <a:pt x="457" y="462"/>
                    <a:pt x="458" y="462"/>
                    <a:pt x="458" y="461"/>
                  </a:cubicBezTo>
                  <a:cubicBezTo>
                    <a:pt x="459" y="461"/>
                    <a:pt x="459" y="461"/>
                    <a:pt x="459" y="461"/>
                  </a:cubicBezTo>
                  <a:cubicBezTo>
                    <a:pt x="459" y="460"/>
                    <a:pt x="460" y="460"/>
                    <a:pt x="460" y="460"/>
                  </a:cubicBezTo>
                  <a:cubicBezTo>
                    <a:pt x="461" y="459"/>
                    <a:pt x="461" y="459"/>
                    <a:pt x="461" y="459"/>
                  </a:cubicBezTo>
                  <a:cubicBezTo>
                    <a:pt x="462" y="459"/>
                    <a:pt x="462" y="459"/>
                    <a:pt x="462" y="459"/>
                  </a:cubicBezTo>
                  <a:cubicBezTo>
                    <a:pt x="462" y="459"/>
                    <a:pt x="462" y="459"/>
                    <a:pt x="463" y="459"/>
                  </a:cubicBezTo>
                  <a:cubicBezTo>
                    <a:pt x="463" y="457"/>
                    <a:pt x="464" y="457"/>
                    <a:pt x="464" y="456"/>
                  </a:cubicBezTo>
                  <a:cubicBezTo>
                    <a:pt x="464" y="455"/>
                    <a:pt x="464" y="453"/>
                    <a:pt x="463" y="452"/>
                  </a:cubicBezTo>
                  <a:cubicBezTo>
                    <a:pt x="464" y="452"/>
                    <a:pt x="464" y="452"/>
                    <a:pt x="464" y="452"/>
                  </a:cubicBezTo>
                  <a:cubicBezTo>
                    <a:pt x="464" y="451"/>
                    <a:pt x="464" y="451"/>
                    <a:pt x="464" y="450"/>
                  </a:cubicBezTo>
                  <a:cubicBezTo>
                    <a:pt x="465" y="450"/>
                    <a:pt x="465" y="450"/>
                    <a:pt x="466" y="450"/>
                  </a:cubicBezTo>
                  <a:cubicBezTo>
                    <a:pt x="466" y="451"/>
                    <a:pt x="466" y="451"/>
                    <a:pt x="465" y="451"/>
                  </a:cubicBezTo>
                  <a:cubicBezTo>
                    <a:pt x="466" y="452"/>
                    <a:pt x="466" y="452"/>
                    <a:pt x="466" y="452"/>
                  </a:cubicBezTo>
                  <a:cubicBezTo>
                    <a:pt x="466" y="452"/>
                    <a:pt x="466" y="452"/>
                    <a:pt x="465" y="453"/>
                  </a:cubicBezTo>
                  <a:cubicBezTo>
                    <a:pt x="466" y="454"/>
                    <a:pt x="465" y="454"/>
                    <a:pt x="467" y="454"/>
                  </a:cubicBezTo>
                  <a:cubicBezTo>
                    <a:pt x="466" y="455"/>
                    <a:pt x="467" y="455"/>
                    <a:pt x="466" y="455"/>
                  </a:cubicBezTo>
                  <a:cubicBezTo>
                    <a:pt x="466" y="456"/>
                    <a:pt x="466" y="457"/>
                    <a:pt x="466" y="458"/>
                  </a:cubicBezTo>
                  <a:cubicBezTo>
                    <a:pt x="467" y="458"/>
                    <a:pt x="467" y="458"/>
                    <a:pt x="467" y="459"/>
                  </a:cubicBezTo>
                  <a:cubicBezTo>
                    <a:pt x="467" y="459"/>
                    <a:pt x="467" y="459"/>
                    <a:pt x="467" y="459"/>
                  </a:cubicBezTo>
                  <a:cubicBezTo>
                    <a:pt x="468" y="459"/>
                    <a:pt x="468" y="459"/>
                    <a:pt x="468" y="459"/>
                  </a:cubicBezTo>
                  <a:cubicBezTo>
                    <a:pt x="468" y="460"/>
                    <a:pt x="468" y="460"/>
                    <a:pt x="467" y="461"/>
                  </a:cubicBezTo>
                  <a:cubicBezTo>
                    <a:pt x="467" y="461"/>
                    <a:pt x="467" y="461"/>
                    <a:pt x="467" y="461"/>
                  </a:cubicBezTo>
                  <a:cubicBezTo>
                    <a:pt x="467" y="463"/>
                    <a:pt x="467" y="463"/>
                    <a:pt x="467" y="463"/>
                  </a:cubicBezTo>
                  <a:cubicBezTo>
                    <a:pt x="467" y="463"/>
                    <a:pt x="467" y="463"/>
                    <a:pt x="466" y="463"/>
                  </a:cubicBezTo>
                  <a:cubicBezTo>
                    <a:pt x="465" y="465"/>
                    <a:pt x="467" y="465"/>
                    <a:pt x="465" y="467"/>
                  </a:cubicBezTo>
                  <a:cubicBezTo>
                    <a:pt x="465" y="468"/>
                    <a:pt x="465" y="468"/>
                    <a:pt x="465" y="468"/>
                  </a:cubicBezTo>
                  <a:cubicBezTo>
                    <a:pt x="466" y="468"/>
                    <a:pt x="466" y="468"/>
                    <a:pt x="466" y="468"/>
                  </a:cubicBezTo>
                  <a:cubicBezTo>
                    <a:pt x="466" y="469"/>
                    <a:pt x="466" y="469"/>
                    <a:pt x="466" y="469"/>
                  </a:cubicBezTo>
                  <a:cubicBezTo>
                    <a:pt x="466" y="470"/>
                    <a:pt x="467" y="470"/>
                    <a:pt x="467" y="470"/>
                  </a:cubicBezTo>
                  <a:cubicBezTo>
                    <a:pt x="467" y="471"/>
                    <a:pt x="467" y="471"/>
                    <a:pt x="467" y="471"/>
                  </a:cubicBezTo>
                  <a:cubicBezTo>
                    <a:pt x="467" y="471"/>
                    <a:pt x="467" y="471"/>
                    <a:pt x="467" y="471"/>
                  </a:cubicBezTo>
                  <a:cubicBezTo>
                    <a:pt x="467" y="472"/>
                    <a:pt x="467" y="473"/>
                    <a:pt x="467" y="474"/>
                  </a:cubicBezTo>
                  <a:cubicBezTo>
                    <a:pt x="467" y="474"/>
                    <a:pt x="467" y="474"/>
                    <a:pt x="467" y="474"/>
                  </a:cubicBezTo>
                  <a:cubicBezTo>
                    <a:pt x="467" y="475"/>
                    <a:pt x="467" y="475"/>
                    <a:pt x="467" y="475"/>
                  </a:cubicBezTo>
                  <a:cubicBezTo>
                    <a:pt x="467" y="475"/>
                    <a:pt x="467" y="475"/>
                    <a:pt x="467" y="475"/>
                  </a:cubicBezTo>
                  <a:cubicBezTo>
                    <a:pt x="467" y="477"/>
                    <a:pt x="467" y="478"/>
                    <a:pt x="467" y="479"/>
                  </a:cubicBezTo>
                  <a:cubicBezTo>
                    <a:pt x="467" y="479"/>
                    <a:pt x="467" y="479"/>
                    <a:pt x="467" y="479"/>
                  </a:cubicBezTo>
                  <a:cubicBezTo>
                    <a:pt x="467" y="480"/>
                    <a:pt x="467" y="480"/>
                    <a:pt x="467" y="480"/>
                  </a:cubicBezTo>
                  <a:cubicBezTo>
                    <a:pt x="468" y="480"/>
                    <a:pt x="468" y="480"/>
                    <a:pt x="468" y="480"/>
                  </a:cubicBezTo>
                  <a:cubicBezTo>
                    <a:pt x="468" y="481"/>
                    <a:pt x="468" y="481"/>
                    <a:pt x="468" y="481"/>
                  </a:cubicBezTo>
                  <a:cubicBezTo>
                    <a:pt x="468" y="481"/>
                    <a:pt x="468" y="481"/>
                    <a:pt x="468" y="481"/>
                  </a:cubicBezTo>
                  <a:cubicBezTo>
                    <a:pt x="468" y="482"/>
                    <a:pt x="468" y="482"/>
                    <a:pt x="468" y="482"/>
                  </a:cubicBezTo>
                  <a:cubicBezTo>
                    <a:pt x="468" y="482"/>
                    <a:pt x="468" y="482"/>
                    <a:pt x="468" y="483"/>
                  </a:cubicBezTo>
                  <a:cubicBezTo>
                    <a:pt x="468" y="483"/>
                    <a:pt x="468" y="483"/>
                    <a:pt x="468" y="483"/>
                  </a:cubicBezTo>
                  <a:cubicBezTo>
                    <a:pt x="468" y="483"/>
                    <a:pt x="468" y="483"/>
                    <a:pt x="468" y="483"/>
                  </a:cubicBezTo>
                  <a:cubicBezTo>
                    <a:pt x="469" y="483"/>
                    <a:pt x="469" y="483"/>
                    <a:pt x="469" y="483"/>
                  </a:cubicBezTo>
                  <a:cubicBezTo>
                    <a:pt x="469" y="484"/>
                    <a:pt x="469" y="484"/>
                    <a:pt x="469" y="484"/>
                  </a:cubicBezTo>
                  <a:cubicBezTo>
                    <a:pt x="469" y="484"/>
                    <a:pt x="469" y="484"/>
                    <a:pt x="469" y="484"/>
                  </a:cubicBezTo>
                  <a:cubicBezTo>
                    <a:pt x="469" y="487"/>
                    <a:pt x="469" y="487"/>
                    <a:pt x="469" y="487"/>
                  </a:cubicBezTo>
                  <a:cubicBezTo>
                    <a:pt x="469" y="487"/>
                    <a:pt x="469" y="487"/>
                    <a:pt x="469" y="487"/>
                  </a:cubicBezTo>
                  <a:cubicBezTo>
                    <a:pt x="469" y="490"/>
                    <a:pt x="469" y="490"/>
                    <a:pt x="469" y="490"/>
                  </a:cubicBezTo>
                  <a:cubicBezTo>
                    <a:pt x="470" y="490"/>
                    <a:pt x="470" y="490"/>
                    <a:pt x="470" y="490"/>
                  </a:cubicBezTo>
                  <a:cubicBezTo>
                    <a:pt x="470" y="491"/>
                    <a:pt x="470" y="491"/>
                    <a:pt x="470" y="491"/>
                  </a:cubicBezTo>
                  <a:cubicBezTo>
                    <a:pt x="470" y="491"/>
                    <a:pt x="470" y="491"/>
                    <a:pt x="470" y="491"/>
                  </a:cubicBezTo>
                  <a:cubicBezTo>
                    <a:pt x="470" y="493"/>
                    <a:pt x="470" y="493"/>
                    <a:pt x="470" y="493"/>
                  </a:cubicBezTo>
                  <a:cubicBezTo>
                    <a:pt x="471" y="493"/>
                    <a:pt x="471" y="493"/>
                    <a:pt x="471" y="493"/>
                  </a:cubicBezTo>
                  <a:cubicBezTo>
                    <a:pt x="471" y="494"/>
                    <a:pt x="471" y="494"/>
                    <a:pt x="471" y="494"/>
                  </a:cubicBezTo>
                  <a:cubicBezTo>
                    <a:pt x="471" y="494"/>
                    <a:pt x="471" y="494"/>
                    <a:pt x="471" y="494"/>
                  </a:cubicBezTo>
                  <a:cubicBezTo>
                    <a:pt x="471" y="494"/>
                    <a:pt x="471" y="495"/>
                    <a:pt x="471" y="496"/>
                  </a:cubicBezTo>
                  <a:cubicBezTo>
                    <a:pt x="472" y="496"/>
                    <a:pt x="472" y="496"/>
                    <a:pt x="472" y="496"/>
                  </a:cubicBezTo>
                  <a:cubicBezTo>
                    <a:pt x="472" y="497"/>
                    <a:pt x="472" y="497"/>
                    <a:pt x="472" y="497"/>
                  </a:cubicBezTo>
                  <a:cubicBezTo>
                    <a:pt x="472" y="497"/>
                    <a:pt x="472" y="497"/>
                    <a:pt x="472" y="497"/>
                  </a:cubicBezTo>
                  <a:cubicBezTo>
                    <a:pt x="472" y="498"/>
                    <a:pt x="472" y="498"/>
                    <a:pt x="472" y="498"/>
                  </a:cubicBezTo>
                  <a:cubicBezTo>
                    <a:pt x="473" y="498"/>
                    <a:pt x="473" y="498"/>
                    <a:pt x="473" y="498"/>
                  </a:cubicBezTo>
                  <a:cubicBezTo>
                    <a:pt x="473" y="498"/>
                    <a:pt x="473" y="498"/>
                    <a:pt x="473" y="498"/>
                  </a:cubicBezTo>
                  <a:cubicBezTo>
                    <a:pt x="473" y="498"/>
                    <a:pt x="473" y="498"/>
                    <a:pt x="473" y="498"/>
                  </a:cubicBezTo>
                  <a:cubicBezTo>
                    <a:pt x="473" y="500"/>
                    <a:pt x="473" y="500"/>
                    <a:pt x="473" y="500"/>
                  </a:cubicBezTo>
                  <a:cubicBezTo>
                    <a:pt x="473" y="500"/>
                    <a:pt x="473" y="500"/>
                    <a:pt x="473" y="500"/>
                  </a:cubicBezTo>
                  <a:cubicBezTo>
                    <a:pt x="473" y="501"/>
                    <a:pt x="473" y="501"/>
                    <a:pt x="473" y="501"/>
                  </a:cubicBezTo>
                  <a:cubicBezTo>
                    <a:pt x="474" y="501"/>
                    <a:pt x="474" y="501"/>
                    <a:pt x="474" y="501"/>
                  </a:cubicBezTo>
                  <a:cubicBezTo>
                    <a:pt x="474" y="502"/>
                    <a:pt x="474" y="502"/>
                    <a:pt x="474" y="502"/>
                  </a:cubicBezTo>
                  <a:cubicBezTo>
                    <a:pt x="474" y="502"/>
                    <a:pt x="474" y="502"/>
                    <a:pt x="474" y="502"/>
                  </a:cubicBezTo>
                  <a:cubicBezTo>
                    <a:pt x="474" y="504"/>
                    <a:pt x="474" y="504"/>
                    <a:pt x="474" y="504"/>
                  </a:cubicBezTo>
                  <a:cubicBezTo>
                    <a:pt x="475" y="504"/>
                    <a:pt x="475" y="504"/>
                    <a:pt x="475" y="504"/>
                  </a:cubicBezTo>
                  <a:cubicBezTo>
                    <a:pt x="475" y="505"/>
                    <a:pt x="475" y="506"/>
                    <a:pt x="475" y="508"/>
                  </a:cubicBezTo>
                  <a:cubicBezTo>
                    <a:pt x="475" y="508"/>
                    <a:pt x="475" y="508"/>
                    <a:pt x="475" y="508"/>
                  </a:cubicBezTo>
                  <a:cubicBezTo>
                    <a:pt x="475" y="511"/>
                    <a:pt x="475" y="511"/>
                    <a:pt x="475" y="511"/>
                  </a:cubicBezTo>
                  <a:cubicBezTo>
                    <a:pt x="476" y="511"/>
                    <a:pt x="476" y="511"/>
                    <a:pt x="476" y="511"/>
                  </a:cubicBezTo>
                  <a:cubicBezTo>
                    <a:pt x="476" y="512"/>
                    <a:pt x="476" y="512"/>
                    <a:pt x="476" y="512"/>
                  </a:cubicBezTo>
                  <a:cubicBezTo>
                    <a:pt x="476" y="512"/>
                    <a:pt x="476" y="512"/>
                    <a:pt x="476" y="512"/>
                  </a:cubicBezTo>
                  <a:cubicBezTo>
                    <a:pt x="476" y="513"/>
                    <a:pt x="476" y="513"/>
                    <a:pt x="476" y="513"/>
                  </a:cubicBezTo>
                  <a:cubicBezTo>
                    <a:pt x="477" y="513"/>
                    <a:pt x="477" y="513"/>
                    <a:pt x="477" y="513"/>
                  </a:cubicBezTo>
                  <a:cubicBezTo>
                    <a:pt x="477" y="514"/>
                    <a:pt x="477" y="515"/>
                    <a:pt x="477" y="516"/>
                  </a:cubicBezTo>
                  <a:cubicBezTo>
                    <a:pt x="477" y="516"/>
                    <a:pt x="477" y="516"/>
                    <a:pt x="477" y="516"/>
                  </a:cubicBezTo>
                  <a:cubicBezTo>
                    <a:pt x="477" y="517"/>
                    <a:pt x="477" y="517"/>
                    <a:pt x="477" y="517"/>
                  </a:cubicBezTo>
                  <a:cubicBezTo>
                    <a:pt x="478" y="517"/>
                    <a:pt x="478" y="517"/>
                    <a:pt x="479" y="518"/>
                  </a:cubicBezTo>
                  <a:cubicBezTo>
                    <a:pt x="479" y="518"/>
                    <a:pt x="479" y="519"/>
                    <a:pt x="479" y="520"/>
                  </a:cubicBezTo>
                  <a:cubicBezTo>
                    <a:pt x="480" y="520"/>
                    <a:pt x="480" y="520"/>
                    <a:pt x="480" y="520"/>
                  </a:cubicBezTo>
                  <a:cubicBezTo>
                    <a:pt x="480" y="521"/>
                    <a:pt x="480" y="521"/>
                    <a:pt x="480" y="521"/>
                  </a:cubicBezTo>
                  <a:cubicBezTo>
                    <a:pt x="481" y="521"/>
                    <a:pt x="481" y="521"/>
                    <a:pt x="481" y="521"/>
                  </a:cubicBezTo>
                  <a:cubicBezTo>
                    <a:pt x="481" y="522"/>
                    <a:pt x="481" y="522"/>
                    <a:pt x="481" y="523"/>
                  </a:cubicBezTo>
                  <a:cubicBezTo>
                    <a:pt x="481" y="523"/>
                    <a:pt x="481" y="523"/>
                    <a:pt x="481" y="523"/>
                  </a:cubicBezTo>
                  <a:cubicBezTo>
                    <a:pt x="482" y="524"/>
                    <a:pt x="482" y="525"/>
                    <a:pt x="482" y="526"/>
                  </a:cubicBezTo>
                  <a:cubicBezTo>
                    <a:pt x="483" y="527"/>
                    <a:pt x="483" y="527"/>
                    <a:pt x="483" y="527"/>
                  </a:cubicBezTo>
                  <a:cubicBezTo>
                    <a:pt x="483" y="527"/>
                    <a:pt x="483" y="528"/>
                    <a:pt x="483" y="528"/>
                  </a:cubicBezTo>
                  <a:cubicBezTo>
                    <a:pt x="484" y="529"/>
                    <a:pt x="484" y="529"/>
                    <a:pt x="484" y="529"/>
                  </a:cubicBezTo>
                  <a:cubicBezTo>
                    <a:pt x="484" y="530"/>
                    <a:pt x="484" y="530"/>
                    <a:pt x="484" y="530"/>
                  </a:cubicBezTo>
                  <a:cubicBezTo>
                    <a:pt x="485" y="530"/>
                    <a:pt x="485" y="530"/>
                    <a:pt x="485" y="530"/>
                  </a:cubicBezTo>
                  <a:cubicBezTo>
                    <a:pt x="485" y="530"/>
                    <a:pt x="485" y="531"/>
                    <a:pt x="485" y="532"/>
                  </a:cubicBezTo>
                  <a:cubicBezTo>
                    <a:pt x="484" y="532"/>
                    <a:pt x="485" y="531"/>
                    <a:pt x="484" y="532"/>
                  </a:cubicBezTo>
                  <a:cubicBezTo>
                    <a:pt x="484" y="532"/>
                    <a:pt x="484" y="532"/>
                    <a:pt x="484" y="532"/>
                  </a:cubicBezTo>
                  <a:cubicBezTo>
                    <a:pt x="484" y="532"/>
                    <a:pt x="484" y="532"/>
                    <a:pt x="484" y="532"/>
                  </a:cubicBezTo>
                  <a:cubicBezTo>
                    <a:pt x="485" y="533"/>
                    <a:pt x="484" y="533"/>
                    <a:pt x="485" y="534"/>
                  </a:cubicBezTo>
                  <a:cubicBezTo>
                    <a:pt x="485" y="534"/>
                    <a:pt x="485" y="534"/>
                    <a:pt x="485" y="534"/>
                  </a:cubicBezTo>
                  <a:cubicBezTo>
                    <a:pt x="485" y="535"/>
                    <a:pt x="486" y="535"/>
                    <a:pt x="486" y="536"/>
                  </a:cubicBezTo>
                  <a:cubicBezTo>
                    <a:pt x="486" y="536"/>
                    <a:pt x="486" y="536"/>
                    <a:pt x="486" y="536"/>
                  </a:cubicBezTo>
                  <a:cubicBezTo>
                    <a:pt x="486" y="536"/>
                    <a:pt x="486" y="536"/>
                    <a:pt x="486" y="536"/>
                  </a:cubicBezTo>
                  <a:cubicBezTo>
                    <a:pt x="487" y="537"/>
                    <a:pt x="487" y="537"/>
                    <a:pt x="487" y="537"/>
                  </a:cubicBezTo>
                  <a:cubicBezTo>
                    <a:pt x="487" y="538"/>
                    <a:pt x="487" y="538"/>
                    <a:pt x="487" y="538"/>
                  </a:cubicBezTo>
                  <a:cubicBezTo>
                    <a:pt x="487" y="538"/>
                    <a:pt x="487" y="538"/>
                    <a:pt x="487" y="538"/>
                  </a:cubicBezTo>
                  <a:cubicBezTo>
                    <a:pt x="487" y="539"/>
                    <a:pt x="487" y="539"/>
                    <a:pt x="487" y="539"/>
                  </a:cubicBezTo>
                  <a:cubicBezTo>
                    <a:pt x="488" y="539"/>
                    <a:pt x="488" y="539"/>
                    <a:pt x="488" y="539"/>
                  </a:cubicBezTo>
                  <a:cubicBezTo>
                    <a:pt x="488" y="540"/>
                    <a:pt x="488" y="540"/>
                    <a:pt x="488" y="540"/>
                  </a:cubicBezTo>
                  <a:cubicBezTo>
                    <a:pt x="489" y="540"/>
                    <a:pt x="489" y="540"/>
                    <a:pt x="489" y="540"/>
                  </a:cubicBezTo>
                  <a:cubicBezTo>
                    <a:pt x="489" y="541"/>
                    <a:pt x="489" y="541"/>
                    <a:pt x="489" y="541"/>
                  </a:cubicBezTo>
                  <a:cubicBezTo>
                    <a:pt x="489" y="541"/>
                    <a:pt x="489" y="541"/>
                    <a:pt x="489" y="541"/>
                  </a:cubicBezTo>
                  <a:cubicBezTo>
                    <a:pt x="489" y="541"/>
                    <a:pt x="489" y="541"/>
                    <a:pt x="489" y="541"/>
                  </a:cubicBezTo>
                  <a:cubicBezTo>
                    <a:pt x="489" y="542"/>
                    <a:pt x="490" y="542"/>
                    <a:pt x="490" y="542"/>
                  </a:cubicBezTo>
                  <a:cubicBezTo>
                    <a:pt x="491" y="542"/>
                    <a:pt x="491" y="542"/>
                    <a:pt x="491" y="542"/>
                  </a:cubicBezTo>
                  <a:cubicBezTo>
                    <a:pt x="491" y="542"/>
                    <a:pt x="491" y="542"/>
                    <a:pt x="491" y="542"/>
                  </a:cubicBezTo>
                  <a:cubicBezTo>
                    <a:pt x="493" y="541"/>
                    <a:pt x="493" y="541"/>
                    <a:pt x="494" y="540"/>
                  </a:cubicBezTo>
                  <a:cubicBezTo>
                    <a:pt x="494" y="538"/>
                    <a:pt x="494" y="538"/>
                    <a:pt x="494" y="538"/>
                  </a:cubicBezTo>
                  <a:cubicBezTo>
                    <a:pt x="495" y="538"/>
                    <a:pt x="496" y="537"/>
                    <a:pt x="497" y="537"/>
                  </a:cubicBezTo>
                  <a:cubicBezTo>
                    <a:pt x="497" y="536"/>
                    <a:pt x="497" y="536"/>
                    <a:pt x="497" y="536"/>
                  </a:cubicBezTo>
                  <a:cubicBezTo>
                    <a:pt x="497" y="536"/>
                    <a:pt x="497" y="536"/>
                    <a:pt x="497" y="536"/>
                  </a:cubicBezTo>
                  <a:cubicBezTo>
                    <a:pt x="497" y="535"/>
                    <a:pt x="497" y="535"/>
                    <a:pt x="497" y="535"/>
                  </a:cubicBezTo>
                  <a:cubicBezTo>
                    <a:pt x="498" y="534"/>
                    <a:pt x="498" y="534"/>
                    <a:pt x="498" y="534"/>
                  </a:cubicBezTo>
                  <a:cubicBezTo>
                    <a:pt x="498" y="533"/>
                    <a:pt x="498" y="533"/>
                    <a:pt x="498" y="533"/>
                  </a:cubicBezTo>
                  <a:cubicBezTo>
                    <a:pt x="498" y="533"/>
                    <a:pt x="499" y="533"/>
                    <a:pt x="499" y="532"/>
                  </a:cubicBezTo>
                  <a:cubicBezTo>
                    <a:pt x="499" y="532"/>
                    <a:pt x="499" y="531"/>
                    <a:pt x="500" y="531"/>
                  </a:cubicBezTo>
                  <a:cubicBezTo>
                    <a:pt x="500" y="530"/>
                    <a:pt x="500" y="530"/>
                    <a:pt x="500" y="530"/>
                  </a:cubicBezTo>
                  <a:cubicBezTo>
                    <a:pt x="502" y="530"/>
                    <a:pt x="502" y="530"/>
                    <a:pt x="502" y="530"/>
                  </a:cubicBezTo>
                  <a:cubicBezTo>
                    <a:pt x="502" y="530"/>
                    <a:pt x="502" y="530"/>
                    <a:pt x="502" y="530"/>
                  </a:cubicBezTo>
                  <a:cubicBezTo>
                    <a:pt x="502" y="528"/>
                    <a:pt x="502" y="528"/>
                    <a:pt x="502" y="528"/>
                  </a:cubicBezTo>
                  <a:cubicBezTo>
                    <a:pt x="502" y="528"/>
                    <a:pt x="502" y="528"/>
                    <a:pt x="502" y="528"/>
                  </a:cubicBezTo>
                  <a:cubicBezTo>
                    <a:pt x="502" y="527"/>
                    <a:pt x="502" y="527"/>
                    <a:pt x="502" y="527"/>
                  </a:cubicBezTo>
                  <a:cubicBezTo>
                    <a:pt x="501" y="527"/>
                    <a:pt x="501" y="527"/>
                    <a:pt x="501" y="527"/>
                  </a:cubicBezTo>
                  <a:cubicBezTo>
                    <a:pt x="501" y="523"/>
                    <a:pt x="501" y="523"/>
                    <a:pt x="501" y="523"/>
                  </a:cubicBezTo>
                  <a:cubicBezTo>
                    <a:pt x="501" y="523"/>
                    <a:pt x="501" y="523"/>
                    <a:pt x="501" y="523"/>
                  </a:cubicBezTo>
                  <a:cubicBezTo>
                    <a:pt x="501" y="522"/>
                    <a:pt x="501" y="522"/>
                    <a:pt x="501" y="522"/>
                  </a:cubicBezTo>
                  <a:cubicBezTo>
                    <a:pt x="501" y="522"/>
                    <a:pt x="501" y="522"/>
                    <a:pt x="501" y="522"/>
                  </a:cubicBezTo>
                  <a:cubicBezTo>
                    <a:pt x="502" y="521"/>
                    <a:pt x="501" y="520"/>
                    <a:pt x="502" y="519"/>
                  </a:cubicBezTo>
                  <a:cubicBezTo>
                    <a:pt x="503" y="519"/>
                    <a:pt x="503" y="519"/>
                    <a:pt x="503" y="518"/>
                  </a:cubicBezTo>
                  <a:cubicBezTo>
                    <a:pt x="503" y="517"/>
                    <a:pt x="504" y="516"/>
                    <a:pt x="504" y="515"/>
                  </a:cubicBezTo>
                  <a:cubicBezTo>
                    <a:pt x="504" y="515"/>
                    <a:pt x="504" y="515"/>
                    <a:pt x="504" y="515"/>
                  </a:cubicBezTo>
                  <a:cubicBezTo>
                    <a:pt x="504" y="512"/>
                    <a:pt x="504" y="510"/>
                    <a:pt x="503" y="507"/>
                  </a:cubicBezTo>
                  <a:cubicBezTo>
                    <a:pt x="503" y="505"/>
                    <a:pt x="504" y="502"/>
                    <a:pt x="504" y="500"/>
                  </a:cubicBezTo>
                  <a:cubicBezTo>
                    <a:pt x="504" y="500"/>
                    <a:pt x="504" y="500"/>
                    <a:pt x="504" y="500"/>
                  </a:cubicBezTo>
                  <a:cubicBezTo>
                    <a:pt x="504" y="499"/>
                    <a:pt x="504" y="499"/>
                    <a:pt x="504" y="499"/>
                  </a:cubicBezTo>
                  <a:cubicBezTo>
                    <a:pt x="504" y="499"/>
                    <a:pt x="504" y="499"/>
                    <a:pt x="504" y="499"/>
                  </a:cubicBezTo>
                  <a:cubicBezTo>
                    <a:pt x="505" y="498"/>
                    <a:pt x="504" y="498"/>
                    <a:pt x="504" y="498"/>
                  </a:cubicBezTo>
                  <a:cubicBezTo>
                    <a:pt x="504" y="494"/>
                    <a:pt x="504" y="494"/>
                    <a:pt x="504" y="494"/>
                  </a:cubicBezTo>
                  <a:cubicBezTo>
                    <a:pt x="504" y="494"/>
                    <a:pt x="505" y="493"/>
                    <a:pt x="505" y="493"/>
                  </a:cubicBezTo>
                  <a:cubicBezTo>
                    <a:pt x="505" y="492"/>
                    <a:pt x="505" y="492"/>
                    <a:pt x="505" y="492"/>
                  </a:cubicBezTo>
                  <a:cubicBezTo>
                    <a:pt x="506" y="492"/>
                    <a:pt x="508" y="493"/>
                    <a:pt x="509" y="492"/>
                  </a:cubicBezTo>
                  <a:cubicBezTo>
                    <a:pt x="509" y="491"/>
                    <a:pt x="510" y="491"/>
                    <a:pt x="510" y="490"/>
                  </a:cubicBezTo>
                  <a:cubicBezTo>
                    <a:pt x="511" y="490"/>
                    <a:pt x="512" y="489"/>
                    <a:pt x="514" y="489"/>
                  </a:cubicBezTo>
                  <a:cubicBezTo>
                    <a:pt x="514" y="488"/>
                    <a:pt x="514" y="488"/>
                    <a:pt x="514" y="488"/>
                  </a:cubicBezTo>
                  <a:cubicBezTo>
                    <a:pt x="514" y="486"/>
                    <a:pt x="514" y="486"/>
                    <a:pt x="514" y="486"/>
                  </a:cubicBezTo>
                  <a:cubicBezTo>
                    <a:pt x="515" y="486"/>
                    <a:pt x="515" y="486"/>
                    <a:pt x="515" y="486"/>
                  </a:cubicBezTo>
                  <a:cubicBezTo>
                    <a:pt x="515" y="485"/>
                    <a:pt x="515" y="485"/>
                    <a:pt x="515" y="485"/>
                  </a:cubicBezTo>
                  <a:cubicBezTo>
                    <a:pt x="515" y="485"/>
                    <a:pt x="515" y="485"/>
                    <a:pt x="515" y="485"/>
                  </a:cubicBezTo>
                  <a:cubicBezTo>
                    <a:pt x="515" y="484"/>
                    <a:pt x="515" y="484"/>
                    <a:pt x="515" y="484"/>
                  </a:cubicBezTo>
                  <a:cubicBezTo>
                    <a:pt x="516" y="484"/>
                    <a:pt x="516" y="484"/>
                    <a:pt x="516" y="484"/>
                  </a:cubicBezTo>
                  <a:cubicBezTo>
                    <a:pt x="516" y="484"/>
                    <a:pt x="516" y="484"/>
                    <a:pt x="516" y="484"/>
                  </a:cubicBezTo>
                  <a:cubicBezTo>
                    <a:pt x="516" y="483"/>
                    <a:pt x="516" y="483"/>
                    <a:pt x="516" y="483"/>
                  </a:cubicBezTo>
                  <a:cubicBezTo>
                    <a:pt x="517" y="483"/>
                    <a:pt x="517" y="483"/>
                    <a:pt x="517" y="483"/>
                  </a:cubicBezTo>
                  <a:cubicBezTo>
                    <a:pt x="517" y="483"/>
                    <a:pt x="517" y="483"/>
                    <a:pt x="517" y="483"/>
                  </a:cubicBezTo>
                  <a:cubicBezTo>
                    <a:pt x="518" y="483"/>
                    <a:pt x="519" y="483"/>
                    <a:pt x="520" y="483"/>
                  </a:cubicBezTo>
                  <a:cubicBezTo>
                    <a:pt x="520" y="482"/>
                    <a:pt x="521" y="482"/>
                    <a:pt x="521" y="481"/>
                  </a:cubicBezTo>
                  <a:cubicBezTo>
                    <a:pt x="522" y="480"/>
                    <a:pt x="523" y="480"/>
                    <a:pt x="525" y="480"/>
                  </a:cubicBezTo>
                  <a:cubicBezTo>
                    <a:pt x="525" y="477"/>
                    <a:pt x="528" y="476"/>
                    <a:pt x="528" y="473"/>
                  </a:cubicBezTo>
                  <a:cubicBezTo>
                    <a:pt x="529" y="473"/>
                    <a:pt x="529" y="473"/>
                    <a:pt x="529" y="473"/>
                  </a:cubicBezTo>
                  <a:cubicBezTo>
                    <a:pt x="530" y="472"/>
                    <a:pt x="530" y="472"/>
                    <a:pt x="531" y="471"/>
                  </a:cubicBezTo>
                  <a:cubicBezTo>
                    <a:pt x="531" y="471"/>
                    <a:pt x="531" y="471"/>
                    <a:pt x="531" y="471"/>
                  </a:cubicBezTo>
                  <a:cubicBezTo>
                    <a:pt x="531" y="470"/>
                    <a:pt x="531" y="470"/>
                    <a:pt x="531" y="470"/>
                  </a:cubicBezTo>
                  <a:cubicBezTo>
                    <a:pt x="532" y="470"/>
                    <a:pt x="532" y="470"/>
                    <a:pt x="532" y="470"/>
                  </a:cubicBezTo>
                  <a:cubicBezTo>
                    <a:pt x="532" y="469"/>
                    <a:pt x="532" y="469"/>
                    <a:pt x="532" y="469"/>
                  </a:cubicBezTo>
                  <a:cubicBezTo>
                    <a:pt x="532" y="469"/>
                    <a:pt x="532" y="469"/>
                    <a:pt x="532" y="469"/>
                  </a:cubicBezTo>
                  <a:cubicBezTo>
                    <a:pt x="535" y="469"/>
                    <a:pt x="535" y="469"/>
                    <a:pt x="535" y="469"/>
                  </a:cubicBezTo>
                  <a:cubicBezTo>
                    <a:pt x="535" y="468"/>
                    <a:pt x="535" y="468"/>
                    <a:pt x="535" y="468"/>
                  </a:cubicBezTo>
                  <a:cubicBezTo>
                    <a:pt x="536" y="468"/>
                    <a:pt x="536" y="468"/>
                    <a:pt x="537" y="468"/>
                  </a:cubicBezTo>
                  <a:cubicBezTo>
                    <a:pt x="537" y="467"/>
                    <a:pt x="537" y="467"/>
                    <a:pt x="537" y="467"/>
                  </a:cubicBezTo>
                  <a:cubicBezTo>
                    <a:pt x="538" y="467"/>
                    <a:pt x="538" y="467"/>
                    <a:pt x="538" y="467"/>
                  </a:cubicBezTo>
                  <a:cubicBezTo>
                    <a:pt x="539" y="466"/>
                    <a:pt x="539" y="466"/>
                    <a:pt x="539" y="466"/>
                  </a:cubicBezTo>
                  <a:cubicBezTo>
                    <a:pt x="539" y="466"/>
                    <a:pt x="540" y="465"/>
                    <a:pt x="541" y="464"/>
                  </a:cubicBezTo>
                  <a:cubicBezTo>
                    <a:pt x="541" y="463"/>
                    <a:pt x="541" y="463"/>
                    <a:pt x="541" y="463"/>
                  </a:cubicBezTo>
                  <a:cubicBezTo>
                    <a:pt x="541" y="463"/>
                    <a:pt x="541" y="463"/>
                    <a:pt x="541" y="463"/>
                  </a:cubicBezTo>
                  <a:cubicBezTo>
                    <a:pt x="541" y="462"/>
                    <a:pt x="541" y="461"/>
                    <a:pt x="541" y="460"/>
                  </a:cubicBezTo>
                  <a:cubicBezTo>
                    <a:pt x="541" y="460"/>
                    <a:pt x="541" y="460"/>
                    <a:pt x="541" y="460"/>
                  </a:cubicBezTo>
                  <a:cubicBezTo>
                    <a:pt x="541" y="459"/>
                    <a:pt x="541" y="459"/>
                    <a:pt x="541" y="459"/>
                  </a:cubicBezTo>
                  <a:cubicBezTo>
                    <a:pt x="542" y="459"/>
                    <a:pt x="542" y="459"/>
                    <a:pt x="542" y="459"/>
                  </a:cubicBezTo>
                  <a:cubicBezTo>
                    <a:pt x="542" y="459"/>
                    <a:pt x="542" y="459"/>
                    <a:pt x="542" y="459"/>
                  </a:cubicBezTo>
                  <a:cubicBezTo>
                    <a:pt x="542" y="459"/>
                    <a:pt x="542" y="459"/>
                    <a:pt x="542" y="459"/>
                  </a:cubicBezTo>
                  <a:cubicBezTo>
                    <a:pt x="542" y="458"/>
                    <a:pt x="542" y="458"/>
                    <a:pt x="542" y="457"/>
                  </a:cubicBezTo>
                  <a:cubicBezTo>
                    <a:pt x="544" y="457"/>
                    <a:pt x="544" y="456"/>
                    <a:pt x="546" y="456"/>
                  </a:cubicBezTo>
                  <a:cubicBezTo>
                    <a:pt x="546" y="455"/>
                    <a:pt x="545" y="456"/>
                    <a:pt x="546" y="455"/>
                  </a:cubicBezTo>
                  <a:cubicBezTo>
                    <a:pt x="546" y="455"/>
                    <a:pt x="546" y="455"/>
                    <a:pt x="546" y="455"/>
                  </a:cubicBezTo>
                  <a:cubicBezTo>
                    <a:pt x="546" y="455"/>
                    <a:pt x="546" y="455"/>
                    <a:pt x="546" y="455"/>
                  </a:cubicBezTo>
                  <a:cubicBezTo>
                    <a:pt x="546" y="456"/>
                    <a:pt x="546" y="456"/>
                    <a:pt x="546" y="456"/>
                  </a:cubicBezTo>
                  <a:cubicBezTo>
                    <a:pt x="547" y="456"/>
                    <a:pt x="548" y="456"/>
                    <a:pt x="549" y="455"/>
                  </a:cubicBezTo>
                  <a:cubicBezTo>
                    <a:pt x="549" y="457"/>
                    <a:pt x="549" y="457"/>
                    <a:pt x="549" y="457"/>
                  </a:cubicBezTo>
                  <a:cubicBezTo>
                    <a:pt x="551" y="457"/>
                    <a:pt x="552" y="457"/>
                    <a:pt x="552" y="455"/>
                  </a:cubicBezTo>
                  <a:cubicBezTo>
                    <a:pt x="554" y="455"/>
                    <a:pt x="554" y="455"/>
                    <a:pt x="554" y="455"/>
                  </a:cubicBezTo>
                  <a:cubicBezTo>
                    <a:pt x="554" y="455"/>
                    <a:pt x="554" y="455"/>
                    <a:pt x="554" y="455"/>
                  </a:cubicBezTo>
                  <a:cubicBezTo>
                    <a:pt x="554" y="454"/>
                    <a:pt x="554" y="455"/>
                    <a:pt x="554" y="455"/>
                  </a:cubicBezTo>
                  <a:cubicBezTo>
                    <a:pt x="555" y="455"/>
                    <a:pt x="555" y="455"/>
                    <a:pt x="555" y="455"/>
                  </a:cubicBezTo>
                  <a:cubicBezTo>
                    <a:pt x="555" y="454"/>
                    <a:pt x="555" y="454"/>
                    <a:pt x="555" y="454"/>
                  </a:cubicBezTo>
                  <a:cubicBezTo>
                    <a:pt x="557" y="454"/>
                    <a:pt x="556" y="454"/>
                    <a:pt x="557" y="455"/>
                  </a:cubicBezTo>
                  <a:cubicBezTo>
                    <a:pt x="558" y="455"/>
                    <a:pt x="558" y="454"/>
                    <a:pt x="559" y="453"/>
                  </a:cubicBezTo>
                  <a:cubicBezTo>
                    <a:pt x="559" y="452"/>
                    <a:pt x="558" y="451"/>
                    <a:pt x="558" y="449"/>
                  </a:cubicBezTo>
                  <a:cubicBezTo>
                    <a:pt x="559" y="449"/>
                    <a:pt x="559" y="449"/>
                    <a:pt x="560" y="449"/>
                  </a:cubicBezTo>
                  <a:cubicBezTo>
                    <a:pt x="560" y="447"/>
                    <a:pt x="560" y="447"/>
                    <a:pt x="559" y="447"/>
                  </a:cubicBezTo>
                  <a:cubicBezTo>
                    <a:pt x="559" y="447"/>
                    <a:pt x="559" y="447"/>
                    <a:pt x="559" y="447"/>
                  </a:cubicBezTo>
                  <a:cubicBezTo>
                    <a:pt x="559" y="446"/>
                    <a:pt x="559" y="446"/>
                    <a:pt x="559" y="446"/>
                  </a:cubicBezTo>
                  <a:cubicBezTo>
                    <a:pt x="558" y="446"/>
                    <a:pt x="558" y="446"/>
                    <a:pt x="558" y="446"/>
                  </a:cubicBezTo>
                  <a:cubicBezTo>
                    <a:pt x="558" y="445"/>
                    <a:pt x="558" y="445"/>
                    <a:pt x="558" y="445"/>
                  </a:cubicBezTo>
                  <a:cubicBezTo>
                    <a:pt x="559" y="446"/>
                    <a:pt x="560" y="446"/>
                    <a:pt x="561" y="447"/>
                  </a:cubicBezTo>
                  <a:cubicBezTo>
                    <a:pt x="561" y="447"/>
                    <a:pt x="561" y="448"/>
                    <a:pt x="562" y="448"/>
                  </a:cubicBezTo>
                  <a:cubicBezTo>
                    <a:pt x="563" y="448"/>
                    <a:pt x="563" y="448"/>
                    <a:pt x="563" y="448"/>
                  </a:cubicBezTo>
                  <a:cubicBezTo>
                    <a:pt x="564" y="449"/>
                    <a:pt x="564" y="449"/>
                    <a:pt x="564" y="449"/>
                  </a:cubicBezTo>
                  <a:cubicBezTo>
                    <a:pt x="565" y="449"/>
                    <a:pt x="565" y="449"/>
                    <a:pt x="565" y="449"/>
                  </a:cubicBezTo>
                  <a:cubicBezTo>
                    <a:pt x="565" y="451"/>
                    <a:pt x="565" y="451"/>
                    <a:pt x="565" y="451"/>
                  </a:cubicBezTo>
                  <a:cubicBezTo>
                    <a:pt x="565" y="451"/>
                    <a:pt x="566" y="452"/>
                    <a:pt x="566" y="452"/>
                  </a:cubicBezTo>
                  <a:cubicBezTo>
                    <a:pt x="566" y="453"/>
                    <a:pt x="566" y="453"/>
                    <a:pt x="566" y="453"/>
                  </a:cubicBezTo>
                  <a:cubicBezTo>
                    <a:pt x="567" y="454"/>
                    <a:pt x="567" y="454"/>
                    <a:pt x="567" y="454"/>
                  </a:cubicBezTo>
                  <a:cubicBezTo>
                    <a:pt x="568" y="455"/>
                    <a:pt x="567" y="459"/>
                    <a:pt x="567" y="460"/>
                  </a:cubicBezTo>
                  <a:cubicBezTo>
                    <a:pt x="568" y="460"/>
                    <a:pt x="568" y="460"/>
                    <a:pt x="568" y="460"/>
                  </a:cubicBezTo>
                  <a:cubicBezTo>
                    <a:pt x="568" y="461"/>
                    <a:pt x="568" y="461"/>
                    <a:pt x="568" y="461"/>
                  </a:cubicBezTo>
                  <a:cubicBezTo>
                    <a:pt x="569" y="461"/>
                    <a:pt x="569" y="461"/>
                    <a:pt x="569" y="461"/>
                  </a:cubicBezTo>
                  <a:cubicBezTo>
                    <a:pt x="569" y="462"/>
                    <a:pt x="569" y="463"/>
                    <a:pt x="569" y="463"/>
                  </a:cubicBezTo>
                  <a:cubicBezTo>
                    <a:pt x="569" y="463"/>
                    <a:pt x="569" y="463"/>
                    <a:pt x="569" y="463"/>
                  </a:cubicBezTo>
                  <a:cubicBezTo>
                    <a:pt x="569" y="464"/>
                    <a:pt x="569" y="464"/>
                    <a:pt x="569" y="464"/>
                  </a:cubicBezTo>
                  <a:cubicBezTo>
                    <a:pt x="570" y="465"/>
                    <a:pt x="570" y="465"/>
                    <a:pt x="570" y="465"/>
                  </a:cubicBezTo>
                  <a:cubicBezTo>
                    <a:pt x="570" y="466"/>
                    <a:pt x="570" y="466"/>
                    <a:pt x="570" y="466"/>
                  </a:cubicBezTo>
                  <a:cubicBezTo>
                    <a:pt x="571" y="466"/>
                    <a:pt x="571" y="466"/>
                    <a:pt x="571" y="466"/>
                  </a:cubicBezTo>
                  <a:cubicBezTo>
                    <a:pt x="571" y="466"/>
                    <a:pt x="571" y="467"/>
                    <a:pt x="571" y="467"/>
                  </a:cubicBezTo>
                  <a:cubicBezTo>
                    <a:pt x="572" y="467"/>
                    <a:pt x="572" y="467"/>
                    <a:pt x="572" y="467"/>
                  </a:cubicBezTo>
                  <a:cubicBezTo>
                    <a:pt x="572" y="466"/>
                    <a:pt x="572" y="467"/>
                    <a:pt x="572" y="466"/>
                  </a:cubicBezTo>
                  <a:cubicBezTo>
                    <a:pt x="572" y="466"/>
                    <a:pt x="572" y="466"/>
                    <a:pt x="572" y="466"/>
                  </a:cubicBezTo>
                  <a:cubicBezTo>
                    <a:pt x="573" y="466"/>
                    <a:pt x="573" y="466"/>
                    <a:pt x="573" y="466"/>
                  </a:cubicBezTo>
                  <a:cubicBezTo>
                    <a:pt x="573" y="465"/>
                    <a:pt x="573" y="465"/>
                    <a:pt x="573" y="465"/>
                  </a:cubicBezTo>
                  <a:cubicBezTo>
                    <a:pt x="575" y="465"/>
                    <a:pt x="575" y="465"/>
                    <a:pt x="575" y="465"/>
                  </a:cubicBezTo>
                  <a:cubicBezTo>
                    <a:pt x="575" y="467"/>
                    <a:pt x="575" y="468"/>
                    <a:pt x="576" y="469"/>
                  </a:cubicBezTo>
                  <a:cubicBezTo>
                    <a:pt x="576" y="470"/>
                    <a:pt x="576" y="471"/>
                    <a:pt x="577" y="471"/>
                  </a:cubicBezTo>
                  <a:cubicBezTo>
                    <a:pt x="577" y="472"/>
                    <a:pt x="577" y="472"/>
                    <a:pt x="577" y="472"/>
                  </a:cubicBezTo>
                  <a:cubicBezTo>
                    <a:pt x="577" y="472"/>
                    <a:pt x="577" y="472"/>
                    <a:pt x="577" y="472"/>
                  </a:cubicBezTo>
                  <a:cubicBezTo>
                    <a:pt x="577" y="474"/>
                    <a:pt x="577" y="475"/>
                    <a:pt x="577" y="477"/>
                  </a:cubicBezTo>
                  <a:cubicBezTo>
                    <a:pt x="578" y="477"/>
                    <a:pt x="578" y="477"/>
                    <a:pt x="579" y="477"/>
                  </a:cubicBezTo>
                  <a:cubicBezTo>
                    <a:pt x="579" y="477"/>
                    <a:pt x="579" y="478"/>
                    <a:pt x="579" y="478"/>
                  </a:cubicBezTo>
                  <a:cubicBezTo>
                    <a:pt x="579" y="478"/>
                    <a:pt x="579" y="478"/>
                    <a:pt x="579" y="479"/>
                  </a:cubicBezTo>
                  <a:cubicBezTo>
                    <a:pt x="579" y="479"/>
                    <a:pt x="579" y="479"/>
                    <a:pt x="579" y="479"/>
                  </a:cubicBezTo>
                  <a:cubicBezTo>
                    <a:pt x="579" y="480"/>
                    <a:pt x="579" y="480"/>
                    <a:pt x="579" y="480"/>
                  </a:cubicBezTo>
                  <a:cubicBezTo>
                    <a:pt x="580" y="480"/>
                    <a:pt x="580" y="480"/>
                    <a:pt x="580" y="480"/>
                  </a:cubicBezTo>
                  <a:cubicBezTo>
                    <a:pt x="580" y="481"/>
                    <a:pt x="580" y="483"/>
                    <a:pt x="579" y="484"/>
                  </a:cubicBezTo>
                  <a:cubicBezTo>
                    <a:pt x="579" y="484"/>
                    <a:pt x="579" y="484"/>
                    <a:pt x="579" y="484"/>
                  </a:cubicBezTo>
                  <a:cubicBezTo>
                    <a:pt x="579" y="485"/>
                    <a:pt x="579" y="485"/>
                    <a:pt x="579" y="486"/>
                  </a:cubicBezTo>
                  <a:cubicBezTo>
                    <a:pt x="578" y="486"/>
                    <a:pt x="578" y="486"/>
                    <a:pt x="578" y="486"/>
                  </a:cubicBezTo>
                  <a:cubicBezTo>
                    <a:pt x="578" y="487"/>
                    <a:pt x="578" y="487"/>
                    <a:pt x="578" y="487"/>
                  </a:cubicBezTo>
                  <a:cubicBezTo>
                    <a:pt x="578" y="487"/>
                    <a:pt x="578" y="487"/>
                    <a:pt x="578" y="487"/>
                  </a:cubicBezTo>
                  <a:cubicBezTo>
                    <a:pt x="578" y="490"/>
                    <a:pt x="578" y="490"/>
                    <a:pt x="578" y="490"/>
                  </a:cubicBezTo>
                  <a:cubicBezTo>
                    <a:pt x="577" y="490"/>
                    <a:pt x="577" y="490"/>
                    <a:pt x="577" y="490"/>
                  </a:cubicBezTo>
                  <a:cubicBezTo>
                    <a:pt x="578" y="491"/>
                    <a:pt x="578" y="491"/>
                    <a:pt x="579" y="492"/>
                  </a:cubicBezTo>
                  <a:cubicBezTo>
                    <a:pt x="580" y="492"/>
                    <a:pt x="580" y="492"/>
                    <a:pt x="580" y="492"/>
                  </a:cubicBezTo>
                  <a:cubicBezTo>
                    <a:pt x="581" y="492"/>
                    <a:pt x="581" y="492"/>
                    <a:pt x="581" y="492"/>
                  </a:cubicBezTo>
                  <a:cubicBezTo>
                    <a:pt x="581" y="493"/>
                    <a:pt x="581" y="492"/>
                    <a:pt x="581" y="492"/>
                  </a:cubicBezTo>
                  <a:cubicBezTo>
                    <a:pt x="582" y="492"/>
                    <a:pt x="583" y="492"/>
                    <a:pt x="585" y="492"/>
                  </a:cubicBezTo>
                  <a:cubicBezTo>
                    <a:pt x="585" y="492"/>
                    <a:pt x="585" y="491"/>
                    <a:pt x="585" y="490"/>
                  </a:cubicBezTo>
                  <a:cubicBezTo>
                    <a:pt x="587" y="490"/>
                    <a:pt x="587" y="490"/>
                    <a:pt x="587" y="490"/>
                  </a:cubicBezTo>
                  <a:cubicBezTo>
                    <a:pt x="587" y="490"/>
                    <a:pt x="587" y="490"/>
                    <a:pt x="587" y="490"/>
                  </a:cubicBezTo>
                  <a:cubicBezTo>
                    <a:pt x="587" y="490"/>
                    <a:pt x="587" y="489"/>
                    <a:pt x="588" y="489"/>
                  </a:cubicBezTo>
                  <a:cubicBezTo>
                    <a:pt x="589" y="488"/>
                    <a:pt x="589" y="486"/>
                    <a:pt x="589" y="485"/>
                  </a:cubicBezTo>
                  <a:cubicBezTo>
                    <a:pt x="590" y="485"/>
                    <a:pt x="590" y="485"/>
                    <a:pt x="590" y="485"/>
                  </a:cubicBezTo>
                  <a:cubicBezTo>
                    <a:pt x="590" y="485"/>
                    <a:pt x="591" y="486"/>
                    <a:pt x="591" y="486"/>
                  </a:cubicBezTo>
                  <a:cubicBezTo>
                    <a:pt x="592" y="486"/>
                    <a:pt x="592" y="486"/>
                    <a:pt x="592" y="486"/>
                  </a:cubicBezTo>
                  <a:cubicBezTo>
                    <a:pt x="592" y="486"/>
                    <a:pt x="592" y="486"/>
                    <a:pt x="592" y="486"/>
                  </a:cubicBezTo>
                  <a:cubicBezTo>
                    <a:pt x="592" y="487"/>
                    <a:pt x="593" y="487"/>
                    <a:pt x="593" y="487"/>
                  </a:cubicBezTo>
                  <a:cubicBezTo>
                    <a:pt x="593" y="488"/>
                    <a:pt x="593" y="489"/>
                    <a:pt x="593" y="489"/>
                  </a:cubicBezTo>
                  <a:cubicBezTo>
                    <a:pt x="595" y="489"/>
                    <a:pt x="595" y="489"/>
                    <a:pt x="595" y="489"/>
                  </a:cubicBezTo>
                  <a:cubicBezTo>
                    <a:pt x="595" y="489"/>
                    <a:pt x="595" y="489"/>
                    <a:pt x="595" y="489"/>
                  </a:cubicBezTo>
                  <a:cubicBezTo>
                    <a:pt x="595" y="489"/>
                    <a:pt x="595" y="489"/>
                    <a:pt x="595" y="489"/>
                  </a:cubicBezTo>
                  <a:cubicBezTo>
                    <a:pt x="595" y="490"/>
                    <a:pt x="595" y="490"/>
                    <a:pt x="595" y="490"/>
                  </a:cubicBezTo>
                  <a:cubicBezTo>
                    <a:pt x="595" y="490"/>
                    <a:pt x="595" y="490"/>
                    <a:pt x="595" y="490"/>
                  </a:cubicBezTo>
                  <a:cubicBezTo>
                    <a:pt x="595" y="492"/>
                    <a:pt x="596" y="491"/>
                    <a:pt x="595" y="492"/>
                  </a:cubicBezTo>
                  <a:cubicBezTo>
                    <a:pt x="595" y="494"/>
                    <a:pt x="595" y="494"/>
                    <a:pt x="596" y="495"/>
                  </a:cubicBezTo>
                  <a:cubicBezTo>
                    <a:pt x="597" y="495"/>
                    <a:pt x="597" y="495"/>
                    <a:pt x="597" y="495"/>
                  </a:cubicBezTo>
                  <a:cubicBezTo>
                    <a:pt x="597" y="496"/>
                    <a:pt x="597" y="496"/>
                    <a:pt x="597" y="496"/>
                  </a:cubicBezTo>
                  <a:cubicBezTo>
                    <a:pt x="597" y="496"/>
                    <a:pt x="597" y="496"/>
                    <a:pt x="597" y="496"/>
                  </a:cubicBezTo>
                  <a:cubicBezTo>
                    <a:pt x="597" y="497"/>
                    <a:pt x="597" y="497"/>
                    <a:pt x="597" y="497"/>
                  </a:cubicBezTo>
                  <a:cubicBezTo>
                    <a:pt x="597" y="497"/>
                    <a:pt x="597" y="497"/>
                    <a:pt x="597" y="497"/>
                  </a:cubicBezTo>
                  <a:cubicBezTo>
                    <a:pt x="597" y="500"/>
                    <a:pt x="597" y="500"/>
                    <a:pt x="597" y="500"/>
                  </a:cubicBezTo>
                  <a:cubicBezTo>
                    <a:pt x="598" y="500"/>
                    <a:pt x="598" y="500"/>
                    <a:pt x="598" y="500"/>
                  </a:cubicBezTo>
                  <a:cubicBezTo>
                    <a:pt x="598" y="502"/>
                    <a:pt x="598" y="502"/>
                    <a:pt x="598" y="502"/>
                  </a:cubicBezTo>
                  <a:cubicBezTo>
                    <a:pt x="598" y="502"/>
                    <a:pt x="598" y="502"/>
                    <a:pt x="598" y="502"/>
                  </a:cubicBezTo>
                  <a:cubicBezTo>
                    <a:pt x="598" y="504"/>
                    <a:pt x="598" y="504"/>
                    <a:pt x="598" y="504"/>
                  </a:cubicBezTo>
                  <a:cubicBezTo>
                    <a:pt x="599" y="504"/>
                    <a:pt x="599" y="504"/>
                    <a:pt x="599" y="504"/>
                  </a:cubicBezTo>
                  <a:cubicBezTo>
                    <a:pt x="599" y="506"/>
                    <a:pt x="599" y="506"/>
                    <a:pt x="599" y="506"/>
                  </a:cubicBezTo>
                  <a:cubicBezTo>
                    <a:pt x="599" y="506"/>
                    <a:pt x="600" y="507"/>
                    <a:pt x="600" y="507"/>
                  </a:cubicBezTo>
                  <a:cubicBezTo>
                    <a:pt x="600" y="508"/>
                    <a:pt x="600" y="509"/>
                    <a:pt x="601" y="511"/>
                  </a:cubicBezTo>
                  <a:cubicBezTo>
                    <a:pt x="601" y="511"/>
                    <a:pt x="601" y="511"/>
                    <a:pt x="601" y="511"/>
                  </a:cubicBezTo>
                  <a:cubicBezTo>
                    <a:pt x="601" y="513"/>
                    <a:pt x="601" y="513"/>
                    <a:pt x="601" y="513"/>
                  </a:cubicBezTo>
                  <a:cubicBezTo>
                    <a:pt x="601" y="513"/>
                    <a:pt x="601" y="513"/>
                    <a:pt x="601" y="513"/>
                  </a:cubicBezTo>
                  <a:cubicBezTo>
                    <a:pt x="601" y="514"/>
                    <a:pt x="601" y="514"/>
                    <a:pt x="601" y="514"/>
                  </a:cubicBezTo>
                  <a:cubicBezTo>
                    <a:pt x="602" y="514"/>
                    <a:pt x="602" y="514"/>
                    <a:pt x="602" y="514"/>
                  </a:cubicBezTo>
                  <a:cubicBezTo>
                    <a:pt x="602" y="516"/>
                    <a:pt x="601" y="517"/>
                    <a:pt x="601" y="518"/>
                  </a:cubicBezTo>
                  <a:cubicBezTo>
                    <a:pt x="601" y="518"/>
                    <a:pt x="602" y="518"/>
                    <a:pt x="602" y="519"/>
                  </a:cubicBezTo>
                  <a:cubicBezTo>
                    <a:pt x="602" y="520"/>
                    <a:pt x="602" y="520"/>
                    <a:pt x="602" y="520"/>
                  </a:cubicBezTo>
                  <a:cubicBezTo>
                    <a:pt x="603" y="520"/>
                    <a:pt x="603" y="520"/>
                    <a:pt x="603" y="520"/>
                  </a:cubicBezTo>
                  <a:cubicBezTo>
                    <a:pt x="603" y="522"/>
                    <a:pt x="603" y="522"/>
                    <a:pt x="603" y="522"/>
                  </a:cubicBezTo>
                  <a:cubicBezTo>
                    <a:pt x="603" y="522"/>
                    <a:pt x="603" y="522"/>
                    <a:pt x="603" y="522"/>
                  </a:cubicBezTo>
                  <a:cubicBezTo>
                    <a:pt x="603" y="523"/>
                    <a:pt x="603" y="523"/>
                    <a:pt x="603" y="523"/>
                  </a:cubicBezTo>
                  <a:cubicBezTo>
                    <a:pt x="603" y="523"/>
                    <a:pt x="603" y="523"/>
                    <a:pt x="603" y="523"/>
                  </a:cubicBezTo>
                  <a:cubicBezTo>
                    <a:pt x="604" y="524"/>
                    <a:pt x="603" y="527"/>
                    <a:pt x="603" y="528"/>
                  </a:cubicBezTo>
                  <a:cubicBezTo>
                    <a:pt x="602" y="528"/>
                    <a:pt x="602" y="528"/>
                    <a:pt x="602" y="528"/>
                  </a:cubicBezTo>
                  <a:cubicBezTo>
                    <a:pt x="602" y="529"/>
                    <a:pt x="602" y="530"/>
                    <a:pt x="602" y="531"/>
                  </a:cubicBezTo>
                  <a:cubicBezTo>
                    <a:pt x="603" y="531"/>
                    <a:pt x="603" y="531"/>
                    <a:pt x="603" y="531"/>
                  </a:cubicBezTo>
                  <a:cubicBezTo>
                    <a:pt x="603" y="532"/>
                    <a:pt x="603" y="532"/>
                    <a:pt x="603" y="532"/>
                  </a:cubicBezTo>
                  <a:cubicBezTo>
                    <a:pt x="603" y="533"/>
                    <a:pt x="602" y="533"/>
                    <a:pt x="602" y="533"/>
                  </a:cubicBezTo>
                  <a:cubicBezTo>
                    <a:pt x="601" y="534"/>
                    <a:pt x="600" y="537"/>
                    <a:pt x="601" y="538"/>
                  </a:cubicBezTo>
                  <a:cubicBezTo>
                    <a:pt x="601" y="538"/>
                    <a:pt x="601" y="538"/>
                    <a:pt x="601" y="538"/>
                  </a:cubicBezTo>
                  <a:cubicBezTo>
                    <a:pt x="601" y="540"/>
                    <a:pt x="601" y="540"/>
                    <a:pt x="601" y="540"/>
                  </a:cubicBezTo>
                  <a:cubicBezTo>
                    <a:pt x="602" y="541"/>
                    <a:pt x="602" y="541"/>
                    <a:pt x="602" y="541"/>
                  </a:cubicBezTo>
                  <a:cubicBezTo>
                    <a:pt x="602" y="542"/>
                    <a:pt x="602" y="542"/>
                    <a:pt x="602" y="542"/>
                  </a:cubicBezTo>
                  <a:cubicBezTo>
                    <a:pt x="603" y="543"/>
                    <a:pt x="604" y="545"/>
                    <a:pt x="606" y="546"/>
                  </a:cubicBezTo>
                  <a:cubicBezTo>
                    <a:pt x="606" y="547"/>
                    <a:pt x="606" y="547"/>
                    <a:pt x="606" y="547"/>
                  </a:cubicBezTo>
                  <a:cubicBezTo>
                    <a:pt x="606" y="547"/>
                    <a:pt x="607" y="547"/>
                    <a:pt x="607" y="548"/>
                  </a:cubicBezTo>
                  <a:cubicBezTo>
                    <a:pt x="607" y="549"/>
                    <a:pt x="608" y="549"/>
                    <a:pt x="608" y="550"/>
                  </a:cubicBezTo>
                  <a:cubicBezTo>
                    <a:pt x="608" y="551"/>
                    <a:pt x="608" y="551"/>
                    <a:pt x="609" y="551"/>
                  </a:cubicBezTo>
                  <a:cubicBezTo>
                    <a:pt x="609" y="553"/>
                    <a:pt x="609" y="555"/>
                    <a:pt x="609" y="557"/>
                  </a:cubicBezTo>
                  <a:cubicBezTo>
                    <a:pt x="610" y="557"/>
                    <a:pt x="610" y="557"/>
                    <a:pt x="610" y="557"/>
                  </a:cubicBezTo>
                  <a:cubicBezTo>
                    <a:pt x="610" y="558"/>
                    <a:pt x="610" y="558"/>
                    <a:pt x="610" y="558"/>
                  </a:cubicBezTo>
                  <a:cubicBezTo>
                    <a:pt x="610" y="558"/>
                    <a:pt x="610" y="558"/>
                    <a:pt x="610" y="558"/>
                  </a:cubicBezTo>
                  <a:cubicBezTo>
                    <a:pt x="610" y="559"/>
                    <a:pt x="610" y="559"/>
                    <a:pt x="610" y="559"/>
                  </a:cubicBezTo>
                  <a:cubicBezTo>
                    <a:pt x="611" y="559"/>
                    <a:pt x="611" y="559"/>
                    <a:pt x="611" y="559"/>
                  </a:cubicBezTo>
                  <a:cubicBezTo>
                    <a:pt x="611" y="561"/>
                    <a:pt x="611" y="561"/>
                    <a:pt x="611" y="561"/>
                  </a:cubicBezTo>
                  <a:cubicBezTo>
                    <a:pt x="611" y="561"/>
                    <a:pt x="611" y="561"/>
                    <a:pt x="611" y="561"/>
                  </a:cubicBezTo>
                  <a:cubicBezTo>
                    <a:pt x="611" y="561"/>
                    <a:pt x="610" y="563"/>
                    <a:pt x="611" y="564"/>
                  </a:cubicBezTo>
                  <a:cubicBezTo>
                    <a:pt x="611" y="564"/>
                    <a:pt x="611" y="564"/>
                    <a:pt x="611" y="564"/>
                  </a:cubicBezTo>
                  <a:cubicBezTo>
                    <a:pt x="611" y="565"/>
                    <a:pt x="611" y="565"/>
                    <a:pt x="611" y="565"/>
                  </a:cubicBezTo>
                  <a:cubicBezTo>
                    <a:pt x="611" y="565"/>
                    <a:pt x="611" y="565"/>
                    <a:pt x="611" y="565"/>
                  </a:cubicBezTo>
                  <a:cubicBezTo>
                    <a:pt x="611" y="566"/>
                    <a:pt x="611" y="566"/>
                    <a:pt x="611" y="566"/>
                  </a:cubicBezTo>
                  <a:cubicBezTo>
                    <a:pt x="612" y="566"/>
                    <a:pt x="612" y="566"/>
                    <a:pt x="612" y="566"/>
                  </a:cubicBezTo>
                  <a:cubicBezTo>
                    <a:pt x="612" y="568"/>
                    <a:pt x="612" y="570"/>
                    <a:pt x="612" y="572"/>
                  </a:cubicBezTo>
                  <a:cubicBezTo>
                    <a:pt x="613" y="572"/>
                    <a:pt x="613" y="572"/>
                    <a:pt x="614" y="572"/>
                  </a:cubicBezTo>
                  <a:cubicBezTo>
                    <a:pt x="614" y="573"/>
                    <a:pt x="614" y="573"/>
                    <a:pt x="614" y="574"/>
                  </a:cubicBezTo>
                  <a:cubicBezTo>
                    <a:pt x="615" y="574"/>
                    <a:pt x="615" y="574"/>
                    <a:pt x="615" y="574"/>
                  </a:cubicBezTo>
                  <a:cubicBezTo>
                    <a:pt x="615" y="575"/>
                    <a:pt x="615" y="577"/>
                    <a:pt x="616" y="578"/>
                  </a:cubicBezTo>
                  <a:cubicBezTo>
                    <a:pt x="616" y="579"/>
                    <a:pt x="618" y="581"/>
                    <a:pt x="620" y="581"/>
                  </a:cubicBezTo>
                  <a:cubicBezTo>
                    <a:pt x="620" y="582"/>
                    <a:pt x="620" y="582"/>
                    <a:pt x="620" y="582"/>
                  </a:cubicBezTo>
                  <a:cubicBezTo>
                    <a:pt x="620" y="583"/>
                    <a:pt x="620" y="583"/>
                    <a:pt x="620" y="583"/>
                  </a:cubicBezTo>
                  <a:cubicBezTo>
                    <a:pt x="621" y="583"/>
                    <a:pt x="621" y="583"/>
                    <a:pt x="621" y="583"/>
                  </a:cubicBezTo>
                  <a:cubicBezTo>
                    <a:pt x="622" y="583"/>
                    <a:pt x="622" y="583"/>
                    <a:pt x="622" y="584"/>
                  </a:cubicBezTo>
                  <a:cubicBezTo>
                    <a:pt x="623" y="584"/>
                    <a:pt x="623" y="584"/>
                    <a:pt x="623" y="584"/>
                  </a:cubicBezTo>
                  <a:cubicBezTo>
                    <a:pt x="623" y="584"/>
                    <a:pt x="623" y="584"/>
                    <a:pt x="623" y="584"/>
                  </a:cubicBezTo>
                  <a:cubicBezTo>
                    <a:pt x="624" y="584"/>
                    <a:pt x="624" y="584"/>
                    <a:pt x="624" y="584"/>
                  </a:cubicBezTo>
                  <a:cubicBezTo>
                    <a:pt x="624" y="585"/>
                    <a:pt x="624" y="585"/>
                    <a:pt x="624" y="585"/>
                  </a:cubicBezTo>
                  <a:cubicBezTo>
                    <a:pt x="624" y="585"/>
                    <a:pt x="625" y="585"/>
                    <a:pt x="626" y="586"/>
                  </a:cubicBezTo>
                  <a:cubicBezTo>
                    <a:pt x="626" y="585"/>
                    <a:pt x="626" y="585"/>
                    <a:pt x="627" y="584"/>
                  </a:cubicBezTo>
                  <a:cubicBezTo>
                    <a:pt x="630" y="584"/>
                    <a:pt x="630" y="584"/>
                    <a:pt x="630" y="584"/>
                  </a:cubicBezTo>
                  <a:cubicBezTo>
                    <a:pt x="630" y="582"/>
                    <a:pt x="629" y="582"/>
                    <a:pt x="629" y="581"/>
                  </a:cubicBezTo>
                  <a:cubicBezTo>
                    <a:pt x="628" y="581"/>
                    <a:pt x="628" y="581"/>
                    <a:pt x="628" y="581"/>
                  </a:cubicBezTo>
                  <a:cubicBezTo>
                    <a:pt x="628" y="580"/>
                    <a:pt x="628" y="579"/>
                    <a:pt x="628" y="579"/>
                  </a:cubicBezTo>
                  <a:cubicBezTo>
                    <a:pt x="628" y="579"/>
                    <a:pt x="628" y="579"/>
                    <a:pt x="628" y="579"/>
                  </a:cubicBezTo>
                  <a:cubicBezTo>
                    <a:pt x="628" y="577"/>
                    <a:pt x="628" y="577"/>
                    <a:pt x="628" y="577"/>
                  </a:cubicBezTo>
                  <a:cubicBezTo>
                    <a:pt x="627" y="577"/>
                    <a:pt x="627" y="577"/>
                    <a:pt x="626" y="577"/>
                  </a:cubicBezTo>
                  <a:cubicBezTo>
                    <a:pt x="626" y="577"/>
                    <a:pt x="626" y="576"/>
                    <a:pt x="626" y="575"/>
                  </a:cubicBezTo>
                  <a:cubicBezTo>
                    <a:pt x="626" y="575"/>
                    <a:pt x="626" y="575"/>
                    <a:pt x="626" y="575"/>
                  </a:cubicBezTo>
                  <a:cubicBezTo>
                    <a:pt x="626" y="573"/>
                    <a:pt x="626" y="570"/>
                    <a:pt x="626" y="567"/>
                  </a:cubicBezTo>
                  <a:cubicBezTo>
                    <a:pt x="626" y="567"/>
                    <a:pt x="626" y="567"/>
                    <a:pt x="626" y="567"/>
                  </a:cubicBezTo>
                  <a:cubicBezTo>
                    <a:pt x="626" y="567"/>
                    <a:pt x="626" y="567"/>
                    <a:pt x="626" y="567"/>
                  </a:cubicBezTo>
                  <a:cubicBezTo>
                    <a:pt x="626" y="565"/>
                    <a:pt x="626" y="565"/>
                    <a:pt x="626" y="565"/>
                  </a:cubicBezTo>
                  <a:cubicBezTo>
                    <a:pt x="626" y="565"/>
                    <a:pt x="626" y="565"/>
                    <a:pt x="626" y="565"/>
                  </a:cubicBezTo>
                  <a:cubicBezTo>
                    <a:pt x="626" y="564"/>
                    <a:pt x="626" y="564"/>
                    <a:pt x="626" y="564"/>
                  </a:cubicBezTo>
                  <a:cubicBezTo>
                    <a:pt x="625" y="564"/>
                    <a:pt x="625" y="564"/>
                    <a:pt x="625" y="564"/>
                  </a:cubicBezTo>
                  <a:cubicBezTo>
                    <a:pt x="625" y="563"/>
                    <a:pt x="625" y="563"/>
                    <a:pt x="625" y="563"/>
                  </a:cubicBezTo>
                  <a:cubicBezTo>
                    <a:pt x="625" y="563"/>
                    <a:pt x="624" y="563"/>
                    <a:pt x="624" y="562"/>
                  </a:cubicBezTo>
                  <a:cubicBezTo>
                    <a:pt x="624" y="561"/>
                    <a:pt x="623" y="560"/>
                    <a:pt x="623" y="559"/>
                  </a:cubicBezTo>
                  <a:cubicBezTo>
                    <a:pt x="622" y="558"/>
                    <a:pt x="622" y="558"/>
                    <a:pt x="622" y="558"/>
                  </a:cubicBezTo>
                  <a:cubicBezTo>
                    <a:pt x="622" y="557"/>
                    <a:pt x="622" y="557"/>
                    <a:pt x="622" y="557"/>
                  </a:cubicBezTo>
                  <a:cubicBezTo>
                    <a:pt x="621" y="557"/>
                    <a:pt x="621" y="557"/>
                    <a:pt x="621" y="557"/>
                  </a:cubicBezTo>
                  <a:cubicBezTo>
                    <a:pt x="620" y="557"/>
                    <a:pt x="620" y="557"/>
                    <a:pt x="620" y="557"/>
                  </a:cubicBezTo>
                  <a:cubicBezTo>
                    <a:pt x="620" y="556"/>
                    <a:pt x="619" y="556"/>
                    <a:pt x="619" y="555"/>
                  </a:cubicBezTo>
                  <a:cubicBezTo>
                    <a:pt x="619" y="555"/>
                    <a:pt x="619" y="554"/>
                    <a:pt x="618" y="554"/>
                  </a:cubicBezTo>
                  <a:cubicBezTo>
                    <a:pt x="618" y="554"/>
                    <a:pt x="618" y="554"/>
                    <a:pt x="618" y="554"/>
                  </a:cubicBezTo>
                  <a:cubicBezTo>
                    <a:pt x="618" y="553"/>
                    <a:pt x="618" y="553"/>
                    <a:pt x="618" y="553"/>
                  </a:cubicBezTo>
                  <a:cubicBezTo>
                    <a:pt x="617" y="553"/>
                    <a:pt x="617" y="553"/>
                    <a:pt x="617" y="553"/>
                  </a:cubicBezTo>
                  <a:cubicBezTo>
                    <a:pt x="616" y="552"/>
                    <a:pt x="616" y="551"/>
                    <a:pt x="615" y="549"/>
                  </a:cubicBezTo>
                  <a:cubicBezTo>
                    <a:pt x="613" y="549"/>
                    <a:pt x="613" y="549"/>
                    <a:pt x="613" y="549"/>
                  </a:cubicBezTo>
                  <a:cubicBezTo>
                    <a:pt x="613" y="549"/>
                    <a:pt x="613" y="549"/>
                    <a:pt x="613" y="549"/>
                  </a:cubicBezTo>
                  <a:cubicBezTo>
                    <a:pt x="611" y="548"/>
                    <a:pt x="610" y="544"/>
                    <a:pt x="610" y="541"/>
                  </a:cubicBezTo>
                  <a:cubicBezTo>
                    <a:pt x="609" y="541"/>
                    <a:pt x="609" y="541"/>
                    <a:pt x="608" y="541"/>
                  </a:cubicBezTo>
                  <a:cubicBezTo>
                    <a:pt x="608" y="540"/>
                    <a:pt x="608" y="538"/>
                    <a:pt x="607" y="538"/>
                  </a:cubicBezTo>
                  <a:cubicBezTo>
                    <a:pt x="607" y="537"/>
                    <a:pt x="607" y="537"/>
                    <a:pt x="607" y="537"/>
                  </a:cubicBezTo>
                  <a:cubicBezTo>
                    <a:pt x="606" y="537"/>
                    <a:pt x="606" y="537"/>
                    <a:pt x="606" y="537"/>
                  </a:cubicBezTo>
                  <a:cubicBezTo>
                    <a:pt x="605" y="536"/>
                    <a:pt x="605" y="534"/>
                    <a:pt x="605" y="532"/>
                  </a:cubicBezTo>
                  <a:cubicBezTo>
                    <a:pt x="606" y="532"/>
                    <a:pt x="606" y="532"/>
                    <a:pt x="606" y="532"/>
                  </a:cubicBezTo>
                  <a:cubicBezTo>
                    <a:pt x="606" y="531"/>
                    <a:pt x="606" y="531"/>
                    <a:pt x="606" y="531"/>
                  </a:cubicBezTo>
                  <a:cubicBezTo>
                    <a:pt x="606" y="531"/>
                    <a:pt x="606" y="531"/>
                    <a:pt x="606" y="531"/>
                  </a:cubicBezTo>
                  <a:cubicBezTo>
                    <a:pt x="606" y="530"/>
                    <a:pt x="606" y="529"/>
                    <a:pt x="607" y="528"/>
                  </a:cubicBezTo>
                  <a:cubicBezTo>
                    <a:pt x="607" y="528"/>
                    <a:pt x="607" y="528"/>
                    <a:pt x="607" y="528"/>
                  </a:cubicBezTo>
                  <a:cubicBezTo>
                    <a:pt x="607" y="527"/>
                    <a:pt x="607" y="527"/>
                    <a:pt x="607" y="527"/>
                  </a:cubicBezTo>
                  <a:cubicBezTo>
                    <a:pt x="607" y="527"/>
                    <a:pt x="607" y="527"/>
                    <a:pt x="607" y="527"/>
                  </a:cubicBezTo>
                  <a:cubicBezTo>
                    <a:pt x="607" y="523"/>
                    <a:pt x="607" y="523"/>
                    <a:pt x="607" y="523"/>
                  </a:cubicBezTo>
                  <a:cubicBezTo>
                    <a:pt x="608" y="523"/>
                    <a:pt x="608" y="523"/>
                    <a:pt x="608" y="523"/>
                  </a:cubicBezTo>
                  <a:cubicBezTo>
                    <a:pt x="608" y="520"/>
                    <a:pt x="608" y="520"/>
                    <a:pt x="608" y="520"/>
                  </a:cubicBezTo>
                  <a:cubicBezTo>
                    <a:pt x="608" y="520"/>
                    <a:pt x="608" y="520"/>
                    <a:pt x="608" y="520"/>
                  </a:cubicBezTo>
                  <a:cubicBezTo>
                    <a:pt x="608" y="520"/>
                    <a:pt x="608" y="519"/>
                    <a:pt x="608" y="519"/>
                  </a:cubicBezTo>
                  <a:cubicBezTo>
                    <a:pt x="609" y="519"/>
                    <a:pt x="609" y="519"/>
                    <a:pt x="609" y="519"/>
                  </a:cubicBezTo>
                  <a:cubicBezTo>
                    <a:pt x="609" y="518"/>
                    <a:pt x="609" y="516"/>
                    <a:pt x="608" y="515"/>
                  </a:cubicBezTo>
                  <a:cubicBezTo>
                    <a:pt x="609" y="515"/>
                    <a:pt x="609" y="512"/>
                    <a:pt x="609" y="512"/>
                  </a:cubicBezTo>
                  <a:cubicBezTo>
                    <a:pt x="609" y="512"/>
                    <a:pt x="609" y="512"/>
                    <a:pt x="609" y="512"/>
                  </a:cubicBezTo>
                  <a:cubicBezTo>
                    <a:pt x="609" y="511"/>
                    <a:pt x="609" y="511"/>
                    <a:pt x="608" y="510"/>
                  </a:cubicBezTo>
                  <a:cubicBezTo>
                    <a:pt x="609" y="510"/>
                    <a:pt x="609" y="510"/>
                    <a:pt x="609" y="510"/>
                  </a:cubicBezTo>
                  <a:cubicBezTo>
                    <a:pt x="609" y="509"/>
                    <a:pt x="609" y="509"/>
                    <a:pt x="609" y="509"/>
                  </a:cubicBezTo>
                  <a:cubicBezTo>
                    <a:pt x="611" y="509"/>
                    <a:pt x="611" y="509"/>
                    <a:pt x="611" y="509"/>
                  </a:cubicBezTo>
                  <a:cubicBezTo>
                    <a:pt x="611" y="510"/>
                    <a:pt x="611" y="510"/>
                    <a:pt x="611" y="510"/>
                  </a:cubicBezTo>
                  <a:cubicBezTo>
                    <a:pt x="613" y="510"/>
                    <a:pt x="613" y="510"/>
                    <a:pt x="613" y="510"/>
                  </a:cubicBezTo>
                  <a:cubicBezTo>
                    <a:pt x="613" y="510"/>
                    <a:pt x="613" y="510"/>
                    <a:pt x="613" y="510"/>
                  </a:cubicBezTo>
                  <a:cubicBezTo>
                    <a:pt x="614" y="511"/>
                    <a:pt x="614" y="513"/>
                    <a:pt x="614" y="514"/>
                  </a:cubicBezTo>
                  <a:cubicBezTo>
                    <a:pt x="617" y="514"/>
                    <a:pt x="617" y="514"/>
                    <a:pt x="617" y="514"/>
                  </a:cubicBezTo>
                  <a:cubicBezTo>
                    <a:pt x="617" y="514"/>
                    <a:pt x="617" y="514"/>
                    <a:pt x="617" y="514"/>
                  </a:cubicBezTo>
                  <a:cubicBezTo>
                    <a:pt x="618" y="515"/>
                    <a:pt x="619" y="517"/>
                    <a:pt x="620" y="518"/>
                  </a:cubicBezTo>
                  <a:cubicBezTo>
                    <a:pt x="620" y="519"/>
                    <a:pt x="620" y="519"/>
                    <a:pt x="620" y="519"/>
                  </a:cubicBezTo>
                  <a:cubicBezTo>
                    <a:pt x="621" y="519"/>
                    <a:pt x="621" y="519"/>
                    <a:pt x="621" y="519"/>
                  </a:cubicBezTo>
                  <a:cubicBezTo>
                    <a:pt x="622" y="521"/>
                    <a:pt x="623" y="522"/>
                    <a:pt x="624" y="524"/>
                  </a:cubicBezTo>
                  <a:cubicBezTo>
                    <a:pt x="624" y="524"/>
                    <a:pt x="624" y="524"/>
                    <a:pt x="624" y="524"/>
                  </a:cubicBezTo>
                  <a:cubicBezTo>
                    <a:pt x="625" y="525"/>
                    <a:pt x="625" y="526"/>
                    <a:pt x="625" y="527"/>
                  </a:cubicBezTo>
                  <a:cubicBezTo>
                    <a:pt x="626" y="527"/>
                    <a:pt x="626" y="527"/>
                    <a:pt x="627" y="526"/>
                  </a:cubicBezTo>
                  <a:cubicBezTo>
                    <a:pt x="627" y="528"/>
                    <a:pt x="627" y="528"/>
                    <a:pt x="627" y="528"/>
                  </a:cubicBezTo>
                  <a:cubicBezTo>
                    <a:pt x="628" y="528"/>
                    <a:pt x="628" y="529"/>
                    <a:pt x="629" y="529"/>
                  </a:cubicBezTo>
                  <a:cubicBezTo>
                    <a:pt x="629" y="529"/>
                    <a:pt x="629" y="528"/>
                    <a:pt x="630" y="528"/>
                  </a:cubicBezTo>
                  <a:cubicBezTo>
                    <a:pt x="630" y="529"/>
                    <a:pt x="630" y="529"/>
                    <a:pt x="630" y="529"/>
                  </a:cubicBezTo>
                  <a:cubicBezTo>
                    <a:pt x="631" y="529"/>
                    <a:pt x="633" y="531"/>
                    <a:pt x="632" y="534"/>
                  </a:cubicBezTo>
                  <a:cubicBezTo>
                    <a:pt x="632" y="534"/>
                    <a:pt x="632" y="534"/>
                    <a:pt x="632" y="534"/>
                  </a:cubicBezTo>
                  <a:cubicBezTo>
                    <a:pt x="632" y="534"/>
                    <a:pt x="632" y="534"/>
                    <a:pt x="632" y="534"/>
                  </a:cubicBezTo>
                  <a:cubicBezTo>
                    <a:pt x="632" y="534"/>
                    <a:pt x="632" y="534"/>
                    <a:pt x="632" y="534"/>
                  </a:cubicBezTo>
                  <a:cubicBezTo>
                    <a:pt x="632" y="536"/>
                    <a:pt x="632" y="537"/>
                    <a:pt x="632" y="539"/>
                  </a:cubicBezTo>
                  <a:cubicBezTo>
                    <a:pt x="632" y="539"/>
                    <a:pt x="633" y="539"/>
                    <a:pt x="633" y="539"/>
                  </a:cubicBezTo>
                  <a:cubicBezTo>
                    <a:pt x="633" y="540"/>
                    <a:pt x="633" y="540"/>
                    <a:pt x="632" y="541"/>
                  </a:cubicBezTo>
                  <a:cubicBezTo>
                    <a:pt x="634" y="541"/>
                    <a:pt x="636" y="540"/>
                    <a:pt x="636" y="538"/>
                  </a:cubicBezTo>
                  <a:cubicBezTo>
                    <a:pt x="638" y="538"/>
                    <a:pt x="638" y="538"/>
                    <a:pt x="638" y="538"/>
                  </a:cubicBezTo>
                  <a:cubicBezTo>
                    <a:pt x="638" y="538"/>
                    <a:pt x="638" y="538"/>
                    <a:pt x="638" y="538"/>
                  </a:cubicBezTo>
                  <a:cubicBezTo>
                    <a:pt x="638" y="538"/>
                    <a:pt x="638" y="538"/>
                    <a:pt x="638" y="538"/>
                  </a:cubicBezTo>
                  <a:cubicBezTo>
                    <a:pt x="638" y="537"/>
                    <a:pt x="638" y="537"/>
                    <a:pt x="638" y="537"/>
                  </a:cubicBezTo>
                  <a:cubicBezTo>
                    <a:pt x="638" y="537"/>
                    <a:pt x="638" y="537"/>
                    <a:pt x="638" y="537"/>
                  </a:cubicBezTo>
                  <a:cubicBezTo>
                    <a:pt x="637" y="535"/>
                    <a:pt x="637" y="534"/>
                    <a:pt x="637" y="532"/>
                  </a:cubicBezTo>
                  <a:cubicBezTo>
                    <a:pt x="636" y="532"/>
                    <a:pt x="636" y="532"/>
                    <a:pt x="636" y="532"/>
                  </a:cubicBezTo>
                  <a:cubicBezTo>
                    <a:pt x="636" y="532"/>
                    <a:pt x="636" y="532"/>
                    <a:pt x="636" y="532"/>
                  </a:cubicBezTo>
                  <a:cubicBezTo>
                    <a:pt x="636" y="532"/>
                    <a:pt x="636" y="532"/>
                    <a:pt x="636" y="532"/>
                  </a:cubicBezTo>
                  <a:cubicBezTo>
                    <a:pt x="636" y="531"/>
                    <a:pt x="636" y="531"/>
                    <a:pt x="636" y="531"/>
                  </a:cubicBezTo>
                  <a:cubicBezTo>
                    <a:pt x="637" y="532"/>
                    <a:pt x="637" y="532"/>
                    <a:pt x="638" y="533"/>
                  </a:cubicBezTo>
                  <a:cubicBezTo>
                    <a:pt x="638" y="533"/>
                    <a:pt x="638" y="533"/>
                    <a:pt x="638" y="533"/>
                  </a:cubicBezTo>
                  <a:cubicBezTo>
                    <a:pt x="638" y="534"/>
                    <a:pt x="639" y="534"/>
                    <a:pt x="639" y="535"/>
                  </a:cubicBezTo>
                  <a:cubicBezTo>
                    <a:pt x="640" y="535"/>
                    <a:pt x="640" y="535"/>
                    <a:pt x="640" y="535"/>
                  </a:cubicBezTo>
                  <a:cubicBezTo>
                    <a:pt x="641" y="534"/>
                    <a:pt x="641" y="534"/>
                    <a:pt x="641" y="533"/>
                  </a:cubicBezTo>
                  <a:cubicBezTo>
                    <a:pt x="638" y="532"/>
                    <a:pt x="638" y="530"/>
                    <a:pt x="636" y="529"/>
                  </a:cubicBezTo>
                  <a:cubicBezTo>
                    <a:pt x="636" y="529"/>
                    <a:pt x="636" y="529"/>
                    <a:pt x="636" y="529"/>
                  </a:cubicBezTo>
                  <a:cubicBezTo>
                    <a:pt x="638" y="529"/>
                    <a:pt x="638" y="529"/>
                    <a:pt x="639" y="530"/>
                  </a:cubicBezTo>
                  <a:cubicBezTo>
                    <a:pt x="639" y="530"/>
                    <a:pt x="639" y="530"/>
                    <a:pt x="639" y="530"/>
                  </a:cubicBezTo>
                  <a:cubicBezTo>
                    <a:pt x="641" y="530"/>
                    <a:pt x="641" y="530"/>
                    <a:pt x="641" y="530"/>
                  </a:cubicBezTo>
                  <a:cubicBezTo>
                    <a:pt x="641" y="530"/>
                    <a:pt x="641" y="530"/>
                    <a:pt x="641" y="530"/>
                  </a:cubicBezTo>
                  <a:cubicBezTo>
                    <a:pt x="641" y="530"/>
                    <a:pt x="642" y="530"/>
                    <a:pt x="642" y="530"/>
                  </a:cubicBezTo>
                  <a:cubicBezTo>
                    <a:pt x="642" y="530"/>
                    <a:pt x="642" y="530"/>
                    <a:pt x="643" y="530"/>
                  </a:cubicBezTo>
                  <a:cubicBezTo>
                    <a:pt x="643" y="530"/>
                    <a:pt x="643" y="530"/>
                    <a:pt x="643" y="530"/>
                  </a:cubicBezTo>
                  <a:cubicBezTo>
                    <a:pt x="643" y="529"/>
                    <a:pt x="643" y="530"/>
                    <a:pt x="643" y="530"/>
                  </a:cubicBezTo>
                  <a:cubicBezTo>
                    <a:pt x="644" y="530"/>
                    <a:pt x="644" y="530"/>
                    <a:pt x="644" y="530"/>
                  </a:cubicBezTo>
                  <a:cubicBezTo>
                    <a:pt x="644" y="530"/>
                    <a:pt x="644" y="529"/>
                    <a:pt x="644" y="529"/>
                  </a:cubicBezTo>
                  <a:cubicBezTo>
                    <a:pt x="645" y="529"/>
                    <a:pt x="645" y="530"/>
                    <a:pt x="646" y="530"/>
                  </a:cubicBezTo>
                  <a:cubicBezTo>
                    <a:pt x="646" y="529"/>
                    <a:pt x="646" y="529"/>
                    <a:pt x="646" y="529"/>
                  </a:cubicBezTo>
                  <a:cubicBezTo>
                    <a:pt x="646" y="529"/>
                    <a:pt x="647" y="529"/>
                    <a:pt x="647" y="529"/>
                  </a:cubicBezTo>
                  <a:cubicBezTo>
                    <a:pt x="647" y="528"/>
                    <a:pt x="647" y="528"/>
                    <a:pt x="648" y="528"/>
                  </a:cubicBezTo>
                  <a:cubicBezTo>
                    <a:pt x="648" y="527"/>
                    <a:pt x="648" y="527"/>
                    <a:pt x="648" y="527"/>
                  </a:cubicBezTo>
                  <a:cubicBezTo>
                    <a:pt x="649" y="527"/>
                    <a:pt x="649" y="527"/>
                    <a:pt x="649" y="527"/>
                  </a:cubicBezTo>
                  <a:cubicBezTo>
                    <a:pt x="649" y="527"/>
                    <a:pt x="649" y="527"/>
                    <a:pt x="649" y="527"/>
                  </a:cubicBezTo>
                  <a:cubicBezTo>
                    <a:pt x="650" y="527"/>
                    <a:pt x="650" y="527"/>
                    <a:pt x="650" y="527"/>
                  </a:cubicBezTo>
                  <a:cubicBezTo>
                    <a:pt x="650" y="526"/>
                    <a:pt x="650" y="526"/>
                    <a:pt x="650" y="526"/>
                  </a:cubicBezTo>
                  <a:cubicBezTo>
                    <a:pt x="651" y="526"/>
                    <a:pt x="651" y="526"/>
                    <a:pt x="652" y="526"/>
                  </a:cubicBezTo>
                  <a:cubicBezTo>
                    <a:pt x="652" y="525"/>
                    <a:pt x="652" y="525"/>
                    <a:pt x="652" y="525"/>
                  </a:cubicBezTo>
                  <a:cubicBezTo>
                    <a:pt x="652" y="525"/>
                    <a:pt x="652" y="525"/>
                    <a:pt x="653" y="525"/>
                  </a:cubicBezTo>
                  <a:cubicBezTo>
                    <a:pt x="653" y="524"/>
                    <a:pt x="654" y="523"/>
                    <a:pt x="654" y="522"/>
                  </a:cubicBezTo>
                  <a:cubicBezTo>
                    <a:pt x="655" y="522"/>
                    <a:pt x="655" y="522"/>
                    <a:pt x="655" y="522"/>
                  </a:cubicBezTo>
                  <a:cubicBezTo>
                    <a:pt x="655" y="521"/>
                    <a:pt x="655" y="520"/>
                    <a:pt x="656" y="520"/>
                  </a:cubicBezTo>
                  <a:cubicBezTo>
                    <a:pt x="656" y="520"/>
                    <a:pt x="656" y="520"/>
                    <a:pt x="656" y="520"/>
                  </a:cubicBezTo>
                  <a:cubicBezTo>
                    <a:pt x="656" y="518"/>
                    <a:pt x="656" y="517"/>
                    <a:pt x="656" y="516"/>
                  </a:cubicBezTo>
                  <a:cubicBezTo>
                    <a:pt x="656" y="515"/>
                    <a:pt x="656" y="515"/>
                    <a:pt x="657" y="514"/>
                  </a:cubicBezTo>
                  <a:cubicBezTo>
                    <a:pt x="657" y="513"/>
                    <a:pt x="657" y="513"/>
                    <a:pt x="657" y="512"/>
                  </a:cubicBezTo>
                  <a:cubicBezTo>
                    <a:pt x="656" y="512"/>
                    <a:pt x="656" y="512"/>
                    <a:pt x="656" y="512"/>
                  </a:cubicBezTo>
                  <a:cubicBezTo>
                    <a:pt x="656" y="512"/>
                    <a:pt x="656" y="511"/>
                    <a:pt x="656" y="510"/>
                  </a:cubicBezTo>
                  <a:cubicBezTo>
                    <a:pt x="656" y="510"/>
                    <a:pt x="656" y="510"/>
                    <a:pt x="656" y="510"/>
                  </a:cubicBezTo>
                  <a:cubicBezTo>
                    <a:pt x="656" y="509"/>
                    <a:pt x="656" y="509"/>
                    <a:pt x="656" y="509"/>
                  </a:cubicBezTo>
                  <a:cubicBezTo>
                    <a:pt x="655" y="509"/>
                    <a:pt x="655" y="509"/>
                    <a:pt x="655" y="509"/>
                  </a:cubicBezTo>
                  <a:cubicBezTo>
                    <a:pt x="655" y="505"/>
                    <a:pt x="655" y="505"/>
                    <a:pt x="655" y="505"/>
                  </a:cubicBezTo>
                  <a:cubicBezTo>
                    <a:pt x="654" y="505"/>
                    <a:pt x="654" y="505"/>
                    <a:pt x="654" y="505"/>
                  </a:cubicBezTo>
                  <a:cubicBezTo>
                    <a:pt x="654" y="504"/>
                    <a:pt x="654" y="503"/>
                    <a:pt x="654" y="502"/>
                  </a:cubicBezTo>
                  <a:cubicBezTo>
                    <a:pt x="653" y="502"/>
                    <a:pt x="653" y="502"/>
                    <a:pt x="653" y="502"/>
                  </a:cubicBezTo>
                  <a:cubicBezTo>
                    <a:pt x="653" y="498"/>
                    <a:pt x="653" y="498"/>
                    <a:pt x="653" y="498"/>
                  </a:cubicBezTo>
                  <a:cubicBezTo>
                    <a:pt x="652" y="498"/>
                    <a:pt x="652" y="498"/>
                    <a:pt x="652" y="498"/>
                  </a:cubicBezTo>
                  <a:cubicBezTo>
                    <a:pt x="652" y="498"/>
                    <a:pt x="652" y="498"/>
                    <a:pt x="652" y="498"/>
                  </a:cubicBezTo>
                  <a:cubicBezTo>
                    <a:pt x="651" y="497"/>
                    <a:pt x="651" y="496"/>
                    <a:pt x="650" y="495"/>
                  </a:cubicBezTo>
                  <a:cubicBezTo>
                    <a:pt x="650" y="494"/>
                    <a:pt x="650" y="493"/>
                    <a:pt x="650" y="492"/>
                  </a:cubicBezTo>
                  <a:cubicBezTo>
                    <a:pt x="648" y="492"/>
                    <a:pt x="649" y="492"/>
                    <a:pt x="648" y="491"/>
                  </a:cubicBezTo>
                  <a:cubicBezTo>
                    <a:pt x="647" y="491"/>
                    <a:pt x="647" y="491"/>
                    <a:pt x="647" y="491"/>
                  </a:cubicBezTo>
                  <a:cubicBezTo>
                    <a:pt x="647" y="490"/>
                    <a:pt x="647" y="490"/>
                    <a:pt x="647" y="490"/>
                  </a:cubicBezTo>
                  <a:cubicBezTo>
                    <a:pt x="646" y="490"/>
                    <a:pt x="646" y="490"/>
                    <a:pt x="646" y="490"/>
                  </a:cubicBezTo>
                  <a:cubicBezTo>
                    <a:pt x="646" y="489"/>
                    <a:pt x="646" y="489"/>
                    <a:pt x="646" y="489"/>
                  </a:cubicBezTo>
                  <a:cubicBezTo>
                    <a:pt x="646" y="489"/>
                    <a:pt x="646" y="489"/>
                    <a:pt x="646" y="489"/>
                  </a:cubicBezTo>
                  <a:cubicBezTo>
                    <a:pt x="646" y="488"/>
                    <a:pt x="646" y="488"/>
                    <a:pt x="646" y="488"/>
                  </a:cubicBezTo>
                  <a:cubicBezTo>
                    <a:pt x="645" y="488"/>
                    <a:pt x="645" y="488"/>
                    <a:pt x="645" y="488"/>
                  </a:cubicBezTo>
                  <a:cubicBezTo>
                    <a:pt x="645" y="487"/>
                    <a:pt x="645" y="487"/>
                    <a:pt x="645" y="487"/>
                  </a:cubicBezTo>
                  <a:cubicBezTo>
                    <a:pt x="645" y="487"/>
                    <a:pt x="645" y="487"/>
                    <a:pt x="645" y="487"/>
                  </a:cubicBezTo>
                  <a:cubicBezTo>
                    <a:pt x="645" y="486"/>
                    <a:pt x="645" y="486"/>
                    <a:pt x="645" y="486"/>
                  </a:cubicBezTo>
                  <a:cubicBezTo>
                    <a:pt x="644" y="486"/>
                    <a:pt x="644" y="486"/>
                    <a:pt x="644" y="486"/>
                  </a:cubicBezTo>
                  <a:cubicBezTo>
                    <a:pt x="644" y="485"/>
                    <a:pt x="644" y="485"/>
                    <a:pt x="644" y="485"/>
                  </a:cubicBezTo>
                  <a:cubicBezTo>
                    <a:pt x="643" y="485"/>
                    <a:pt x="643" y="485"/>
                    <a:pt x="643" y="485"/>
                  </a:cubicBezTo>
                  <a:cubicBezTo>
                    <a:pt x="643" y="484"/>
                    <a:pt x="642" y="484"/>
                    <a:pt x="642" y="483"/>
                  </a:cubicBezTo>
                  <a:cubicBezTo>
                    <a:pt x="641" y="483"/>
                    <a:pt x="641" y="483"/>
                    <a:pt x="641" y="483"/>
                  </a:cubicBezTo>
                  <a:cubicBezTo>
                    <a:pt x="641" y="483"/>
                    <a:pt x="641" y="483"/>
                    <a:pt x="641" y="483"/>
                  </a:cubicBezTo>
                  <a:cubicBezTo>
                    <a:pt x="641" y="483"/>
                    <a:pt x="640" y="482"/>
                    <a:pt x="640" y="482"/>
                  </a:cubicBezTo>
                  <a:cubicBezTo>
                    <a:pt x="640" y="481"/>
                    <a:pt x="640" y="481"/>
                    <a:pt x="640" y="481"/>
                  </a:cubicBezTo>
                  <a:cubicBezTo>
                    <a:pt x="640" y="481"/>
                    <a:pt x="640" y="481"/>
                    <a:pt x="640" y="481"/>
                  </a:cubicBezTo>
                  <a:cubicBezTo>
                    <a:pt x="640" y="480"/>
                    <a:pt x="640" y="480"/>
                    <a:pt x="640" y="480"/>
                  </a:cubicBezTo>
                  <a:cubicBezTo>
                    <a:pt x="639" y="480"/>
                    <a:pt x="639" y="479"/>
                    <a:pt x="638" y="479"/>
                  </a:cubicBezTo>
                  <a:cubicBezTo>
                    <a:pt x="638" y="478"/>
                    <a:pt x="638" y="478"/>
                    <a:pt x="638" y="478"/>
                  </a:cubicBezTo>
                  <a:cubicBezTo>
                    <a:pt x="638" y="478"/>
                    <a:pt x="638" y="478"/>
                    <a:pt x="638" y="478"/>
                  </a:cubicBezTo>
                  <a:cubicBezTo>
                    <a:pt x="638" y="477"/>
                    <a:pt x="638" y="477"/>
                    <a:pt x="638" y="477"/>
                  </a:cubicBezTo>
                  <a:cubicBezTo>
                    <a:pt x="637" y="477"/>
                    <a:pt x="637" y="477"/>
                    <a:pt x="637" y="477"/>
                  </a:cubicBezTo>
                  <a:cubicBezTo>
                    <a:pt x="637" y="476"/>
                    <a:pt x="637" y="476"/>
                    <a:pt x="637" y="476"/>
                  </a:cubicBezTo>
                  <a:cubicBezTo>
                    <a:pt x="636" y="476"/>
                    <a:pt x="636" y="476"/>
                    <a:pt x="636" y="476"/>
                  </a:cubicBezTo>
                  <a:cubicBezTo>
                    <a:pt x="636" y="475"/>
                    <a:pt x="636" y="475"/>
                    <a:pt x="636" y="475"/>
                  </a:cubicBezTo>
                  <a:cubicBezTo>
                    <a:pt x="636" y="475"/>
                    <a:pt x="636" y="475"/>
                    <a:pt x="636" y="475"/>
                  </a:cubicBezTo>
                  <a:cubicBezTo>
                    <a:pt x="636" y="474"/>
                    <a:pt x="636" y="472"/>
                    <a:pt x="637" y="472"/>
                  </a:cubicBezTo>
                  <a:cubicBezTo>
                    <a:pt x="637" y="468"/>
                    <a:pt x="637" y="468"/>
                    <a:pt x="637" y="468"/>
                  </a:cubicBezTo>
                  <a:cubicBezTo>
                    <a:pt x="637" y="468"/>
                    <a:pt x="637" y="468"/>
                    <a:pt x="637" y="468"/>
                  </a:cubicBezTo>
                  <a:cubicBezTo>
                    <a:pt x="637" y="468"/>
                    <a:pt x="638" y="467"/>
                    <a:pt x="638" y="467"/>
                  </a:cubicBezTo>
                  <a:cubicBezTo>
                    <a:pt x="639" y="467"/>
                    <a:pt x="639" y="467"/>
                    <a:pt x="639" y="467"/>
                  </a:cubicBezTo>
                  <a:cubicBezTo>
                    <a:pt x="639" y="467"/>
                    <a:pt x="639" y="467"/>
                    <a:pt x="639" y="467"/>
                  </a:cubicBezTo>
                  <a:cubicBezTo>
                    <a:pt x="640" y="467"/>
                    <a:pt x="640" y="467"/>
                    <a:pt x="640" y="467"/>
                  </a:cubicBezTo>
                  <a:cubicBezTo>
                    <a:pt x="640" y="466"/>
                    <a:pt x="640" y="466"/>
                    <a:pt x="640" y="465"/>
                  </a:cubicBezTo>
                  <a:cubicBezTo>
                    <a:pt x="641" y="465"/>
                    <a:pt x="641" y="465"/>
                    <a:pt x="641" y="465"/>
                  </a:cubicBezTo>
                  <a:cubicBezTo>
                    <a:pt x="641" y="465"/>
                    <a:pt x="641" y="464"/>
                    <a:pt x="641" y="464"/>
                  </a:cubicBezTo>
                  <a:cubicBezTo>
                    <a:pt x="642" y="463"/>
                    <a:pt x="642" y="463"/>
                    <a:pt x="642" y="463"/>
                  </a:cubicBezTo>
                  <a:cubicBezTo>
                    <a:pt x="642" y="463"/>
                    <a:pt x="642" y="463"/>
                    <a:pt x="642" y="463"/>
                  </a:cubicBezTo>
                  <a:cubicBezTo>
                    <a:pt x="642" y="462"/>
                    <a:pt x="643" y="462"/>
                    <a:pt x="643" y="462"/>
                  </a:cubicBezTo>
                  <a:cubicBezTo>
                    <a:pt x="644" y="461"/>
                    <a:pt x="643" y="461"/>
                    <a:pt x="644" y="460"/>
                  </a:cubicBezTo>
                  <a:cubicBezTo>
                    <a:pt x="646" y="460"/>
                    <a:pt x="646" y="460"/>
                    <a:pt x="646" y="460"/>
                  </a:cubicBezTo>
                  <a:cubicBezTo>
                    <a:pt x="646" y="459"/>
                    <a:pt x="647" y="458"/>
                    <a:pt x="647" y="458"/>
                  </a:cubicBezTo>
                  <a:cubicBezTo>
                    <a:pt x="649" y="457"/>
                    <a:pt x="650" y="458"/>
                    <a:pt x="650" y="455"/>
                  </a:cubicBezTo>
                  <a:cubicBezTo>
                    <a:pt x="653" y="455"/>
                    <a:pt x="653" y="455"/>
                    <a:pt x="653" y="455"/>
                  </a:cubicBezTo>
                  <a:cubicBezTo>
                    <a:pt x="653" y="455"/>
                    <a:pt x="653" y="455"/>
                    <a:pt x="653" y="455"/>
                  </a:cubicBezTo>
                  <a:cubicBezTo>
                    <a:pt x="654" y="455"/>
                    <a:pt x="654" y="455"/>
                    <a:pt x="655" y="455"/>
                  </a:cubicBezTo>
                  <a:cubicBezTo>
                    <a:pt x="655" y="456"/>
                    <a:pt x="655" y="456"/>
                    <a:pt x="655" y="456"/>
                  </a:cubicBezTo>
                  <a:cubicBezTo>
                    <a:pt x="655" y="456"/>
                    <a:pt x="656" y="456"/>
                    <a:pt x="657" y="455"/>
                  </a:cubicBezTo>
                  <a:cubicBezTo>
                    <a:pt x="657" y="456"/>
                    <a:pt x="657" y="456"/>
                    <a:pt x="657" y="456"/>
                  </a:cubicBezTo>
                  <a:cubicBezTo>
                    <a:pt x="657" y="456"/>
                    <a:pt x="657" y="456"/>
                    <a:pt x="657" y="456"/>
                  </a:cubicBezTo>
                  <a:cubicBezTo>
                    <a:pt x="657" y="458"/>
                    <a:pt x="656" y="458"/>
                    <a:pt x="656" y="461"/>
                  </a:cubicBezTo>
                  <a:cubicBezTo>
                    <a:pt x="657" y="461"/>
                    <a:pt x="657" y="461"/>
                    <a:pt x="657" y="461"/>
                  </a:cubicBezTo>
                  <a:cubicBezTo>
                    <a:pt x="658" y="462"/>
                    <a:pt x="658" y="464"/>
                    <a:pt x="658" y="465"/>
                  </a:cubicBezTo>
                  <a:cubicBezTo>
                    <a:pt x="659" y="464"/>
                    <a:pt x="660" y="464"/>
                    <a:pt x="661" y="464"/>
                  </a:cubicBezTo>
                  <a:cubicBezTo>
                    <a:pt x="661" y="463"/>
                    <a:pt x="661" y="464"/>
                    <a:pt x="662" y="463"/>
                  </a:cubicBezTo>
                  <a:cubicBezTo>
                    <a:pt x="661" y="462"/>
                    <a:pt x="661" y="462"/>
                    <a:pt x="660" y="461"/>
                  </a:cubicBezTo>
                  <a:cubicBezTo>
                    <a:pt x="660" y="461"/>
                    <a:pt x="660" y="461"/>
                    <a:pt x="660" y="461"/>
                  </a:cubicBezTo>
                  <a:cubicBezTo>
                    <a:pt x="660" y="461"/>
                    <a:pt x="660" y="461"/>
                    <a:pt x="660" y="461"/>
                  </a:cubicBezTo>
                  <a:cubicBezTo>
                    <a:pt x="661" y="461"/>
                    <a:pt x="661" y="461"/>
                    <a:pt x="661" y="461"/>
                  </a:cubicBezTo>
                  <a:cubicBezTo>
                    <a:pt x="661" y="460"/>
                    <a:pt x="661" y="460"/>
                    <a:pt x="661" y="460"/>
                  </a:cubicBezTo>
                  <a:cubicBezTo>
                    <a:pt x="661" y="460"/>
                    <a:pt x="661" y="460"/>
                    <a:pt x="661" y="460"/>
                  </a:cubicBezTo>
                  <a:cubicBezTo>
                    <a:pt x="661" y="459"/>
                    <a:pt x="661" y="459"/>
                    <a:pt x="661" y="459"/>
                  </a:cubicBezTo>
                  <a:cubicBezTo>
                    <a:pt x="663" y="459"/>
                    <a:pt x="665" y="457"/>
                    <a:pt x="666" y="455"/>
                  </a:cubicBezTo>
                  <a:cubicBezTo>
                    <a:pt x="667" y="455"/>
                    <a:pt x="667" y="455"/>
                    <a:pt x="667" y="455"/>
                  </a:cubicBezTo>
                  <a:cubicBezTo>
                    <a:pt x="667" y="455"/>
                    <a:pt x="667" y="455"/>
                    <a:pt x="667" y="455"/>
                  </a:cubicBezTo>
                  <a:cubicBezTo>
                    <a:pt x="667" y="455"/>
                    <a:pt x="668" y="455"/>
                    <a:pt x="668" y="455"/>
                  </a:cubicBezTo>
                  <a:cubicBezTo>
                    <a:pt x="669" y="454"/>
                    <a:pt x="669" y="454"/>
                    <a:pt x="669" y="454"/>
                  </a:cubicBezTo>
                  <a:cubicBezTo>
                    <a:pt x="669" y="453"/>
                    <a:pt x="669" y="453"/>
                    <a:pt x="669" y="453"/>
                  </a:cubicBezTo>
                  <a:cubicBezTo>
                    <a:pt x="669" y="454"/>
                    <a:pt x="670" y="454"/>
                    <a:pt x="670" y="454"/>
                  </a:cubicBezTo>
                  <a:cubicBezTo>
                    <a:pt x="670" y="453"/>
                    <a:pt x="670" y="453"/>
                    <a:pt x="670" y="453"/>
                  </a:cubicBezTo>
                  <a:cubicBezTo>
                    <a:pt x="671" y="453"/>
                    <a:pt x="671" y="453"/>
                    <a:pt x="671" y="453"/>
                  </a:cubicBezTo>
                  <a:cubicBezTo>
                    <a:pt x="671" y="453"/>
                    <a:pt x="671" y="453"/>
                    <a:pt x="671" y="453"/>
                  </a:cubicBezTo>
                  <a:cubicBezTo>
                    <a:pt x="674" y="453"/>
                    <a:pt x="674" y="453"/>
                    <a:pt x="674" y="453"/>
                  </a:cubicBezTo>
                  <a:cubicBezTo>
                    <a:pt x="674" y="453"/>
                    <a:pt x="674" y="453"/>
                    <a:pt x="674" y="453"/>
                  </a:cubicBezTo>
                  <a:cubicBezTo>
                    <a:pt x="675" y="453"/>
                    <a:pt x="675" y="453"/>
                    <a:pt x="675" y="453"/>
                  </a:cubicBezTo>
                  <a:cubicBezTo>
                    <a:pt x="675" y="453"/>
                    <a:pt x="675" y="453"/>
                    <a:pt x="675" y="453"/>
                  </a:cubicBezTo>
                  <a:cubicBezTo>
                    <a:pt x="676" y="453"/>
                    <a:pt x="677" y="452"/>
                    <a:pt x="677" y="451"/>
                  </a:cubicBezTo>
                  <a:cubicBezTo>
                    <a:pt x="678" y="450"/>
                    <a:pt x="679" y="450"/>
                    <a:pt x="679" y="448"/>
                  </a:cubicBezTo>
                  <a:cubicBezTo>
                    <a:pt x="680" y="448"/>
                    <a:pt x="680" y="448"/>
                    <a:pt x="680" y="448"/>
                  </a:cubicBezTo>
                  <a:cubicBezTo>
                    <a:pt x="680" y="447"/>
                    <a:pt x="680" y="447"/>
                    <a:pt x="680" y="447"/>
                  </a:cubicBezTo>
                  <a:cubicBezTo>
                    <a:pt x="679" y="447"/>
                    <a:pt x="679" y="447"/>
                    <a:pt x="679" y="447"/>
                  </a:cubicBezTo>
                  <a:cubicBezTo>
                    <a:pt x="679" y="446"/>
                    <a:pt x="679" y="446"/>
                    <a:pt x="679" y="446"/>
                  </a:cubicBezTo>
                  <a:cubicBezTo>
                    <a:pt x="680" y="446"/>
                    <a:pt x="680" y="446"/>
                    <a:pt x="680" y="446"/>
                  </a:cubicBezTo>
                  <a:cubicBezTo>
                    <a:pt x="680" y="447"/>
                    <a:pt x="680" y="447"/>
                    <a:pt x="680" y="447"/>
                  </a:cubicBezTo>
                  <a:cubicBezTo>
                    <a:pt x="681" y="448"/>
                    <a:pt x="681" y="448"/>
                    <a:pt x="681" y="448"/>
                  </a:cubicBezTo>
                  <a:cubicBezTo>
                    <a:pt x="681" y="448"/>
                    <a:pt x="681" y="449"/>
                    <a:pt x="682" y="449"/>
                  </a:cubicBezTo>
                  <a:cubicBezTo>
                    <a:pt x="682" y="450"/>
                    <a:pt x="682" y="450"/>
                    <a:pt x="682" y="450"/>
                  </a:cubicBezTo>
                  <a:cubicBezTo>
                    <a:pt x="683" y="450"/>
                    <a:pt x="683" y="450"/>
                    <a:pt x="683" y="450"/>
                  </a:cubicBezTo>
                  <a:cubicBezTo>
                    <a:pt x="683" y="449"/>
                    <a:pt x="683" y="449"/>
                    <a:pt x="683" y="449"/>
                  </a:cubicBezTo>
                  <a:cubicBezTo>
                    <a:pt x="685" y="449"/>
                    <a:pt x="685" y="449"/>
                    <a:pt x="685" y="449"/>
                  </a:cubicBezTo>
                  <a:cubicBezTo>
                    <a:pt x="685" y="448"/>
                    <a:pt x="685" y="448"/>
                    <a:pt x="685" y="448"/>
                  </a:cubicBezTo>
                  <a:cubicBezTo>
                    <a:pt x="686" y="448"/>
                    <a:pt x="687" y="448"/>
                    <a:pt x="688" y="447"/>
                  </a:cubicBezTo>
                  <a:cubicBezTo>
                    <a:pt x="689" y="448"/>
                    <a:pt x="690" y="448"/>
                    <a:pt x="691" y="448"/>
                  </a:cubicBezTo>
                  <a:cubicBezTo>
                    <a:pt x="691" y="446"/>
                    <a:pt x="691" y="447"/>
                    <a:pt x="692" y="446"/>
                  </a:cubicBezTo>
                  <a:cubicBezTo>
                    <a:pt x="693" y="446"/>
                    <a:pt x="693" y="446"/>
                    <a:pt x="693" y="446"/>
                  </a:cubicBezTo>
                  <a:cubicBezTo>
                    <a:pt x="693" y="445"/>
                    <a:pt x="693" y="444"/>
                    <a:pt x="693" y="443"/>
                  </a:cubicBezTo>
                  <a:cubicBezTo>
                    <a:pt x="693" y="443"/>
                    <a:pt x="694" y="442"/>
                    <a:pt x="695" y="442"/>
                  </a:cubicBezTo>
                  <a:cubicBezTo>
                    <a:pt x="695" y="441"/>
                    <a:pt x="695" y="441"/>
                    <a:pt x="695" y="441"/>
                  </a:cubicBezTo>
                  <a:cubicBezTo>
                    <a:pt x="696" y="441"/>
                    <a:pt x="696" y="441"/>
                    <a:pt x="697" y="441"/>
                  </a:cubicBezTo>
                  <a:cubicBezTo>
                    <a:pt x="697" y="441"/>
                    <a:pt x="697" y="440"/>
                    <a:pt x="698" y="440"/>
                  </a:cubicBezTo>
                  <a:cubicBezTo>
                    <a:pt x="698" y="439"/>
                    <a:pt x="698" y="439"/>
                    <a:pt x="698" y="439"/>
                  </a:cubicBezTo>
                  <a:cubicBezTo>
                    <a:pt x="699" y="439"/>
                    <a:pt x="699" y="439"/>
                    <a:pt x="699" y="439"/>
                  </a:cubicBezTo>
                  <a:cubicBezTo>
                    <a:pt x="699" y="438"/>
                    <a:pt x="699" y="438"/>
                    <a:pt x="699" y="438"/>
                  </a:cubicBezTo>
                  <a:cubicBezTo>
                    <a:pt x="700" y="438"/>
                    <a:pt x="700" y="438"/>
                    <a:pt x="701" y="437"/>
                  </a:cubicBezTo>
                  <a:cubicBezTo>
                    <a:pt x="701" y="437"/>
                    <a:pt x="701" y="437"/>
                    <a:pt x="701" y="437"/>
                  </a:cubicBezTo>
                  <a:cubicBezTo>
                    <a:pt x="701" y="436"/>
                    <a:pt x="700" y="436"/>
                    <a:pt x="700" y="435"/>
                  </a:cubicBezTo>
                  <a:cubicBezTo>
                    <a:pt x="701" y="435"/>
                    <a:pt x="702" y="435"/>
                    <a:pt x="704" y="435"/>
                  </a:cubicBezTo>
                  <a:cubicBezTo>
                    <a:pt x="704" y="434"/>
                    <a:pt x="704" y="434"/>
                    <a:pt x="704" y="434"/>
                  </a:cubicBezTo>
                  <a:cubicBezTo>
                    <a:pt x="706" y="434"/>
                    <a:pt x="706" y="434"/>
                    <a:pt x="706" y="434"/>
                  </a:cubicBezTo>
                  <a:cubicBezTo>
                    <a:pt x="706" y="433"/>
                    <a:pt x="706" y="432"/>
                    <a:pt x="706" y="431"/>
                  </a:cubicBezTo>
                  <a:cubicBezTo>
                    <a:pt x="707" y="431"/>
                    <a:pt x="707" y="431"/>
                    <a:pt x="707" y="431"/>
                  </a:cubicBezTo>
                  <a:cubicBezTo>
                    <a:pt x="707" y="430"/>
                    <a:pt x="706" y="431"/>
                    <a:pt x="706" y="430"/>
                  </a:cubicBezTo>
                  <a:cubicBezTo>
                    <a:pt x="707" y="429"/>
                    <a:pt x="708" y="429"/>
                    <a:pt x="709" y="429"/>
                  </a:cubicBezTo>
                  <a:cubicBezTo>
                    <a:pt x="709" y="428"/>
                    <a:pt x="709" y="428"/>
                    <a:pt x="709" y="428"/>
                  </a:cubicBezTo>
                  <a:cubicBezTo>
                    <a:pt x="710" y="428"/>
                    <a:pt x="710" y="428"/>
                    <a:pt x="710" y="428"/>
                  </a:cubicBezTo>
                  <a:cubicBezTo>
                    <a:pt x="710" y="428"/>
                    <a:pt x="709" y="426"/>
                    <a:pt x="709" y="425"/>
                  </a:cubicBezTo>
                  <a:cubicBezTo>
                    <a:pt x="709" y="425"/>
                    <a:pt x="708" y="424"/>
                    <a:pt x="707" y="424"/>
                  </a:cubicBezTo>
                  <a:cubicBezTo>
                    <a:pt x="708" y="424"/>
                    <a:pt x="707" y="424"/>
                    <a:pt x="708" y="424"/>
                  </a:cubicBezTo>
                  <a:cubicBezTo>
                    <a:pt x="708" y="423"/>
                    <a:pt x="708" y="423"/>
                    <a:pt x="708" y="423"/>
                  </a:cubicBezTo>
                  <a:cubicBezTo>
                    <a:pt x="709" y="423"/>
                    <a:pt x="709" y="423"/>
                    <a:pt x="709" y="423"/>
                  </a:cubicBezTo>
                  <a:cubicBezTo>
                    <a:pt x="709" y="422"/>
                    <a:pt x="709" y="420"/>
                    <a:pt x="710" y="420"/>
                  </a:cubicBezTo>
                  <a:cubicBezTo>
                    <a:pt x="711" y="420"/>
                    <a:pt x="711" y="420"/>
                    <a:pt x="711" y="420"/>
                  </a:cubicBezTo>
                  <a:cubicBezTo>
                    <a:pt x="712" y="419"/>
                    <a:pt x="711" y="419"/>
                    <a:pt x="713" y="419"/>
                  </a:cubicBezTo>
                  <a:cubicBezTo>
                    <a:pt x="713" y="418"/>
                    <a:pt x="713" y="418"/>
                    <a:pt x="713" y="418"/>
                  </a:cubicBezTo>
                  <a:cubicBezTo>
                    <a:pt x="713" y="417"/>
                    <a:pt x="713" y="417"/>
                    <a:pt x="714" y="417"/>
                  </a:cubicBezTo>
                  <a:cubicBezTo>
                    <a:pt x="714" y="416"/>
                    <a:pt x="714" y="416"/>
                    <a:pt x="714" y="416"/>
                  </a:cubicBezTo>
                  <a:cubicBezTo>
                    <a:pt x="715" y="416"/>
                    <a:pt x="715" y="416"/>
                    <a:pt x="715" y="416"/>
                  </a:cubicBezTo>
                  <a:cubicBezTo>
                    <a:pt x="715" y="414"/>
                    <a:pt x="715" y="414"/>
                    <a:pt x="715" y="414"/>
                  </a:cubicBezTo>
                  <a:cubicBezTo>
                    <a:pt x="715" y="413"/>
                    <a:pt x="715" y="413"/>
                    <a:pt x="716" y="413"/>
                  </a:cubicBezTo>
                  <a:cubicBezTo>
                    <a:pt x="716" y="413"/>
                    <a:pt x="715" y="412"/>
                    <a:pt x="715" y="412"/>
                  </a:cubicBezTo>
                  <a:cubicBezTo>
                    <a:pt x="715" y="412"/>
                    <a:pt x="715" y="412"/>
                    <a:pt x="715" y="412"/>
                  </a:cubicBezTo>
                  <a:cubicBezTo>
                    <a:pt x="717" y="412"/>
                    <a:pt x="717" y="412"/>
                    <a:pt x="717" y="412"/>
                  </a:cubicBezTo>
                  <a:cubicBezTo>
                    <a:pt x="717" y="412"/>
                    <a:pt x="717" y="411"/>
                    <a:pt x="717" y="410"/>
                  </a:cubicBezTo>
                  <a:cubicBezTo>
                    <a:pt x="718" y="410"/>
                    <a:pt x="718" y="410"/>
                    <a:pt x="718" y="410"/>
                  </a:cubicBezTo>
                  <a:cubicBezTo>
                    <a:pt x="718" y="410"/>
                    <a:pt x="718" y="410"/>
                    <a:pt x="718" y="410"/>
                  </a:cubicBezTo>
                  <a:cubicBezTo>
                    <a:pt x="719" y="411"/>
                    <a:pt x="719" y="410"/>
                    <a:pt x="720" y="410"/>
                  </a:cubicBezTo>
                  <a:cubicBezTo>
                    <a:pt x="719" y="408"/>
                    <a:pt x="719" y="409"/>
                    <a:pt x="718" y="408"/>
                  </a:cubicBezTo>
                  <a:cubicBezTo>
                    <a:pt x="718" y="408"/>
                    <a:pt x="718" y="408"/>
                    <a:pt x="718" y="408"/>
                  </a:cubicBezTo>
                  <a:cubicBezTo>
                    <a:pt x="718" y="407"/>
                    <a:pt x="719" y="407"/>
                    <a:pt x="719" y="406"/>
                  </a:cubicBezTo>
                  <a:cubicBezTo>
                    <a:pt x="719" y="406"/>
                    <a:pt x="718" y="404"/>
                    <a:pt x="718" y="404"/>
                  </a:cubicBezTo>
                  <a:cubicBezTo>
                    <a:pt x="719" y="404"/>
                    <a:pt x="721" y="404"/>
                    <a:pt x="721" y="404"/>
                  </a:cubicBezTo>
                  <a:cubicBezTo>
                    <a:pt x="721" y="404"/>
                    <a:pt x="721" y="404"/>
                    <a:pt x="721" y="404"/>
                  </a:cubicBezTo>
                  <a:cubicBezTo>
                    <a:pt x="722" y="404"/>
                    <a:pt x="722" y="404"/>
                    <a:pt x="722" y="404"/>
                  </a:cubicBezTo>
                  <a:cubicBezTo>
                    <a:pt x="721" y="403"/>
                    <a:pt x="721" y="403"/>
                    <a:pt x="721" y="402"/>
                  </a:cubicBezTo>
                  <a:cubicBezTo>
                    <a:pt x="721" y="401"/>
                    <a:pt x="722" y="401"/>
                    <a:pt x="722" y="401"/>
                  </a:cubicBezTo>
                  <a:cubicBezTo>
                    <a:pt x="721" y="400"/>
                    <a:pt x="721" y="400"/>
                    <a:pt x="721" y="400"/>
                  </a:cubicBezTo>
                  <a:cubicBezTo>
                    <a:pt x="721" y="400"/>
                    <a:pt x="721" y="400"/>
                    <a:pt x="721" y="400"/>
                  </a:cubicBezTo>
                  <a:cubicBezTo>
                    <a:pt x="722" y="399"/>
                    <a:pt x="722" y="399"/>
                    <a:pt x="723" y="399"/>
                  </a:cubicBezTo>
                  <a:cubicBezTo>
                    <a:pt x="723" y="398"/>
                    <a:pt x="723" y="398"/>
                    <a:pt x="722" y="398"/>
                  </a:cubicBezTo>
                  <a:cubicBezTo>
                    <a:pt x="722" y="398"/>
                    <a:pt x="722" y="398"/>
                    <a:pt x="722" y="398"/>
                  </a:cubicBezTo>
                  <a:cubicBezTo>
                    <a:pt x="722" y="397"/>
                    <a:pt x="721" y="397"/>
                    <a:pt x="720" y="397"/>
                  </a:cubicBezTo>
                  <a:cubicBezTo>
                    <a:pt x="720" y="396"/>
                    <a:pt x="720" y="396"/>
                    <a:pt x="720" y="396"/>
                  </a:cubicBezTo>
                  <a:cubicBezTo>
                    <a:pt x="718" y="396"/>
                    <a:pt x="717" y="398"/>
                    <a:pt x="716" y="396"/>
                  </a:cubicBezTo>
                  <a:cubicBezTo>
                    <a:pt x="715" y="396"/>
                    <a:pt x="715" y="396"/>
                    <a:pt x="715" y="396"/>
                  </a:cubicBezTo>
                  <a:cubicBezTo>
                    <a:pt x="716" y="395"/>
                    <a:pt x="717" y="395"/>
                    <a:pt x="718" y="394"/>
                  </a:cubicBezTo>
                  <a:cubicBezTo>
                    <a:pt x="719" y="393"/>
                    <a:pt x="719" y="393"/>
                    <a:pt x="720" y="392"/>
                  </a:cubicBezTo>
                  <a:cubicBezTo>
                    <a:pt x="720" y="391"/>
                    <a:pt x="719" y="390"/>
                    <a:pt x="718" y="388"/>
                  </a:cubicBezTo>
                  <a:cubicBezTo>
                    <a:pt x="718" y="388"/>
                    <a:pt x="718" y="388"/>
                    <a:pt x="717" y="388"/>
                  </a:cubicBezTo>
                  <a:cubicBezTo>
                    <a:pt x="717" y="387"/>
                    <a:pt x="717" y="387"/>
                    <a:pt x="717" y="387"/>
                  </a:cubicBezTo>
                  <a:cubicBezTo>
                    <a:pt x="716" y="387"/>
                    <a:pt x="716" y="387"/>
                    <a:pt x="715" y="386"/>
                  </a:cubicBezTo>
                  <a:cubicBezTo>
                    <a:pt x="715" y="387"/>
                    <a:pt x="715" y="387"/>
                    <a:pt x="715" y="387"/>
                  </a:cubicBezTo>
                  <a:cubicBezTo>
                    <a:pt x="714" y="387"/>
                    <a:pt x="714" y="387"/>
                    <a:pt x="714" y="387"/>
                  </a:cubicBezTo>
                  <a:cubicBezTo>
                    <a:pt x="714" y="387"/>
                    <a:pt x="714" y="387"/>
                    <a:pt x="714" y="387"/>
                  </a:cubicBezTo>
                  <a:cubicBezTo>
                    <a:pt x="714" y="387"/>
                    <a:pt x="713" y="388"/>
                    <a:pt x="713" y="388"/>
                  </a:cubicBezTo>
                  <a:cubicBezTo>
                    <a:pt x="713" y="387"/>
                    <a:pt x="712" y="387"/>
                    <a:pt x="712" y="386"/>
                  </a:cubicBezTo>
                  <a:cubicBezTo>
                    <a:pt x="712" y="386"/>
                    <a:pt x="714" y="385"/>
                    <a:pt x="715" y="385"/>
                  </a:cubicBezTo>
                  <a:cubicBezTo>
                    <a:pt x="715" y="386"/>
                    <a:pt x="715" y="386"/>
                    <a:pt x="715" y="386"/>
                  </a:cubicBezTo>
                  <a:cubicBezTo>
                    <a:pt x="716" y="386"/>
                    <a:pt x="716" y="386"/>
                    <a:pt x="716" y="386"/>
                  </a:cubicBezTo>
                  <a:cubicBezTo>
                    <a:pt x="716" y="386"/>
                    <a:pt x="716" y="386"/>
                    <a:pt x="716" y="386"/>
                  </a:cubicBezTo>
                  <a:cubicBezTo>
                    <a:pt x="718" y="386"/>
                    <a:pt x="718" y="386"/>
                    <a:pt x="718" y="386"/>
                  </a:cubicBezTo>
                  <a:cubicBezTo>
                    <a:pt x="718" y="384"/>
                    <a:pt x="718" y="384"/>
                    <a:pt x="718" y="384"/>
                  </a:cubicBezTo>
                  <a:cubicBezTo>
                    <a:pt x="717" y="384"/>
                    <a:pt x="717" y="384"/>
                    <a:pt x="716" y="383"/>
                  </a:cubicBezTo>
                  <a:cubicBezTo>
                    <a:pt x="716" y="382"/>
                    <a:pt x="716" y="381"/>
                    <a:pt x="715" y="381"/>
                  </a:cubicBezTo>
                  <a:cubicBezTo>
                    <a:pt x="715" y="380"/>
                    <a:pt x="714" y="380"/>
                    <a:pt x="714" y="380"/>
                  </a:cubicBezTo>
                  <a:cubicBezTo>
                    <a:pt x="713" y="378"/>
                    <a:pt x="712" y="376"/>
                    <a:pt x="711" y="374"/>
                  </a:cubicBezTo>
                  <a:cubicBezTo>
                    <a:pt x="710" y="374"/>
                    <a:pt x="710" y="374"/>
                    <a:pt x="710" y="374"/>
                  </a:cubicBezTo>
                  <a:cubicBezTo>
                    <a:pt x="710" y="374"/>
                    <a:pt x="710" y="374"/>
                    <a:pt x="710" y="374"/>
                  </a:cubicBezTo>
                  <a:cubicBezTo>
                    <a:pt x="709" y="374"/>
                    <a:pt x="709" y="374"/>
                    <a:pt x="709" y="374"/>
                  </a:cubicBezTo>
                  <a:cubicBezTo>
                    <a:pt x="709" y="373"/>
                    <a:pt x="710" y="373"/>
                    <a:pt x="710" y="372"/>
                  </a:cubicBezTo>
                  <a:cubicBezTo>
                    <a:pt x="708" y="371"/>
                    <a:pt x="706" y="365"/>
                    <a:pt x="708" y="361"/>
                  </a:cubicBezTo>
                  <a:cubicBezTo>
                    <a:pt x="709" y="361"/>
                    <a:pt x="710" y="360"/>
                    <a:pt x="711" y="359"/>
                  </a:cubicBezTo>
                  <a:cubicBezTo>
                    <a:pt x="711" y="359"/>
                    <a:pt x="711" y="358"/>
                    <a:pt x="710" y="357"/>
                  </a:cubicBezTo>
                  <a:cubicBezTo>
                    <a:pt x="711" y="357"/>
                    <a:pt x="713" y="357"/>
                    <a:pt x="713" y="356"/>
                  </a:cubicBezTo>
                  <a:cubicBezTo>
                    <a:pt x="713" y="355"/>
                    <a:pt x="713" y="355"/>
                    <a:pt x="713" y="355"/>
                  </a:cubicBezTo>
                  <a:cubicBezTo>
                    <a:pt x="713" y="355"/>
                    <a:pt x="714" y="355"/>
                    <a:pt x="714" y="355"/>
                  </a:cubicBezTo>
                  <a:cubicBezTo>
                    <a:pt x="714" y="354"/>
                    <a:pt x="714" y="354"/>
                    <a:pt x="715" y="353"/>
                  </a:cubicBezTo>
                  <a:cubicBezTo>
                    <a:pt x="715" y="353"/>
                    <a:pt x="716" y="353"/>
                    <a:pt x="717" y="353"/>
                  </a:cubicBezTo>
                  <a:cubicBezTo>
                    <a:pt x="717" y="352"/>
                    <a:pt x="717" y="352"/>
                    <a:pt x="718" y="351"/>
                  </a:cubicBezTo>
                  <a:cubicBezTo>
                    <a:pt x="720" y="351"/>
                    <a:pt x="720" y="351"/>
                    <a:pt x="720" y="351"/>
                  </a:cubicBezTo>
                  <a:cubicBezTo>
                    <a:pt x="720" y="351"/>
                    <a:pt x="720" y="350"/>
                    <a:pt x="721" y="350"/>
                  </a:cubicBezTo>
                  <a:cubicBezTo>
                    <a:pt x="721" y="349"/>
                    <a:pt x="721" y="350"/>
                    <a:pt x="722" y="350"/>
                  </a:cubicBezTo>
                  <a:cubicBezTo>
                    <a:pt x="722" y="350"/>
                    <a:pt x="722" y="350"/>
                    <a:pt x="722" y="350"/>
                  </a:cubicBezTo>
                  <a:cubicBezTo>
                    <a:pt x="723" y="350"/>
                    <a:pt x="723" y="350"/>
                    <a:pt x="724" y="350"/>
                  </a:cubicBezTo>
                  <a:cubicBezTo>
                    <a:pt x="724" y="348"/>
                    <a:pt x="725" y="348"/>
                    <a:pt x="725" y="346"/>
                  </a:cubicBezTo>
                  <a:cubicBezTo>
                    <a:pt x="723" y="346"/>
                    <a:pt x="722" y="344"/>
                    <a:pt x="720" y="346"/>
                  </a:cubicBezTo>
                  <a:cubicBezTo>
                    <a:pt x="718" y="346"/>
                    <a:pt x="718" y="346"/>
                    <a:pt x="718" y="346"/>
                  </a:cubicBezTo>
                  <a:cubicBezTo>
                    <a:pt x="718" y="345"/>
                    <a:pt x="717" y="345"/>
                    <a:pt x="717" y="344"/>
                  </a:cubicBezTo>
                  <a:cubicBezTo>
                    <a:pt x="712" y="344"/>
                    <a:pt x="712" y="344"/>
                    <a:pt x="712" y="344"/>
                  </a:cubicBezTo>
                  <a:cubicBezTo>
                    <a:pt x="712" y="345"/>
                    <a:pt x="711" y="345"/>
                    <a:pt x="711" y="345"/>
                  </a:cubicBezTo>
                  <a:cubicBezTo>
                    <a:pt x="710" y="346"/>
                    <a:pt x="710" y="346"/>
                    <a:pt x="709" y="346"/>
                  </a:cubicBezTo>
                  <a:cubicBezTo>
                    <a:pt x="709" y="347"/>
                    <a:pt x="709" y="347"/>
                    <a:pt x="708" y="348"/>
                  </a:cubicBezTo>
                  <a:cubicBezTo>
                    <a:pt x="708" y="348"/>
                    <a:pt x="708" y="348"/>
                    <a:pt x="708" y="348"/>
                  </a:cubicBezTo>
                  <a:cubicBezTo>
                    <a:pt x="706" y="348"/>
                    <a:pt x="706" y="348"/>
                    <a:pt x="706" y="348"/>
                  </a:cubicBezTo>
                  <a:cubicBezTo>
                    <a:pt x="706" y="349"/>
                    <a:pt x="706" y="349"/>
                    <a:pt x="706" y="349"/>
                  </a:cubicBezTo>
                  <a:cubicBezTo>
                    <a:pt x="705" y="349"/>
                    <a:pt x="705" y="349"/>
                    <a:pt x="705" y="349"/>
                  </a:cubicBezTo>
                  <a:cubicBezTo>
                    <a:pt x="705" y="349"/>
                    <a:pt x="705" y="349"/>
                    <a:pt x="705" y="349"/>
                  </a:cubicBezTo>
                  <a:cubicBezTo>
                    <a:pt x="705" y="349"/>
                    <a:pt x="705" y="349"/>
                    <a:pt x="705" y="349"/>
                  </a:cubicBezTo>
                  <a:cubicBezTo>
                    <a:pt x="702" y="348"/>
                    <a:pt x="704" y="344"/>
                    <a:pt x="701" y="343"/>
                  </a:cubicBezTo>
                  <a:cubicBezTo>
                    <a:pt x="700" y="343"/>
                    <a:pt x="700" y="342"/>
                    <a:pt x="700" y="342"/>
                  </a:cubicBezTo>
                  <a:cubicBezTo>
                    <a:pt x="700" y="342"/>
                    <a:pt x="700" y="342"/>
                    <a:pt x="700" y="342"/>
                  </a:cubicBezTo>
                  <a:cubicBezTo>
                    <a:pt x="700" y="341"/>
                    <a:pt x="700" y="341"/>
                    <a:pt x="700" y="341"/>
                  </a:cubicBezTo>
                  <a:cubicBezTo>
                    <a:pt x="699" y="341"/>
                    <a:pt x="699" y="341"/>
                    <a:pt x="699" y="341"/>
                  </a:cubicBezTo>
                  <a:cubicBezTo>
                    <a:pt x="699" y="339"/>
                    <a:pt x="699" y="339"/>
                    <a:pt x="699" y="339"/>
                  </a:cubicBezTo>
                  <a:cubicBezTo>
                    <a:pt x="699" y="339"/>
                    <a:pt x="699" y="339"/>
                    <a:pt x="699" y="339"/>
                  </a:cubicBezTo>
                  <a:cubicBezTo>
                    <a:pt x="699" y="339"/>
                    <a:pt x="699" y="338"/>
                    <a:pt x="699" y="338"/>
                  </a:cubicBezTo>
                  <a:cubicBezTo>
                    <a:pt x="698" y="338"/>
                    <a:pt x="698" y="338"/>
                    <a:pt x="698" y="338"/>
                  </a:cubicBezTo>
                  <a:cubicBezTo>
                    <a:pt x="698" y="337"/>
                    <a:pt x="698" y="337"/>
                    <a:pt x="699" y="337"/>
                  </a:cubicBezTo>
                  <a:cubicBezTo>
                    <a:pt x="699" y="335"/>
                    <a:pt x="699" y="336"/>
                    <a:pt x="699" y="335"/>
                  </a:cubicBezTo>
                  <a:cubicBezTo>
                    <a:pt x="705" y="335"/>
                    <a:pt x="705" y="335"/>
                    <a:pt x="705" y="335"/>
                  </a:cubicBezTo>
                  <a:cubicBezTo>
                    <a:pt x="705" y="333"/>
                    <a:pt x="706" y="332"/>
                    <a:pt x="707" y="330"/>
                  </a:cubicBezTo>
                  <a:cubicBezTo>
                    <a:pt x="708" y="330"/>
                    <a:pt x="708" y="330"/>
                    <a:pt x="708" y="330"/>
                  </a:cubicBezTo>
                  <a:cubicBezTo>
                    <a:pt x="708" y="330"/>
                    <a:pt x="709" y="329"/>
                    <a:pt x="709" y="329"/>
                  </a:cubicBezTo>
                  <a:cubicBezTo>
                    <a:pt x="710" y="329"/>
                    <a:pt x="710" y="329"/>
                    <a:pt x="711" y="329"/>
                  </a:cubicBezTo>
                  <a:cubicBezTo>
                    <a:pt x="711" y="328"/>
                    <a:pt x="712" y="327"/>
                    <a:pt x="713" y="327"/>
                  </a:cubicBezTo>
                  <a:cubicBezTo>
                    <a:pt x="713" y="327"/>
                    <a:pt x="713" y="327"/>
                    <a:pt x="713" y="327"/>
                  </a:cubicBezTo>
                  <a:cubicBezTo>
                    <a:pt x="714" y="326"/>
                    <a:pt x="714" y="324"/>
                    <a:pt x="715" y="323"/>
                  </a:cubicBezTo>
                  <a:cubicBezTo>
                    <a:pt x="715" y="323"/>
                    <a:pt x="715" y="323"/>
                    <a:pt x="715" y="323"/>
                  </a:cubicBezTo>
                  <a:cubicBezTo>
                    <a:pt x="716" y="322"/>
                    <a:pt x="717" y="321"/>
                    <a:pt x="717" y="320"/>
                  </a:cubicBezTo>
                  <a:cubicBezTo>
                    <a:pt x="719" y="321"/>
                    <a:pt x="722" y="322"/>
                    <a:pt x="724" y="322"/>
                  </a:cubicBezTo>
                  <a:cubicBezTo>
                    <a:pt x="723" y="323"/>
                    <a:pt x="723" y="324"/>
                    <a:pt x="722" y="324"/>
                  </a:cubicBezTo>
                  <a:cubicBezTo>
                    <a:pt x="722" y="324"/>
                    <a:pt x="722" y="324"/>
                    <a:pt x="722" y="324"/>
                  </a:cubicBezTo>
                  <a:cubicBezTo>
                    <a:pt x="722" y="325"/>
                    <a:pt x="722" y="326"/>
                    <a:pt x="722" y="326"/>
                  </a:cubicBezTo>
                  <a:cubicBezTo>
                    <a:pt x="721" y="327"/>
                    <a:pt x="721" y="327"/>
                    <a:pt x="721" y="327"/>
                  </a:cubicBezTo>
                  <a:cubicBezTo>
                    <a:pt x="721" y="328"/>
                    <a:pt x="721" y="328"/>
                    <a:pt x="721" y="328"/>
                  </a:cubicBezTo>
                  <a:cubicBezTo>
                    <a:pt x="720" y="329"/>
                    <a:pt x="719" y="329"/>
                    <a:pt x="718" y="330"/>
                  </a:cubicBezTo>
                  <a:cubicBezTo>
                    <a:pt x="718" y="331"/>
                    <a:pt x="718" y="331"/>
                    <a:pt x="718" y="331"/>
                  </a:cubicBezTo>
                  <a:cubicBezTo>
                    <a:pt x="719" y="331"/>
                    <a:pt x="719" y="331"/>
                    <a:pt x="719" y="331"/>
                  </a:cubicBezTo>
                  <a:cubicBezTo>
                    <a:pt x="719" y="332"/>
                    <a:pt x="719" y="332"/>
                    <a:pt x="718" y="333"/>
                  </a:cubicBezTo>
                  <a:cubicBezTo>
                    <a:pt x="719" y="333"/>
                    <a:pt x="719" y="333"/>
                    <a:pt x="719" y="333"/>
                  </a:cubicBezTo>
                  <a:cubicBezTo>
                    <a:pt x="720" y="333"/>
                    <a:pt x="719" y="333"/>
                    <a:pt x="720" y="332"/>
                  </a:cubicBezTo>
                  <a:cubicBezTo>
                    <a:pt x="720" y="332"/>
                    <a:pt x="720" y="332"/>
                    <a:pt x="720" y="332"/>
                  </a:cubicBezTo>
                  <a:cubicBezTo>
                    <a:pt x="720" y="333"/>
                    <a:pt x="720" y="333"/>
                    <a:pt x="720" y="333"/>
                  </a:cubicBezTo>
                  <a:cubicBezTo>
                    <a:pt x="719" y="335"/>
                    <a:pt x="720" y="334"/>
                    <a:pt x="718" y="335"/>
                  </a:cubicBezTo>
                  <a:cubicBezTo>
                    <a:pt x="718" y="335"/>
                    <a:pt x="719" y="335"/>
                    <a:pt x="718" y="335"/>
                  </a:cubicBezTo>
                  <a:cubicBezTo>
                    <a:pt x="718" y="336"/>
                    <a:pt x="718" y="336"/>
                    <a:pt x="718" y="336"/>
                  </a:cubicBezTo>
                  <a:cubicBezTo>
                    <a:pt x="718" y="337"/>
                    <a:pt x="718" y="337"/>
                    <a:pt x="718" y="337"/>
                  </a:cubicBezTo>
                  <a:cubicBezTo>
                    <a:pt x="719" y="337"/>
                    <a:pt x="720" y="336"/>
                    <a:pt x="720" y="336"/>
                  </a:cubicBezTo>
                  <a:cubicBezTo>
                    <a:pt x="720" y="336"/>
                    <a:pt x="720" y="336"/>
                    <a:pt x="720" y="336"/>
                  </a:cubicBezTo>
                  <a:cubicBezTo>
                    <a:pt x="721" y="336"/>
                    <a:pt x="721" y="336"/>
                    <a:pt x="721" y="336"/>
                  </a:cubicBezTo>
                  <a:cubicBezTo>
                    <a:pt x="721" y="335"/>
                    <a:pt x="721" y="335"/>
                    <a:pt x="720" y="335"/>
                  </a:cubicBezTo>
                  <a:cubicBezTo>
                    <a:pt x="721" y="335"/>
                    <a:pt x="721" y="334"/>
                    <a:pt x="722" y="334"/>
                  </a:cubicBezTo>
                  <a:cubicBezTo>
                    <a:pt x="722" y="334"/>
                    <a:pt x="722" y="334"/>
                    <a:pt x="722" y="334"/>
                  </a:cubicBezTo>
                  <a:cubicBezTo>
                    <a:pt x="722" y="334"/>
                    <a:pt x="722" y="334"/>
                    <a:pt x="722" y="334"/>
                  </a:cubicBezTo>
                  <a:cubicBezTo>
                    <a:pt x="723" y="333"/>
                    <a:pt x="724" y="332"/>
                    <a:pt x="724" y="331"/>
                  </a:cubicBezTo>
                  <a:cubicBezTo>
                    <a:pt x="725" y="331"/>
                    <a:pt x="725" y="331"/>
                    <a:pt x="725" y="331"/>
                  </a:cubicBezTo>
                  <a:cubicBezTo>
                    <a:pt x="726" y="331"/>
                    <a:pt x="726" y="331"/>
                    <a:pt x="726" y="331"/>
                  </a:cubicBezTo>
                  <a:cubicBezTo>
                    <a:pt x="726" y="331"/>
                    <a:pt x="726" y="331"/>
                    <a:pt x="726" y="331"/>
                  </a:cubicBezTo>
                  <a:cubicBezTo>
                    <a:pt x="727" y="330"/>
                    <a:pt x="727" y="330"/>
                    <a:pt x="727" y="330"/>
                  </a:cubicBezTo>
                  <a:cubicBezTo>
                    <a:pt x="728" y="330"/>
                    <a:pt x="728" y="330"/>
                    <a:pt x="728" y="330"/>
                  </a:cubicBezTo>
                  <a:cubicBezTo>
                    <a:pt x="728" y="329"/>
                    <a:pt x="728" y="329"/>
                    <a:pt x="728" y="329"/>
                  </a:cubicBezTo>
                  <a:cubicBezTo>
                    <a:pt x="729" y="329"/>
                    <a:pt x="729" y="329"/>
                    <a:pt x="729" y="329"/>
                  </a:cubicBezTo>
                  <a:cubicBezTo>
                    <a:pt x="729" y="329"/>
                    <a:pt x="729" y="329"/>
                    <a:pt x="729" y="329"/>
                  </a:cubicBezTo>
                  <a:cubicBezTo>
                    <a:pt x="730" y="329"/>
                    <a:pt x="730" y="329"/>
                    <a:pt x="730" y="329"/>
                  </a:cubicBezTo>
                  <a:cubicBezTo>
                    <a:pt x="730" y="329"/>
                    <a:pt x="730" y="329"/>
                    <a:pt x="730" y="329"/>
                  </a:cubicBezTo>
                  <a:cubicBezTo>
                    <a:pt x="731" y="328"/>
                    <a:pt x="733" y="329"/>
                    <a:pt x="733" y="329"/>
                  </a:cubicBezTo>
                  <a:cubicBezTo>
                    <a:pt x="734" y="330"/>
                    <a:pt x="734" y="330"/>
                    <a:pt x="734" y="330"/>
                  </a:cubicBezTo>
                  <a:cubicBezTo>
                    <a:pt x="735" y="330"/>
                    <a:pt x="735" y="329"/>
                    <a:pt x="735" y="329"/>
                  </a:cubicBezTo>
                  <a:cubicBezTo>
                    <a:pt x="736" y="329"/>
                    <a:pt x="736" y="329"/>
                    <a:pt x="736" y="329"/>
                  </a:cubicBezTo>
                  <a:cubicBezTo>
                    <a:pt x="736" y="329"/>
                    <a:pt x="736" y="330"/>
                    <a:pt x="736" y="330"/>
                  </a:cubicBezTo>
                  <a:cubicBezTo>
                    <a:pt x="737" y="331"/>
                    <a:pt x="737" y="331"/>
                    <a:pt x="738" y="331"/>
                  </a:cubicBezTo>
                  <a:cubicBezTo>
                    <a:pt x="738" y="333"/>
                    <a:pt x="738" y="334"/>
                    <a:pt x="738" y="336"/>
                  </a:cubicBezTo>
                  <a:cubicBezTo>
                    <a:pt x="739" y="336"/>
                    <a:pt x="739" y="336"/>
                    <a:pt x="740" y="336"/>
                  </a:cubicBezTo>
                  <a:cubicBezTo>
                    <a:pt x="739" y="337"/>
                    <a:pt x="738" y="336"/>
                    <a:pt x="737" y="337"/>
                  </a:cubicBezTo>
                  <a:cubicBezTo>
                    <a:pt x="737" y="337"/>
                    <a:pt x="737" y="337"/>
                    <a:pt x="737" y="337"/>
                  </a:cubicBezTo>
                  <a:cubicBezTo>
                    <a:pt x="736" y="338"/>
                    <a:pt x="736" y="339"/>
                    <a:pt x="735" y="339"/>
                  </a:cubicBezTo>
                  <a:cubicBezTo>
                    <a:pt x="735" y="341"/>
                    <a:pt x="735" y="342"/>
                    <a:pt x="737" y="342"/>
                  </a:cubicBezTo>
                  <a:cubicBezTo>
                    <a:pt x="737" y="342"/>
                    <a:pt x="737" y="341"/>
                    <a:pt x="738" y="341"/>
                  </a:cubicBezTo>
                  <a:cubicBezTo>
                    <a:pt x="738" y="342"/>
                    <a:pt x="738" y="342"/>
                    <a:pt x="738" y="342"/>
                  </a:cubicBezTo>
                  <a:cubicBezTo>
                    <a:pt x="738" y="343"/>
                    <a:pt x="738" y="343"/>
                    <a:pt x="737" y="343"/>
                  </a:cubicBezTo>
                  <a:cubicBezTo>
                    <a:pt x="738" y="344"/>
                    <a:pt x="739" y="345"/>
                    <a:pt x="740" y="345"/>
                  </a:cubicBezTo>
                  <a:cubicBezTo>
                    <a:pt x="740" y="345"/>
                    <a:pt x="739" y="346"/>
                    <a:pt x="740" y="345"/>
                  </a:cubicBezTo>
                  <a:cubicBezTo>
                    <a:pt x="740" y="345"/>
                    <a:pt x="740" y="345"/>
                    <a:pt x="740" y="345"/>
                  </a:cubicBezTo>
                  <a:cubicBezTo>
                    <a:pt x="741" y="345"/>
                    <a:pt x="741" y="345"/>
                    <a:pt x="742" y="345"/>
                  </a:cubicBezTo>
                  <a:cubicBezTo>
                    <a:pt x="742" y="344"/>
                    <a:pt x="742" y="344"/>
                    <a:pt x="742" y="344"/>
                  </a:cubicBezTo>
                  <a:cubicBezTo>
                    <a:pt x="742" y="344"/>
                    <a:pt x="743" y="344"/>
                    <a:pt x="744" y="345"/>
                  </a:cubicBezTo>
                  <a:cubicBezTo>
                    <a:pt x="744" y="344"/>
                    <a:pt x="744" y="344"/>
                    <a:pt x="744" y="344"/>
                  </a:cubicBezTo>
                  <a:cubicBezTo>
                    <a:pt x="745" y="344"/>
                    <a:pt x="745" y="344"/>
                    <a:pt x="746" y="345"/>
                  </a:cubicBezTo>
                  <a:cubicBezTo>
                    <a:pt x="746" y="346"/>
                    <a:pt x="746" y="347"/>
                    <a:pt x="746" y="348"/>
                  </a:cubicBezTo>
                  <a:cubicBezTo>
                    <a:pt x="747" y="348"/>
                    <a:pt x="747" y="348"/>
                    <a:pt x="747" y="348"/>
                  </a:cubicBezTo>
                  <a:cubicBezTo>
                    <a:pt x="747" y="349"/>
                    <a:pt x="747" y="349"/>
                    <a:pt x="747" y="349"/>
                  </a:cubicBezTo>
                  <a:cubicBezTo>
                    <a:pt x="747" y="350"/>
                    <a:pt x="747" y="349"/>
                    <a:pt x="747" y="350"/>
                  </a:cubicBezTo>
                  <a:cubicBezTo>
                    <a:pt x="745" y="350"/>
                    <a:pt x="745" y="350"/>
                    <a:pt x="745" y="350"/>
                  </a:cubicBezTo>
                  <a:cubicBezTo>
                    <a:pt x="745" y="351"/>
                    <a:pt x="746" y="352"/>
                    <a:pt x="747" y="353"/>
                  </a:cubicBezTo>
                  <a:cubicBezTo>
                    <a:pt x="747" y="353"/>
                    <a:pt x="747" y="353"/>
                    <a:pt x="747" y="353"/>
                  </a:cubicBezTo>
                  <a:cubicBezTo>
                    <a:pt x="746" y="354"/>
                    <a:pt x="746" y="354"/>
                    <a:pt x="746" y="354"/>
                  </a:cubicBezTo>
                  <a:cubicBezTo>
                    <a:pt x="746" y="355"/>
                    <a:pt x="746" y="356"/>
                    <a:pt x="746" y="357"/>
                  </a:cubicBezTo>
                  <a:cubicBezTo>
                    <a:pt x="747" y="357"/>
                    <a:pt x="747" y="357"/>
                    <a:pt x="747" y="357"/>
                  </a:cubicBezTo>
                  <a:cubicBezTo>
                    <a:pt x="747" y="358"/>
                    <a:pt x="747" y="357"/>
                    <a:pt x="746" y="358"/>
                  </a:cubicBezTo>
                  <a:cubicBezTo>
                    <a:pt x="747" y="359"/>
                    <a:pt x="747" y="359"/>
                    <a:pt x="747" y="359"/>
                  </a:cubicBezTo>
                  <a:cubicBezTo>
                    <a:pt x="746" y="359"/>
                    <a:pt x="745" y="360"/>
                    <a:pt x="745" y="360"/>
                  </a:cubicBezTo>
                  <a:cubicBezTo>
                    <a:pt x="745" y="361"/>
                    <a:pt x="745" y="362"/>
                    <a:pt x="745" y="363"/>
                  </a:cubicBezTo>
                  <a:cubicBezTo>
                    <a:pt x="745" y="363"/>
                    <a:pt x="745" y="363"/>
                    <a:pt x="745" y="363"/>
                  </a:cubicBezTo>
                  <a:cubicBezTo>
                    <a:pt x="745" y="365"/>
                    <a:pt x="745" y="365"/>
                    <a:pt x="745" y="365"/>
                  </a:cubicBezTo>
                  <a:cubicBezTo>
                    <a:pt x="744" y="365"/>
                    <a:pt x="744" y="365"/>
                    <a:pt x="744" y="365"/>
                  </a:cubicBezTo>
                  <a:cubicBezTo>
                    <a:pt x="744" y="365"/>
                    <a:pt x="744" y="365"/>
                    <a:pt x="744" y="365"/>
                  </a:cubicBezTo>
                  <a:cubicBezTo>
                    <a:pt x="744" y="365"/>
                    <a:pt x="744" y="365"/>
                    <a:pt x="744" y="365"/>
                  </a:cubicBezTo>
                  <a:cubicBezTo>
                    <a:pt x="744" y="366"/>
                    <a:pt x="744" y="367"/>
                    <a:pt x="744" y="367"/>
                  </a:cubicBezTo>
                  <a:cubicBezTo>
                    <a:pt x="744" y="367"/>
                    <a:pt x="744" y="367"/>
                    <a:pt x="744" y="369"/>
                  </a:cubicBezTo>
                  <a:cubicBezTo>
                    <a:pt x="745" y="369"/>
                    <a:pt x="744" y="369"/>
                    <a:pt x="745" y="369"/>
                  </a:cubicBezTo>
                  <a:cubicBezTo>
                    <a:pt x="747" y="369"/>
                    <a:pt x="747" y="368"/>
                    <a:pt x="748" y="368"/>
                  </a:cubicBezTo>
                  <a:cubicBezTo>
                    <a:pt x="749" y="367"/>
                    <a:pt x="749" y="367"/>
                    <a:pt x="749" y="366"/>
                  </a:cubicBezTo>
                  <a:cubicBezTo>
                    <a:pt x="749" y="366"/>
                    <a:pt x="750" y="366"/>
                    <a:pt x="750" y="366"/>
                  </a:cubicBezTo>
                  <a:cubicBezTo>
                    <a:pt x="750" y="365"/>
                    <a:pt x="750" y="365"/>
                    <a:pt x="750" y="365"/>
                  </a:cubicBezTo>
                  <a:cubicBezTo>
                    <a:pt x="752" y="365"/>
                    <a:pt x="753" y="365"/>
                    <a:pt x="755" y="365"/>
                  </a:cubicBezTo>
                  <a:cubicBezTo>
                    <a:pt x="755" y="364"/>
                    <a:pt x="755" y="364"/>
                    <a:pt x="755" y="363"/>
                  </a:cubicBezTo>
                  <a:cubicBezTo>
                    <a:pt x="757" y="363"/>
                    <a:pt x="757" y="362"/>
                    <a:pt x="758" y="362"/>
                  </a:cubicBezTo>
                  <a:cubicBezTo>
                    <a:pt x="759" y="360"/>
                    <a:pt x="759" y="359"/>
                    <a:pt x="759" y="356"/>
                  </a:cubicBezTo>
                  <a:cubicBezTo>
                    <a:pt x="759" y="356"/>
                    <a:pt x="759" y="356"/>
                    <a:pt x="759" y="356"/>
                  </a:cubicBezTo>
                  <a:cubicBezTo>
                    <a:pt x="759" y="354"/>
                    <a:pt x="759" y="354"/>
                    <a:pt x="759" y="354"/>
                  </a:cubicBezTo>
                  <a:cubicBezTo>
                    <a:pt x="759" y="354"/>
                    <a:pt x="759" y="354"/>
                    <a:pt x="759" y="353"/>
                  </a:cubicBezTo>
                  <a:cubicBezTo>
                    <a:pt x="759" y="353"/>
                    <a:pt x="759" y="353"/>
                    <a:pt x="759" y="353"/>
                  </a:cubicBezTo>
                  <a:cubicBezTo>
                    <a:pt x="759" y="351"/>
                    <a:pt x="759" y="351"/>
                    <a:pt x="759" y="351"/>
                  </a:cubicBezTo>
                  <a:cubicBezTo>
                    <a:pt x="759" y="351"/>
                    <a:pt x="759" y="351"/>
                    <a:pt x="759" y="350"/>
                  </a:cubicBezTo>
                  <a:cubicBezTo>
                    <a:pt x="759" y="350"/>
                    <a:pt x="759" y="350"/>
                    <a:pt x="759" y="350"/>
                  </a:cubicBezTo>
                  <a:cubicBezTo>
                    <a:pt x="759" y="349"/>
                    <a:pt x="758" y="349"/>
                    <a:pt x="758" y="348"/>
                  </a:cubicBezTo>
                  <a:cubicBezTo>
                    <a:pt x="758" y="348"/>
                    <a:pt x="758" y="348"/>
                    <a:pt x="757" y="347"/>
                  </a:cubicBezTo>
                  <a:cubicBezTo>
                    <a:pt x="757" y="347"/>
                    <a:pt x="757" y="346"/>
                    <a:pt x="757" y="345"/>
                  </a:cubicBezTo>
                  <a:cubicBezTo>
                    <a:pt x="756" y="345"/>
                    <a:pt x="756" y="345"/>
                    <a:pt x="756" y="345"/>
                  </a:cubicBezTo>
                  <a:cubicBezTo>
                    <a:pt x="756" y="345"/>
                    <a:pt x="756" y="345"/>
                    <a:pt x="756" y="345"/>
                  </a:cubicBezTo>
                  <a:cubicBezTo>
                    <a:pt x="755" y="345"/>
                    <a:pt x="755" y="345"/>
                    <a:pt x="755" y="345"/>
                  </a:cubicBezTo>
                  <a:cubicBezTo>
                    <a:pt x="755" y="344"/>
                    <a:pt x="755" y="344"/>
                    <a:pt x="755" y="343"/>
                  </a:cubicBezTo>
                  <a:cubicBezTo>
                    <a:pt x="755" y="343"/>
                    <a:pt x="755" y="343"/>
                    <a:pt x="755" y="342"/>
                  </a:cubicBezTo>
                  <a:cubicBezTo>
                    <a:pt x="755" y="342"/>
                    <a:pt x="754" y="341"/>
                    <a:pt x="754" y="341"/>
                  </a:cubicBezTo>
                  <a:cubicBezTo>
                    <a:pt x="754" y="340"/>
                    <a:pt x="754" y="340"/>
                    <a:pt x="754" y="340"/>
                  </a:cubicBezTo>
                  <a:cubicBezTo>
                    <a:pt x="754" y="340"/>
                    <a:pt x="754" y="340"/>
                    <a:pt x="754" y="340"/>
                  </a:cubicBezTo>
                  <a:cubicBezTo>
                    <a:pt x="754" y="339"/>
                    <a:pt x="754" y="339"/>
                    <a:pt x="754" y="339"/>
                  </a:cubicBezTo>
                  <a:cubicBezTo>
                    <a:pt x="753" y="339"/>
                    <a:pt x="753" y="339"/>
                    <a:pt x="753" y="339"/>
                  </a:cubicBezTo>
                  <a:cubicBezTo>
                    <a:pt x="753" y="338"/>
                    <a:pt x="753" y="338"/>
                    <a:pt x="753" y="338"/>
                  </a:cubicBezTo>
                  <a:cubicBezTo>
                    <a:pt x="753" y="338"/>
                    <a:pt x="753" y="338"/>
                    <a:pt x="753" y="338"/>
                  </a:cubicBezTo>
                  <a:cubicBezTo>
                    <a:pt x="753" y="338"/>
                    <a:pt x="753" y="338"/>
                    <a:pt x="753" y="338"/>
                  </a:cubicBezTo>
                  <a:cubicBezTo>
                    <a:pt x="753" y="338"/>
                    <a:pt x="754" y="337"/>
                    <a:pt x="753" y="337"/>
                  </a:cubicBezTo>
                  <a:cubicBezTo>
                    <a:pt x="753" y="337"/>
                    <a:pt x="753" y="337"/>
                    <a:pt x="753" y="337"/>
                  </a:cubicBezTo>
                  <a:cubicBezTo>
                    <a:pt x="752" y="336"/>
                    <a:pt x="751" y="336"/>
                    <a:pt x="751" y="335"/>
                  </a:cubicBezTo>
                  <a:cubicBezTo>
                    <a:pt x="749" y="335"/>
                    <a:pt x="749" y="335"/>
                    <a:pt x="749" y="335"/>
                  </a:cubicBezTo>
                  <a:cubicBezTo>
                    <a:pt x="749" y="334"/>
                    <a:pt x="749" y="334"/>
                    <a:pt x="749" y="334"/>
                  </a:cubicBezTo>
                  <a:cubicBezTo>
                    <a:pt x="748" y="334"/>
                    <a:pt x="748" y="334"/>
                    <a:pt x="748" y="333"/>
                  </a:cubicBezTo>
                  <a:cubicBezTo>
                    <a:pt x="749" y="333"/>
                    <a:pt x="749" y="333"/>
                    <a:pt x="749" y="333"/>
                  </a:cubicBezTo>
                  <a:cubicBezTo>
                    <a:pt x="749" y="332"/>
                    <a:pt x="749" y="330"/>
                    <a:pt x="750" y="329"/>
                  </a:cubicBezTo>
                  <a:cubicBezTo>
                    <a:pt x="750" y="329"/>
                    <a:pt x="751" y="329"/>
                    <a:pt x="752" y="328"/>
                  </a:cubicBezTo>
                  <a:cubicBezTo>
                    <a:pt x="752" y="327"/>
                    <a:pt x="752" y="327"/>
                    <a:pt x="752" y="327"/>
                  </a:cubicBezTo>
                  <a:cubicBezTo>
                    <a:pt x="753" y="327"/>
                    <a:pt x="753" y="327"/>
                    <a:pt x="753" y="327"/>
                  </a:cubicBezTo>
                  <a:cubicBezTo>
                    <a:pt x="753" y="327"/>
                    <a:pt x="753" y="327"/>
                    <a:pt x="754" y="326"/>
                  </a:cubicBezTo>
                  <a:cubicBezTo>
                    <a:pt x="754" y="326"/>
                    <a:pt x="755" y="325"/>
                    <a:pt x="756" y="325"/>
                  </a:cubicBezTo>
                  <a:cubicBezTo>
                    <a:pt x="756" y="324"/>
                    <a:pt x="756" y="324"/>
                    <a:pt x="756" y="324"/>
                  </a:cubicBezTo>
                  <a:cubicBezTo>
                    <a:pt x="756" y="324"/>
                    <a:pt x="756" y="324"/>
                    <a:pt x="756" y="324"/>
                  </a:cubicBezTo>
                  <a:cubicBezTo>
                    <a:pt x="756" y="323"/>
                    <a:pt x="756" y="323"/>
                    <a:pt x="756" y="323"/>
                  </a:cubicBezTo>
                  <a:cubicBezTo>
                    <a:pt x="757" y="323"/>
                    <a:pt x="758" y="323"/>
                    <a:pt x="758" y="323"/>
                  </a:cubicBezTo>
                  <a:cubicBezTo>
                    <a:pt x="758" y="323"/>
                    <a:pt x="758" y="323"/>
                    <a:pt x="758" y="323"/>
                  </a:cubicBezTo>
                  <a:cubicBezTo>
                    <a:pt x="759" y="322"/>
                    <a:pt x="759" y="322"/>
                    <a:pt x="759" y="322"/>
                  </a:cubicBezTo>
                  <a:cubicBezTo>
                    <a:pt x="759" y="322"/>
                    <a:pt x="759" y="322"/>
                    <a:pt x="759" y="322"/>
                  </a:cubicBezTo>
                  <a:cubicBezTo>
                    <a:pt x="760" y="321"/>
                    <a:pt x="760" y="321"/>
                    <a:pt x="761" y="321"/>
                  </a:cubicBezTo>
                  <a:cubicBezTo>
                    <a:pt x="761" y="320"/>
                    <a:pt x="760" y="317"/>
                    <a:pt x="760" y="317"/>
                  </a:cubicBezTo>
                  <a:cubicBezTo>
                    <a:pt x="760" y="315"/>
                    <a:pt x="759" y="314"/>
                    <a:pt x="761" y="314"/>
                  </a:cubicBezTo>
                  <a:cubicBezTo>
                    <a:pt x="761" y="313"/>
                    <a:pt x="761" y="312"/>
                    <a:pt x="762" y="312"/>
                  </a:cubicBezTo>
                  <a:cubicBezTo>
                    <a:pt x="762" y="312"/>
                    <a:pt x="763" y="312"/>
                    <a:pt x="764" y="312"/>
                  </a:cubicBezTo>
                  <a:cubicBezTo>
                    <a:pt x="764" y="311"/>
                    <a:pt x="764" y="311"/>
                    <a:pt x="764" y="311"/>
                  </a:cubicBezTo>
                  <a:cubicBezTo>
                    <a:pt x="764" y="310"/>
                    <a:pt x="764" y="310"/>
                    <a:pt x="764" y="310"/>
                  </a:cubicBezTo>
                  <a:cubicBezTo>
                    <a:pt x="765" y="309"/>
                    <a:pt x="766" y="309"/>
                    <a:pt x="766" y="308"/>
                  </a:cubicBezTo>
                  <a:cubicBezTo>
                    <a:pt x="767" y="308"/>
                    <a:pt x="767" y="308"/>
                    <a:pt x="767" y="308"/>
                  </a:cubicBezTo>
                  <a:cubicBezTo>
                    <a:pt x="767" y="308"/>
                    <a:pt x="767" y="308"/>
                    <a:pt x="767" y="308"/>
                  </a:cubicBezTo>
                  <a:cubicBezTo>
                    <a:pt x="768" y="307"/>
                    <a:pt x="768" y="307"/>
                    <a:pt x="769" y="307"/>
                  </a:cubicBezTo>
                  <a:cubicBezTo>
                    <a:pt x="769" y="306"/>
                    <a:pt x="769" y="306"/>
                    <a:pt x="769" y="306"/>
                  </a:cubicBezTo>
                  <a:cubicBezTo>
                    <a:pt x="770" y="306"/>
                    <a:pt x="770" y="306"/>
                    <a:pt x="770" y="305"/>
                  </a:cubicBezTo>
                  <a:cubicBezTo>
                    <a:pt x="770" y="305"/>
                    <a:pt x="770" y="305"/>
                    <a:pt x="770" y="305"/>
                  </a:cubicBezTo>
                  <a:cubicBezTo>
                    <a:pt x="771" y="305"/>
                    <a:pt x="771" y="305"/>
                    <a:pt x="771" y="305"/>
                  </a:cubicBezTo>
                  <a:cubicBezTo>
                    <a:pt x="771" y="304"/>
                    <a:pt x="772" y="303"/>
                    <a:pt x="772" y="302"/>
                  </a:cubicBezTo>
                  <a:cubicBezTo>
                    <a:pt x="774" y="302"/>
                    <a:pt x="774" y="302"/>
                    <a:pt x="774" y="302"/>
                  </a:cubicBezTo>
                  <a:cubicBezTo>
                    <a:pt x="774" y="302"/>
                    <a:pt x="774" y="302"/>
                    <a:pt x="774" y="302"/>
                  </a:cubicBezTo>
                  <a:cubicBezTo>
                    <a:pt x="774" y="302"/>
                    <a:pt x="774" y="302"/>
                    <a:pt x="774" y="302"/>
                  </a:cubicBezTo>
                  <a:cubicBezTo>
                    <a:pt x="774" y="303"/>
                    <a:pt x="774" y="303"/>
                    <a:pt x="774" y="304"/>
                  </a:cubicBezTo>
                  <a:cubicBezTo>
                    <a:pt x="775" y="303"/>
                    <a:pt x="775" y="303"/>
                    <a:pt x="776" y="302"/>
                  </a:cubicBezTo>
                  <a:cubicBezTo>
                    <a:pt x="776" y="304"/>
                    <a:pt x="776" y="303"/>
                    <a:pt x="775" y="305"/>
                  </a:cubicBezTo>
                  <a:cubicBezTo>
                    <a:pt x="776" y="305"/>
                    <a:pt x="776" y="306"/>
                    <a:pt x="777" y="306"/>
                  </a:cubicBezTo>
                  <a:cubicBezTo>
                    <a:pt x="778" y="307"/>
                    <a:pt x="778" y="307"/>
                    <a:pt x="778" y="308"/>
                  </a:cubicBezTo>
                  <a:cubicBezTo>
                    <a:pt x="779" y="308"/>
                    <a:pt x="779" y="308"/>
                    <a:pt x="779" y="308"/>
                  </a:cubicBezTo>
                  <a:cubicBezTo>
                    <a:pt x="780" y="308"/>
                    <a:pt x="780" y="309"/>
                    <a:pt x="781" y="309"/>
                  </a:cubicBezTo>
                  <a:cubicBezTo>
                    <a:pt x="781" y="309"/>
                    <a:pt x="781" y="309"/>
                    <a:pt x="781" y="309"/>
                  </a:cubicBezTo>
                  <a:cubicBezTo>
                    <a:pt x="783" y="309"/>
                    <a:pt x="783" y="309"/>
                    <a:pt x="784" y="308"/>
                  </a:cubicBezTo>
                  <a:cubicBezTo>
                    <a:pt x="785" y="307"/>
                    <a:pt x="785" y="307"/>
                    <a:pt x="785" y="307"/>
                  </a:cubicBezTo>
                  <a:cubicBezTo>
                    <a:pt x="785" y="306"/>
                    <a:pt x="785" y="306"/>
                    <a:pt x="785" y="306"/>
                  </a:cubicBezTo>
                  <a:cubicBezTo>
                    <a:pt x="785" y="306"/>
                    <a:pt x="785" y="306"/>
                    <a:pt x="785" y="306"/>
                  </a:cubicBezTo>
                  <a:cubicBezTo>
                    <a:pt x="785" y="305"/>
                    <a:pt x="785" y="305"/>
                    <a:pt x="785" y="305"/>
                  </a:cubicBezTo>
                  <a:cubicBezTo>
                    <a:pt x="786" y="305"/>
                    <a:pt x="786" y="305"/>
                    <a:pt x="786" y="305"/>
                  </a:cubicBezTo>
                  <a:cubicBezTo>
                    <a:pt x="786" y="305"/>
                    <a:pt x="786" y="304"/>
                    <a:pt x="787" y="304"/>
                  </a:cubicBezTo>
                  <a:cubicBezTo>
                    <a:pt x="787" y="304"/>
                    <a:pt x="787" y="304"/>
                    <a:pt x="787" y="304"/>
                  </a:cubicBezTo>
                  <a:cubicBezTo>
                    <a:pt x="788" y="303"/>
                    <a:pt x="788" y="303"/>
                    <a:pt x="788" y="302"/>
                  </a:cubicBezTo>
                  <a:cubicBezTo>
                    <a:pt x="789" y="302"/>
                    <a:pt x="789" y="302"/>
                    <a:pt x="789" y="302"/>
                  </a:cubicBezTo>
                  <a:cubicBezTo>
                    <a:pt x="789" y="301"/>
                    <a:pt x="789" y="301"/>
                    <a:pt x="789" y="301"/>
                  </a:cubicBezTo>
                  <a:cubicBezTo>
                    <a:pt x="789" y="301"/>
                    <a:pt x="789" y="301"/>
                    <a:pt x="790" y="301"/>
                  </a:cubicBezTo>
                  <a:cubicBezTo>
                    <a:pt x="790" y="301"/>
                    <a:pt x="790" y="301"/>
                    <a:pt x="790" y="301"/>
                  </a:cubicBezTo>
                  <a:cubicBezTo>
                    <a:pt x="791" y="301"/>
                    <a:pt x="791" y="301"/>
                    <a:pt x="791" y="301"/>
                  </a:cubicBezTo>
                  <a:cubicBezTo>
                    <a:pt x="791" y="297"/>
                    <a:pt x="792" y="297"/>
                    <a:pt x="793" y="294"/>
                  </a:cubicBezTo>
                  <a:cubicBezTo>
                    <a:pt x="794" y="294"/>
                    <a:pt x="794" y="294"/>
                    <a:pt x="795" y="293"/>
                  </a:cubicBezTo>
                  <a:cubicBezTo>
                    <a:pt x="795" y="293"/>
                    <a:pt x="795" y="293"/>
                    <a:pt x="795" y="293"/>
                  </a:cubicBezTo>
                  <a:cubicBezTo>
                    <a:pt x="795" y="292"/>
                    <a:pt x="795" y="292"/>
                    <a:pt x="795" y="292"/>
                  </a:cubicBezTo>
                  <a:cubicBezTo>
                    <a:pt x="796" y="291"/>
                    <a:pt x="797" y="291"/>
                    <a:pt x="797" y="290"/>
                  </a:cubicBezTo>
                  <a:cubicBezTo>
                    <a:pt x="798" y="290"/>
                    <a:pt x="798" y="289"/>
                    <a:pt x="798" y="289"/>
                  </a:cubicBezTo>
                  <a:cubicBezTo>
                    <a:pt x="798" y="289"/>
                    <a:pt x="798" y="289"/>
                    <a:pt x="798" y="289"/>
                  </a:cubicBezTo>
                  <a:cubicBezTo>
                    <a:pt x="799" y="288"/>
                    <a:pt x="799" y="288"/>
                    <a:pt x="799" y="288"/>
                  </a:cubicBezTo>
                  <a:cubicBezTo>
                    <a:pt x="799" y="288"/>
                    <a:pt x="799" y="288"/>
                    <a:pt x="799" y="288"/>
                  </a:cubicBezTo>
                  <a:cubicBezTo>
                    <a:pt x="799" y="288"/>
                    <a:pt x="799" y="288"/>
                    <a:pt x="799" y="288"/>
                  </a:cubicBezTo>
                  <a:cubicBezTo>
                    <a:pt x="800" y="288"/>
                    <a:pt x="800" y="288"/>
                    <a:pt x="800" y="288"/>
                  </a:cubicBezTo>
                  <a:cubicBezTo>
                    <a:pt x="801" y="287"/>
                    <a:pt x="801" y="286"/>
                    <a:pt x="801" y="286"/>
                  </a:cubicBezTo>
                  <a:cubicBezTo>
                    <a:pt x="802" y="285"/>
                    <a:pt x="803" y="284"/>
                    <a:pt x="803" y="284"/>
                  </a:cubicBezTo>
                  <a:cubicBezTo>
                    <a:pt x="803" y="283"/>
                    <a:pt x="803" y="283"/>
                    <a:pt x="803" y="283"/>
                  </a:cubicBezTo>
                  <a:cubicBezTo>
                    <a:pt x="804" y="282"/>
                    <a:pt x="804" y="282"/>
                    <a:pt x="804" y="282"/>
                  </a:cubicBezTo>
                  <a:cubicBezTo>
                    <a:pt x="804" y="281"/>
                    <a:pt x="804" y="281"/>
                    <a:pt x="804" y="281"/>
                  </a:cubicBezTo>
                  <a:cubicBezTo>
                    <a:pt x="805" y="281"/>
                    <a:pt x="805" y="281"/>
                    <a:pt x="805" y="281"/>
                  </a:cubicBezTo>
                  <a:cubicBezTo>
                    <a:pt x="805" y="280"/>
                    <a:pt x="805" y="280"/>
                    <a:pt x="805" y="280"/>
                  </a:cubicBezTo>
                  <a:cubicBezTo>
                    <a:pt x="805" y="280"/>
                    <a:pt x="805" y="280"/>
                    <a:pt x="805" y="280"/>
                  </a:cubicBezTo>
                  <a:cubicBezTo>
                    <a:pt x="806" y="279"/>
                    <a:pt x="805" y="279"/>
                    <a:pt x="805" y="278"/>
                  </a:cubicBezTo>
                  <a:cubicBezTo>
                    <a:pt x="806" y="278"/>
                    <a:pt x="806" y="278"/>
                    <a:pt x="806" y="278"/>
                  </a:cubicBezTo>
                  <a:cubicBezTo>
                    <a:pt x="806" y="277"/>
                    <a:pt x="806" y="277"/>
                    <a:pt x="806" y="277"/>
                  </a:cubicBezTo>
                  <a:cubicBezTo>
                    <a:pt x="806" y="277"/>
                    <a:pt x="806" y="277"/>
                    <a:pt x="806" y="277"/>
                  </a:cubicBezTo>
                  <a:cubicBezTo>
                    <a:pt x="806" y="276"/>
                    <a:pt x="806" y="276"/>
                    <a:pt x="806" y="276"/>
                  </a:cubicBezTo>
                  <a:cubicBezTo>
                    <a:pt x="807" y="276"/>
                    <a:pt x="807" y="276"/>
                    <a:pt x="807" y="276"/>
                  </a:cubicBezTo>
                  <a:cubicBezTo>
                    <a:pt x="807" y="275"/>
                    <a:pt x="807" y="275"/>
                    <a:pt x="807" y="275"/>
                  </a:cubicBezTo>
                  <a:cubicBezTo>
                    <a:pt x="807" y="275"/>
                    <a:pt x="807" y="275"/>
                    <a:pt x="807" y="275"/>
                  </a:cubicBezTo>
                  <a:cubicBezTo>
                    <a:pt x="807" y="274"/>
                    <a:pt x="807" y="274"/>
                    <a:pt x="807" y="274"/>
                  </a:cubicBezTo>
                  <a:cubicBezTo>
                    <a:pt x="807" y="274"/>
                    <a:pt x="808" y="274"/>
                    <a:pt x="808" y="273"/>
                  </a:cubicBezTo>
                  <a:cubicBezTo>
                    <a:pt x="808" y="273"/>
                    <a:pt x="808" y="273"/>
                    <a:pt x="808" y="273"/>
                  </a:cubicBezTo>
                  <a:cubicBezTo>
                    <a:pt x="809" y="273"/>
                    <a:pt x="809" y="273"/>
                    <a:pt x="809" y="273"/>
                  </a:cubicBezTo>
                  <a:cubicBezTo>
                    <a:pt x="809" y="272"/>
                    <a:pt x="810" y="271"/>
                    <a:pt x="810" y="270"/>
                  </a:cubicBezTo>
                  <a:cubicBezTo>
                    <a:pt x="810" y="270"/>
                    <a:pt x="810" y="270"/>
                    <a:pt x="810" y="270"/>
                  </a:cubicBezTo>
                  <a:cubicBezTo>
                    <a:pt x="810" y="269"/>
                    <a:pt x="810" y="269"/>
                    <a:pt x="810" y="269"/>
                  </a:cubicBezTo>
                  <a:cubicBezTo>
                    <a:pt x="811" y="269"/>
                    <a:pt x="811" y="269"/>
                    <a:pt x="811" y="268"/>
                  </a:cubicBezTo>
                  <a:cubicBezTo>
                    <a:pt x="811" y="268"/>
                    <a:pt x="811" y="268"/>
                    <a:pt x="811" y="268"/>
                  </a:cubicBezTo>
                  <a:cubicBezTo>
                    <a:pt x="812" y="267"/>
                    <a:pt x="813" y="266"/>
                    <a:pt x="815" y="265"/>
                  </a:cubicBezTo>
                  <a:cubicBezTo>
                    <a:pt x="815" y="264"/>
                    <a:pt x="815" y="263"/>
                    <a:pt x="815" y="262"/>
                  </a:cubicBezTo>
                  <a:cubicBezTo>
                    <a:pt x="816" y="262"/>
                    <a:pt x="815" y="262"/>
                    <a:pt x="816" y="262"/>
                  </a:cubicBezTo>
                  <a:cubicBezTo>
                    <a:pt x="816" y="261"/>
                    <a:pt x="816" y="262"/>
                    <a:pt x="816" y="261"/>
                  </a:cubicBezTo>
                  <a:cubicBezTo>
                    <a:pt x="816" y="261"/>
                    <a:pt x="815" y="261"/>
                    <a:pt x="815" y="261"/>
                  </a:cubicBezTo>
                  <a:cubicBezTo>
                    <a:pt x="815" y="260"/>
                    <a:pt x="815" y="260"/>
                    <a:pt x="815" y="259"/>
                  </a:cubicBezTo>
                  <a:cubicBezTo>
                    <a:pt x="816" y="259"/>
                    <a:pt x="816" y="259"/>
                    <a:pt x="816" y="259"/>
                  </a:cubicBezTo>
                  <a:cubicBezTo>
                    <a:pt x="816" y="259"/>
                    <a:pt x="816" y="259"/>
                    <a:pt x="816" y="259"/>
                  </a:cubicBezTo>
                  <a:cubicBezTo>
                    <a:pt x="816" y="259"/>
                    <a:pt x="816" y="259"/>
                    <a:pt x="816" y="259"/>
                  </a:cubicBezTo>
                  <a:cubicBezTo>
                    <a:pt x="816" y="257"/>
                    <a:pt x="816" y="257"/>
                    <a:pt x="816" y="257"/>
                  </a:cubicBezTo>
                  <a:cubicBezTo>
                    <a:pt x="817" y="257"/>
                    <a:pt x="817" y="257"/>
                    <a:pt x="817" y="257"/>
                  </a:cubicBezTo>
                  <a:cubicBezTo>
                    <a:pt x="817" y="257"/>
                    <a:pt x="817" y="257"/>
                    <a:pt x="817" y="257"/>
                  </a:cubicBezTo>
                  <a:cubicBezTo>
                    <a:pt x="817" y="257"/>
                    <a:pt x="817" y="257"/>
                    <a:pt x="817" y="257"/>
                  </a:cubicBezTo>
                  <a:cubicBezTo>
                    <a:pt x="817" y="256"/>
                    <a:pt x="817" y="254"/>
                    <a:pt x="817" y="253"/>
                  </a:cubicBezTo>
                  <a:cubicBezTo>
                    <a:pt x="816" y="253"/>
                    <a:pt x="816" y="253"/>
                    <a:pt x="816" y="253"/>
                  </a:cubicBezTo>
                  <a:cubicBezTo>
                    <a:pt x="816" y="253"/>
                    <a:pt x="817" y="252"/>
                    <a:pt x="817" y="251"/>
                  </a:cubicBezTo>
                  <a:cubicBezTo>
                    <a:pt x="817" y="251"/>
                    <a:pt x="816" y="251"/>
                    <a:pt x="816" y="251"/>
                  </a:cubicBezTo>
                  <a:cubicBezTo>
                    <a:pt x="816" y="249"/>
                    <a:pt x="816" y="249"/>
                    <a:pt x="817" y="248"/>
                  </a:cubicBezTo>
                  <a:cubicBezTo>
                    <a:pt x="817" y="247"/>
                    <a:pt x="817" y="247"/>
                    <a:pt x="817" y="247"/>
                  </a:cubicBezTo>
                  <a:cubicBezTo>
                    <a:pt x="818" y="246"/>
                    <a:pt x="816" y="246"/>
                    <a:pt x="817" y="245"/>
                  </a:cubicBezTo>
                  <a:cubicBezTo>
                    <a:pt x="817" y="244"/>
                    <a:pt x="817" y="244"/>
                    <a:pt x="817" y="244"/>
                  </a:cubicBezTo>
                  <a:cubicBezTo>
                    <a:pt x="817" y="244"/>
                    <a:pt x="817" y="244"/>
                    <a:pt x="817" y="244"/>
                  </a:cubicBezTo>
                  <a:cubicBezTo>
                    <a:pt x="817" y="244"/>
                    <a:pt x="817" y="244"/>
                    <a:pt x="817" y="244"/>
                  </a:cubicBezTo>
                  <a:cubicBezTo>
                    <a:pt x="818" y="243"/>
                    <a:pt x="818" y="243"/>
                    <a:pt x="818" y="242"/>
                  </a:cubicBezTo>
                  <a:cubicBezTo>
                    <a:pt x="819" y="242"/>
                    <a:pt x="819" y="242"/>
                    <a:pt x="819" y="242"/>
                  </a:cubicBezTo>
                  <a:cubicBezTo>
                    <a:pt x="819" y="241"/>
                    <a:pt x="819" y="241"/>
                    <a:pt x="819" y="241"/>
                  </a:cubicBezTo>
                  <a:cubicBezTo>
                    <a:pt x="819" y="241"/>
                    <a:pt x="819" y="241"/>
                    <a:pt x="819" y="241"/>
                  </a:cubicBezTo>
                  <a:cubicBezTo>
                    <a:pt x="820" y="240"/>
                    <a:pt x="820" y="240"/>
                    <a:pt x="820" y="239"/>
                  </a:cubicBezTo>
                  <a:cubicBezTo>
                    <a:pt x="819" y="239"/>
                    <a:pt x="820" y="239"/>
                    <a:pt x="819" y="239"/>
                  </a:cubicBezTo>
                  <a:cubicBezTo>
                    <a:pt x="819" y="239"/>
                    <a:pt x="819" y="239"/>
                    <a:pt x="819" y="239"/>
                  </a:cubicBezTo>
                  <a:cubicBezTo>
                    <a:pt x="819" y="238"/>
                    <a:pt x="819" y="238"/>
                    <a:pt x="819" y="237"/>
                  </a:cubicBezTo>
                  <a:cubicBezTo>
                    <a:pt x="820" y="237"/>
                    <a:pt x="820" y="237"/>
                    <a:pt x="820" y="237"/>
                  </a:cubicBezTo>
                  <a:cubicBezTo>
                    <a:pt x="820" y="237"/>
                    <a:pt x="819" y="236"/>
                    <a:pt x="819" y="236"/>
                  </a:cubicBezTo>
                  <a:cubicBezTo>
                    <a:pt x="818" y="236"/>
                    <a:pt x="818" y="236"/>
                    <a:pt x="818" y="236"/>
                  </a:cubicBezTo>
                  <a:cubicBezTo>
                    <a:pt x="819" y="235"/>
                    <a:pt x="819" y="234"/>
                    <a:pt x="819" y="233"/>
                  </a:cubicBezTo>
                  <a:cubicBezTo>
                    <a:pt x="819" y="233"/>
                    <a:pt x="819" y="233"/>
                    <a:pt x="819" y="233"/>
                  </a:cubicBezTo>
                  <a:cubicBezTo>
                    <a:pt x="819" y="233"/>
                    <a:pt x="819" y="233"/>
                    <a:pt x="819" y="233"/>
                  </a:cubicBezTo>
                  <a:cubicBezTo>
                    <a:pt x="821" y="233"/>
                    <a:pt x="822" y="233"/>
                    <a:pt x="823" y="234"/>
                  </a:cubicBezTo>
                  <a:cubicBezTo>
                    <a:pt x="823" y="233"/>
                    <a:pt x="823" y="233"/>
                    <a:pt x="823" y="233"/>
                  </a:cubicBezTo>
                  <a:cubicBezTo>
                    <a:pt x="823" y="233"/>
                    <a:pt x="823" y="233"/>
                    <a:pt x="823" y="233"/>
                  </a:cubicBezTo>
                  <a:cubicBezTo>
                    <a:pt x="823" y="232"/>
                    <a:pt x="823" y="232"/>
                    <a:pt x="823" y="232"/>
                  </a:cubicBezTo>
                  <a:cubicBezTo>
                    <a:pt x="823" y="232"/>
                    <a:pt x="823" y="232"/>
                    <a:pt x="823" y="232"/>
                  </a:cubicBezTo>
                  <a:cubicBezTo>
                    <a:pt x="823" y="232"/>
                    <a:pt x="823" y="231"/>
                    <a:pt x="822" y="231"/>
                  </a:cubicBezTo>
                  <a:cubicBezTo>
                    <a:pt x="822" y="232"/>
                    <a:pt x="823" y="232"/>
                    <a:pt x="822" y="232"/>
                  </a:cubicBezTo>
                  <a:cubicBezTo>
                    <a:pt x="822" y="232"/>
                    <a:pt x="822" y="232"/>
                    <a:pt x="822" y="232"/>
                  </a:cubicBezTo>
                  <a:cubicBezTo>
                    <a:pt x="820" y="232"/>
                    <a:pt x="820" y="232"/>
                    <a:pt x="820" y="232"/>
                  </a:cubicBezTo>
                  <a:cubicBezTo>
                    <a:pt x="820" y="231"/>
                    <a:pt x="820" y="231"/>
                    <a:pt x="820" y="231"/>
                  </a:cubicBezTo>
                  <a:cubicBezTo>
                    <a:pt x="820" y="231"/>
                    <a:pt x="820" y="231"/>
                    <a:pt x="819" y="231"/>
                  </a:cubicBezTo>
                  <a:cubicBezTo>
                    <a:pt x="819" y="230"/>
                    <a:pt x="819" y="230"/>
                    <a:pt x="819" y="230"/>
                  </a:cubicBezTo>
                  <a:cubicBezTo>
                    <a:pt x="819" y="230"/>
                    <a:pt x="818" y="230"/>
                    <a:pt x="818" y="230"/>
                  </a:cubicBezTo>
                  <a:cubicBezTo>
                    <a:pt x="818" y="230"/>
                    <a:pt x="818" y="230"/>
                    <a:pt x="818" y="230"/>
                  </a:cubicBezTo>
                  <a:cubicBezTo>
                    <a:pt x="817" y="229"/>
                    <a:pt x="817" y="228"/>
                    <a:pt x="816" y="228"/>
                  </a:cubicBezTo>
                  <a:cubicBezTo>
                    <a:pt x="815" y="228"/>
                    <a:pt x="815" y="228"/>
                    <a:pt x="815" y="228"/>
                  </a:cubicBezTo>
                  <a:cubicBezTo>
                    <a:pt x="815" y="226"/>
                    <a:pt x="815" y="226"/>
                    <a:pt x="815" y="226"/>
                  </a:cubicBezTo>
                  <a:cubicBezTo>
                    <a:pt x="814" y="225"/>
                    <a:pt x="813" y="225"/>
                    <a:pt x="812" y="224"/>
                  </a:cubicBezTo>
                  <a:cubicBezTo>
                    <a:pt x="812" y="223"/>
                    <a:pt x="812" y="223"/>
                    <a:pt x="812" y="223"/>
                  </a:cubicBezTo>
                  <a:cubicBezTo>
                    <a:pt x="810" y="223"/>
                    <a:pt x="808" y="223"/>
                    <a:pt x="807" y="223"/>
                  </a:cubicBezTo>
                  <a:cubicBezTo>
                    <a:pt x="807" y="227"/>
                    <a:pt x="807" y="227"/>
                    <a:pt x="807" y="227"/>
                  </a:cubicBezTo>
                  <a:cubicBezTo>
                    <a:pt x="806" y="227"/>
                    <a:pt x="806" y="227"/>
                    <a:pt x="806" y="227"/>
                  </a:cubicBezTo>
                  <a:cubicBezTo>
                    <a:pt x="806" y="226"/>
                    <a:pt x="806" y="226"/>
                    <a:pt x="806" y="226"/>
                  </a:cubicBezTo>
                  <a:cubicBezTo>
                    <a:pt x="805" y="226"/>
                    <a:pt x="805" y="226"/>
                    <a:pt x="805" y="226"/>
                  </a:cubicBezTo>
                  <a:cubicBezTo>
                    <a:pt x="804" y="226"/>
                    <a:pt x="804" y="227"/>
                    <a:pt x="804" y="228"/>
                  </a:cubicBezTo>
                  <a:cubicBezTo>
                    <a:pt x="803" y="228"/>
                    <a:pt x="803" y="228"/>
                    <a:pt x="802" y="229"/>
                  </a:cubicBezTo>
                  <a:cubicBezTo>
                    <a:pt x="801" y="229"/>
                    <a:pt x="801" y="229"/>
                    <a:pt x="801" y="229"/>
                  </a:cubicBezTo>
                  <a:cubicBezTo>
                    <a:pt x="801" y="228"/>
                    <a:pt x="802" y="227"/>
                    <a:pt x="802" y="225"/>
                  </a:cubicBezTo>
                  <a:cubicBezTo>
                    <a:pt x="801" y="224"/>
                    <a:pt x="801" y="224"/>
                    <a:pt x="800" y="223"/>
                  </a:cubicBezTo>
                  <a:cubicBezTo>
                    <a:pt x="799" y="224"/>
                    <a:pt x="799" y="226"/>
                    <a:pt x="799" y="227"/>
                  </a:cubicBezTo>
                  <a:cubicBezTo>
                    <a:pt x="797" y="227"/>
                    <a:pt x="797" y="227"/>
                    <a:pt x="797" y="227"/>
                  </a:cubicBezTo>
                  <a:cubicBezTo>
                    <a:pt x="797" y="223"/>
                    <a:pt x="797" y="223"/>
                    <a:pt x="797" y="223"/>
                  </a:cubicBezTo>
                  <a:cubicBezTo>
                    <a:pt x="798" y="223"/>
                    <a:pt x="798" y="223"/>
                    <a:pt x="798" y="223"/>
                  </a:cubicBezTo>
                  <a:cubicBezTo>
                    <a:pt x="798" y="222"/>
                    <a:pt x="798" y="220"/>
                    <a:pt x="797" y="219"/>
                  </a:cubicBezTo>
                  <a:cubicBezTo>
                    <a:pt x="796" y="219"/>
                    <a:pt x="794" y="219"/>
                    <a:pt x="792" y="219"/>
                  </a:cubicBezTo>
                  <a:cubicBezTo>
                    <a:pt x="792" y="219"/>
                    <a:pt x="792" y="219"/>
                    <a:pt x="792" y="219"/>
                  </a:cubicBezTo>
                  <a:cubicBezTo>
                    <a:pt x="789" y="219"/>
                    <a:pt x="789" y="219"/>
                    <a:pt x="789" y="219"/>
                  </a:cubicBezTo>
                  <a:cubicBezTo>
                    <a:pt x="790" y="217"/>
                    <a:pt x="790" y="217"/>
                    <a:pt x="790" y="217"/>
                  </a:cubicBezTo>
                  <a:cubicBezTo>
                    <a:pt x="791" y="217"/>
                    <a:pt x="791" y="217"/>
                    <a:pt x="791" y="217"/>
                  </a:cubicBezTo>
                  <a:cubicBezTo>
                    <a:pt x="791" y="216"/>
                    <a:pt x="791" y="216"/>
                    <a:pt x="791" y="216"/>
                  </a:cubicBezTo>
                  <a:cubicBezTo>
                    <a:pt x="791" y="216"/>
                    <a:pt x="791" y="216"/>
                    <a:pt x="791" y="216"/>
                  </a:cubicBezTo>
                  <a:cubicBezTo>
                    <a:pt x="791" y="215"/>
                    <a:pt x="791" y="215"/>
                    <a:pt x="791" y="215"/>
                  </a:cubicBezTo>
                  <a:cubicBezTo>
                    <a:pt x="791" y="215"/>
                    <a:pt x="792" y="215"/>
                    <a:pt x="792" y="214"/>
                  </a:cubicBezTo>
                  <a:cubicBezTo>
                    <a:pt x="792" y="214"/>
                    <a:pt x="792" y="214"/>
                    <a:pt x="792" y="214"/>
                  </a:cubicBezTo>
                  <a:cubicBezTo>
                    <a:pt x="793" y="214"/>
                    <a:pt x="793" y="214"/>
                    <a:pt x="793" y="214"/>
                  </a:cubicBezTo>
                  <a:cubicBezTo>
                    <a:pt x="793" y="213"/>
                    <a:pt x="793" y="213"/>
                    <a:pt x="793" y="213"/>
                  </a:cubicBezTo>
                  <a:cubicBezTo>
                    <a:pt x="794" y="212"/>
                    <a:pt x="794" y="212"/>
                    <a:pt x="794" y="212"/>
                  </a:cubicBezTo>
                  <a:cubicBezTo>
                    <a:pt x="795" y="212"/>
                    <a:pt x="795" y="211"/>
                    <a:pt x="796" y="210"/>
                  </a:cubicBezTo>
                  <a:cubicBezTo>
                    <a:pt x="796" y="210"/>
                    <a:pt x="797" y="210"/>
                    <a:pt x="797" y="210"/>
                  </a:cubicBezTo>
                  <a:cubicBezTo>
                    <a:pt x="798" y="209"/>
                    <a:pt x="800" y="208"/>
                    <a:pt x="801" y="206"/>
                  </a:cubicBezTo>
                  <a:cubicBezTo>
                    <a:pt x="801" y="206"/>
                    <a:pt x="802" y="207"/>
                    <a:pt x="802" y="206"/>
                  </a:cubicBezTo>
                  <a:cubicBezTo>
                    <a:pt x="802" y="204"/>
                    <a:pt x="802" y="204"/>
                    <a:pt x="802" y="204"/>
                  </a:cubicBezTo>
                  <a:cubicBezTo>
                    <a:pt x="803" y="203"/>
                    <a:pt x="804" y="203"/>
                    <a:pt x="805" y="202"/>
                  </a:cubicBezTo>
                  <a:cubicBezTo>
                    <a:pt x="805" y="200"/>
                    <a:pt x="805" y="200"/>
                    <a:pt x="805" y="200"/>
                  </a:cubicBezTo>
                  <a:cubicBezTo>
                    <a:pt x="805" y="200"/>
                    <a:pt x="805" y="200"/>
                    <a:pt x="805" y="200"/>
                  </a:cubicBezTo>
                  <a:cubicBezTo>
                    <a:pt x="805" y="200"/>
                    <a:pt x="806" y="199"/>
                    <a:pt x="806" y="199"/>
                  </a:cubicBezTo>
                  <a:cubicBezTo>
                    <a:pt x="806" y="199"/>
                    <a:pt x="806" y="199"/>
                    <a:pt x="806" y="199"/>
                  </a:cubicBezTo>
                  <a:cubicBezTo>
                    <a:pt x="806" y="199"/>
                    <a:pt x="806" y="198"/>
                    <a:pt x="806" y="197"/>
                  </a:cubicBezTo>
                  <a:cubicBezTo>
                    <a:pt x="806" y="197"/>
                    <a:pt x="807" y="197"/>
                    <a:pt x="807" y="197"/>
                  </a:cubicBezTo>
                  <a:cubicBezTo>
                    <a:pt x="807" y="198"/>
                    <a:pt x="807" y="197"/>
                    <a:pt x="807" y="198"/>
                  </a:cubicBezTo>
                  <a:cubicBezTo>
                    <a:pt x="808" y="197"/>
                    <a:pt x="808" y="196"/>
                    <a:pt x="809" y="195"/>
                  </a:cubicBezTo>
                  <a:cubicBezTo>
                    <a:pt x="810" y="195"/>
                    <a:pt x="810" y="195"/>
                    <a:pt x="810" y="195"/>
                  </a:cubicBezTo>
                  <a:cubicBezTo>
                    <a:pt x="810" y="194"/>
                    <a:pt x="810" y="195"/>
                    <a:pt x="811" y="194"/>
                  </a:cubicBezTo>
                  <a:cubicBezTo>
                    <a:pt x="811" y="194"/>
                    <a:pt x="811" y="194"/>
                    <a:pt x="811" y="194"/>
                  </a:cubicBezTo>
                  <a:cubicBezTo>
                    <a:pt x="812" y="194"/>
                    <a:pt x="812" y="194"/>
                    <a:pt x="812" y="194"/>
                  </a:cubicBezTo>
                  <a:cubicBezTo>
                    <a:pt x="812" y="193"/>
                    <a:pt x="813" y="192"/>
                    <a:pt x="813" y="192"/>
                  </a:cubicBezTo>
                  <a:cubicBezTo>
                    <a:pt x="815" y="192"/>
                    <a:pt x="815" y="192"/>
                    <a:pt x="815" y="192"/>
                  </a:cubicBezTo>
                  <a:cubicBezTo>
                    <a:pt x="815" y="191"/>
                    <a:pt x="815" y="190"/>
                    <a:pt x="815" y="190"/>
                  </a:cubicBezTo>
                  <a:cubicBezTo>
                    <a:pt x="816" y="189"/>
                    <a:pt x="816" y="189"/>
                    <a:pt x="817" y="189"/>
                  </a:cubicBezTo>
                  <a:cubicBezTo>
                    <a:pt x="817" y="189"/>
                    <a:pt x="817" y="189"/>
                    <a:pt x="817" y="189"/>
                  </a:cubicBezTo>
                  <a:cubicBezTo>
                    <a:pt x="817" y="189"/>
                    <a:pt x="817" y="189"/>
                    <a:pt x="818" y="189"/>
                  </a:cubicBezTo>
                  <a:cubicBezTo>
                    <a:pt x="818" y="187"/>
                    <a:pt x="819" y="185"/>
                    <a:pt x="820" y="183"/>
                  </a:cubicBezTo>
                  <a:cubicBezTo>
                    <a:pt x="820" y="183"/>
                    <a:pt x="820" y="183"/>
                    <a:pt x="821" y="182"/>
                  </a:cubicBezTo>
                  <a:cubicBezTo>
                    <a:pt x="821" y="182"/>
                    <a:pt x="821" y="182"/>
                    <a:pt x="821" y="182"/>
                  </a:cubicBezTo>
                  <a:cubicBezTo>
                    <a:pt x="822" y="181"/>
                    <a:pt x="822" y="181"/>
                    <a:pt x="822" y="181"/>
                  </a:cubicBezTo>
                  <a:cubicBezTo>
                    <a:pt x="822" y="180"/>
                    <a:pt x="821" y="181"/>
                    <a:pt x="823" y="180"/>
                  </a:cubicBezTo>
                  <a:cubicBezTo>
                    <a:pt x="823" y="179"/>
                    <a:pt x="823" y="179"/>
                    <a:pt x="824" y="178"/>
                  </a:cubicBezTo>
                  <a:cubicBezTo>
                    <a:pt x="824" y="178"/>
                    <a:pt x="824" y="178"/>
                    <a:pt x="824" y="178"/>
                  </a:cubicBezTo>
                  <a:cubicBezTo>
                    <a:pt x="824" y="178"/>
                    <a:pt x="824" y="177"/>
                    <a:pt x="824" y="176"/>
                  </a:cubicBezTo>
                  <a:cubicBezTo>
                    <a:pt x="825" y="177"/>
                    <a:pt x="825" y="177"/>
                    <a:pt x="826" y="176"/>
                  </a:cubicBezTo>
                  <a:cubicBezTo>
                    <a:pt x="827" y="175"/>
                    <a:pt x="829" y="174"/>
                    <a:pt x="831" y="174"/>
                  </a:cubicBezTo>
                  <a:cubicBezTo>
                    <a:pt x="831" y="173"/>
                    <a:pt x="831" y="172"/>
                    <a:pt x="830" y="172"/>
                  </a:cubicBezTo>
                  <a:cubicBezTo>
                    <a:pt x="831" y="172"/>
                    <a:pt x="831" y="172"/>
                    <a:pt x="832" y="172"/>
                  </a:cubicBezTo>
                  <a:cubicBezTo>
                    <a:pt x="833" y="172"/>
                    <a:pt x="833" y="172"/>
                    <a:pt x="833" y="172"/>
                  </a:cubicBezTo>
                  <a:cubicBezTo>
                    <a:pt x="834" y="172"/>
                    <a:pt x="834" y="172"/>
                    <a:pt x="834" y="172"/>
                  </a:cubicBezTo>
                  <a:cubicBezTo>
                    <a:pt x="833" y="172"/>
                    <a:pt x="833" y="173"/>
                    <a:pt x="833" y="174"/>
                  </a:cubicBezTo>
                  <a:cubicBezTo>
                    <a:pt x="834" y="174"/>
                    <a:pt x="834" y="173"/>
                    <a:pt x="834" y="173"/>
                  </a:cubicBezTo>
                  <a:cubicBezTo>
                    <a:pt x="836" y="173"/>
                    <a:pt x="836" y="173"/>
                    <a:pt x="836" y="173"/>
                  </a:cubicBezTo>
                  <a:cubicBezTo>
                    <a:pt x="836" y="173"/>
                    <a:pt x="836" y="173"/>
                    <a:pt x="836" y="173"/>
                  </a:cubicBezTo>
                  <a:cubicBezTo>
                    <a:pt x="842" y="173"/>
                    <a:pt x="842" y="173"/>
                    <a:pt x="842" y="173"/>
                  </a:cubicBezTo>
                  <a:cubicBezTo>
                    <a:pt x="842" y="173"/>
                    <a:pt x="842" y="172"/>
                    <a:pt x="843" y="172"/>
                  </a:cubicBezTo>
                  <a:cubicBezTo>
                    <a:pt x="843" y="173"/>
                    <a:pt x="843" y="173"/>
                    <a:pt x="843" y="173"/>
                  </a:cubicBezTo>
                  <a:cubicBezTo>
                    <a:pt x="844" y="173"/>
                    <a:pt x="844" y="173"/>
                    <a:pt x="845" y="173"/>
                  </a:cubicBezTo>
                  <a:cubicBezTo>
                    <a:pt x="845" y="173"/>
                    <a:pt x="845" y="173"/>
                    <a:pt x="845" y="173"/>
                  </a:cubicBezTo>
                  <a:cubicBezTo>
                    <a:pt x="845" y="173"/>
                    <a:pt x="846" y="174"/>
                    <a:pt x="847" y="174"/>
                  </a:cubicBezTo>
                  <a:cubicBezTo>
                    <a:pt x="847" y="174"/>
                    <a:pt x="848" y="175"/>
                    <a:pt x="847" y="175"/>
                  </a:cubicBezTo>
                  <a:cubicBezTo>
                    <a:pt x="847" y="175"/>
                    <a:pt x="847" y="175"/>
                    <a:pt x="847" y="175"/>
                  </a:cubicBezTo>
                  <a:cubicBezTo>
                    <a:pt x="847" y="176"/>
                    <a:pt x="847" y="176"/>
                    <a:pt x="847" y="177"/>
                  </a:cubicBezTo>
                  <a:cubicBezTo>
                    <a:pt x="848" y="177"/>
                    <a:pt x="848" y="177"/>
                    <a:pt x="849" y="176"/>
                  </a:cubicBezTo>
                  <a:cubicBezTo>
                    <a:pt x="849" y="175"/>
                    <a:pt x="849" y="175"/>
                    <a:pt x="849" y="175"/>
                  </a:cubicBezTo>
                  <a:cubicBezTo>
                    <a:pt x="850" y="175"/>
                    <a:pt x="850" y="175"/>
                    <a:pt x="850" y="175"/>
                  </a:cubicBezTo>
                  <a:cubicBezTo>
                    <a:pt x="850" y="174"/>
                    <a:pt x="850" y="174"/>
                    <a:pt x="851" y="174"/>
                  </a:cubicBezTo>
                  <a:cubicBezTo>
                    <a:pt x="852" y="174"/>
                    <a:pt x="851" y="174"/>
                    <a:pt x="852" y="174"/>
                  </a:cubicBezTo>
                  <a:cubicBezTo>
                    <a:pt x="852" y="176"/>
                    <a:pt x="852" y="175"/>
                    <a:pt x="853" y="175"/>
                  </a:cubicBezTo>
                  <a:cubicBezTo>
                    <a:pt x="853" y="176"/>
                    <a:pt x="853" y="176"/>
                    <a:pt x="853" y="176"/>
                  </a:cubicBezTo>
                  <a:cubicBezTo>
                    <a:pt x="854" y="176"/>
                    <a:pt x="854" y="176"/>
                    <a:pt x="854" y="176"/>
                  </a:cubicBezTo>
                  <a:cubicBezTo>
                    <a:pt x="854" y="176"/>
                    <a:pt x="854" y="176"/>
                    <a:pt x="854" y="176"/>
                  </a:cubicBezTo>
                  <a:cubicBezTo>
                    <a:pt x="856" y="176"/>
                    <a:pt x="858" y="176"/>
                    <a:pt x="860" y="176"/>
                  </a:cubicBezTo>
                  <a:cubicBezTo>
                    <a:pt x="861" y="177"/>
                    <a:pt x="860" y="176"/>
                    <a:pt x="861" y="177"/>
                  </a:cubicBezTo>
                  <a:cubicBezTo>
                    <a:pt x="861" y="177"/>
                    <a:pt x="861" y="177"/>
                    <a:pt x="861" y="177"/>
                  </a:cubicBezTo>
                  <a:cubicBezTo>
                    <a:pt x="862" y="177"/>
                    <a:pt x="862" y="177"/>
                    <a:pt x="863" y="177"/>
                  </a:cubicBezTo>
                  <a:cubicBezTo>
                    <a:pt x="863" y="176"/>
                    <a:pt x="862" y="176"/>
                    <a:pt x="862" y="175"/>
                  </a:cubicBezTo>
                  <a:cubicBezTo>
                    <a:pt x="862" y="175"/>
                    <a:pt x="863" y="175"/>
                    <a:pt x="863" y="175"/>
                  </a:cubicBezTo>
                  <a:cubicBezTo>
                    <a:pt x="863" y="174"/>
                    <a:pt x="863" y="174"/>
                    <a:pt x="863" y="174"/>
                  </a:cubicBezTo>
                  <a:cubicBezTo>
                    <a:pt x="863" y="172"/>
                    <a:pt x="863" y="173"/>
                    <a:pt x="864" y="172"/>
                  </a:cubicBezTo>
                  <a:cubicBezTo>
                    <a:pt x="865" y="172"/>
                    <a:pt x="866" y="172"/>
                    <a:pt x="868" y="172"/>
                  </a:cubicBezTo>
                  <a:cubicBezTo>
                    <a:pt x="868" y="173"/>
                    <a:pt x="868" y="173"/>
                    <a:pt x="868" y="173"/>
                  </a:cubicBezTo>
                  <a:cubicBezTo>
                    <a:pt x="869" y="173"/>
                    <a:pt x="871" y="173"/>
                    <a:pt x="872" y="172"/>
                  </a:cubicBezTo>
                  <a:cubicBezTo>
                    <a:pt x="872" y="173"/>
                    <a:pt x="872" y="173"/>
                    <a:pt x="872" y="174"/>
                  </a:cubicBezTo>
                  <a:cubicBezTo>
                    <a:pt x="874" y="173"/>
                    <a:pt x="873" y="173"/>
                    <a:pt x="874" y="172"/>
                  </a:cubicBezTo>
                  <a:cubicBezTo>
                    <a:pt x="874" y="172"/>
                    <a:pt x="874" y="172"/>
                    <a:pt x="874" y="172"/>
                  </a:cubicBezTo>
                  <a:cubicBezTo>
                    <a:pt x="875" y="172"/>
                    <a:pt x="876" y="172"/>
                    <a:pt x="877" y="172"/>
                  </a:cubicBezTo>
                  <a:cubicBezTo>
                    <a:pt x="877" y="174"/>
                    <a:pt x="878" y="174"/>
                    <a:pt x="879" y="175"/>
                  </a:cubicBezTo>
                  <a:cubicBezTo>
                    <a:pt x="879" y="175"/>
                    <a:pt x="879" y="176"/>
                    <a:pt x="880" y="176"/>
                  </a:cubicBezTo>
                  <a:cubicBezTo>
                    <a:pt x="880" y="176"/>
                    <a:pt x="880" y="176"/>
                    <a:pt x="879" y="176"/>
                  </a:cubicBezTo>
                  <a:cubicBezTo>
                    <a:pt x="878" y="178"/>
                    <a:pt x="876" y="177"/>
                    <a:pt x="874" y="177"/>
                  </a:cubicBezTo>
                  <a:cubicBezTo>
                    <a:pt x="874" y="178"/>
                    <a:pt x="875" y="182"/>
                    <a:pt x="876" y="181"/>
                  </a:cubicBezTo>
                  <a:cubicBezTo>
                    <a:pt x="876" y="181"/>
                    <a:pt x="876" y="181"/>
                    <a:pt x="876" y="181"/>
                  </a:cubicBezTo>
                  <a:cubicBezTo>
                    <a:pt x="878" y="181"/>
                    <a:pt x="880" y="181"/>
                    <a:pt x="881" y="180"/>
                  </a:cubicBezTo>
                  <a:cubicBezTo>
                    <a:pt x="881" y="179"/>
                    <a:pt x="881" y="179"/>
                    <a:pt x="881" y="179"/>
                  </a:cubicBezTo>
                  <a:cubicBezTo>
                    <a:pt x="882" y="179"/>
                    <a:pt x="882" y="180"/>
                    <a:pt x="884" y="180"/>
                  </a:cubicBezTo>
                  <a:cubicBezTo>
                    <a:pt x="884" y="180"/>
                    <a:pt x="885" y="179"/>
                    <a:pt x="885" y="178"/>
                  </a:cubicBezTo>
                  <a:cubicBezTo>
                    <a:pt x="886" y="178"/>
                    <a:pt x="886" y="178"/>
                    <a:pt x="887" y="177"/>
                  </a:cubicBezTo>
                  <a:cubicBezTo>
                    <a:pt x="888" y="177"/>
                    <a:pt x="888" y="177"/>
                    <a:pt x="888" y="177"/>
                  </a:cubicBezTo>
                  <a:cubicBezTo>
                    <a:pt x="888" y="177"/>
                    <a:pt x="888" y="177"/>
                    <a:pt x="888" y="177"/>
                  </a:cubicBezTo>
                  <a:cubicBezTo>
                    <a:pt x="889" y="177"/>
                    <a:pt x="889" y="177"/>
                    <a:pt x="889" y="177"/>
                  </a:cubicBezTo>
                  <a:cubicBezTo>
                    <a:pt x="889" y="178"/>
                    <a:pt x="889" y="178"/>
                    <a:pt x="889" y="178"/>
                  </a:cubicBezTo>
                  <a:cubicBezTo>
                    <a:pt x="889" y="178"/>
                    <a:pt x="890" y="178"/>
                    <a:pt x="891" y="178"/>
                  </a:cubicBezTo>
                  <a:cubicBezTo>
                    <a:pt x="891" y="177"/>
                    <a:pt x="891" y="177"/>
                    <a:pt x="891" y="177"/>
                  </a:cubicBezTo>
                  <a:cubicBezTo>
                    <a:pt x="891" y="177"/>
                    <a:pt x="892" y="178"/>
                    <a:pt x="892" y="178"/>
                  </a:cubicBezTo>
                  <a:cubicBezTo>
                    <a:pt x="892" y="177"/>
                    <a:pt x="892" y="177"/>
                    <a:pt x="892" y="177"/>
                  </a:cubicBezTo>
                  <a:cubicBezTo>
                    <a:pt x="893" y="177"/>
                    <a:pt x="893" y="177"/>
                    <a:pt x="894" y="177"/>
                  </a:cubicBezTo>
                  <a:cubicBezTo>
                    <a:pt x="894" y="176"/>
                    <a:pt x="894" y="175"/>
                    <a:pt x="894" y="175"/>
                  </a:cubicBezTo>
                  <a:cubicBezTo>
                    <a:pt x="893" y="174"/>
                    <a:pt x="894" y="175"/>
                    <a:pt x="893" y="174"/>
                  </a:cubicBezTo>
                  <a:cubicBezTo>
                    <a:pt x="891" y="174"/>
                    <a:pt x="891" y="174"/>
                    <a:pt x="890" y="175"/>
                  </a:cubicBezTo>
                  <a:cubicBezTo>
                    <a:pt x="889" y="175"/>
                    <a:pt x="889" y="175"/>
                    <a:pt x="888" y="175"/>
                  </a:cubicBezTo>
                  <a:cubicBezTo>
                    <a:pt x="888" y="174"/>
                    <a:pt x="889" y="173"/>
                    <a:pt x="889" y="172"/>
                  </a:cubicBezTo>
                  <a:cubicBezTo>
                    <a:pt x="889" y="172"/>
                    <a:pt x="889" y="172"/>
                    <a:pt x="889" y="172"/>
                  </a:cubicBezTo>
                  <a:cubicBezTo>
                    <a:pt x="889" y="172"/>
                    <a:pt x="889" y="171"/>
                    <a:pt x="889" y="170"/>
                  </a:cubicBezTo>
                  <a:cubicBezTo>
                    <a:pt x="889" y="170"/>
                    <a:pt x="890" y="170"/>
                    <a:pt x="890" y="170"/>
                  </a:cubicBezTo>
                  <a:cubicBezTo>
                    <a:pt x="890" y="170"/>
                    <a:pt x="890" y="170"/>
                    <a:pt x="890" y="170"/>
                  </a:cubicBezTo>
                  <a:cubicBezTo>
                    <a:pt x="891" y="170"/>
                    <a:pt x="891" y="170"/>
                    <a:pt x="891" y="170"/>
                  </a:cubicBezTo>
                  <a:cubicBezTo>
                    <a:pt x="891" y="170"/>
                    <a:pt x="890" y="169"/>
                    <a:pt x="890" y="169"/>
                  </a:cubicBezTo>
                  <a:cubicBezTo>
                    <a:pt x="891" y="169"/>
                    <a:pt x="891" y="169"/>
                    <a:pt x="891" y="169"/>
                  </a:cubicBezTo>
                  <a:cubicBezTo>
                    <a:pt x="891" y="168"/>
                    <a:pt x="891" y="168"/>
                    <a:pt x="891" y="168"/>
                  </a:cubicBezTo>
                  <a:cubicBezTo>
                    <a:pt x="891" y="167"/>
                    <a:pt x="891" y="168"/>
                    <a:pt x="891" y="167"/>
                  </a:cubicBezTo>
                  <a:cubicBezTo>
                    <a:pt x="892" y="166"/>
                    <a:pt x="893" y="166"/>
                    <a:pt x="894" y="166"/>
                  </a:cubicBezTo>
                  <a:cubicBezTo>
                    <a:pt x="895" y="165"/>
                    <a:pt x="895" y="165"/>
                    <a:pt x="895" y="164"/>
                  </a:cubicBezTo>
                  <a:cubicBezTo>
                    <a:pt x="896" y="165"/>
                    <a:pt x="896" y="165"/>
                    <a:pt x="896" y="165"/>
                  </a:cubicBezTo>
                  <a:cubicBezTo>
                    <a:pt x="896" y="164"/>
                    <a:pt x="897" y="164"/>
                    <a:pt x="898" y="164"/>
                  </a:cubicBezTo>
                  <a:cubicBezTo>
                    <a:pt x="898" y="163"/>
                    <a:pt x="898" y="162"/>
                    <a:pt x="899" y="162"/>
                  </a:cubicBezTo>
                  <a:cubicBezTo>
                    <a:pt x="899" y="161"/>
                    <a:pt x="899" y="161"/>
                    <a:pt x="899" y="160"/>
                  </a:cubicBezTo>
                  <a:cubicBezTo>
                    <a:pt x="900" y="159"/>
                    <a:pt x="901" y="159"/>
                    <a:pt x="902" y="159"/>
                  </a:cubicBezTo>
                  <a:cubicBezTo>
                    <a:pt x="902" y="158"/>
                    <a:pt x="902" y="157"/>
                    <a:pt x="902" y="157"/>
                  </a:cubicBezTo>
                  <a:cubicBezTo>
                    <a:pt x="903" y="157"/>
                    <a:pt x="903" y="157"/>
                    <a:pt x="903" y="157"/>
                  </a:cubicBezTo>
                  <a:cubicBezTo>
                    <a:pt x="903" y="157"/>
                    <a:pt x="903" y="157"/>
                    <a:pt x="903" y="157"/>
                  </a:cubicBezTo>
                  <a:cubicBezTo>
                    <a:pt x="904" y="157"/>
                    <a:pt x="904" y="157"/>
                    <a:pt x="904" y="157"/>
                  </a:cubicBezTo>
                  <a:cubicBezTo>
                    <a:pt x="905" y="156"/>
                    <a:pt x="905" y="156"/>
                    <a:pt x="905" y="156"/>
                  </a:cubicBezTo>
                  <a:cubicBezTo>
                    <a:pt x="905" y="156"/>
                    <a:pt x="906" y="155"/>
                    <a:pt x="907" y="155"/>
                  </a:cubicBezTo>
                  <a:cubicBezTo>
                    <a:pt x="907" y="155"/>
                    <a:pt x="907" y="155"/>
                    <a:pt x="907" y="155"/>
                  </a:cubicBezTo>
                  <a:cubicBezTo>
                    <a:pt x="910" y="155"/>
                    <a:pt x="910" y="155"/>
                    <a:pt x="910" y="155"/>
                  </a:cubicBezTo>
                  <a:cubicBezTo>
                    <a:pt x="910" y="155"/>
                    <a:pt x="910" y="155"/>
                    <a:pt x="910" y="155"/>
                  </a:cubicBezTo>
                  <a:cubicBezTo>
                    <a:pt x="911" y="155"/>
                    <a:pt x="911" y="155"/>
                    <a:pt x="911" y="155"/>
                  </a:cubicBezTo>
                  <a:cubicBezTo>
                    <a:pt x="911" y="154"/>
                    <a:pt x="911" y="154"/>
                    <a:pt x="911" y="154"/>
                  </a:cubicBezTo>
                  <a:cubicBezTo>
                    <a:pt x="912" y="154"/>
                    <a:pt x="912" y="155"/>
                    <a:pt x="913" y="154"/>
                  </a:cubicBezTo>
                  <a:cubicBezTo>
                    <a:pt x="915" y="154"/>
                    <a:pt x="915" y="154"/>
                    <a:pt x="915" y="155"/>
                  </a:cubicBezTo>
                  <a:cubicBezTo>
                    <a:pt x="915" y="155"/>
                    <a:pt x="915" y="155"/>
                    <a:pt x="915" y="155"/>
                  </a:cubicBezTo>
                  <a:cubicBezTo>
                    <a:pt x="916" y="156"/>
                    <a:pt x="916" y="156"/>
                    <a:pt x="917" y="157"/>
                  </a:cubicBezTo>
                  <a:cubicBezTo>
                    <a:pt x="918" y="156"/>
                    <a:pt x="918" y="156"/>
                    <a:pt x="919" y="156"/>
                  </a:cubicBezTo>
                  <a:cubicBezTo>
                    <a:pt x="919" y="155"/>
                    <a:pt x="919" y="155"/>
                    <a:pt x="919" y="155"/>
                  </a:cubicBezTo>
                  <a:cubicBezTo>
                    <a:pt x="920" y="155"/>
                    <a:pt x="920" y="155"/>
                    <a:pt x="920" y="155"/>
                  </a:cubicBezTo>
                  <a:cubicBezTo>
                    <a:pt x="920" y="155"/>
                    <a:pt x="920" y="155"/>
                    <a:pt x="921" y="154"/>
                  </a:cubicBezTo>
                  <a:cubicBezTo>
                    <a:pt x="921" y="156"/>
                    <a:pt x="921" y="156"/>
                    <a:pt x="921" y="158"/>
                  </a:cubicBezTo>
                  <a:cubicBezTo>
                    <a:pt x="920" y="158"/>
                    <a:pt x="920" y="158"/>
                    <a:pt x="920" y="158"/>
                  </a:cubicBezTo>
                  <a:cubicBezTo>
                    <a:pt x="919" y="160"/>
                    <a:pt x="919" y="160"/>
                    <a:pt x="919" y="162"/>
                  </a:cubicBezTo>
                  <a:cubicBezTo>
                    <a:pt x="920" y="162"/>
                    <a:pt x="921" y="162"/>
                    <a:pt x="921" y="161"/>
                  </a:cubicBezTo>
                  <a:cubicBezTo>
                    <a:pt x="922" y="161"/>
                    <a:pt x="922" y="161"/>
                    <a:pt x="922" y="161"/>
                  </a:cubicBezTo>
                  <a:cubicBezTo>
                    <a:pt x="922" y="161"/>
                    <a:pt x="921" y="162"/>
                    <a:pt x="921" y="163"/>
                  </a:cubicBezTo>
                  <a:cubicBezTo>
                    <a:pt x="921" y="163"/>
                    <a:pt x="920" y="163"/>
                    <a:pt x="920" y="163"/>
                  </a:cubicBezTo>
                  <a:cubicBezTo>
                    <a:pt x="920" y="164"/>
                    <a:pt x="920" y="165"/>
                    <a:pt x="920" y="165"/>
                  </a:cubicBezTo>
                  <a:cubicBezTo>
                    <a:pt x="922" y="165"/>
                    <a:pt x="922" y="164"/>
                    <a:pt x="923" y="164"/>
                  </a:cubicBezTo>
                  <a:cubicBezTo>
                    <a:pt x="923" y="162"/>
                    <a:pt x="924" y="163"/>
                    <a:pt x="925" y="162"/>
                  </a:cubicBezTo>
                  <a:cubicBezTo>
                    <a:pt x="925" y="162"/>
                    <a:pt x="925" y="162"/>
                    <a:pt x="925" y="162"/>
                  </a:cubicBezTo>
                  <a:cubicBezTo>
                    <a:pt x="926" y="161"/>
                    <a:pt x="926" y="161"/>
                    <a:pt x="926" y="161"/>
                  </a:cubicBezTo>
                  <a:cubicBezTo>
                    <a:pt x="926" y="160"/>
                    <a:pt x="926" y="160"/>
                    <a:pt x="926" y="160"/>
                  </a:cubicBezTo>
                  <a:cubicBezTo>
                    <a:pt x="926" y="160"/>
                    <a:pt x="926" y="160"/>
                    <a:pt x="927" y="160"/>
                  </a:cubicBezTo>
                  <a:cubicBezTo>
                    <a:pt x="928" y="159"/>
                    <a:pt x="928" y="159"/>
                    <a:pt x="928" y="159"/>
                  </a:cubicBezTo>
                  <a:cubicBezTo>
                    <a:pt x="928" y="158"/>
                    <a:pt x="928" y="158"/>
                    <a:pt x="928" y="158"/>
                  </a:cubicBezTo>
                  <a:cubicBezTo>
                    <a:pt x="928" y="158"/>
                    <a:pt x="928" y="158"/>
                    <a:pt x="929" y="157"/>
                  </a:cubicBezTo>
                  <a:cubicBezTo>
                    <a:pt x="929" y="157"/>
                    <a:pt x="929" y="157"/>
                    <a:pt x="929" y="157"/>
                  </a:cubicBezTo>
                  <a:cubicBezTo>
                    <a:pt x="930" y="156"/>
                    <a:pt x="930" y="156"/>
                    <a:pt x="931" y="155"/>
                  </a:cubicBezTo>
                  <a:cubicBezTo>
                    <a:pt x="931" y="155"/>
                    <a:pt x="931" y="155"/>
                    <a:pt x="931" y="155"/>
                  </a:cubicBezTo>
                  <a:cubicBezTo>
                    <a:pt x="932" y="155"/>
                    <a:pt x="933" y="155"/>
                    <a:pt x="934" y="155"/>
                  </a:cubicBezTo>
                  <a:cubicBezTo>
                    <a:pt x="934" y="155"/>
                    <a:pt x="934" y="155"/>
                    <a:pt x="934" y="155"/>
                  </a:cubicBezTo>
                  <a:cubicBezTo>
                    <a:pt x="934" y="155"/>
                    <a:pt x="934" y="155"/>
                    <a:pt x="934" y="155"/>
                  </a:cubicBezTo>
                  <a:cubicBezTo>
                    <a:pt x="934" y="157"/>
                    <a:pt x="934" y="157"/>
                    <a:pt x="934" y="157"/>
                  </a:cubicBezTo>
                  <a:cubicBezTo>
                    <a:pt x="935" y="157"/>
                    <a:pt x="935" y="157"/>
                    <a:pt x="936" y="157"/>
                  </a:cubicBezTo>
                  <a:cubicBezTo>
                    <a:pt x="936" y="156"/>
                    <a:pt x="936" y="156"/>
                    <a:pt x="936" y="156"/>
                  </a:cubicBezTo>
                  <a:cubicBezTo>
                    <a:pt x="936" y="156"/>
                    <a:pt x="937" y="156"/>
                    <a:pt x="937" y="156"/>
                  </a:cubicBezTo>
                  <a:cubicBezTo>
                    <a:pt x="937" y="155"/>
                    <a:pt x="937" y="155"/>
                    <a:pt x="937" y="155"/>
                  </a:cubicBezTo>
                  <a:cubicBezTo>
                    <a:pt x="936" y="154"/>
                    <a:pt x="937" y="155"/>
                    <a:pt x="936" y="154"/>
                  </a:cubicBezTo>
                  <a:cubicBezTo>
                    <a:pt x="936" y="154"/>
                    <a:pt x="936" y="151"/>
                    <a:pt x="936" y="151"/>
                  </a:cubicBezTo>
                  <a:cubicBezTo>
                    <a:pt x="937" y="151"/>
                    <a:pt x="937" y="151"/>
                    <a:pt x="937" y="151"/>
                  </a:cubicBezTo>
                  <a:cubicBezTo>
                    <a:pt x="937" y="150"/>
                    <a:pt x="938" y="149"/>
                    <a:pt x="937" y="148"/>
                  </a:cubicBezTo>
                  <a:cubicBezTo>
                    <a:pt x="937" y="148"/>
                    <a:pt x="937" y="148"/>
                    <a:pt x="937" y="148"/>
                  </a:cubicBezTo>
                  <a:cubicBezTo>
                    <a:pt x="937" y="148"/>
                    <a:pt x="937" y="148"/>
                    <a:pt x="937" y="148"/>
                  </a:cubicBezTo>
                  <a:cubicBezTo>
                    <a:pt x="939" y="148"/>
                    <a:pt x="939" y="148"/>
                    <a:pt x="939" y="148"/>
                  </a:cubicBezTo>
                  <a:cubicBezTo>
                    <a:pt x="939" y="147"/>
                    <a:pt x="939" y="147"/>
                    <a:pt x="939" y="147"/>
                  </a:cubicBezTo>
                  <a:cubicBezTo>
                    <a:pt x="940" y="147"/>
                    <a:pt x="940" y="147"/>
                    <a:pt x="940" y="147"/>
                  </a:cubicBezTo>
                  <a:cubicBezTo>
                    <a:pt x="940" y="147"/>
                    <a:pt x="940" y="147"/>
                    <a:pt x="940" y="147"/>
                  </a:cubicBezTo>
                  <a:cubicBezTo>
                    <a:pt x="942" y="147"/>
                    <a:pt x="942" y="147"/>
                    <a:pt x="942" y="147"/>
                  </a:cubicBezTo>
                  <a:cubicBezTo>
                    <a:pt x="942" y="147"/>
                    <a:pt x="942" y="147"/>
                    <a:pt x="942" y="147"/>
                  </a:cubicBezTo>
                  <a:cubicBezTo>
                    <a:pt x="942" y="147"/>
                    <a:pt x="942" y="147"/>
                    <a:pt x="942" y="147"/>
                  </a:cubicBezTo>
                  <a:cubicBezTo>
                    <a:pt x="943" y="148"/>
                    <a:pt x="945" y="149"/>
                    <a:pt x="947" y="149"/>
                  </a:cubicBezTo>
                  <a:cubicBezTo>
                    <a:pt x="947" y="150"/>
                    <a:pt x="947" y="150"/>
                    <a:pt x="947" y="150"/>
                  </a:cubicBezTo>
                  <a:cubicBezTo>
                    <a:pt x="946" y="150"/>
                    <a:pt x="944" y="150"/>
                    <a:pt x="944" y="149"/>
                  </a:cubicBezTo>
                  <a:cubicBezTo>
                    <a:pt x="942" y="149"/>
                    <a:pt x="941" y="151"/>
                    <a:pt x="940" y="151"/>
                  </a:cubicBezTo>
                  <a:cubicBezTo>
                    <a:pt x="940" y="153"/>
                    <a:pt x="941" y="154"/>
                    <a:pt x="941" y="156"/>
                  </a:cubicBezTo>
                  <a:cubicBezTo>
                    <a:pt x="940" y="156"/>
                    <a:pt x="940" y="156"/>
                    <a:pt x="940" y="156"/>
                  </a:cubicBezTo>
                  <a:cubicBezTo>
                    <a:pt x="940" y="157"/>
                    <a:pt x="940" y="157"/>
                    <a:pt x="940" y="157"/>
                  </a:cubicBezTo>
                  <a:cubicBezTo>
                    <a:pt x="940" y="157"/>
                    <a:pt x="940" y="157"/>
                    <a:pt x="940" y="157"/>
                  </a:cubicBezTo>
                  <a:cubicBezTo>
                    <a:pt x="939" y="158"/>
                    <a:pt x="939" y="159"/>
                    <a:pt x="939" y="160"/>
                  </a:cubicBezTo>
                  <a:cubicBezTo>
                    <a:pt x="940" y="160"/>
                    <a:pt x="940" y="160"/>
                    <a:pt x="940" y="160"/>
                  </a:cubicBezTo>
                  <a:cubicBezTo>
                    <a:pt x="940" y="161"/>
                    <a:pt x="940" y="161"/>
                    <a:pt x="940" y="161"/>
                  </a:cubicBezTo>
                  <a:cubicBezTo>
                    <a:pt x="939" y="161"/>
                    <a:pt x="939" y="162"/>
                    <a:pt x="938" y="162"/>
                  </a:cubicBezTo>
                  <a:cubicBezTo>
                    <a:pt x="938" y="163"/>
                    <a:pt x="938" y="163"/>
                    <a:pt x="938" y="163"/>
                  </a:cubicBezTo>
                  <a:cubicBezTo>
                    <a:pt x="937" y="163"/>
                    <a:pt x="936" y="164"/>
                    <a:pt x="934" y="164"/>
                  </a:cubicBezTo>
                  <a:cubicBezTo>
                    <a:pt x="934" y="164"/>
                    <a:pt x="934" y="163"/>
                    <a:pt x="933" y="163"/>
                  </a:cubicBezTo>
                  <a:cubicBezTo>
                    <a:pt x="933" y="164"/>
                    <a:pt x="933" y="164"/>
                    <a:pt x="933" y="164"/>
                  </a:cubicBezTo>
                  <a:cubicBezTo>
                    <a:pt x="932" y="164"/>
                    <a:pt x="932" y="164"/>
                    <a:pt x="932" y="164"/>
                  </a:cubicBezTo>
                  <a:cubicBezTo>
                    <a:pt x="932" y="165"/>
                    <a:pt x="932" y="165"/>
                    <a:pt x="932" y="165"/>
                  </a:cubicBezTo>
                  <a:cubicBezTo>
                    <a:pt x="929" y="165"/>
                    <a:pt x="929" y="165"/>
                    <a:pt x="929" y="165"/>
                  </a:cubicBezTo>
                  <a:cubicBezTo>
                    <a:pt x="928" y="165"/>
                    <a:pt x="928" y="165"/>
                    <a:pt x="928" y="165"/>
                  </a:cubicBezTo>
                  <a:cubicBezTo>
                    <a:pt x="928" y="166"/>
                    <a:pt x="928" y="166"/>
                    <a:pt x="928" y="166"/>
                  </a:cubicBezTo>
                  <a:cubicBezTo>
                    <a:pt x="928" y="166"/>
                    <a:pt x="928" y="166"/>
                    <a:pt x="928" y="166"/>
                  </a:cubicBezTo>
                  <a:cubicBezTo>
                    <a:pt x="928" y="167"/>
                    <a:pt x="928" y="167"/>
                    <a:pt x="928" y="167"/>
                  </a:cubicBezTo>
                  <a:cubicBezTo>
                    <a:pt x="928" y="168"/>
                    <a:pt x="928" y="168"/>
                    <a:pt x="928" y="169"/>
                  </a:cubicBezTo>
                  <a:cubicBezTo>
                    <a:pt x="928" y="169"/>
                    <a:pt x="927" y="169"/>
                    <a:pt x="927" y="169"/>
                  </a:cubicBezTo>
                  <a:cubicBezTo>
                    <a:pt x="925" y="170"/>
                    <a:pt x="927" y="170"/>
                    <a:pt x="926" y="171"/>
                  </a:cubicBezTo>
                  <a:cubicBezTo>
                    <a:pt x="926" y="171"/>
                    <a:pt x="926" y="171"/>
                    <a:pt x="926" y="171"/>
                  </a:cubicBezTo>
                  <a:cubicBezTo>
                    <a:pt x="926" y="172"/>
                    <a:pt x="925" y="172"/>
                    <a:pt x="925" y="172"/>
                  </a:cubicBezTo>
                  <a:cubicBezTo>
                    <a:pt x="925" y="173"/>
                    <a:pt x="925" y="173"/>
                    <a:pt x="925" y="173"/>
                  </a:cubicBezTo>
                  <a:cubicBezTo>
                    <a:pt x="925" y="174"/>
                    <a:pt x="925" y="174"/>
                    <a:pt x="925" y="174"/>
                  </a:cubicBezTo>
                  <a:cubicBezTo>
                    <a:pt x="923" y="174"/>
                    <a:pt x="922" y="175"/>
                    <a:pt x="921" y="175"/>
                  </a:cubicBezTo>
                  <a:cubicBezTo>
                    <a:pt x="921" y="177"/>
                    <a:pt x="921" y="177"/>
                    <a:pt x="921" y="177"/>
                  </a:cubicBezTo>
                  <a:cubicBezTo>
                    <a:pt x="919" y="177"/>
                    <a:pt x="919" y="178"/>
                    <a:pt x="918" y="180"/>
                  </a:cubicBezTo>
                  <a:cubicBezTo>
                    <a:pt x="917" y="180"/>
                    <a:pt x="917" y="180"/>
                    <a:pt x="917" y="180"/>
                  </a:cubicBezTo>
                  <a:cubicBezTo>
                    <a:pt x="917" y="181"/>
                    <a:pt x="917" y="181"/>
                    <a:pt x="917" y="181"/>
                  </a:cubicBezTo>
                  <a:cubicBezTo>
                    <a:pt x="916" y="182"/>
                    <a:pt x="916" y="182"/>
                    <a:pt x="916" y="182"/>
                  </a:cubicBezTo>
                  <a:cubicBezTo>
                    <a:pt x="915" y="183"/>
                    <a:pt x="914" y="184"/>
                    <a:pt x="913" y="185"/>
                  </a:cubicBezTo>
                  <a:cubicBezTo>
                    <a:pt x="913" y="185"/>
                    <a:pt x="913" y="185"/>
                    <a:pt x="913" y="185"/>
                  </a:cubicBezTo>
                  <a:cubicBezTo>
                    <a:pt x="912" y="186"/>
                    <a:pt x="912" y="187"/>
                    <a:pt x="911" y="188"/>
                  </a:cubicBezTo>
                  <a:cubicBezTo>
                    <a:pt x="909" y="188"/>
                    <a:pt x="909" y="187"/>
                    <a:pt x="908" y="188"/>
                  </a:cubicBezTo>
                  <a:cubicBezTo>
                    <a:pt x="907" y="189"/>
                    <a:pt x="907" y="189"/>
                    <a:pt x="907" y="190"/>
                  </a:cubicBezTo>
                  <a:cubicBezTo>
                    <a:pt x="905" y="190"/>
                    <a:pt x="905" y="190"/>
                    <a:pt x="905" y="190"/>
                  </a:cubicBezTo>
                  <a:cubicBezTo>
                    <a:pt x="905" y="189"/>
                    <a:pt x="905" y="189"/>
                    <a:pt x="905" y="189"/>
                  </a:cubicBezTo>
                  <a:cubicBezTo>
                    <a:pt x="903" y="189"/>
                    <a:pt x="903" y="189"/>
                    <a:pt x="902" y="190"/>
                  </a:cubicBezTo>
                  <a:cubicBezTo>
                    <a:pt x="902" y="191"/>
                    <a:pt x="903" y="191"/>
                    <a:pt x="904" y="191"/>
                  </a:cubicBezTo>
                  <a:cubicBezTo>
                    <a:pt x="904" y="192"/>
                    <a:pt x="904" y="193"/>
                    <a:pt x="903" y="194"/>
                  </a:cubicBezTo>
                  <a:cubicBezTo>
                    <a:pt x="903" y="194"/>
                    <a:pt x="903" y="194"/>
                    <a:pt x="903" y="194"/>
                  </a:cubicBezTo>
                  <a:cubicBezTo>
                    <a:pt x="902" y="195"/>
                    <a:pt x="903" y="197"/>
                    <a:pt x="902" y="198"/>
                  </a:cubicBezTo>
                  <a:cubicBezTo>
                    <a:pt x="902" y="198"/>
                    <a:pt x="902" y="198"/>
                    <a:pt x="902" y="198"/>
                  </a:cubicBezTo>
                  <a:cubicBezTo>
                    <a:pt x="902" y="198"/>
                    <a:pt x="901" y="198"/>
                    <a:pt x="900" y="198"/>
                  </a:cubicBezTo>
                  <a:cubicBezTo>
                    <a:pt x="900" y="198"/>
                    <a:pt x="900" y="198"/>
                    <a:pt x="900" y="198"/>
                  </a:cubicBezTo>
                  <a:cubicBezTo>
                    <a:pt x="900" y="199"/>
                    <a:pt x="899" y="199"/>
                    <a:pt x="898" y="200"/>
                  </a:cubicBezTo>
                  <a:cubicBezTo>
                    <a:pt x="897" y="201"/>
                    <a:pt x="898" y="203"/>
                    <a:pt x="897" y="204"/>
                  </a:cubicBezTo>
                  <a:cubicBezTo>
                    <a:pt x="897" y="204"/>
                    <a:pt x="897" y="204"/>
                    <a:pt x="897" y="204"/>
                  </a:cubicBezTo>
                  <a:cubicBezTo>
                    <a:pt x="897" y="206"/>
                    <a:pt x="897" y="206"/>
                    <a:pt x="897" y="206"/>
                  </a:cubicBezTo>
                  <a:cubicBezTo>
                    <a:pt x="897" y="206"/>
                    <a:pt x="897" y="206"/>
                    <a:pt x="897" y="206"/>
                  </a:cubicBezTo>
                  <a:cubicBezTo>
                    <a:pt x="896" y="206"/>
                    <a:pt x="896" y="207"/>
                    <a:pt x="896" y="208"/>
                  </a:cubicBezTo>
                  <a:cubicBezTo>
                    <a:pt x="896" y="208"/>
                    <a:pt x="896" y="208"/>
                    <a:pt x="896" y="208"/>
                  </a:cubicBezTo>
                  <a:cubicBezTo>
                    <a:pt x="896" y="210"/>
                    <a:pt x="896" y="213"/>
                    <a:pt x="896" y="216"/>
                  </a:cubicBezTo>
                  <a:cubicBezTo>
                    <a:pt x="897" y="216"/>
                    <a:pt x="897" y="216"/>
                    <a:pt x="897" y="216"/>
                  </a:cubicBezTo>
                  <a:cubicBezTo>
                    <a:pt x="897" y="218"/>
                    <a:pt x="897" y="218"/>
                    <a:pt x="897" y="218"/>
                  </a:cubicBezTo>
                  <a:cubicBezTo>
                    <a:pt x="897" y="218"/>
                    <a:pt x="897" y="218"/>
                    <a:pt x="897" y="218"/>
                  </a:cubicBezTo>
                  <a:cubicBezTo>
                    <a:pt x="897" y="219"/>
                    <a:pt x="897" y="219"/>
                    <a:pt x="897" y="219"/>
                  </a:cubicBezTo>
                  <a:cubicBezTo>
                    <a:pt x="897" y="219"/>
                    <a:pt x="897" y="219"/>
                    <a:pt x="897" y="219"/>
                  </a:cubicBezTo>
                  <a:cubicBezTo>
                    <a:pt x="898" y="221"/>
                    <a:pt x="898" y="221"/>
                    <a:pt x="898" y="221"/>
                  </a:cubicBezTo>
                  <a:cubicBezTo>
                    <a:pt x="898" y="221"/>
                    <a:pt x="898" y="221"/>
                    <a:pt x="898" y="221"/>
                  </a:cubicBezTo>
                  <a:cubicBezTo>
                    <a:pt x="898" y="222"/>
                    <a:pt x="898" y="223"/>
                    <a:pt x="898" y="224"/>
                  </a:cubicBezTo>
                  <a:cubicBezTo>
                    <a:pt x="898" y="224"/>
                    <a:pt x="898" y="224"/>
                    <a:pt x="898" y="224"/>
                  </a:cubicBezTo>
                  <a:cubicBezTo>
                    <a:pt x="898" y="227"/>
                    <a:pt x="898" y="227"/>
                    <a:pt x="898" y="227"/>
                  </a:cubicBezTo>
                  <a:cubicBezTo>
                    <a:pt x="899" y="227"/>
                    <a:pt x="899" y="227"/>
                    <a:pt x="899" y="227"/>
                  </a:cubicBezTo>
                  <a:cubicBezTo>
                    <a:pt x="898" y="228"/>
                    <a:pt x="898" y="230"/>
                    <a:pt x="898" y="231"/>
                  </a:cubicBezTo>
                  <a:cubicBezTo>
                    <a:pt x="899" y="231"/>
                    <a:pt x="899" y="231"/>
                    <a:pt x="899" y="231"/>
                  </a:cubicBezTo>
                  <a:cubicBezTo>
                    <a:pt x="899" y="233"/>
                    <a:pt x="899" y="233"/>
                    <a:pt x="899" y="233"/>
                  </a:cubicBezTo>
                  <a:cubicBezTo>
                    <a:pt x="899" y="233"/>
                    <a:pt x="899" y="233"/>
                    <a:pt x="899" y="233"/>
                  </a:cubicBezTo>
                  <a:cubicBezTo>
                    <a:pt x="899" y="235"/>
                    <a:pt x="899" y="235"/>
                    <a:pt x="899" y="235"/>
                  </a:cubicBezTo>
                  <a:cubicBezTo>
                    <a:pt x="899" y="235"/>
                    <a:pt x="899" y="235"/>
                    <a:pt x="899" y="235"/>
                  </a:cubicBezTo>
                  <a:cubicBezTo>
                    <a:pt x="899" y="236"/>
                    <a:pt x="899" y="236"/>
                    <a:pt x="899" y="236"/>
                  </a:cubicBezTo>
                  <a:cubicBezTo>
                    <a:pt x="900" y="237"/>
                    <a:pt x="900" y="237"/>
                    <a:pt x="900" y="237"/>
                  </a:cubicBezTo>
                  <a:cubicBezTo>
                    <a:pt x="900" y="238"/>
                    <a:pt x="900" y="238"/>
                    <a:pt x="900" y="238"/>
                  </a:cubicBezTo>
                  <a:cubicBezTo>
                    <a:pt x="901" y="238"/>
                    <a:pt x="901" y="238"/>
                    <a:pt x="901" y="238"/>
                  </a:cubicBezTo>
                  <a:cubicBezTo>
                    <a:pt x="901" y="239"/>
                    <a:pt x="901" y="241"/>
                    <a:pt x="901" y="243"/>
                  </a:cubicBezTo>
                  <a:cubicBezTo>
                    <a:pt x="901" y="243"/>
                    <a:pt x="900" y="243"/>
                    <a:pt x="901" y="244"/>
                  </a:cubicBezTo>
                  <a:cubicBezTo>
                    <a:pt x="901" y="244"/>
                    <a:pt x="901" y="244"/>
                    <a:pt x="901" y="244"/>
                  </a:cubicBezTo>
                  <a:cubicBezTo>
                    <a:pt x="902" y="245"/>
                    <a:pt x="902" y="246"/>
                    <a:pt x="902" y="247"/>
                  </a:cubicBezTo>
                  <a:cubicBezTo>
                    <a:pt x="904" y="247"/>
                    <a:pt x="903" y="246"/>
                    <a:pt x="904" y="245"/>
                  </a:cubicBezTo>
                  <a:cubicBezTo>
                    <a:pt x="905" y="245"/>
                    <a:pt x="905" y="245"/>
                    <a:pt x="906" y="245"/>
                  </a:cubicBezTo>
                  <a:cubicBezTo>
                    <a:pt x="906" y="245"/>
                    <a:pt x="906" y="244"/>
                    <a:pt x="907" y="244"/>
                  </a:cubicBezTo>
                  <a:cubicBezTo>
                    <a:pt x="907" y="244"/>
                    <a:pt x="907" y="244"/>
                    <a:pt x="907" y="244"/>
                  </a:cubicBezTo>
                  <a:cubicBezTo>
                    <a:pt x="907" y="243"/>
                    <a:pt x="907" y="243"/>
                    <a:pt x="907" y="243"/>
                  </a:cubicBezTo>
                  <a:cubicBezTo>
                    <a:pt x="908" y="242"/>
                    <a:pt x="909" y="241"/>
                    <a:pt x="910" y="241"/>
                  </a:cubicBezTo>
                  <a:cubicBezTo>
                    <a:pt x="910" y="238"/>
                    <a:pt x="910" y="236"/>
                    <a:pt x="911" y="233"/>
                  </a:cubicBezTo>
                  <a:cubicBezTo>
                    <a:pt x="912" y="233"/>
                    <a:pt x="912" y="233"/>
                    <a:pt x="913" y="233"/>
                  </a:cubicBezTo>
                  <a:cubicBezTo>
                    <a:pt x="913" y="232"/>
                    <a:pt x="913" y="232"/>
                    <a:pt x="913" y="232"/>
                  </a:cubicBezTo>
                  <a:cubicBezTo>
                    <a:pt x="914" y="232"/>
                    <a:pt x="915" y="232"/>
                    <a:pt x="917" y="232"/>
                  </a:cubicBezTo>
                  <a:cubicBezTo>
                    <a:pt x="917" y="230"/>
                    <a:pt x="917" y="228"/>
                    <a:pt x="917" y="225"/>
                  </a:cubicBezTo>
                  <a:cubicBezTo>
                    <a:pt x="917" y="225"/>
                    <a:pt x="917" y="224"/>
                    <a:pt x="918" y="224"/>
                  </a:cubicBezTo>
                  <a:cubicBezTo>
                    <a:pt x="919" y="223"/>
                    <a:pt x="919" y="223"/>
                    <a:pt x="919" y="223"/>
                  </a:cubicBezTo>
                  <a:cubicBezTo>
                    <a:pt x="919" y="223"/>
                    <a:pt x="919" y="223"/>
                    <a:pt x="919" y="223"/>
                  </a:cubicBezTo>
                  <a:cubicBezTo>
                    <a:pt x="919" y="222"/>
                    <a:pt x="919" y="222"/>
                    <a:pt x="920" y="222"/>
                  </a:cubicBezTo>
                  <a:cubicBezTo>
                    <a:pt x="920" y="221"/>
                    <a:pt x="920" y="221"/>
                    <a:pt x="920" y="221"/>
                  </a:cubicBezTo>
                  <a:cubicBezTo>
                    <a:pt x="920" y="221"/>
                    <a:pt x="920" y="221"/>
                    <a:pt x="921" y="221"/>
                  </a:cubicBezTo>
                  <a:cubicBezTo>
                    <a:pt x="921" y="220"/>
                    <a:pt x="921" y="220"/>
                    <a:pt x="921" y="220"/>
                  </a:cubicBezTo>
                  <a:cubicBezTo>
                    <a:pt x="922" y="219"/>
                    <a:pt x="922" y="220"/>
                    <a:pt x="922" y="219"/>
                  </a:cubicBezTo>
                  <a:cubicBezTo>
                    <a:pt x="924" y="219"/>
                    <a:pt x="925" y="219"/>
                    <a:pt x="925" y="220"/>
                  </a:cubicBezTo>
                  <a:cubicBezTo>
                    <a:pt x="926" y="220"/>
                    <a:pt x="927" y="220"/>
                    <a:pt x="927" y="219"/>
                  </a:cubicBezTo>
                  <a:cubicBezTo>
                    <a:pt x="927" y="219"/>
                    <a:pt x="927" y="219"/>
                    <a:pt x="927" y="219"/>
                  </a:cubicBezTo>
                  <a:cubicBezTo>
                    <a:pt x="928" y="219"/>
                    <a:pt x="928" y="219"/>
                    <a:pt x="928" y="219"/>
                  </a:cubicBezTo>
                  <a:cubicBezTo>
                    <a:pt x="928" y="218"/>
                    <a:pt x="928" y="218"/>
                    <a:pt x="928" y="218"/>
                  </a:cubicBezTo>
                  <a:cubicBezTo>
                    <a:pt x="929" y="218"/>
                    <a:pt x="929" y="218"/>
                    <a:pt x="929" y="218"/>
                  </a:cubicBezTo>
                  <a:cubicBezTo>
                    <a:pt x="929" y="215"/>
                    <a:pt x="927" y="214"/>
                    <a:pt x="926" y="213"/>
                  </a:cubicBezTo>
                  <a:cubicBezTo>
                    <a:pt x="926" y="212"/>
                    <a:pt x="926" y="212"/>
                    <a:pt x="926" y="211"/>
                  </a:cubicBezTo>
                  <a:cubicBezTo>
                    <a:pt x="927" y="211"/>
                    <a:pt x="927" y="211"/>
                    <a:pt x="927" y="211"/>
                  </a:cubicBezTo>
                  <a:cubicBezTo>
                    <a:pt x="927" y="207"/>
                    <a:pt x="927" y="207"/>
                    <a:pt x="927" y="207"/>
                  </a:cubicBezTo>
                  <a:cubicBezTo>
                    <a:pt x="928" y="206"/>
                    <a:pt x="930" y="205"/>
                    <a:pt x="931" y="205"/>
                  </a:cubicBezTo>
                  <a:cubicBezTo>
                    <a:pt x="931" y="204"/>
                    <a:pt x="931" y="204"/>
                    <a:pt x="931" y="204"/>
                  </a:cubicBezTo>
                  <a:cubicBezTo>
                    <a:pt x="932" y="204"/>
                    <a:pt x="933" y="205"/>
                    <a:pt x="933" y="206"/>
                  </a:cubicBezTo>
                  <a:cubicBezTo>
                    <a:pt x="934" y="205"/>
                    <a:pt x="934" y="205"/>
                    <a:pt x="935" y="204"/>
                  </a:cubicBezTo>
                  <a:cubicBezTo>
                    <a:pt x="935" y="202"/>
                    <a:pt x="935" y="202"/>
                    <a:pt x="935" y="202"/>
                  </a:cubicBezTo>
                  <a:cubicBezTo>
                    <a:pt x="934" y="202"/>
                    <a:pt x="933" y="202"/>
                    <a:pt x="932" y="202"/>
                  </a:cubicBezTo>
                  <a:cubicBezTo>
                    <a:pt x="932" y="200"/>
                    <a:pt x="932" y="200"/>
                    <a:pt x="932" y="200"/>
                  </a:cubicBezTo>
                  <a:cubicBezTo>
                    <a:pt x="932" y="200"/>
                    <a:pt x="930" y="199"/>
                    <a:pt x="930" y="197"/>
                  </a:cubicBezTo>
                  <a:cubicBezTo>
                    <a:pt x="931" y="197"/>
                    <a:pt x="931" y="197"/>
                    <a:pt x="931" y="197"/>
                  </a:cubicBezTo>
                  <a:cubicBezTo>
                    <a:pt x="931" y="196"/>
                    <a:pt x="931" y="195"/>
                    <a:pt x="932" y="194"/>
                  </a:cubicBezTo>
                  <a:cubicBezTo>
                    <a:pt x="932" y="193"/>
                    <a:pt x="933" y="193"/>
                    <a:pt x="934" y="192"/>
                  </a:cubicBezTo>
                  <a:cubicBezTo>
                    <a:pt x="934" y="191"/>
                    <a:pt x="934" y="190"/>
                    <a:pt x="934" y="189"/>
                  </a:cubicBezTo>
                  <a:cubicBezTo>
                    <a:pt x="933" y="188"/>
                    <a:pt x="933" y="188"/>
                    <a:pt x="931" y="188"/>
                  </a:cubicBezTo>
                  <a:cubicBezTo>
                    <a:pt x="931" y="188"/>
                    <a:pt x="931" y="188"/>
                    <a:pt x="931" y="188"/>
                  </a:cubicBezTo>
                  <a:cubicBezTo>
                    <a:pt x="930" y="188"/>
                    <a:pt x="930" y="188"/>
                    <a:pt x="930" y="188"/>
                  </a:cubicBezTo>
                  <a:cubicBezTo>
                    <a:pt x="930" y="188"/>
                    <a:pt x="929" y="187"/>
                    <a:pt x="929" y="186"/>
                  </a:cubicBezTo>
                  <a:cubicBezTo>
                    <a:pt x="929" y="186"/>
                    <a:pt x="929" y="186"/>
                    <a:pt x="929" y="186"/>
                  </a:cubicBezTo>
                  <a:cubicBezTo>
                    <a:pt x="928" y="183"/>
                    <a:pt x="931" y="181"/>
                    <a:pt x="932" y="179"/>
                  </a:cubicBezTo>
                  <a:cubicBezTo>
                    <a:pt x="932" y="179"/>
                    <a:pt x="932" y="179"/>
                    <a:pt x="932" y="179"/>
                  </a:cubicBezTo>
                  <a:cubicBezTo>
                    <a:pt x="933" y="178"/>
                    <a:pt x="933" y="178"/>
                    <a:pt x="933" y="178"/>
                  </a:cubicBezTo>
                  <a:cubicBezTo>
                    <a:pt x="933" y="177"/>
                    <a:pt x="933" y="177"/>
                    <a:pt x="933" y="177"/>
                  </a:cubicBezTo>
                  <a:cubicBezTo>
                    <a:pt x="934" y="177"/>
                    <a:pt x="934" y="177"/>
                    <a:pt x="934" y="177"/>
                  </a:cubicBezTo>
                  <a:cubicBezTo>
                    <a:pt x="934" y="177"/>
                    <a:pt x="934" y="177"/>
                    <a:pt x="934" y="177"/>
                  </a:cubicBezTo>
                  <a:cubicBezTo>
                    <a:pt x="934" y="177"/>
                    <a:pt x="934" y="177"/>
                    <a:pt x="934" y="177"/>
                  </a:cubicBezTo>
                  <a:cubicBezTo>
                    <a:pt x="935" y="177"/>
                    <a:pt x="935" y="176"/>
                    <a:pt x="935" y="175"/>
                  </a:cubicBezTo>
                  <a:cubicBezTo>
                    <a:pt x="936" y="175"/>
                    <a:pt x="936" y="175"/>
                    <a:pt x="936" y="175"/>
                  </a:cubicBezTo>
                  <a:cubicBezTo>
                    <a:pt x="936" y="175"/>
                    <a:pt x="936" y="174"/>
                    <a:pt x="936" y="173"/>
                  </a:cubicBezTo>
                  <a:cubicBezTo>
                    <a:pt x="936" y="173"/>
                    <a:pt x="936" y="173"/>
                    <a:pt x="937" y="172"/>
                  </a:cubicBezTo>
                  <a:cubicBezTo>
                    <a:pt x="937" y="171"/>
                    <a:pt x="938" y="171"/>
                    <a:pt x="938" y="169"/>
                  </a:cubicBezTo>
                  <a:cubicBezTo>
                    <a:pt x="939" y="169"/>
                    <a:pt x="939" y="170"/>
                    <a:pt x="940" y="170"/>
                  </a:cubicBezTo>
                  <a:cubicBezTo>
                    <a:pt x="940" y="170"/>
                    <a:pt x="940" y="170"/>
                    <a:pt x="940" y="170"/>
                  </a:cubicBezTo>
                  <a:cubicBezTo>
                    <a:pt x="942" y="170"/>
                    <a:pt x="942" y="170"/>
                    <a:pt x="943" y="170"/>
                  </a:cubicBezTo>
                  <a:cubicBezTo>
                    <a:pt x="943" y="171"/>
                    <a:pt x="943" y="171"/>
                    <a:pt x="943" y="171"/>
                  </a:cubicBezTo>
                  <a:cubicBezTo>
                    <a:pt x="944" y="171"/>
                    <a:pt x="944" y="171"/>
                    <a:pt x="944" y="171"/>
                  </a:cubicBezTo>
                  <a:cubicBezTo>
                    <a:pt x="944" y="171"/>
                    <a:pt x="944" y="171"/>
                    <a:pt x="944" y="171"/>
                  </a:cubicBezTo>
                  <a:cubicBezTo>
                    <a:pt x="945" y="171"/>
                    <a:pt x="945" y="171"/>
                    <a:pt x="945" y="171"/>
                  </a:cubicBezTo>
                  <a:cubicBezTo>
                    <a:pt x="945" y="169"/>
                    <a:pt x="945" y="169"/>
                    <a:pt x="945" y="169"/>
                  </a:cubicBezTo>
                  <a:cubicBezTo>
                    <a:pt x="947" y="169"/>
                    <a:pt x="950" y="167"/>
                    <a:pt x="950" y="165"/>
                  </a:cubicBezTo>
                  <a:cubicBezTo>
                    <a:pt x="952" y="165"/>
                    <a:pt x="952" y="165"/>
                    <a:pt x="952" y="165"/>
                  </a:cubicBezTo>
                  <a:cubicBezTo>
                    <a:pt x="951" y="165"/>
                    <a:pt x="951" y="166"/>
                    <a:pt x="951" y="166"/>
                  </a:cubicBezTo>
                  <a:cubicBezTo>
                    <a:pt x="951" y="167"/>
                    <a:pt x="951" y="167"/>
                    <a:pt x="951" y="167"/>
                  </a:cubicBezTo>
                  <a:cubicBezTo>
                    <a:pt x="950" y="169"/>
                    <a:pt x="950" y="170"/>
                    <a:pt x="950" y="172"/>
                  </a:cubicBezTo>
                  <a:cubicBezTo>
                    <a:pt x="951" y="172"/>
                    <a:pt x="952" y="172"/>
                    <a:pt x="952" y="171"/>
                  </a:cubicBezTo>
                  <a:cubicBezTo>
                    <a:pt x="953" y="171"/>
                    <a:pt x="953" y="171"/>
                    <a:pt x="953" y="171"/>
                  </a:cubicBezTo>
                  <a:cubicBezTo>
                    <a:pt x="953" y="171"/>
                    <a:pt x="953" y="171"/>
                    <a:pt x="953" y="171"/>
                  </a:cubicBezTo>
                  <a:cubicBezTo>
                    <a:pt x="953" y="170"/>
                    <a:pt x="954" y="170"/>
                    <a:pt x="954" y="169"/>
                  </a:cubicBezTo>
                  <a:cubicBezTo>
                    <a:pt x="954" y="169"/>
                    <a:pt x="954" y="169"/>
                    <a:pt x="954" y="169"/>
                  </a:cubicBezTo>
                  <a:cubicBezTo>
                    <a:pt x="954" y="169"/>
                    <a:pt x="954" y="169"/>
                    <a:pt x="954" y="169"/>
                  </a:cubicBezTo>
                  <a:cubicBezTo>
                    <a:pt x="955" y="168"/>
                    <a:pt x="955" y="168"/>
                    <a:pt x="956" y="168"/>
                  </a:cubicBezTo>
                  <a:cubicBezTo>
                    <a:pt x="956" y="167"/>
                    <a:pt x="956" y="167"/>
                    <a:pt x="956" y="165"/>
                  </a:cubicBezTo>
                  <a:cubicBezTo>
                    <a:pt x="956" y="165"/>
                    <a:pt x="957" y="166"/>
                    <a:pt x="957" y="166"/>
                  </a:cubicBezTo>
                  <a:cubicBezTo>
                    <a:pt x="957" y="165"/>
                    <a:pt x="957" y="165"/>
                    <a:pt x="957" y="165"/>
                  </a:cubicBezTo>
                  <a:cubicBezTo>
                    <a:pt x="958" y="165"/>
                    <a:pt x="958" y="165"/>
                    <a:pt x="959" y="165"/>
                  </a:cubicBezTo>
                  <a:cubicBezTo>
                    <a:pt x="959" y="165"/>
                    <a:pt x="959" y="164"/>
                    <a:pt x="959" y="164"/>
                  </a:cubicBezTo>
                  <a:cubicBezTo>
                    <a:pt x="961" y="164"/>
                    <a:pt x="961" y="163"/>
                    <a:pt x="963" y="164"/>
                  </a:cubicBezTo>
                  <a:cubicBezTo>
                    <a:pt x="963" y="165"/>
                    <a:pt x="963" y="165"/>
                    <a:pt x="963" y="165"/>
                  </a:cubicBezTo>
                  <a:cubicBezTo>
                    <a:pt x="964" y="165"/>
                    <a:pt x="964" y="165"/>
                    <a:pt x="964" y="165"/>
                  </a:cubicBezTo>
                  <a:cubicBezTo>
                    <a:pt x="964" y="165"/>
                    <a:pt x="964" y="165"/>
                    <a:pt x="964" y="165"/>
                  </a:cubicBezTo>
                  <a:cubicBezTo>
                    <a:pt x="965" y="165"/>
                    <a:pt x="965" y="165"/>
                    <a:pt x="965" y="165"/>
                  </a:cubicBezTo>
                  <a:cubicBezTo>
                    <a:pt x="965" y="165"/>
                    <a:pt x="965" y="166"/>
                    <a:pt x="966" y="166"/>
                  </a:cubicBezTo>
                  <a:cubicBezTo>
                    <a:pt x="968" y="166"/>
                    <a:pt x="968" y="166"/>
                    <a:pt x="968" y="166"/>
                  </a:cubicBezTo>
                  <a:cubicBezTo>
                    <a:pt x="968" y="167"/>
                    <a:pt x="968" y="167"/>
                    <a:pt x="968" y="167"/>
                  </a:cubicBezTo>
                  <a:cubicBezTo>
                    <a:pt x="968" y="167"/>
                    <a:pt x="968" y="167"/>
                    <a:pt x="968" y="167"/>
                  </a:cubicBezTo>
                  <a:cubicBezTo>
                    <a:pt x="968" y="169"/>
                    <a:pt x="968" y="169"/>
                    <a:pt x="968" y="169"/>
                  </a:cubicBezTo>
                  <a:cubicBezTo>
                    <a:pt x="969" y="169"/>
                    <a:pt x="969" y="170"/>
                    <a:pt x="970" y="170"/>
                  </a:cubicBezTo>
                  <a:cubicBezTo>
                    <a:pt x="970" y="170"/>
                    <a:pt x="970" y="170"/>
                    <a:pt x="970" y="170"/>
                  </a:cubicBezTo>
                  <a:cubicBezTo>
                    <a:pt x="971" y="171"/>
                    <a:pt x="972" y="171"/>
                    <a:pt x="972" y="171"/>
                  </a:cubicBezTo>
                  <a:cubicBezTo>
                    <a:pt x="973" y="170"/>
                    <a:pt x="973" y="168"/>
                    <a:pt x="974" y="167"/>
                  </a:cubicBezTo>
                  <a:cubicBezTo>
                    <a:pt x="974" y="167"/>
                    <a:pt x="974" y="167"/>
                    <a:pt x="974" y="167"/>
                  </a:cubicBezTo>
                  <a:cubicBezTo>
                    <a:pt x="975" y="166"/>
                    <a:pt x="975" y="166"/>
                    <a:pt x="976" y="165"/>
                  </a:cubicBezTo>
                  <a:cubicBezTo>
                    <a:pt x="977" y="164"/>
                    <a:pt x="978" y="164"/>
                    <a:pt x="979" y="163"/>
                  </a:cubicBezTo>
                  <a:cubicBezTo>
                    <a:pt x="979" y="163"/>
                    <a:pt x="979" y="163"/>
                    <a:pt x="979" y="163"/>
                  </a:cubicBezTo>
                  <a:cubicBezTo>
                    <a:pt x="979" y="162"/>
                    <a:pt x="979" y="162"/>
                    <a:pt x="978" y="161"/>
                  </a:cubicBezTo>
                  <a:cubicBezTo>
                    <a:pt x="980" y="161"/>
                    <a:pt x="980" y="161"/>
                    <a:pt x="980" y="161"/>
                  </a:cubicBezTo>
                  <a:cubicBezTo>
                    <a:pt x="980" y="161"/>
                    <a:pt x="980" y="161"/>
                    <a:pt x="980" y="161"/>
                  </a:cubicBezTo>
                  <a:cubicBezTo>
                    <a:pt x="981" y="161"/>
                    <a:pt x="980" y="160"/>
                    <a:pt x="981" y="161"/>
                  </a:cubicBezTo>
                  <a:cubicBezTo>
                    <a:pt x="982" y="161"/>
                    <a:pt x="983" y="160"/>
                    <a:pt x="984" y="159"/>
                  </a:cubicBezTo>
                  <a:cubicBezTo>
                    <a:pt x="984" y="159"/>
                    <a:pt x="984" y="159"/>
                    <a:pt x="984" y="159"/>
                  </a:cubicBezTo>
                  <a:cubicBezTo>
                    <a:pt x="984" y="159"/>
                    <a:pt x="983" y="158"/>
                    <a:pt x="983" y="158"/>
                  </a:cubicBezTo>
                  <a:cubicBezTo>
                    <a:pt x="983" y="157"/>
                    <a:pt x="983" y="157"/>
                    <a:pt x="983" y="157"/>
                  </a:cubicBezTo>
                  <a:cubicBezTo>
                    <a:pt x="984" y="158"/>
                    <a:pt x="985" y="158"/>
                    <a:pt x="986" y="159"/>
                  </a:cubicBezTo>
                  <a:cubicBezTo>
                    <a:pt x="986" y="158"/>
                    <a:pt x="987" y="158"/>
                    <a:pt x="987" y="157"/>
                  </a:cubicBezTo>
                  <a:cubicBezTo>
                    <a:pt x="987" y="156"/>
                    <a:pt x="987" y="156"/>
                    <a:pt x="987" y="156"/>
                  </a:cubicBezTo>
                  <a:cubicBezTo>
                    <a:pt x="987" y="155"/>
                    <a:pt x="987" y="155"/>
                    <a:pt x="987" y="155"/>
                  </a:cubicBezTo>
                  <a:cubicBezTo>
                    <a:pt x="988" y="155"/>
                    <a:pt x="988" y="155"/>
                    <a:pt x="989" y="156"/>
                  </a:cubicBezTo>
                  <a:cubicBezTo>
                    <a:pt x="990" y="156"/>
                    <a:pt x="990" y="156"/>
                    <a:pt x="990" y="155"/>
                  </a:cubicBezTo>
                  <a:cubicBezTo>
                    <a:pt x="990" y="155"/>
                    <a:pt x="990" y="155"/>
                    <a:pt x="990" y="155"/>
                  </a:cubicBezTo>
                  <a:cubicBezTo>
                    <a:pt x="991" y="155"/>
                    <a:pt x="991" y="155"/>
                    <a:pt x="991" y="155"/>
                  </a:cubicBezTo>
                  <a:cubicBezTo>
                    <a:pt x="991" y="154"/>
                    <a:pt x="991" y="154"/>
                    <a:pt x="991" y="154"/>
                  </a:cubicBezTo>
                  <a:cubicBezTo>
                    <a:pt x="993" y="154"/>
                    <a:pt x="993" y="154"/>
                    <a:pt x="993" y="154"/>
                  </a:cubicBezTo>
                  <a:cubicBezTo>
                    <a:pt x="993" y="154"/>
                    <a:pt x="993" y="154"/>
                    <a:pt x="993" y="154"/>
                  </a:cubicBezTo>
                  <a:cubicBezTo>
                    <a:pt x="993" y="154"/>
                    <a:pt x="993" y="154"/>
                    <a:pt x="993" y="154"/>
                  </a:cubicBezTo>
                  <a:cubicBezTo>
                    <a:pt x="993" y="153"/>
                    <a:pt x="993" y="153"/>
                    <a:pt x="993" y="153"/>
                  </a:cubicBezTo>
                  <a:cubicBezTo>
                    <a:pt x="994" y="153"/>
                    <a:pt x="995" y="153"/>
                    <a:pt x="996" y="153"/>
                  </a:cubicBezTo>
                  <a:cubicBezTo>
                    <a:pt x="996" y="153"/>
                    <a:pt x="996" y="153"/>
                    <a:pt x="996" y="153"/>
                  </a:cubicBezTo>
                  <a:cubicBezTo>
                    <a:pt x="997" y="153"/>
                    <a:pt x="997" y="153"/>
                    <a:pt x="997" y="153"/>
                  </a:cubicBezTo>
                  <a:cubicBezTo>
                    <a:pt x="997" y="152"/>
                    <a:pt x="997" y="152"/>
                    <a:pt x="997" y="152"/>
                  </a:cubicBezTo>
                  <a:cubicBezTo>
                    <a:pt x="998" y="152"/>
                    <a:pt x="998" y="152"/>
                    <a:pt x="998" y="152"/>
                  </a:cubicBezTo>
                  <a:cubicBezTo>
                    <a:pt x="998" y="151"/>
                    <a:pt x="998" y="151"/>
                    <a:pt x="998" y="151"/>
                  </a:cubicBezTo>
                  <a:cubicBezTo>
                    <a:pt x="999" y="151"/>
                    <a:pt x="999" y="151"/>
                    <a:pt x="999" y="151"/>
                  </a:cubicBezTo>
                  <a:cubicBezTo>
                    <a:pt x="999" y="151"/>
                    <a:pt x="999" y="151"/>
                    <a:pt x="999" y="151"/>
                  </a:cubicBezTo>
                  <a:cubicBezTo>
                    <a:pt x="1000" y="151"/>
                    <a:pt x="1000" y="151"/>
                    <a:pt x="1000" y="151"/>
                  </a:cubicBezTo>
                  <a:cubicBezTo>
                    <a:pt x="1001" y="150"/>
                    <a:pt x="1001" y="150"/>
                    <a:pt x="1001" y="150"/>
                  </a:cubicBezTo>
                  <a:cubicBezTo>
                    <a:pt x="1001" y="150"/>
                    <a:pt x="1001" y="150"/>
                    <a:pt x="1001" y="150"/>
                  </a:cubicBezTo>
                  <a:cubicBezTo>
                    <a:pt x="1001" y="150"/>
                    <a:pt x="1001" y="150"/>
                    <a:pt x="1001" y="150"/>
                  </a:cubicBezTo>
                  <a:cubicBezTo>
                    <a:pt x="1002" y="150"/>
                    <a:pt x="1003" y="150"/>
                    <a:pt x="1004" y="149"/>
                  </a:cubicBezTo>
                  <a:cubicBezTo>
                    <a:pt x="1004" y="149"/>
                    <a:pt x="1004" y="149"/>
                    <a:pt x="1004" y="149"/>
                  </a:cubicBezTo>
                  <a:cubicBezTo>
                    <a:pt x="1005" y="149"/>
                    <a:pt x="1005" y="149"/>
                    <a:pt x="1005" y="149"/>
                  </a:cubicBezTo>
                  <a:cubicBezTo>
                    <a:pt x="1005" y="149"/>
                    <a:pt x="1005" y="149"/>
                    <a:pt x="1005" y="149"/>
                  </a:cubicBezTo>
                  <a:cubicBezTo>
                    <a:pt x="1006" y="149"/>
                    <a:pt x="1006" y="149"/>
                    <a:pt x="1006" y="149"/>
                  </a:cubicBezTo>
                  <a:cubicBezTo>
                    <a:pt x="1007" y="149"/>
                    <a:pt x="1009" y="149"/>
                    <a:pt x="1010" y="149"/>
                  </a:cubicBezTo>
                  <a:cubicBezTo>
                    <a:pt x="1010" y="149"/>
                    <a:pt x="1010" y="149"/>
                    <a:pt x="1010" y="149"/>
                  </a:cubicBezTo>
                  <a:cubicBezTo>
                    <a:pt x="1011" y="149"/>
                    <a:pt x="1011" y="149"/>
                    <a:pt x="1011" y="149"/>
                  </a:cubicBezTo>
                  <a:cubicBezTo>
                    <a:pt x="1011" y="150"/>
                    <a:pt x="1011" y="150"/>
                    <a:pt x="1011" y="150"/>
                  </a:cubicBezTo>
                  <a:cubicBezTo>
                    <a:pt x="1012" y="150"/>
                    <a:pt x="1012" y="150"/>
                    <a:pt x="1012" y="150"/>
                  </a:cubicBezTo>
                  <a:cubicBezTo>
                    <a:pt x="1012" y="150"/>
                    <a:pt x="1012" y="150"/>
                    <a:pt x="1012" y="150"/>
                  </a:cubicBezTo>
                  <a:cubicBezTo>
                    <a:pt x="1015" y="150"/>
                    <a:pt x="1015" y="150"/>
                    <a:pt x="1015" y="150"/>
                  </a:cubicBezTo>
                  <a:cubicBezTo>
                    <a:pt x="1015" y="151"/>
                    <a:pt x="1015" y="151"/>
                    <a:pt x="1015" y="151"/>
                  </a:cubicBezTo>
                  <a:cubicBezTo>
                    <a:pt x="1016" y="150"/>
                    <a:pt x="1017" y="149"/>
                    <a:pt x="1018" y="148"/>
                  </a:cubicBezTo>
                  <a:cubicBezTo>
                    <a:pt x="1018" y="148"/>
                    <a:pt x="1018" y="148"/>
                    <a:pt x="1018" y="148"/>
                  </a:cubicBezTo>
                  <a:cubicBezTo>
                    <a:pt x="1018" y="148"/>
                    <a:pt x="1018" y="148"/>
                    <a:pt x="1018" y="148"/>
                  </a:cubicBezTo>
                  <a:cubicBezTo>
                    <a:pt x="1017" y="147"/>
                    <a:pt x="1017" y="147"/>
                    <a:pt x="1017" y="147"/>
                  </a:cubicBezTo>
                  <a:cubicBezTo>
                    <a:pt x="1017" y="147"/>
                    <a:pt x="1018" y="146"/>
                    <a:pt x="1018" y="145"/>
                  </a:cubicBezTo>
                  <a:cubicBezTo>
                    <a:pt x="1017" y="145"/>
                    <a:pt x="1016" y="145"/>
                    <a:pt x="1015" y="145"/>
                  </a:cubicBezTo>
                  <a:cubicBezTo>
                    <a:pt x="1015" y="144"/>
                    <a:pt x="1015" y="144"/>
                    <a:pt x="1015" y="144"/>
                  </a:cubicBezTo>
                  <a:cubicBezTo>
                    <a:pt x="1015" y="144"/>
                    <a:pt x="1015" y="144"/>
                    <a:pt x="1015" y="144"/>
                  </a:cubicBezTo>
                  <a:cubicBezTo>
                    <a:pt x="1014" y="143"/>
                    <a:pt x="1015" y="143"/>
                    <a:pt x="1015" y="143"/>
                  </a:cubicBezTo>
                  <a:cubicBezTo>
                    <a:pt x="1015" y="143"/>
                    <a:pt x="1015" y="143"/>
                    <a:pt x="1015" y="143"/>
                  </a:cubicBezTo>
                  <a:cubicBezTo>
                    <a:pt x="1015" y="142"/>
                    <a:pt x="1015" y="142"/>
                    <a:pt x="1015" y="142"/>
                  </a:cubicBezTo>
                  <a:cubicBezTo>
                    <a:pt x="1015" y="142"/>
                    <a:pt x="1015" y="142"/>
                    <a:pt x="1015" y="142"/>
                  </a:cubicBezTo>
                  <a:cubicBezTo>
                    <a:pt x="1014" y="141"/>
                    <a:pt x="1014" y="140"/>
                    <a:pt x="1014" y="139"/>
                  </a:cubicBezTo>
                  <a:cubicBezTo>
                    <a:pt x="1013" y="139"/>
                    <a:pt x="1013" y="139"/>
                    <a:pt x="1013" y="139"/>
                  </a:cubicBezTo>
                  <a:cubicBezTo>
                    <a:pt x="1013" y="138"/>
                    <a:pt x="1013" y="138"/>
                    <a:pt x="1013" y="138"/>
                  </a:cubicBezTo>
                  <a:cubicBezTo>
                    <a:pt x="1013" y="138"/>
                    <a:pt x="1013" y="137"/>
                    <a:pt x="1012" y="137"/>
                  </a:cubicBezTo>
                  <a:cubicBezTo>
                    <a:pt x="1012" y="136"/>
                    <a:pt x="1012" y="135"/>
                    <a:pt x="1011" y="134"/>
                  </a:cubicBezTo>
                  <a:cubicBezTo>
                    <a:pt x="1010" y="134"/>
                    <a:pt x="1010" y="135"/>
                    <a:pt x="1009" y="135"/>
                  </a:cubicBezTo>
                  <a:cubicBezTo>
                    <a:pt x="1008" y="135"/>
                    <a:pt x="1008" y="135"/>
                    <a:pt x="1008" y="135"/>
                  </a:cubicBezTo>
                  <a:cubicBezTo>
                    <a:pt x="1008" y="135"/>
                    <a:pt x="1008" y="135"/>
                    <a:pt x="1008" y="135"/>
                  </a:cubicBezTo>
                  <a:cubicBezTo>
                    <a:pt x="1007" y="135"/>
                    <a:pt x="1007" y="135"/>
                    <a:pt x="1007" y="135"/>
                  </a:cubicBezTo>
                  <a:cubicBezTo>
                    <a:pt x="1007" y="134"/>
                    <a:pt x="1008" y="134"/>
                    <a:pt x="1008" y="134"/>
                  </a:cubicBezTo>
                  <a:cubicBezTo>
                    <a:pt x="1008" y="133"/>
                    <a:pt x="1008" y="133"/>
                    <a:pt x="1008" y="133"/>
                  </a:cubicBezTo>
                  <a:cubicBezTo>
                    <a:pt x="1009" y="133"/>
                    <a:pt x="1009" y="133"/>
                    <a:pt x="1009" y="133"/>
                  </a:cubicBezTo>
                  <a:cubicBezTo>
                    <a:pt x="1009" y="131"/>
                    <a:pt x="1009" y="131"/>
                    <a:pt x="1009" y="131"/>
                  </a:cubicBezTo>
                  <a:cubicBezTo>
                    <a:pt x="1009" y="131"/>
                    <a:pt x="1009" y="131"/>
                    <a:pt x="1009" y="131"/>
                  </a:cubicBezTo>
                  <a:cubicBezTo>
                    <a:pt x="1009" y="131"/>
                    <a:pt x="1009" y="131"/>
                    <a:pt x="1009" y="131"/>
                  </a:cubicBezTo>
                  <a:cubicBezTo>
                    <a:pt x="1009" y="131"/>
                    <a:pt x="1008" y="131"/>
                    <a:pt x="1008" y="131"/>
                  </a:cubicBezTo>
                  <a:cubicBezTo>
                    <a:pt x="1008" y="132"/>
                    <a:pt x="1008" y="132"/>
                    <a:pt x="1008" y="132"/>
                  </a:cubicBezTo>
                  <a:cubicBezTo>
                    <a:pt x="1006" y="132"/>
                    <a:pt x="1006" y="132"/>
                    <a:pt x="1006" y="132"/>
                  </a:cubicBezTo>
                  <a:cubicBezTo>
                    <a:pt x="1006" y="132"/>
                    <a:pt x="1006" y="132"/>
                    <a:pt x="1006" y="132"/>
                  </a:cubicBezTo>
                  <a:cubicBezTo>
                    <a:pt x="1005" y="131"/>
                    <a:pt x="1004" y="130"/>
                    <a:pt x="1003" y="131"/>
                  </a:cubicBezTo>
                  <a:cubicBezTo>
                    <a:pt x="1001" y="131"/>
                    <a:pt x="1001" y="131"/>
                    <a:pt x="1001" y="131"/>
                  </a:cubicBezTo>
                  <a:cubicBezTo>
                    <a:pt x="1001" y="131"/>
                    <a:pt x="1001" y="131"/>
                    <a:pt x="1001" y="131"/>
                  </a:cubicBezTo>
                  <a:cubicBezTo>
                    <a:pt x="1002" y="130"/>
                    <a:pt x="1002" y="130"/>
                    <a:pt x="1003" y="130"/>
                  </a:cubicBezTo>
                  <a:cubicBezTo>
                    <a:pt x="1003" y="130"/>
                    <a:pt x="1003" y="130"/>
                    <a:pt x="1003" y="130"/>
                  </a:cubicBezTo>
                  <a:cubicBezTo>
                    <a:pt x="1004" y="130"/>
                    <a:pt x="1006" y="130"/>
                    <a:pt x="1007" y="130"/>
                  </a:cubicBezTo>
                  <a:cubicBezTo>
                    <a:pt x="1007" y="129"/>
                    <a:pt x="1007" y="129"/>
                    <a:pt x="1007" y="129"/>
                  </a:cubicBezTo>
                  <a:cubicBezTo>
                    <a:pt x="1008" y="129"/>
                    <a:pt x="1008" y="129"/>
                    <a:pt x="1008" y="129"/>
                  </a:cubicBezTo>
                  <a:cubicBezTo>
                    <a:pt x="1008" y="130"/>
                    <a:pt x="1009" y="130"/>
                    <a:pt x="1010" y="130"/>
                  </a:cubicBezTo>
                  <a:cubicBezTo>
                    <a:pt x="1010" y="131"/>
                    <a:pt x="1010" y="131"/>
                    <a:pt x="1010" y="131"/>
                  </a:cubicBezTo>
                  <a:cubicBezTo>
                    <a:pt x="1011" y="131"/>
                    <a:pt x="1011" y="131"/>
                    <a:pt x="1011" y="131"/>
                  </a:cubicBezTo>
                  <a:cubicBezTo>
                    <a:pt x="1011" y="131"/>
                    <a:pt x="1011" y="131"/>
                    <a:pt x="1011" y="131"/>
                  </a:cubicBezTo>
                  <a:cubicBezTo>
                    <a:pt x="1012" y="131"/>
                    <a:pt x="1014" y="132"/>
                    <a:pt x="1016" y="132"/>
                  </a:cubicBezTo>
                  <a:cubicBezTo>
                    <a:pt x="1016" y="131"/>
                    <a:pt x="1016" y="131"/>
                    <a:pt x="1016" y="131"/>
                  </a:cubicBezTo>
                  <a:cubicBezTo>
                    <a:pt x="1017" y="131"/>
                    <a:pt x="1017" y="131"/>
                    <a:pt x="1017" y="131"/>
                  </a:cubicBezTo>
                  <a:cubicBezTo>
                    <a:pt x="1017" y="131"/>
                    <a:pt x="1017" y="131"/>
                    <a:pt x="1017" y="131"/>
                  </a:cubicBezTo>
                  <a:cubicBezTo>
                    <a:pt x="1018" y="131"/>
                    <a:pt x="1018" y="131"/>
                    <a:pt x="1019" y="131"/>
                  </a:cubicBezTo>
                  <a:cubicBezTo>
                    <a:pt x="1019" y="131"/>
                    <a:pt x="1019" y="131"/>
                    <a:pt x="1019" y="131"/>
                  </a:cubicBezTo>
                  <a:cubicBezTo>
                    <a:pt x="1020" y="131"/>
                    <a:pt x="1020" y="131"/>
                    <a:pt x="1020" y="131"/>
                  </a:cubicBezTo>
                  <a:cubicBezTo>
                    <a:pt x="1020" y="130"/>
                    <a:pt x="1020" y="130"/>
                    <a:pt x="1020" y="130"/>
                  </a:cubicBezTo>
                  <a:cubicBezTo>
                    <a:pt x="1021" y="130"/>
                    <a:pt x="1021" y="130"/>
                    <a:pt x="1021" y="130"/>
                  </a:cubicBezTo>
                  <a:cubicBezTo>
                    <a:pt x="1021" y="130"/>
                    <a:pt x="1021" y="130"/>
                    <a:pt x="1021" y="130"/>
                  </a:cubicBezTo>
                  <a:cubicBezTo>
                    <a:pt x="1022" y="130"/>
                    <a:pt x="1022" y="130"/>
                    <a:pt x="1022" y="130"/>
                  </a:cubicBezTo>
                  <a:cubicBezTo>
                    <a:pt x="1022" y="129"/>
                    <a:pt x="1022" y="129"/>
                    <a:pt x="1022" y="129"/>
                  </a:cubicBezTo>
                  <a:cubicBezTo>
                    <a:pt x="1022" y="129"/>
                    <a:pt x="1023" y="129"/>
                    <a:pt x="1023" y="129"/>
                  </a:cubicBezTo>
                  <a:cubicBezTo>
                    <a:pt x="1023" y="127"/>
                    <a:pt x="1023" y="126"/>
                    <a:pt x="1025" y="125"/>
                  </a:cubicBezTo>
                  <a:cubicBezTo>
                    <a:pt x="1025" y="124"/>
                    <a:pt x="1025" y="123"/>
                    <a:pt x="1024" y="123"/>
                  </a:cubicBezTo>
                  <a:cubicBezTo>
                    <a:pt x="1023" y="123"/>
                    <a:pt x="1023" y="123"/>
                    <a:pt x="1023" y="123"/>
                  </a:cubicBezTo>
                  <a:cubicBezTo>
                    <a:pt x="1023" y="123"/>
                    <a:pt x="1023" y="122"/>
                    <a:pt x="1023" y="122"/>
                  </a:cubicBezTo>
                  <a:cubicBezTo>
                    <a:pt x="1022" y="121"/>
                    <a:pt x="1022" y="122"/>
                    <a:pt x="1022" y="121"/>
                  </a:cubicBezTo>
                  <a:cubicBezTo>
                    <a:pt x="1023" y="121"/>
                    <a:pt x="1022" y="121"/>
                    <a:pt x="1023" y="120"/>
                  </a:cubicBezTo>
                  <a:cubicBezTo>
                    <a:pt x="1023" y="120"/>
                    <a:pt x="1023" y="120"/>
                    <a:pt x="1023" y="120"/>
                  </a:cubicBezTo>
                  <a:cubicBezTo>
                    <a:pt x="1023" y="119"/>
                    <a:pt x="1023" y="118"/>
                    <a:pt x="1023" y="118"/>
                  </a:cubicBezTo>
                  <a:cubicBezTo>
                    <a:pt x="1023" y="117"/>
                    <a:pt x="1024" y="117"/>
                    <a:pt x="1025" y="117"/>
                  </a:cubicBezTo>
                  <a:cubicBezTo>
                    <a:pt x="1025" y="116"/>
                    <a:pt x="1025" y="116"/>
                    <a:pt x="1025" y="116"/>
                  </a:cubicBezTo>
                  <a:cubicBezTo>
                    <a:pt x="1025" y="117"/>
                    <a:pt x="1025" y="117"/>
                    <a:pt x="1027" y="117"/>
                  </a:cubicBezTo>
                  <a:cubicBezTo>
                    <a:pt x="1027" y="116"/>
                    <a:pt x="1027" y="116"/>
                    <a:pt x="1027" y="116"/>
                  </a:cubicBezTo>
                  <a:cubicBezTo>
                    <a:pt x="1027" y="116"/>
                    <a:pt x="1027" y="116"/>
                    <a:pt x="1027" y="116"/>
                  </a:cubicBezTo>
                  <a:cubicBezTo>
                    <a:pt x="1026" y="118"/>
                    <a:pt x="1026" y="117"/>
                    <a:pt x="1026" y="119"/>
                  </a:cubicBezTo>
                  <a:cubicBezTo>
                    <a:pt x="1027" y="119"/>
                    <a:pt x="1027" y="119"/>
                    <a:pt x="1027" y="119"/>
                  </a:cubicBezTo>
                  <a:cubicBezTo>
                    <a:pt x="1027" y="120"/>
                    <a:pt x="1027" y="121"/>
                    <a:pt x="1027" y="121"/>
                  </a:cubicBezTo>
                  <a:cubicBezTo>
                    <a:pt x="1026" y="122"/>
                    <a:pt x="1026" y="122"/>
                    <a:pt x="1026" y="122"/>
                  </a:cubicBezTo>
                  <a:cubicBezTo>
                    <a:pt x="1026" y="124"/>
                    <a:pt x="1026" y="124"/>
                    <a:pt x="1026" y="124"/>
                  </a:cubicBezTo>
                  <a:cubicBezTo>
                    <a:pt x="1028" y="124"/>
                    <a:pt x="1028" y="124"/>
                    <a:pt x="1029" y="126"/>
                  </a:cubicBezTo>
                  <a:cubicBezTo>
                    <a:pt x="1032" y="126"/>
                    <a:pt x="1032" y="125"/>
                    <a:pt x="1034" y="124"/>
                  </a:cubicBezTo>
                  <a:cubicBezTo>
                    <a:pt x="1034" y="123"/>
                    <a:pt x="1035" y="123"/>
                    <a:pt x="1035" y="123"/>
                  </a:cubicBezTo>
                  <a:cubicBezTo>
                    <a:pt x="1036" y="123"/>
                    <a:pt x="1036" y="123"/>
                    <a:pt x="1036" y="123"/>
                  </a:cubicBezTo>
                  <a:cubicBezTo>
                    <a:pt x="1036" y="123"/>
                    <a:pt x="1036" y="123"/>
                    <a:pt x="1036" y="123"/>
                  </a:cubicBezTo>
                  <a:cubicBezTo>
                    <a:pt x="1040" y="123"/>
                    <a:pt x="1040" y="123"/>
                    <a:pt x="1040" y="123"/>
                  </a:cubicBezTo>
                  <a:cubicBezTo>
                    <a:pt x="1040" y="125"/>
                    <a:pt x="1042" y="126"/>
                    <a:pt x="1042" y="127"/>
                  </a:cubicBezTo>
                  <a:cubicBezTo>
                    <a:pt x="1042" y="127"/>
                    <a:pt x="1042" y="127"/>
                    <a:pt x="1042" y="127"/>
                  </a:cubicBezTo>
                  <a:cubicBezTo>
                    <a:pt x="1043" y="128"/>
                    <a:pt x="1042" y="129"/>
                    <a:pt x="1042" y="130"/>
                  </a:cubicBezTo>
                  <a:cubicBezTo>
                    <a:pt x="1043" y="130"/>
                    <a:pt x="1044" y="131"/>
                    <a:pt x="1045" y="132"/>
                  </a:cubicBezTo>
                  <a:cubicBezTo>
                    <a:pt x="1046" y="132"/>
                    <a:pt x="1046" y="132"/>
                    <a:pt x="1047" y="131"/>
                  </a:cubicBezTo>
                  <a:cubicBezTo>
                    <a:pt x="1048" y="132"/>
                    <a:pt x="1048" y="132"/>
                    <a:pt x="1049" y="132"/>
                  </a:cubicBezTo>
                  <a:cubicBezTo>
                    <a:pt x="1049" y="133"/>
                    <a:pt x="1049" y="133"/>
                    <a:pt x="1049" y="133"/>
                  </a:cubicBezTo>
                  <a:cubicBezTo>
                    <a:pt x="1050" y="133"/>
                    <a:pt x="1050" y="133"/>
                    <a:pt x="1050" y="133"/>
                  </a:cubicBezTo>
                  <a:cubicBezTo>
                    <a:pt x="1051" y="133"/>
                    <a:pt x="1051" y="133"/>
                    <a:pt x="1051" y="133"/>
                  </a:cubicBezTo>
                  <a:cubicBezTo>
                    <a:pt x="1052" y="135"/>
                    <a:pt x="1052" y="134"/>
                    <a:pt x="1053" y="136"/>
                  </a:cubicBezTo>
                  <a:cubicBezTo>
                    <a:pt x="1055" y="136"/>
                    <a:pt x="1055" y="134"/>
                    <a:pt x="1057" y="134"/>
                  </a:cubicBezTo>
                  <a:cubicBezTo>
                    <a:pt x="1057" y="136"/>
                    <a:pt x="1057" y="136"/>
                    <a:pt x="1059" y="137"/>
                  </a:cubicBezTo>
                  <a:close/>
                  <a:moveTo>
                    <a:pt x="164" y="178"/>
                  </a:moveTo>
                  <a:cubicBezTo>
                    <a:pt x="164" y="180"/>
                    <a:pt x="163" y="179"/>
                    <a:pt x="162" y="180"/>
                  </a:cubicBezTo>
                  <a:cubicBezTo>
                    <a:pt x="162" y="180"/>
                    <a:pt x="162" y="180"/>
                    <a:pt x="162" y="180"/>
                  </a:cubicBezTo>
                  <a:cubicBezTo>
                    <a:pt x="162" y="181"/>
                    <a:pt x="161" y="181"/>
                    <a:pt x="161" y="181"/>
                  </a:cubicBezTo>
                  <a:cubicBezTo>
                    <a:pt x="161" y="182"/>
                    <a:pt x="161" y="182"/>
                    <a:pt x="161" y="182"/>
                  </a:cubicBezTo>
                  <a:cubicBezTo>
                    <a:pt x="161" y="182"/>
                    <a:pt x="160" y="181"/>
                    <a:pt x="160" y="181"/>
                  </a:cubicBezTo>
                  <a:cubicBezTo>
                    <a:pt x="160" y="182"/>
                    <a:pt x="160" y="182"/>
                    <a:pt x="160" y="182"/>
                  </a:cubicBezTo>
                  <a:cubicBezTo>
                    <a:pt x="158" y="182"/>
                    <a:pt x="158" y="182"/>
                    <a:pt x="156" y="182"/>
                  </a:cubicBezTo>
                  <a:cubicBezTo>
                    <a:pt x="156" y="181"/>
                    <a:pt x="156" y="181"/>
                    <a:pt x="156" y="181"/>
                  </a:cubicBezTo>
                  <a:cubicBezTo>
                    <a:pt x="157" y="181"/>
                    <a:pt x="157" y="181"/>
                    <a:pt x="157" y="181"/>
                  </a:cubicBezTo>
                  <a:cubicBezTo>
                    <a:pt x="157" y="180"/>
                    <a:pt x="157" y="179"/>
                    <a:pt x="157" y="178"/>
                  </a:cubicBezTo>
                  <a:cubicBezTo>
                    <a:pt x="159" y="177"/>
                    <a:pt x="159" y="179"/>
                    <a:pt x="160" y="176"/>
                  </a:cubicBezTo>
                  <a:cubicBezTo>
                    <a:pt x="161" y="176"/>
                    <a:pt x="161" y="176"/>
                    <a:pt x="161" y="176"/>
                  </a:cubicBezTo>
                  <a:cubicBezTo>
                    <a:pt x="160" y="176"/>
                    <a:pt x="160" y="175"/>
                    <a:pt x="160" y="175"/>
                  </a:cubicBezTo>
                  <a:cubicBezTo>
                    <a:pt x="161" y="175"/>
                    <a:pt x="161" y="175"/>
                    <a:pt x="161" y="175"/>
                  </a:cubicBezTo>
                  <a:cubicBezTo>
                    <a:pt x="161" y="173"/>
                    <a:pt x="161" y="173"/>
                    <a:pt x="161" y="173"/>
                  </a:cubicBezTo>
                  <a:cubicBezTo>
                    <a:pt x="162" y="173"/>
                    <a:pt x="162" y="173"/>
                    <a:pt x="162" y="173"/>
                  </a:cubicBezTo>
                  <a:cubicBezTo>
                    <a:pt x="162" y="175"/>
                    <a:pt x="162" y="175"/>
                    <a:pt x="162" y="175"/>
                  </a:cubicBezTo>
                  <a:cubicBezTo>
                    <a:pt x="162" y="175"/>
                    <a:pt x="163" y="175"/>
                    <a:pt x="164" y="175"/>
                  </a:cubicBezTo>
                  <a:cubicBezTo>
                    <a:pt x="164" y="176"/>
                    <a:pt x="165" y="177"/>
                    <a:pt x="164" y="178"/>
                  </a:cubicBezTo>
                  <a:close/>
                  <a:moveTo>
                    <a:pt x="168" y="182"/>
                  </a:moveTo>
                  <a:cubicBezTo>
                    <a:pt x="167" y="182"/>
                    <a:pt x="167" y="182"/>
                    <a:pt x="167" y="182"/>
                  </a:cubicBezTo>
                  <a:cubicBezTo>
                    <a:pt x="167" y="183"/>
                    <a:pt x="167" y="184"/>
                    <a:pt x="167" y="185"/>
                  </a:cubicBezTo>
                  <a:cubicBezTo>
                    <a:pt x="167" y="185"/>
                    <a:pt x="167" y="185"/>
                    <a:pt x="167" y="185"/>
                  </a:cubicBezTo>
                  <a:cubicBezTo>
                    <a:pt x="167" y="186"/>
                    <a:pt x="167" y="186"/>
                    <a:pt x="167" y="186"/>
                  </a:cubicBezTo>
                  <a:cubicBezTo>
                    <a:pt x="166" y="186"/>
                    <a:pt x="166" y="186"/>
                    <a:pt x="166" y="186"/>
                  </a:cubicBezTo>
                  <a:cubicBezTo>
                    <a:pt x="166" y="183"/>
                    <a:pt x="167" y="181"/>
                    <a:pt x="168" y="180"/>
                  </a:cubicBezTo>
                  <a:cubicBezTo>
                    <a:pt x="169" y="179"/>
                    <a:pt x="169" y="179"/>
                    <a:pt x="169" y="179"/>
                  </a:cubicBezTo>
                  <a:cubicBezTo>
                    <a:pt x="169" y="180"/>
                    <a:pt x="169" y="180"/>
                    <a:pt x="169" y="180"/>
                  </a:cubicBezTo>
                  <a:cubicBezTo>
                    <a:pt x="169" y="180"/>
                    <a:pt x="169" y="180"/>
                    <a:pt x="169" y="180"/>
                  </a:cubicBezTo>
                  <a:cubicBezTo>
                    <a:pt x="169" y="181"/>
                    <a:pt x="168" y="182"/>
                    <a:pt x="168" y="182"/>
                  </a:cubicBezTo>
                  <a:close/>
                  <a:moveTo>
                    <a:pt x="183" y="173"/>
                  </a:moveTo>
                  <a:cubicBezTo>
                    <a:pt x="183" y="174"/>
                    <a:pt x="183" y="174"/>
                    <a:pt x="183" y="174"/>
                  </a:cubicBezTo>
                  <a:cubicBezTo>
                    <a:pt x="183" y="174"/>
                    <a:pt x="183" y="173"/>
                    <a:pt x="184" y="173"/>
                  </a:cubicBezTo>
                  <a:cubicBezTo>
                    <a:pt x="184" y="173"/>
                    <a:pt x="185" y="174"/>
                    <a:pt x="185" y="175"/>
                  </a:cubicBezTo>
                  <a:cubicBezTo>
                    <a:pt x="185" y="175"/>
                    <a:pt x="185" y="175"/>
                    <a:pt x="185" y="175"/>
                  </a:cubicBezTo>
                  <a:cubicBezTo>
                    <a:pt x="184" y="175"/>
                    <a:pt x="183" y="175"/>
                    <a:pt x="181" y="175"/>
                  </a:cubicBezTo>
                  <a:cubicBezTo>
                    <a:pt x="181" y="174"/>
                    <a:pt x="181" y="173"/>
                    <a:pt x="181" y="173"/>
                  </a:cubicBezTo>
                  <a:cubicBezTo>
                    <a:pt x="181" y="173"/>
                    <a:pt x="182" y="173"/>
                    <a:pt x="183" y="173"/>
                  </a:cubicBezTo>
                  <a:close/>
                  <a:moveTo>
                    <a:pt x="236" y="185"/>
                  </a:moveTo>
                  <a:cubicBezTo>
                    <a:pt x="235" y="185"/>
                    <a:pt x="235" y="185"/>
                    <a:pt x="235" y="185"/>
                  </a:cubicBezTo>
                  <a:cubicBezTo>
                    <a:pt x="235" y="184"/>
                    <a:pt x="234" y="184"/>
                    <a:pt x="234" y="183"/>
                  </a:cubicBezTo>
                  <a:cubicBezTo>
                    <a:pt x="234" y="183"/>
                    <a:pt x="234" y="183"/>
                    <a:pt x="234" y="183"/>
                  </a:cubicBezTo>
                  <a:cubicBezTo>
                    <a:pt x="233" y="182"/>
                    <a:pt x="234" y="182"/>
                    <a:pt x="233" y="180"/>
                  </a:cubicBezTo>
                  <a:cubicBezTo>
                    <a:pt x="233" y="179"/>
                    <a:pt x="233" y="179"/>
                    <a:pt x="234" y="178"/>
                  </a:cubicBezTo>
                  <a:cubicBezTo>
                    <a:pt x="235" y="178"/>
                    <a:pt x="235" y="178"/>
                    <a:pt x="235" y="178"/>
                  </a:cubicBezTo>
                  <a:cubicBezTo>
                    <a:pt x="236" y="179"/>
                    <a:pt x="236" y="180"/>
                    <a:pt x="236" y="181"/>
                  </a:cubicBezTo>
                  <a:cubicBezTo>
                    <a:pt x="236" y="181"/>
                    <a:pt x="236" y="181"/>
                    <a:pt x="236" y="181"/>
                  </a:cubicBezTo>
                  <a:cubicBezTo>
                    <a:pt x="236" y="182"/>
                    <a:pt x="236" y="182"/>
                    <a:pt x="236" y="182"/>
                  </a:cubicBezTo>
                  <a:cubicBezTo>
                    <a:pt x="237" y="182"/>
                    <a:pt x="237" y="182"/>
                    <a:pt x="237" y="182"/>
                  </a:cubicBezTo>
                  <a:cubicBezTo>
                    <a:pt x="237" y="182"/>
                    <a:pt x="236" y="184"/>
                    <a:pt x="236" y="185"/>
                  </a:cubicBezTo>
                  <a:close/>
                  <a:moveTo>
                    <a:pt x="260" y="164"/>
                  </a:moveTo>
                  <a:cubicBezTo>
                    <a:pt x="260" y="165"/>
                    <a:pt x="260" y="165"/>
                    <a:pt x="261" y="166"/>
                  </a:cubicBezTo>
                  <a:cubicBezTo>
                    <a:pt x="258" y="167"/>
                    <a:pt x="257" y="165"/>
                    <a:pt x="255" y="168"/>
                  </a:cubicBezTo>
                  <a:cubicBezTo>
                    <a:pt x="255" y="168"/>
                    <a:pt x="254" y="167"/>
                    <a:pt x="253" y="167"/>
                  </a:cubicBezTo>
                  <a:cubicBezTo>
                    <a:pt x="253" y="166"/>
                    <a:pt x="253" y="165"/>
                    <a:pt x="252" y="164"/>
                  </a:cubicBezTo>
                  <a:cubicBezTo>
                    <a:pt x="251" y="164"/>
                    <a:pt x="251" y="164"/>
                    <a:pt x="251" y="164"/>
                  </a:cubicBezTo>
                  <a:cubicBezTo>
                    <a:pt x="251" y="163"/>
                    <a:pt x="251" y="163"/>
                    <a:pt x="251" y="163"/>
                  </a:cubicBezTo>
                  <a:cubicBezTo>
                    <a:pt x="251" y="163"/>
                    <a:pt x="251" y="162"/>
                    <a:pt x="250" y="162"/>
                  </a:cubicBezTo>
                  <a:cubicBezTo>
                    <a:pt x="250" y="161"/>
                    <a:pt x="250" y="160"/>
                    <a:pt x="249" y="159"/>
                  </a:cubicBezTo>
                  <a:cubicBezTo>
                    <a:pt x="249" y="158"/>
                    <a:pt x="249" y="158"/>
                    <a:pt x="248" y="158"/>
                  </a:cubicBezTo>
                  <a:cubicBezTo>
                    <a:pt x="248" y="157"/>
                    <a:pt x="247" y="157"/>
                    <a:pt x="247" y="156"/>
                  </a:cubicBezTo>
                  <a:cubicBezTo>
                    <a:pt x="248" y="155"/>
                    <a:pt x="248" y="155"/>
                    <a:pt x="249" y="155"/>
                  </a:cubicBezTo>
                  <a:cubicBezTo>
                    <a:pt x="249" y="154"/>
                    <a:pt x="249" y="154"/>
                    <a:pt x="249" y="154"/>
                  </a:cubicBezTo>
                  <a:cubicBezTo>
                    <a:pt x="249" y="154"/>
                    <a:pt x="250" y="155"/>
                    <a:pt x="251" y="155"/>
                  </a:cubicBezTo>
                  <a:cubicBezTo>
                    <a:pt x="251" y="153"/>
                    <a:pt x="251" y="153"/>
                    <a:pt x="251" y="153"/>
                  </a:cubicBezTo>
                  <a:cubicBezTo>
                    <a:pt x="251" y="153"/>
                    <a:pt x="251" y="153"/>
                    <a:pt x="251" y="153"/>
                  </a:cubicBezTo>
                  <a:cubicBezTo>
                    <a:pt x="251" y="153"/>
                    <a:pt x="251" y="153"/>
                    <a:pt x="251" y="153"/>
                  </a:cubicBezTo>
                  <a:cubicBezTo>
                    <a:pt x="252" y="153"/>
                    <a:pt x="252" y="153"/>
                    <a:pt x="252" y="153"/>
                  </a:cubicBezTo>
                  <a:cubicBezTo>
                    <a:pt x="252" y="154"/>
                    <a:pt x="252" y="154"/>
                    <a:pt x="252" y="154"/>
                  </a:cubicBezTo>
                  <a:cubicBezTo>
                    <a:pt x="253" y="154"/>
                    <a:pt x="255" y="154"/>
                    <a:pt x="255" y="154"/>
                  </a:cubicBezTo>
                  <a:cubicBezTo>
                    <a:pt x="255" y="155"/>
                    <a:pt x="255" y="155"/>
                    <a:pt x="255" y="156"/>
                  </a:cubicBezTo>
                  <a:cubicBezTo>
                    <a:pt x="257" y="156"/>
                    <a:pt x="257" y="156"/>
                    <a:pt x="257" y="156"/>
                  </a:cubicBezTo>
                  <a:cubicBezTo>
                    <a:pt x="257" y="156"/>
                    <a:pt x="257" y="157"/>
                    <a:pt x="257" y="157"/>
                  </a:cubicBezTo>
                  <a:cubicBezTo>
                    <a:pt x="258" y="157"/>
                    <a:pt x="258" y="157"/>
                    <a:pt x="259" y="157"/>
                  </a:cubicBezTo>
                  <a:cubicBezTo>
                    <a:pt x="259" y="158"/>
                    <a:pt x="259" y="158"/>
                    <a:pt x="259" y="158"/>
                  </a:cubicBezTo>
                  <a:cubicBezTo>
                    <a:pt x="259" y="159"/>
                    <a:pt x="259" y="159"/>
                    <a:pt x="259" y="159"/>
                  </a:cubicBezTo>
                  <a:cubicBezTo>
                    <a:pt x="260" y="160"/>
                    <a:pt x="262" y="162"/>
                    <a:pt x="262" y="165"/>
                  </a:cubicBezTo>
                  <a:cubicBezTo>
                    <a:pt x="261" y="164"/>
                    <a:pt x="261" y="164"/>
                    <a:pt x="260" y="164"/>
                  </a:cubicBezTo>
                  <a:close/>
                  <a:moveTo>
                    <a:pt x="269" y="136"/>
                  </a:moveTo>
                  <a:cubicBezTo>
                    <a:pt x="270" y="136"/>
                    <a:pt x="271" y="137"/>
                    <a:pt x="272" y="137"/>
                  </a:cubicBezTo>
                  <a:cubicBezTo>
                    <a:pt x="272" y="137"/>
                    <a:pt x="272" y="137"/>
                    <a:pt x="272" y="137"/>
                  </a:cubicBezTo>
                  <a:cubicBezTo>
                    <a:pt x="273" y="138"/>
                    <a:pt x="273" y="138"/>
                    <a:pt x="273" y="138"/>
                  </a:cubicBezTo>
                  <a:cubicBezTo>
                    <a:pt x="273" y="139"/>
                    <a:pt x="273" y="139"/>
                    <a:pt x="273" y="139"/>
                  </a:cubicBezTo>
                  <a:cubicBezTo>
                    <a:pt x="274" y="139"/>
                    <a:pt x="274" y="139"/>
                    <a:pt x="275" y="139"/>
                  </a:cubicBezTo>
                  <a:cubicBezTo>
                    <a:pt x="275" y="140"/>
                    <a:pt x="275" y="140"/>
                    <a:pt x="275" y="140"/>
                  </a:cubicBezTo>
                  <a:cubicBezTo>
                    <a:pt x="274" y="141"/>
                    <a:pt x="272" y="141"/>
                    <a:pt x="271" y="141"/>
                  </a:cubicBezTo>
                  <a:cubicBezTo>
                    <a:pt x="270" y="138"/>
                    <a:pt x="269" y="138"/>
                    <a:pt x="269" y="136"/>
                  </a:cubicBezTo>
                  <a:close/>
                  <a:moveTo>
                    <a:pt x="281" y="158"/>
                  </a:moveTo>
                  <a:cubicBezTo>
                    <a:pt x="280" y="158"/>
                    <a:pt x="280" y="158"/>
                    <a:pt x="280" y="158"/>
                  </a:cubicBezTo>
                  <a:cubicBezTo>
                    <a:pt x="279" y="160"/>
                    <a:pt x="280" y="160"/>
                    <a:pt x="279" y="161"/>
                  </a:cubicBezTo>
                  <a:cubicBezTo>
                    <a:pt x="279" y="161"/>
                    <a:pt x="279" y="161"/>
                    <a:pt x="279" y="161"/>
                  </a:cubicBezTo>
                  <a:cubicBezTo>
                    <a:pt x="278" y="161"/>
                    <a:pt x="278" y="161"/>
                    <a:pt x="278" y="161"/>
                  </a:cubicBezTo>
                  <a:cubicBezTo>
                    <a:pt x="278" y="161"/>
                    <a:pt x="278" y="161"/>
                    <a:pt x="278" y="161"/>
                  </a:cubicBezTo>
                  <a:cubicBezTo>
                    <a:pt x="278" y="161"/>
                    <a:pt x="278" y="161"/>
                    <a:pt x="278" y="161"/>
                  </a:cubicBezTo>
                  <a:cubicBezTo>
                    <a:pt x="278" y="159"/>
                    <a:pt x="278" y="159"/>
                    <a:pt x="278" y="159"/>
                  </a:cubicBezTo>
                  <a:cubicBezTo>
                    <a:pt x="277" y="159"/>
                    <a:pt x="277" y="159"/>
                    <a:pt x="277" y="159"/>
                  </a:cubicBezTo>
                  <a:cubicBezTo>
                    <a:pt x="277" y="158"/>
                    <a:pt x="276" y="157"/>
                    <a:pt x="275" y="157"/>
                  </a:cubicBezTo>
                  <a:cubicBezTo>
                    <a:pt x="274" y="157"/>
                    <a:pt x="274" y="157"/>
                    <a:pt x="274" y="157"/>
                  </a:cubicBezTo>
                  <a:cubicBezTo>
                    <a:pt x="273" y="156"/>
                    <a:pt x="274" y="156"/>
                    <a:pt x="273" y="155"/>
                  </a:cubicBezTo>
                  <a:cubicBezTo>
                    <a:pt x="273" y="155"/>
                    <a:pt x="273" y="155"/>
                    <a:pt x="273" y="155"/>
                  </a:cubicBezTo>
                  <a:cubicBezTo>
                    <a:pt x="273" y="154"/>
                    <a:pt x="273" y="154"/>
                    <a:pt x="273" y="154"/>
                  </a:cubicBezTo>
                  <a:cubicBezTo>
                    <a:pt x="271" y="154"/>
                    <a:pt x="271" y="154"/>
                    <a:pt x="271" y="154"/>
                  </a:cubicBezTo>
                  <a:cubicBezTo>
                    <a:pt x="271" y="154"/>
                    <a:pt x="271" y="154"/>
                    <a:pt x="271" y="154"/>
                  </a:cubicBezTo>
                  <a:cubicBezTo>
                    <a:pt x="271" y="154"/>
                    <a:pt x="271" y="154"/>
                    <a:pt x="271" y="154"/>
                  </a:cubicBezTo>
                  <a:cubicBezTo>
                    <a:pt x="271" y="153"/>
                    <a:pt x="271" y="153"/>
                    <a:pt x="271" y="153"/>
                  </a:cubicBezTo>
                  <a:cubicBezTo>
                    <a:pt x="272" y="153"/>
                    <a:pt x="272" y="153"/>
                    <a:pt x="273" y="152"/>
                  </a:cubicBezTo>
                  <a:cubicBezTo>
                    <a:pt x="273" y="151"/>
                    <a:pt x="273" y="151"/>
                    <a:pt x="273" y="151"/>
                  </a:cubicBezTo>
                  <a:cubicBezTo>
                    <a:pt x="273" y="151"/>
                    <a:pt x="274" y="152"/>
                    <a:pt x="275" y="152"/>
                  </a:cubicBezTo>
                  <a:cubicBezTo>
                    <a:pt x="276" y="151"/>
                    <a:pt x="276" y="151"/>
                    <a:pt x="276" y="151"/>
                  </a:cubicBezTo>
                  <a:cubicBezTo>
                    <a:pt x="276" y="148"/>
                    <a:pt x="276" y="148"/>
                    <a:pt x="276" y="148"/>
                  </a:cubicBezTo>
                  <a:cubicBezTo>
                    <a:pt x="275" y="148"/>
                    <a:pt x="275" y="148"/>
                    <a:pt x="275" y="148"/>
                  </a:cubicBezTo>
                  <a:cubicBezTo>
                    <a:pt x="275" y="148"/>
                    <a:pt x="275" y="148"/>
                    <a:pt x="275" y="148"/>
                  </a:cubicBezTo>
                  <a:cubicBezTo>
                    <a:pt x="275" y="148"/>
                    <a:pt x="274" y="148"/>
                    <a:pt x="273" y="149"/>
                  </a:cubicBezTo>
                  <a:cubicBezTo>
                    <a:pt x="273" y="148"/>
                    <a:pt x="273" y="148"/>
                    <a:pt x="272" y="148"/>
                  </a:cubicBezTo>
                  <a:cubicBezTo>
                    <a:pt x="272" y="146"/>
                    <a:pt x="272" y="146"/>
                    <a:pt x="272" y="146"/>
                  </a:cubicBezTo>
                  <a:cubicBezTo>
                    <a:pt x="272" y="146"/>
                    <a:pt x="272" y="146"/>
                    <a:pt x="272" y="146"/>
                  </a:cubicBezTo>
                  <a:cubicBezTo>
                    <a:pt x="272" y="146"/>
                    <a:pt x="272" y="146"/>
                    <a:pt x="272" y="146"/>
                  </a:cubicBezTo>
                  <a:cubicBezTo>
                    <a:pt x="274" y="146"/>
                    <a:pt x="275" y="147"/>
                    <a:pt x="277" y="147"/>
                  </a:cubicBezTo>
                  <a:cubicBezTo>
                    <a:pt x="278" y="148"/>
                    <a:pt x="278" y="149"/>
                    <a:pt x="278" y="149"/>
                  </a:cubicBezTo>
                  <a:cubicBezTo>
                    <a:pt x="277" y="149"/>
                    <a:pt x="277" y="149"/>
                    <a:pt x="277" y="149"/>
                  </a:cubicBezTo>
                  <a:cubicBezTo>
                    <a:pt x="277" y="151"/>
                    <a:pt x="277" y="151"/>
                    <a:pt x="277" y="151"/>
                  </a:cubicBezTo>
                  <a:cubicBezTo>
                    <a:pt x="278" y="151"/>
                    <a:pt x="278" y="151"/>
                    <a:pt x="278" y="151"/>
                  </a:cubicBezTo>
                  <a:cubicBezTo>
                    <a:pt x="278" y="153"/>
                    <a:pt x="278" y="153"/>
                    <a:pt x="278" y="153"/>
                  </a:cubicBezTo>
                  <a:cubicBezTo>
                    <a:pt x="279" y="153"/>
                    <a:pt x="279" y="153"/>
                    <a:pt x="279" y="153"/>
                  </a:cubicBezTo>
                  <a:cubicBezTo>
                    <a:pt x="279" y="154"/>
                    <a:pt x="280" y="155"/>
                    <a:pt x="281" y="157"/>
                  </a:cubicBezTo>
                  <a:cubicBezTo>
                    <a:pt x="281" y="157"/>
                    <a:pt x="281" y="157"/>
                    <a:pt x="281" y="157"/>
                  </a:cubicBezTo>
                  <a:cubicBezTo>
                    <a:pt x="281" y="157"/>
                    <a:pt x="281" y="158"/>
                    <a:pt x="281" y="158"/>
                  </a:cubicBezTo>
                  <a:close/>
                  <a:moveTo>
                    <a:pt x="283" y="165"/>
                  </a:moveTo>
                  <a:cubicBezTo>
                    <a:pt x="285" y="165"/>
                    <a:pt x="285" y="165"/>
                    <a:pt x="285" y="165"/>
                  </a:cubicBezTo>
                  <a:cubicBezTo>
                    <a:pt x="285" y="164"/>
                    <a:pt x="285" y="164"/>
                    <a:pt x="285" y="164"/>
                  </a:cubicBezTo>
                  <a:cubicBezTo>
                    <a:pt x="286" y="164"/>
                    <a:pt x="286" y="165"/>
                    <a:pt x="287" y="165"/>
                  </a:cubicBezTo>
                  <a:cubicBezTo>
                    <a:pt x="287" y="166"/>
                    <a:pt x="287" y="166"/>
                    <a:pt x="287" y="167"/>
                  </a:cubicBezTo>
                  <a:cubicBezTo>
                    <a:pt x="285" y="167"/>
                    <a:pt x="285" y="167"/>
                    <a:pt x="285" y="167"/>
                  </a:cubicBezTo>
                  <a:cubicBezTo>
                    <a:pt x="285" y="166"/>
                    <a:pt x="285" y="166"/>
                    <a:pt x="285" y="166"/>
                  </a:cubicBezTo>
                  <a:cubicBezTo>
                    <a:pt x="284" y="166"/>
                    <a:pt x="284" y="166"/>
                    <a:pt x="283" y="165"/>
                  </a:cubicBezTo>
                  <a:close/>
                  <a:moveTo>
                    <a:pt x="294" y="180"/>
                  </a:moveTo>
                  <a:cubicBezTo>
                    <a:pt x="293" y="181"/>
                    <a:pt x="293" y="181"/>
                    <a:pt x="293" y="181"/>
                  </a:cubicBezTo>
                  <a:cubicBezTo>
                    <a:pt x="293" y="182"/>
                    <a:pt x="293" y="182"/>
                    <a:pt x="293" y="183"/>
                  </a:cubicBezTo>
                  <a:cubicBezTo>
                    <a:pt x="292" y="183"/>
                    <a:pt x="292" y="183"/>
                    <a:pt x="291" y="183"/>
                  </a:cubicBezTo>
                  <a:cubicBezTo>
                    <a:pt x="291" y="184"/>
                    <a:pt x="291" y="184"/>
                    <a:pt x="291" y="184"/>
                  </a:cubicBezTo>
                  <a:cubicBezTo>
                    <a:pt x="290" y="184"/>
                    <a:pt x="290" y="185"/>
                    <a:pt x="289" y="185"/>
                  </a:cubicBezTo>
                  <a:cubicBezTo>
                    <a:pt x="289" y="184"/>
                    <a:pt x="289" y="184"/>
                    <a:pt x="288" y="184"/>
                  </a:cubicBezTo>
                  <a:cubicBezTo>
                    <a:pt x="288" y="184"/>
                    <a:pt x="288" y="184"/>
                    <a:pt x="288" y="184"/>
                  </a:cubicBezTo>
                  <a:cubicBezTo>
                    <a:pt x="287" y="184"/>
                    <a:pt x="287" y="184"/>
                    <a:pt x="287" y="184"/>
                  </a:cubicBezTo>
                  <a:cubicBezTo>
                    <a:pt x="287" y="183"/>
                    <a:pt x="286" y="183"/>
                    <a:pt x="286" y="182"/>
                  </a:cubicBezTo>
                  <a:cubicBezTo>
                    <a:pt x="286" y="182"/>
                    <a:pt x="286" y="182"/>
                    <a:pt x="286" y="182"/>
                  </a:cubicBezTo>
                  <a:cubicBezTo>
                    <a:pt x="286" y="182"/>
                    <a:pt x="286" y="182"/>
                    <a:pt x="286" y="182"/>
                  </a:cubicBezTo>
                  <a:cubicBezTo>
                    <a:pt x="283" y="180"/>
                    <a:pt x="283" y="180"/>
                    <a:pt x="283" y="180"/>
                  </a:cubicBezTo>
                  <a:cubicBezTo>
                    <a:pt x="283" y="179"/>
                    <a:pt x="283" y="179"/>
                    <a:pt x="283" y="179"/>
                  </a:cubicBezTo>
                  <a:cubicBezTo>
                    <a:pt x="284" y="179"/>
                    <a:pt x="284" y="179"/>
                    <a:pt x="285" y="179"/>
                  </a:cubicBezTo>
                  <a:cubicBezTo>
                    <a:pt x="285" y="180"/>
                    <a:pt x="285" y="180"/>
                    <a:pt x="285" y="180"/>
                  </a:cubicBezTo>
                  <a:cubicBezTo>
                    <a:pt x="286" y="180"/>
                    <a:pt x="286" y="180"/>
                    <a:pt x="286" y="180"/>
                  </a:cubicBezTo>
                  <a:cubicBezTo>
                    <a:pt x="286" y="180"/>
                    <a:pt x="286" y="180"/>
                    <a:pt x="286" y="180"/>
                  </a:cubicBezTo>
                  <a:cubicBezTo>
                    <a:pt x="287" y="180"/>
                    <a:pt x="286" y="180"/>
                    <a:pt x="287" y="180"/>
                  </a:cubicBezTo>
                  <a:cubicBezTo>
                    <a:pt x="288" y="180"/>
                    <a:pt x="288" y="180"/>
                    <a:pt x="288" y="180"/>
                  </a:cubicBezTo>
                  <a:cubicBezTo>
                    <a:pt x="288" y="177"/>
                    <a:pt x="288" y="177"/>
                    <a:pt x="288" y="177"/>
                  </a:cubicBezTo>
                  <a:cubicBezTo>
                    <a:pt x="287" y="177"/>
                    <a:pt x="287" y="176"/>
                    <a:pt x="287" y="176"/>
                  </a:cubicBezTo>
                  <a:cubicBezTo>
                    <a:pt x="287" y="176"/>
                    <a:pt x="287" y="176"/>
                    <a:pt x="287" y="176"/>
                  </a:cubicBezTo>
                  <a:cubicBezTo>
                    <a:pt x="286" y="176"/>
                    <a:pt x="285" y="176"/>
                    <a:pt x="285" y="176"/>
                  </a:cubicBezTo>
                  <a:cubicBezTo>
                    <a:pt x="285" y="175"/>
                    <a:pt x="285" y="175"/>
                    <a:pt x="285" y="175"/>
                  </a:cubicBezTo>
                  <a:cubicBezTo>
                    <a:pt x="286" y="175"/>
                    <a:pt x="286" y="175"/>
                    <a:pt x="286" y="175"/>
                  </a:cubicBezTo>
                  <a:cubicBezTo>
                    <a:pt x="286" y="175"/>
                    <a:pt x="286" y="175"/>
                    <a:pt x="287" y="175"/>
                  </a:cubicBezTo>
                  <a:cubicBezTo>
                    <a:pt x="287" y="174"/>
                    <a:pt x="287" y="174"/>
                    <a:pt x="287" y="174"/>
                  </a:cubicBezTo>
                  <a:cubicBezTo>
                    <a:pt x="287" y="174"/>
                    <a:pt x="288" y="176"/>
                    <a:pt x="288" y="177"/>
                  </a:cubicBezTo>
                  <a:cubicBezTo>
                    <a:pt x="289" y="177"/>
                    <a:pt x="289" y="177"/>
                    <a:pt x="289" y="177"/>
                  </a:cubicBezTo>
                  <a:cubicBezTo>
                    <a:pt x="289" y="178"/>
                    <a:pt x="290" y="178"/>
                    <a:pt x="290" y="179"/>
                  </a:cubicBezTo>
                  <a:cubicBezTo>
                    <a:pt x="291" y="179"/>
                    <a:pt x="293" y="179"/>
                    <a:pt x="294" y="180"/>
                  </a:cubicBezTo>
                  <a:close/>
                  <a:moveTo>
                    <a:pt x="171" y="506"/>
                  </a:moveTo>
                  <a:cubicBezTo>
                    <a:pt x="171" y="506"/>
                    <a:pt x="171" y="506"/>
                    <a:pt x="171" y="506"/>
                  </a:cubicBezTo>
                  <a:cubicBezTo>
                    <a:pt x="171" y="507"/>
                    <a:pt x="171" y="507"/>
                    <a:pt x="171" y="507"/>
                  </a:cubicBezTo>
                  <a:cubicBezTo>
                    <a:pt x="170" y="507"/>
                    <a:pt x="170" y="507"/>
                    <a:pt x="169" y="506"/>
                  </a:cubicBezTo>
                  <a:cubicBezTo>
                    <a:pt x="169" y="506"/>
                    <a:pt x="169" y="506"/>
                    <a:pt x="169" y="506"/>
                  </a:cubicBezTo>
                  <a:cubicBezTo>
                    <a:pt x="167" y="505"/>
                    <a:pt x="166" y="507"/>
                    <a:pt x="165" y="506"/>
                  </a:cubicBezTo>
                  <a:cubicBezTo>
                    <a:pt x="164" y="505"/>
                    <a:pt x="165" y="506"/>
                    <a:pt x="164" y="505"/>
                  </a:cubicBezTo>
                  <a:cubicBezTo>
                    <a:pt x="164" y="505"/>
                    <a:pt x="164" y="505"/>
                    <a:pt x="164" y="505"/>
                  </a:cubicBezTo>
                  <a:cubicBezTo>
                    <a:pt x="164" y="504"/>
                    <a:pt x="164" y="504"/>
                    <a:pt x="164" y="504"/>
                  </a:cubicBezTo>
                  <a:cubicBezTo>
                    <a:pt x="163" y="503"/>
                    <a:pt x="162" y="502"/>
                    <a:pt x="162" y="502"/>
                  </a:cubicBezTo>
                  <a:cubicBezTo>
                    <a:pt x="162" y="501"/>
                    <a:pt x="162" y="501"/>
                    <a:pt x="162" y="501"/>
                  </a:cubicBezTo>
                  <a:cubicBezTo>
                    <a:pt x="164" y="501"/>
                    <a:pt x="164" y="501"/>
                    <a:pt x="164" y="501"/>
                  </a:cubicBezTo>
                  <a:cubicBezTo>
                    <a:pt x="164" y="503"/>
                    <a:pt x="164" y="503"/>
                    <a:pt x="164" y="503"/>
                  </a:cubicBezTo>
                  <a:cubicBezTo>
                    <a:pt x="164" y="503"/>
                    <a:pt x="165" y="503"/>
                    <a:pt x="165" y="503"/>
                  </a:cubicBezTo>
                  <a:cubicBezTo>
                    <a:pt x="165" y="504"/>
                    <a:pt x="165" y="504"/>
                    <a:pt x="165" y="504"/>
                  </a:cubicBezTo>
                  <a:cubicBezTo>
                    <a:pt x="167" y="504"/>
                    <a:pt x="167" y="504"/>
                    <a:pt x="167" y="504"/>
                  </a:cubicBezTo>
                  <a:cubicBezTo>
                    <a:pt x="167" y="504"/>
                    <a:pt x="167" y="504"/>
                    <a:pt x="167" y="504"/>
                  </a:cubicBezTo>
                  <a:cubicBezTo>
                    <a:pt x="168" y="505"/>
                    <a:pt x="169" y="503"/>
                    <a:pt x="170" y="504"/>
                  </a:cubicBezTo>
                  <a:cubicBezTo>
                    <a:pt x="170" y="504"/>
                    <a:pt x="170" y="504"/>
                    <a:pt x="170" y="504"/>
                  </a:cubicBezTo>
                  <a:cubicBezTo>
                    <a:pt x="170" y="505"/>
                    <a:pt x="171" y="505"/>
                    <a:pt x="171" y="505"/>
                  </a:cubicBezTo>
                  <a:lnTo>
                    <a:pt x="171" y="506"/>
                  </a:lnTo>
                  <a:close/>
                  <a:moveTo>
                    <a:pt x="282" y="520"/>
                  </a:moveTo>
                  <a:cubicBezTo>
                    <a:pt x="285" y="520"/>
                    <a:pt x="285" y="520"/>
                    <a:pt x="285" y="520"/>
                  </a:cubicBezTo>
                  <a:cubicBezTo>
                    <a:pt x="285" y="521"/>
                    <a:pt x="285" y="522"/>
                    <a:pt x="284" y="523"/>
                  </a:cubicBezTo>
                  <a:cubicBezTo>
                    <a:pt x="284" y="524"/>
                    <a:pt x="284" y="524"/>
                    <a:pt x="284" y="524"/>
                  </a:cubicBezTo>
                  <a:cubicBezTo>
                    <a:pt x="283" y="523"/>
                    <a:pt x="283" y="523"/>
                    <a:pt x="282" y="522"/>
                  </a:cubicBezTo>
                  <a:lnTo>
                    <a:pt x="282" y="520"/>
                  </a:lnTo>
                  <a:close/>
                  <a:moveTo>
                    <a:pt x="277" y="570"/>
                  </a:moveTo>
                  <a:cubicBezTo>
                    <a:pt x="277" y="570"/>
                    <a:pt x="277" y="570"/>
                    <a:pt x="277" y="570"/>
                  </a:cubicBezTo>
                  <a:cubicBezTo>
                    <a:pt x="277" y="569"/>
                    <a:pt x="277" y="569"/>
                    <a:pt x="277" y="569"/>
                  </a:cubicBezTo>
                  <a:cubicBezTo>
                    <a:pt x="277" y="569"/>
                    <a:pt x="277" y="569"/>
                    <a:pt x="277" y="569"/>
                  </a:cubicBezTo>
                  <a:cubicBezTo>
                    <a:pt x="277" y="568"/>
                    <a:pt x="277" y="568"/>
                    <a:pt x="277" y="568"/>
                  </a:cubicBezTo>
                  <a:cubicBezTo>
                    <a:pt x="277" y="568"/>
                    <a:pt x="277" y="568"/>
                    <a:pt x="277" y="568"/>
                  </a:cubicBezTo>
                  <a:cubicBezTo>
                    <a:pt x="277" y="567"/>
                    <a:pt x="277" y="567"/>
                    <a:pt x="277" y="567"/>
                  </a:cubicBezTo>
                  <a:cubicBezTo>
                    <a:pt x="278" y="567"/>
                    <a:pt x="278" y="567"/>
                    <a:pt x="279" y="567"/>
                  </a:cubicBezTo>
                  <a:cubicBezTo>
                    <a:pt x="279" y="567"/>
                    <a:pt x="279" y="567"/>
                    <a:pt x="279" y="567"/>
                  </a:cubicBezTo>
                  <a:cubicBezTo>
                    <a:pt x="279" y="569"/>
                    <a:pt x="279" y="569"/>
                    <a:pt x="279" y="569"/>
                  </a:cubicBezTo>
                  <a:cubicBezTo>
                    <a:pt x="279" y="569"/>
                    <a:pt x="279" y="569"/>
                    <a:pt x="279" y="569"/>
                  </a:cubicBezTo>
                  <a:cubicBezTo>
                    <a:pt x="279" y="570"/>
                    <a:pt x="279" y="570"/>
                    <a:pt x="279" y="570"/>
                  </a:cubicBezTo>
                  <a:cubicBezTo>
                    <a:pt x="280" y="570"/>
                    <a:pt x="280" y="570"/>
                    <a:pt x="280" y="570"/>
                  </a:cubicBezTo>
                  <a:cubicBezTo>
                    <a:pt x="280" y="571"/>
                    <a:pt x="279" y="572"/>
                    <a:pt x="279" y="573"/>
                  </a:cubicBezTo>
                  <a:cubicBezTo>
                    <a:pt x="280" y="573"/>
                    <a:pt x="280" y="573"/>
                    <a:pt x="280" y="573"/>
                  </a:cubicBezTo>
                  <a:cubicBezTo>
                    <a:pt x="280" y="574"/>
                    <a:pt x="280" y="575"/>
                    <a:pt x="281" y="576"/>
                  </a:cubicBezTo>
                  <a:cubicBezTo>
                    <a:pt x="281" y="576"/>
                    <a:pt x="281" y="576"/>
                    <a:pt x="282" y="577"/>
                  </a:cubicBezTo>
                  <a:cubicBezTo>
                    <a:pt x="282" y="579"/>
                    <a:pt x="282" y="579"/>
                    <a:pt x="282" y="579"/>
                  </a:cubicBezTo>
                  <a:cubicBezTo>
                    <a:pt x="279" y="579"/>
                    <a:pt x="281" y="578"/>
                    <a:pt x="280" y="576"/>
                  </a:cubicBezTo>
                  <a:cubicBezTo>
                    <a:pt x="277" y="574"/>
                    <a:pt x="277" y="574"/>
                    <a:pt x="277" y="574"/>
                  </a:cubicBezTo>
                  <a:cubicBezTo>
                    <a:pt x="277" y="573"/>
                    <a:pt x="277" y="573"/>
                    <a:pt x="277" y="573"/>
                  </a:cubicBezTo>
                  <a:cubicBezTo>
                    <a:pt x="277" y="573"/>
                    <a:pt x="277" y="573"/>
                    <a:pt x="277" y="573"/>
                  </a:cubicBezTo>
                  <a:cubicBezTo>
                    <a:pt x="277" y="572"/>
                    <a:pt x="277" y="571"/>
                    <a:pt x="277" y="570"/>
                  </a:cubicBezTo>
                  <a:close/>
                  <a:moveTo>
                    <a:pt x="250" y="585"/>
                  </a:moveTo>
                  <a:cubicBezTo>
                    <a:pt x="251" y="585"/>
                    <a:pt x="251" y="585"/>
                    <a:pt x="251" y="585"/>
                  </a:cubicBezTo>
                  <a:cubicBezTo>
                    <a:pt x="251" y="585"/>
                    <a:pt x="251" y="585"/>
                    <a:pt x="251" y="584"/>
                  </a:cubicBezTo>
                  <a:cubicBezTo>
                    <a:pt x="251" y="584"/>
                    <a:pt x="251" y="584"/>
                    <a:pt x="251" y="584"/>
                  </a:cubicBezTo>
                  <a:cubicBezTo>
                    <a:pt x="252" y="584"/>
                    <a:pt x="252" y="583"/>
                    <a:pt x="252" y="583"/>
                  </a:cubicBezTo>
                  <a:cubicBezTo>
                    <a:pt x="253" y="583"/>
                    <a:pt x="253" y="583"/>
                    <a:pt x="253" y="583"/>
                  </a:cubicBezTo>
                  <a:cubicBezTo>
                    <a:pt x="253" y="585"/>
                    <a:pt x="253" y="585"/>
                    <a:pt x="253" y="585"/>
                  </a:cubicBezTo>
                  <a:cubicBezTo>
                    <a:pt x="252" y="585"/>
                    <a:pt x="251" y="587"/>
                    <a:pt x="250" y="588"/>
                  </a:cubicBezTo>
                  <a:cubicBezTo>
                    <a:pt x="249" y="588"/>
                    <a:pt x="249" y="588"/>
                    <a:pt x="249" y="588"/>
                  </a:cubicBezTo>
                  <a:cubicBezTo>
                    <a:pt x="249" y="588"/>
                    <a:pt x="249" y="588"/>
                    <a:pt x="249" y="588"/>
                  </a:cubicBezTo>
                  <a:cubicBezTo>
                    <a:pt x="249" y="587"/>
                    <a:pt x="249" y="588"/>
                    <a:pt x="249" y="587"/>
                  </a:cubicBezTo>
                  <a:cubicBezTo>
                    <a:pt x="249" y="586"/>
                    <a:pt x="249" y="586"/>
                    <a:pt x="250" y="585"/>
                  </a:cubicBezTo>
                  <a:close/>
                  <a:moveTo>
                    <a:pt x="240" y="600"/>
                  </a:moveTo>
                  <a:cubicBezTo>
                    <a:pt x="241" y="600"/>
                    <a:pt x="241" y="599"/>
                    <a:pt x="241" y="599"/>
                  </a:cubicBezTo>
                  <a:cubicBezTo>
                    <a:pt x="241" y="598"/>
                    <a:pt x="241" y="598"/>
                    <a:pt x="241" y="598"/>
                  </a:cubicBezTo>
                  <a:cubicBezTo>
                    <a:pt x="242" y="598"/>
                    <a:pt x="242" y="598"/>
                    <a:pt x="242" y="598"/>
                  </a:cubicBezTo>
                  <a:cubicBezTo>
                    <a:pt x="242" y="598"/>
                    <a:pt x="242" y="597"/>
                    <a:pt x="242" y="597"/>
                  </a:cubicBezTo>
                  <a:cubicBezTo>
                    <a:pt x="244" y="597"/>
                    <a:pt x="244" y="597"/>
                    <a:pt x="244" y="597"/>
                  </a:cubicBezTo>
                  <a:cubicBezTo>
                    <a:pt x="244" y="598"/>
                    <a:pt x="244" y="598"/>
                    <a:pt x="244" y="598"/>
                  </a:cubicBezTo>
                  <a:cubicBezTo>
                    <a:pt x="244" y="599"/>
                    <a:pt x="242" y="600"/>
                    <a:pt x="242" y="601"/>
                  </a:cubicBezTo>
                  <a:cubicBezTo>
                    <a:pt x="241" y="601"/>
                    <a:pt x="241" y="601"/>
                    <a:pt x="241" y="601"/>
                  </a:cubicBezTo>
                  <a:cubicBezTo>
                    <a:pt x="241" y="601"/>
                    <a:pt x="241" y="601"/>
                    <a:pt x="240" y="600"/>
                  </a:cubicBezTo>
                  <a:close/>
                  <a:moveTo>
                    <a:pt x="238" y="652"/>
                  </a:moveTo>
                  <a:cubicBezTo>
                    <a:pt x="238" y="653"/>
                    <a:pt x="238" y="653"/>
                    <a:pt x="238" y="653"/>
                  </a:cubicBezTo>
                  <a:cubicBezTo>
                    <a:pt x="238" y="653"/>
                    <a:pt x="238" y="653"/>
                    <a:pt x="238" y="653"/>
                  </a:cubicBezTo>
                  <a:cubicBezTo>
                    <a:pt x="237" y="654"/>
                    <a:pt x="237" y="653"/>
                    <a:pt x="237" y="655"/>
                  </a:cubicBezTo>
                  <a:cubicBezTo>
                    <a:pt x="235" y="655"/>
                    <a:pt x="235" y="655"/>
                    <a:pt x="235" y="655"/>
                  </a:cubicBezTo>
                  <a:cubicBezTo>
                    <a:pt x="235" y="654"/>
                    <a:pt x="236" y="654"/>
                    <a:pt x="235" y="654"/>
                  </a:cubicBezTo>
                  <a:cubicBezTo>
                    <a:pt x="235" y="651"/>
                    <a:pt x="237" y="652"/>
                    <a:pt x="238" y="651"/>
                  </a:cubicBezTo>
                  <a:cubicBezTo>
                    <a:pt x="239" y="651"/>
                    <a:pt x="239" y="651"/>
                    <a:pt x="239" y="651"/>
                  </a:cubicBezTo>
                  <a:cubicBezTo>
                    <a:pt x="239" y="651"/>
                    <a:pt x="239" y="651"/>
                    <a:pt x="239" y="652"/>
                  </a:cubicBezTo>
                  <a:lnTo>
                    <a:pt x="238" y="652"/>
                  </a:lnTo>
                  <a:close/>
                  <a:moveTo>
                    <a:pt x="239" y="610"/>
                  </a:moveTo>
                  <a:cubicBezTo>
                    <a:pt x="239" y="609"/>
                    <a:pt x="239" y="606"/>
                    <a:pt x="240" y="606"/>
                  </a:cubicBezTo>
                  <a:cubicBezTo>
                    <a:pt x="240" y="605"/>
                    <a:pt x="240" y="605"/>
                    <a:pt x="240" y="605"/>
                  </a:cubicBezTo>
                  <a:cubicBezTo>
                    <a:pt x="240" y="605"/>
                    <a:pt x="241" y="605"/>
                    <a:pt x="241" y="606"/>
                  </a:cubicBezTo>
                  <a:cubicBezTo>
                    <a:pt x="241" y="606"/>
                    <a:pt x="241" y="606"/>
                    <a:pt x="241" y="606"/>
                  </a:cubicBezTo>
                  <a:cubicBezTo>
                    <a:pt x="242" y="606"/>
                    <a:pt x="242" y="606"/>
                    <a:pt x="242" y="606"/>
                  </a:cubicBezTo>
                  <a:cubicBezTo>
                    <a:pt x="242" y="608"/>
                    <a:pt x="242" y="608"/>
                    <a:pt x="242" y="608"/>
                  </a:cubicBezTo>
                  <a:cubicBezTo>
                    <a:pt x="242" y="608"/>
                    <a:pt x="242" y="608"/>
                    <a:pt x="242" y="608"/>
                  </a:cubicBezTo>
                  <a:cubicBezTo>
                    <a:pt x="242" y="609"/>
                    <a:pt x="242" y="609"/>
                    <a:pt x="241" y="610"/>
                  </a:cubicBezTo>
                  <a:cubicBezTo>
                    <a:pt x="241" y="610"/>
                    <a:pt x="240" y="610"/>
                    <a:pt x="239" y="610"/>
                  </a:cubicBezTo>
                  <a:close/>
                  <a:moveTo>
                    <a:pt x="255" y="650"/>
                  </a:moveTo>
                  <a:cubicBezTo>
                    <a:pt x="255" y="651"/>
                    <a:pt x="255" y="651"/>
                    <a:pt x="255" y="651"/>
                  </a:cubicBezTo>
                  <a:cubicBezTo>
                    <a:pt x="253" y="651"/>
                    <a:pt x="253" y="651"/>
                    <a:pt x="253" y="651"/>
                  </a:cubicBezTo>
                  <a:cubicBezTo>
                    <a:pt x="253" y="650"/>
                    <a:pt x="253" y="650"/>
                    <a:pt x="253" y="650"/>
                  </a:cubicBezTo>
                  <a:cubicBezTo>
                    <a:pt x="252" y="650"/>
                    <a:pt x="252" y="650"/>
                    <a:pt x="251" y="651"/>
                  </a:cubicBezTo>
                  <a:cubicBezTo>
                    <a:pt x="250" y="651"/>
                    <a:pt x="250" y="651"/>
                    <a:pt x="250" y="651"/>
                  </a:cubicBezTo>
                  <a:cubicBezTo>
                    <a:pt x="250" y="651"/>
                    <a:pt x="251" y="649"/>
                    <a:pt x="250" y="648"/>
                  </a:cubicBezTo>
                  <a:cubicBezTo>
                    <a:pt x="250" y="648"/>
                    <a:pt x="250" y="648"/>
                    <a:pt x="250" y="648"/>
                  </a:cubicBezTo>
                  <a:cubicBezTo>
                    <a:pt x="250" y="647"/>
                    <a:pt x="250" y="647"/>
                    <a:pt x="250" y="647"/>
                  </a:cubicBezTo>
                  <a:cubicBezTo>
                    <a:pt x="249" y="647"/>
                    <a:pt x="249" y="647"/>
                    <a:pt x="249" y="647"/>
                  </a:cubicBezTo>
                  <a:cubicBezTo>
                    <a:pt x="249" y="645"/>
                    <a:pt x="249" y="645"/>
                    <a:pt x="249" y="645"/>
                  </a:cubicBezTo>
                  <a:cubicBezTo>
                    <a:pt x="249" y="645"/>
                    <a:pt x="249" y="645"/>
                    <a:pt x="249" y="645"/>
                  </a:cubicBezTo>
                  <a:cubicBezTo>
                    <a:pt x="249" y="645"/>
                    <a:pt x="249" y="644"/>
                    <a:pt x="249" y="643"/>
                  </a:cubicBezTo>
                  <a:cubicBezTo>
                    <a:pt x="248" y="643"/>
                    <a:pt x="248" y="643"/>
                    <a:pt x="248" y="643"/>
                  </a:cubicBezTo>
                  <a:cubicBezTo>
                    <a:pt x="248" y="642"/>
                    <a:pt x="248" y="642"/>
                    <a:pt x="248" y="642"/>
                  </a:cubicBezTo>
                  <a:cubicBezTo>
                    <a:pt x="247" y="642"/>
                    <a:pt x="247" y="641"/>
                    <a:pt x="246" y="640"/>
                  </a:cubicBezTo>
                  <a:cubicBezTo>
                    <a:pt x="245" y="640"/>
                    <a:pt x="245" y="640"/>
                    <a:pt x="245" y="640"/>
                  </a:cubicBezTo>
                  <a:cubicBezTo>
                    <a:pt x="245" y="640"/>
                    <a:pt x="245" y="640"/>
                    <a:pt x="245" y="640"/>
                  </a:cubicBezTo>
                  <a:cubicBezTo>
                    <a:pt x="244" y="639"/>
                    <a:pt x="244" y="639"/>
                    <a:pt x="244" y="639"/>
                  </a:cubicBezTo>
                  <a:cubicBezTo>
                    <a:pt x="244" y="639"/>
                    <a:pt x="244" y="639"/>
                    <a:pt x="244" y="639"/>
                  </a:cubicBezTo>
                  <a:cubicBezTo>
                    <a:pt x="243" y="638"/>
                    <a:pt x="243" y="637"/>
                    <a:pt x="243" y="635"/>
                  </a:cubicBezTo>
                  <a:cubicBezTo>
                    <a:pt x="243" y="635"/>
                    <a:pt x="243" y="635"/>
                    <a:pt x="243" y="635"/>
                  </a:cubicBezTo>
                  <a:cubicBezTo>
                    <a:pt x="243" y="634"/>
                    <a:pt x="243" y="634"/>
                    <a:pt x="243" y="634"/>
                  </a:cubicBezTo>
                  <a:cubicBezTo>
                    <a:pt x="242" y="634"/>
                    <a:pt x="242" y="634"/>
                    <a:pt x="242" y="634"/>
                  </a:cubicBezTo>
                  <a:cubicBezTo>
                    <a:pt x="242" y="633"/>
                    <a:pt x="242" y="633"/>
                    <a:pt x="242" y="633"/>
                  </a:cubicBezTo>
                  <a:cubicBezTo>
                    <a:pt x="241" y="633"/>
                    <a:pt x="241" y="633"/>
                    <a:pt x="241" y="633"/>
                  </a:cubicBezTo>
                  <a:cubicBezTo>
                    <a:pt x="241" y="631"/>
                    <a:pt x="243" y="630"/>
                    <a:pt x="242" y="628"/>
                  </a:cubicBezTo>
                  <a:cubicBezTo>
                    <a:pt x="242" y="628"/>
                    <a:pt x="242" y="628"/>
                    <a:pt x="242" y="628"/>
                  </a:cubicBezTo>
                  <a:cubicBezTo>
                    <a:pt x="242" y="626"/>
                    <a:pt x="242" y="626"/>
                    <a:pt x="242" y="626"/>
                  </a:cubicBezTo>
                  <a:cubicBezTo>
                    <a:pt x="241" y="626"/>
                    <a:pt x="241" y="626"/>
                    <a:pt x="241" y="626"/>
                  </a:cubicBezTo>
                  <a:cubicBezTo>
                    <a:pt x="241" y="626"/>
                    <a:pt x="241" y="626"/>
                    <a:pt x="241" y="626"/>
                  </a:cubicBezTo>
                  <a:cubicBezTo>
                    <a:pt x="241" y="626"/>
                    <a:pt x="241" y="626"/>
                    <a:pt x="241" y="626"/>
                  </a:cubicBezTo>
                  <a:cubicBezTo>
                    <a:pt x="241" y="625"/>
                    <a:pt x="241" y="623"/>
                    <a:pt x="241" y="622"/>
                  </a:cubicBezTo>
                  <a:cubicBezTo>
                    <a:pt x="241" y="622"/>
                    <a:pt x="241" y="622"/>
                    <a:pt x="240" y="622"/>
                  </a:cubicBezTo>
                  <a:cubicBezTo>
                    <a:pt x="240" y="621"/>
                    <a:pt x="241" y="621"/>
                    <a:pt x="241" y="620"/>
                  </a:cubicBezTo>
                  <a:cubicBezTo>
                    <a:pt x="241" y="620"/>
                    <a:pt x="241" y="620"/>
                    <a:pt x="241" y="620"/>
                  </a:cubicBezTo>
                  <a:cubicBezTo>
                    <a:pt x="241" y="619"/>
                    <a:pt x="241" y="617"/>
                    <a:pt x="241" y="616"/>
                  </a:cubicBezTo>
                  <a:cubicBezTo>
                    <a:pt x="241" y="616"/>
                    <a:pt x="241" y="616"/>
                    <a:pt x="241" y="616"/>
                  </a:cubicBezTo>
                  <a:cubicBezTo>
                    <a:pt x="242" y="616"/>
                    <a:pt x="243" y="616"/>
                    <a:pt x="244" y="616"/>
                  </a:cubicBezTo>
                  <a:cubicBezTo>
                    <a:pt x="244" y="620"/>
                    <a:pt x="245" y="622"/>
                    <a:pt x="245" y="626"/>
                  </a:cubicBezTo>
                  <a:cubicBezTo>
                    <a:pt x="245" y="626"/>
                    <a:pt x="245" y="627"/>
                    <a:pt x="245" y="628"/>
                  </a:cubicBezTo>
                  <a:cubicBezTo>
                    <a:pt x="244" y="628"/>
                    <a:pt x="244" y="628"/>
                    <a:pt x="244" y="628"/>
                  </a:cubicBezTo>
                  <a:cubicBezTo>
                    <a:pt x="244" y="629"/>
                    <a:pt x="246" y="629"/>
                    <a:pt x="244" y="631"/>
                  </a:cubicBezTo>
                  <a:cubicBezTo>
                    <a:pt x="244" y="634"/>
                    <a:pt x="244" y="634"/>
                    <a:pt x="244" y="634"/>
                  </a:cubicBezTo>
                  <a:cubicBezTo>
                    <a:pt x="245" y="634"/>
                    <a:pt x="246" y="634"/>
                    <a:pt x="247" y="635"/>
                  </a:cubicBezTo>
                  <a:cubicBezTo>
                    <a:pt x="247" y="635"/>
                    <a:pt x="247" y="635"/>
                    <a:pt x="247" y="635"/>
                  </a:cubicBezTo>
                  <a:cubicBezTo>
                    <a:pt x="247" y="635"/>
                    <a:pt x="247" y="635"/>
                    <a:pt x="247" y="635"/>
                  </a:cubicBezTo>
                  <a:cubicBezTo>
                    <a:pt x="247" y="636"/>
                    <a:pt x="247" y="636"/>
                    <a:pt x="247" y="636"/>
                  </a:cubicBezTo>
                  <a:cubicBezTo>
                    <a:pt x="248" y="636"/>
                    <a:pt x="248" y="636"/>
                    <a:pt x="248" y="636"/>
                  </a:cubicBezTo>
                  <a:cubicBezTo>
                    <a:pt x="248" y="637"/>
                    <a:pt x="248" y="637"/>
                    <a:pt x="249" y="637"/>
                  </a:cubicBezTo>
                  <a:cubicBezTo>
                    <a:pt x="250" y="637"/>
                    <a:pt x="250" y="637"/>
                    <a:pt x="250" y="637"/>
                  </a:cubicBezTo>
                  <a:cubicBezTo>
                    <a:pt x="250" y="638"/>
                    <a:pt x="250" y="638"/>
                    <a:pt x="250" y="638"/>
                  </a:cubicBezTo>
                  <a:cubicBezTo>
                    <a:pt x="250" y="638"/>
                    <a:pt x="250" y="638"/>
                    <a:pt x="250" y="638"/>
                  </a:cubicBezTo>
                  <a:cubicBezTo>
                    <a:pt x="250" y="639"/>
                    <a:pt x="250" y="641"/>
                    <a:pt x="249" y="643"/>
                  </a:cubicBezTo>
                  <a:cubicBezTo>
                    <a:pt x="251" y="643"/>
                    <a:pt x="251" y="644"/>
                    <a:pt x="251" y="645"/>
                  </a:cubicBezTo>
                  <a:cubicBezTo>
                    <a:pt x="252" y="645"/>
                    <a:pt x="252" y="645"/>
                    <a:pt x="252" y="645"/>
                  </a:cubicBezTo>
                  <a:cubicBezTo>
                    <a:pt x="252" y="646"/>
                    <a:pt x="252" y="646"/>
                    <a:pt x="252" y="646"/>
                  </a:cubicBezTo>
                  <a:cubicBezTo>
                    <a:pt x="253" y="646"/>
                    <a:pt x="253" y="646"/>
                    <a:pt x="253" y="646"/>
                  </a:cubicBezTo>
                  <a:cubicBezTo>
                    <a:pt x="253" y="648"/>
                    <a:pt x="253" y="648"/>
                    <a:pt x="253" y="648"/>
                  </a:cubicBezTo>
                  <a:cubicBezTo>
                    <a:pt x="254" y="648"/>
                    <a:pt x="254" y="648"/>
                    <a:pt x="255" y="648"/>
                  </a:cubicBezTo>
                  <a:cubicBezTo>
                    <a:pt x="255" y="649"/>
                    <a:pt x="255" y="650"/>
                    <a:pt x="255" y="650"/>
                  </a:cubicBezTo>
                  <a:close/>
                  <a:moveTo>
                    <a:pt x="271" y="685"/>
                  </a:moveTo>
                  <a:cubicBezTo>
                    <a:pt x="271" y="685"/>
                    <a:pt x="270" y="684"/>
                    <a:pt x="269" y="684"/>
                  </a:cubicBezTo>
                  <a:cubicBezTo>
                    <a:pt x="269" y="684"/>
                    <a:pt x="269" y="684"/>
                    <a:pt x="269" y="684"/>
                  </a:cubicBezTo>
                  <a:cubicBezTo>
                    <a:pt x="269" y="681"/>
                    <a:pt x="269" y="681"/>
                    <a:pt x="269" y="681"/>
                  </a:cubicBezTo>
                  <a:cubicBezTo>
                    <a:pt x="268" y="681"/>
                    <a:pt x="268" y="680"/>
                    <a:pt x="267" y="680"/>
                  </a:cubicBezTo>
                  <a:cubicBezTo>
                    <a:pt x="268" y="679"/>
                    <a:pt x="268" y="678"/>
                    <a:pt x="268" y="676"/>
                  </a:cubicBezTo>
                  <a:cubicBezTo>
                    <a:pt x="268" y="676"/>
                    <a:pt x="267" y="675"/>
                    <a:pt x="267" y="675"/>
                  </a:cubicBezTo>
                  <a:cubicBezTo>
                    <a:pt x="267" y="674"/>
                    <a:pt x="267" y="673"/>
                    <a:pt x="267" y="672"/>
                  </a:cubicBezTo>
                  <a:cubicBezTo>
                    <a:pt x="267" y="672"/>
                    <a:pt x="267" y="671"/>
                    <a:pt x="266" y="671"/>
                  </a:cubicBezTo>
                  <a:cubicBezTo>
                    <a:pt x="266" y="670"/>
                    <a:pt x="266" y="670"/>
                    <a:pt x="266" y="670"/>
                  </a:cubicBezTo>
                  <a:cubicBezTo>
                    <a:pt x="267" y="670"/>
                    <a:pt x="267" y="670"/>
                    <a:pt x="267" y="670"/>
                  </a:cubicBezTo>
                  <a:cubicBezTo>
                    <a:pt x="267" y="668"/>
                    <a:pt x="267" y="668"/>
                    <a:pt x="267" y="668"/>
                  </a:cubicBezTo>
                  <a:cubicBezTo>
                    <a:pt x="267" y="667"/>
                    <a:pt x="267" y="667"/>
                    <a:pt x="267" y="667"/>
                  </a:cubicBezTo>
                  <a:cubicBezTo>
                    <a:pt x="267" y="665"/>
                    <a:pt x="267" y="665"/>
                    <a:pt x="267" y="665"/>
                  </a:cubicBezTo>
                  <a:cubicBezTo>
                    <a:pt x="267" y="665"/>
                    <a:pt x="267" y="665"/>
                    <a:pt x="267" y="665"/>
                  </a:cubicBezTo>
                  <a:cubicBezTo>
                    <a:pt x="267" y="659"/>
                    <a:pt x="267" y="659"/>
                    <a:pt x="267" y="659"/>
                  </a:cubicBezTo>
                  <a:cubicBezTo>
                    <a:pt x="267" y="659"/>
                    <a:pt x="267" y="659"/>
                    <a:pt x="267" y="659"/>
                  </a:cubicBezTo>
                  <a:cubicBezTo>
                    <a:pt x="266" y="658"/>
                    <a:pt x="266" y="657"/>
                    <a:pt x="266" y="656"/>
                  </a:cubicBezTo>
                  <a:cubicBezTo>
                    <a:pt x="267" y="656"/>
                    <a:pt x="268" y="656"/>
                    <a:pt x="268" y="657"/>
                  </a:cubicBezTo>
                  <a:cubicBezTo>
                    <a:pt x="269" y="658"/>
                    <a:pt x="269" y="658"/>
                    <a:pt x="270" y="659"/>
                  </a:cubicBezTo>
                  <a:cubicBezTo>
                    <a:pt x="270" y="660"/>
                    <a:pt x="270" y="661"/>
                    <a:pt x="269" y="662"/>
                  </a:cubicBezTo>
                  <a:cubicBezTo>
                    <a:pt x="270" y="662"/>
                    <a:pt x="270" y="662"/>
                    <a:pt x="270" y="662"/>
                  </a:cubicBezTo>
                  <a:cubicBezTo>
                    <a:pt x="270" y="662"/>
                    <a:pt x="270" y="663"/>
                    <a:pt x="270" y="663"/>
                  </a:cubicBezTo>
                  <a:cubicBezTo>
                    <a:pt x="270" y="663"/>
                    <a:pt x="270" y="663"/>
                    <a:pt x="270" y="663"/>
                  </a:cubicBezTo>
                  <a:cubicBezTo>
                    <a:pt x="270" y="664"/>
                    <a:pt x="270" y="664"/>
                    <a:pt x="270" y="664"/>
                  </a:cubicBezTo>
                  <a:cubicBezTo>
                    <a:pt x="269" y="664"/>
                    <a:pt x="269" y="664"/>
                    <a:pt x="269" y="664"/>
                  </a:cubicBezTo>
                  <a:cubicBezTo>
                    <a:pt x="270" y="666"/>
                    <a:pt x="270" y="668"/>
                    <a:pt x="270" y="670"/>
                  </a:cubicBezTo>
                  <a:cubicBezTo>
                    <a:pt x="269" y="670"/>
                    <a:pt x="269" y="670"/>
                    <a:pt x="269" y="670"/>
                  </a:cubicBezTo>
                  <a:cubicBezTo>
                    <a:pt x="269" y="671"/>
                    <a:pt x="269" y="673"/>
                    <a:pt x="269" y="675"/>
                  </a:cubicBezTo>
                  <a:cubicBezTo>
                    <a:pt x="270" y="675"/>
                    <a:pt x="270" y="675"/>
                    <a:pt x="270" y="675"/>
                  </a:cubicBezTo>
                  <a:cubicBezTo>
                    <a:pt x="270" y="676"/>
                    <a:pt x="270" y="676"/>
                    <a:pt x="270" y="676"/>
                  </a:cubicBezTo>
                  <a:cubicBezTo>
                    <a:pt x="270" y="676"/>
                    <a:pt x="270" y="676"/>
                    <a:pt x="270" y="676"/>
                  </a:cubicBezTo>
                  <a:cubicBezTo>
                    <a:pt x="270" y="678"/>
                    <a:pt x="270" y="678"/>
                    <a:pt x="270" y="678"/>
                  </a:cubicBezTo>
                  <a:cubicBezTo>
                    <a:pt x="270" y="678"/>
                    <a:pt x="270" y="678"/>
                    <a:pt x="270" y="678"/>
                  </a:cubicBezTo>
                  <a:cubicBezTo>
                    <a:pt x="270" y="679"/>
                    <a:pt x="270" y="679"/>
                    <a:pt x="270" y="679"/>
                  </a:cubicBezTo>
                  <a:cubicBezTo>
                    <a:pt x="271" y="681"/>
                    <a:pt x="270" y="682"/>
                    <a:pt x="271" y="683"/>
                  </a:cubicBezTo>
                  <a:lnTo>
                    <a:pt x="271" y="685"/>
                  </a:lnTo>
                  <a:close/>
                  <a:moveTo>
                    <a:pt x="273" y="620"/>
                  </a:moveTo>
                  <a:cubicBezTo>
                    <a:pt x="273" y="621"/>
                    <a:pt x="272" y="621"/>
                    <a:pt x="272" y="622"/>
                  </a:cubicBezTo>
                  <a:cubicBezTo>
                    <a:pt x="271" y="622"/>
                    <a:pt x="271" y="622"/>
                    <a:pt x="271" y="622"/>
                  </a:cubicBezTo>
                  <a:cubicBezTo>
                    <a:pt x="271" y="621"/>
                    <a:pt x="271" y="621"/>
                    <a:pt x="272" y="620"/>
                  </a:cubicBezTo>
                  <a:lnTo>
                    <a:pt x="273" y="620"/>
                  </a:lnTo>
                  <a:close/>
                  <a:moveTo>
                    <a:pt x="261" y="594"/>
                  </a:moveTo>
                  <a:cubicBezTo>
                    <a:pt x="261" y="594"/>
                    <a:pt x="261" y="594"/>
                    <a:pt x="261" y="594"/>
                  </a:cubicBezTo>
                  <a:cubicBezTo>
                    <a:pt x="262" y="595"/>
                    <a:pt x="262" y="595"/>
                    <a:pt x="262" y="595"/>
                  </a:cubicBezTo>
                  <a:cubicBezTo>
                    <a:pt x="263" y="595"/>
                    <a:pt x="263" y="595"/>
                    <a:pt x="263" y="595"/>
                  </a:cubicBezTo>
                  <a:cubicBezTo>
                    <a:pt x="264" y="594"/>
                    <a:pt x="264" y="594"/>
                    <a:pt x="264" y="593"/>
                  </a:cubicBezTo>
                  <a:cubicBezTo>
                    <a:pt x="265" y="593"/>
                    <a:pt x="265" y="593"/>
                    <a:pt x="265" y="593"/>
                  </a:cubicBezTo>
                  <a:cubicBezTo>
                    <a:pt x="265" y="594"/>
                    <a:pt x="265" y="593"/>
                    <a:pt x="265" y="594"/>
                  </a:cubicBezTo>
                  <a:cubicBezTo>
                    <a:pt x="265" y="594"/>
                    <a:pt x="265" y="594"/>
                    <a:pt x="265" y="594"/>
                  </a:cubicBezTo>
                  <a:cubicBezTo>
                    <a:pt x="267" y="594"/>
                    <a:pt x="267" y="594"/>
                    <a:pt x="267" y="594"/>
                  </a:cubicBezTo>
                  <a:cubicBezTo>
                    <a:pt x="267" y="596"/>
                    <a:pt x="267" y="596"/>
                    <a:pt x="267" y="596"/>
                  </a:cubicBezTo>
                  <a:cubicBezTo>
                    <a:pt x="266" y="596"/>
                    <a:pt x="266" y="596"/>
                    <a:pt x="266" y="596"/>
                  </a:cubicBezTo>
                  <a:cubicBezTo>
                    <a:pt x="266" y="596"/>
                    <a:pt x="266" y="596"/>
                    <a:pt x="267" y="597"/>
                  </a:cubicBezTo>
                  <a:cubicBezTo>
                    <a:pt x="267" y="597"/>
                    <a:pt x="267" y="597"/>
                    <a:pt x="267" y="597"/>
                  </a:cubicBezTo>
                  <a:cubicBezTo>
                    <a:pt x="268" y="597"/>
                    <a:pt x="268" y="597"/>
                    <a:pt x="268" y="597"/>
                  </a:cubicBezTo>
                  <a:cubicBezTo>
                    <a:pt x="268" y="598"/>
                    <a:pt x="268" y="598"/>
                    <a:pt x="269" y="598"/>
                  </a:cubicBezTo>
                  <a:cubicBezTo>
                    <a:pt x="269" y="599"/>
                    <a:pt x="269" y="599"/>
                    <a:pt x="269" y="599"/>
                  </a:cubicBezTo>
                  <a:cubicBezTo>
                    <a:pt x="269" y="599"/>
                    <a:pt x="270" y="598"/>
                    <a:pt x="270" y="598"/>
                  </a:cubicBezTo>
                  <a:cubicBezTo>
                    <a:pt x="271" y="598"/>
                    <a:pt x="271" y="598"/>
                    <a:pt x="272" y="598"/>
                  </a:cubicBezTo>
                  <a:cubicBezTo>
                    <a:pt x="272" y="598"/>
                    <a:pt x="272" y="598"/>
                    <a:pt x="272" y="598"/>
                  </a:cubicBezTo>
                  <a:cubicBezTo>
                    <a:pt x="271" y="599"/>
                    <a:pt x="271" y="599"/>
                    <a:pt x="271" y="599"/>
                  </a:cubicBezTo>
                  <a:cubicBezTo>
                    <a:pt x="270" y="600"/>
                    <a:pt x="270" y="601"/>
                    <a:pt x="270" y="602"/>
                  </a:cubicBezTo>
                  <a:cubicBezTo>
                    <a:pt x="270" y="602"/>
                    <a:pt x="269" y="602"/>
                    <a:pt x="269" y="602"/>
                  </a:cubicBezTo>
                  <a:cubicBezTo>
                    <a:pt x="269" y="604"/>
                    <a:pt x="269" y="606"/>
                    <a:pt x="269" y="607"/>
                  </a:cubicBezTo>
                  <a:cubicBezTo>
                    <a:pt x="268" y="607"/>
                    <a:pt x="267" y="608"/>
                    <a:pt x="267" y="608"/>
                  </a:cubicBezTo>
                  <a:cubicBezTo>
                    <a:pt x="267" y="608"/>
                    <a:pt x="267" y="608"/>
                    <a:pt x="267" y="608"/>
                  </a:cubicBezTo>
                  <a:cubicBezTo>
                    <a:pt x="267" y="609"/>
                    <a:pt x="268" y="609"/>
                    <a:pt x="269" y="609"/>
                  </a:cubicBezTo>
                  <a:cubicBezTo>
                    <a:pt x="268" y="609"/>
                    <a:pt x="268" y="609"/>
                    <a:pt x="268" y="610"/>
                  </a:cubicBezTo>
                  <a:cubicBezTo>
                    <a:pt x="268" y="610"/>
                    <a:pt x="268" y="610"/>
                    <a:pt x="268" y="610"/>
                  </a:cubicBezTo>
                  <a:cubicBezTo>
                    <a:pt x="270" y="610"/>
                    <a:pt x="270" y="610"/>
                    <a:pt x="270" y="610"/>
                  </a:cubicBezTo>
                  <a:cubicBezTo>
                    <a:pt x="270" y="611"/>
                    <a:pt x="270" y="611"/>
                    <a:pt x="270" y="612"/>
                  </a:cubicBezTo>
                  <a:cubicBezTo>
                    <a:pt x="268" y="612"/>
                    <a:pt x="268" y="612"/>
                    <a:pt x="267" y="612"/>
                  </a:cubicBezTo>
                  <a:cubicBezTo>
                    <a:pt x="267" y="613"/>
                    <a:pt x="266" y="613"/>
                    <a:pt x="266" y="614"/>
                  </a:cubicBezTo>
                  <a:cubicBezTo>
                    <a:pt x="267" y="614"/>
                    <a:pt x="267" y="614"/>
                    <a:pt x="267" y="614"/>
                  </a:cubicBezTo>
                  <a:cubicBezTo>
                    <a:pt x="267" y="616"/>
                    <a:pt x="267" y="616"/>
                    <a:pt x="267" y="616"/>
                  </a:cubicBezTo>
                  <a:cubicBezTo>
                    <a:pt x="267" y="616"/>
                    <a:pt x="267" y="616"/>
                    <a:pt x="267" y="616"/>
                  </a:cubicBezTo>
                  <a:cubicBezTo>
                    <a:pt x="267" y="616"/>
                    <a:pt x="267" y="616"/>
                    <a:pt x="267" y="616"/>
                  </a:cubicBezTo>
                  <a:cubicBezTo>
                    <a:pt x="267" y="616"/>
                    <a:pt x="267" y="616"/>
                    <a:pt x="267" y="616"/>
                  </a:cubicBezTo>
                  <a:cubicBezTo>
                    <a:pt x="267" y="616"/>
                    <a:pt x="267" y="616"/>
                    <a:pt x="267" y="616"/>
                  </a:cubicBezTo>
                  <a:cubicBezTo>
                    <a:pt x="266" y="616"/>
                    <a:pt x="266" y="616"/>
                    <a:pt x="266" y="616"/>
                  </a:cubicBezTo>
                  <a:cubicBezTo>
                    <a:pt x="266" y="616"/>
                    <a:pt x="266" y="616"/>
                    <a:pt x="266" y="616"/>
                  </a:cubicBezTo>
                  <a:cubicBezTo>
                    <a:pt x="265" y="615"/>
                    <a:pt x="265" y="615"/>
                    <a:pt x="265" y="613"/>
                  </a:cubicBezTo>
                  <a:cubicBezTo>
                    <a:pt x="264" y="613"/>
                    <a:pt x="262" y="612"/>
                    <a:pt x="261" y="612"/>
                  </a:cubicBezTo>
                  <a:cubicBezTo>
                    <a:pt x="261" y="612"/>
                    <a:pt x="261" y="612"/>
                    <a:pt x="261" y="613"/>
                  </a:cubicBezTo>
                  <a:cubicBezTo>
                    <a:pt x="260" y="613"/>
                    <a:pt x="259" y="613"/>
                    <a:pt x="259" y="614"/>
                  </a:cubicBezTo>
                  <a:cubicBezTo>
                    <a:pt x="259" y="615"/>
                    <a:pt x="259" y="614"/>
                    <a:pt x="259" y="615"/>
                  </a:cubicBezTo>
                  <a:cubicBezTo>
                    <a:pt x="259" y="615"/>
                    <a:pt x="259" y="615"/>
                    <a:pt x="259" y="615"/>
                  </a:cubicBezTo>
                  <a:cubicBezTo>
                    <a:pt x="258" y="615"/>
                    <a:pt x="258" y="615"/>
                    <a:pt x="258" y="615"/>
                  </a:cubicBezTo>
                  <a:cubicBezTo>
                    <a:pt x="258" y="616"/>
                    <a:pt x="258" y="616"/>
                    <a:pt x="258" y="616"/>
                  </a:cubicBezTo>
                  <a:cubicBezTo>
                    <a:pt x="258" y="616"/>
                    <a:pt x="258" y="616"/>
                    <a:pt x="258" y="616"/>
                  </a:cubicBezTo>
                  <a:cubicBezTo>
                    <a:pt x="258" y="615"/>
                    <a:pt x="258" y="615"/>
                    <a:pt x="257" y="614"/>
                  </a:cubicBezTo>
                  <a:cubicBezTo>
                    <a:pt x="257" y="614"/>
                    <a:pt x="257" y="614"/>
                    <a:pt x="256" y="614"/>
                  </a:cubicBezTo>
                  <a:cubicBezTo>
                    <a:pt x="257" y="613"/>
                    <a:pt x="257" y="613"/>
                    <a:pt x="257" y="613"/>
                  </a:cubicBezTo>
                  <a:cubicBezTo>
                    <a:pt x="256" y="613"/>
                    <a:pt x="256" y="613"/>
                    <a:pt x="255" y="612"/>
                  </a:cubicBezTo>
                  <a:cubicBezTo>
                    <a:pt x="256" y="612"/>
                    <a:pt x="256" y="612"/>
                    <a:pt x="256" y="611"/>
                  </a:cubicBezTo>
                  <a:cubicBezTo>
                    <a:pt x="256" y="611"/>
                    <a:pt x="255" y="611"/>
                    <a:pt x="255" y="610"/>
                  </a:cubicBezTo>
                  <a:cubicBezTo>
                    <a:pt x="255" y="610"/>
                    <a:pt x="255" y="610"/>
                    <a:pt x="255" y="610"/>
                  </a:cubicBezTo>
                  <a:cubicBezTo>
                    <a:pt x="255" y="608"/>
                    <a:pt x="255" y="608"/>
                    <a:pt x="255" y="608"/>
                  </a:cubicBezTo>
                  <a:cubicBezTo>
                    <a:pt x="256" y="608"/>
                    <a:pt x="256" y="608"/>
                    <a:pt x="256" y="608"/>
                  </a:cubicBezTo>
                  <a:cubicBezTo>
                    <a:pt x="256" y="607"/>
                    <a:pt x="255" y="607"/>
                    <a:pt x="257" y="606"/>
                  </a:cubicBezTo>
                  <a:cubicBezTo>
                    <a:pt x="256" y="604"/>
                    <a:pt x="255" y="605"/>
                    <a:pt x="255" y="603"/>
                  </a:cubicBezTo>
                  <a:cubicBezTo>
                    <a:pt x="254" y="603"/>
                    <a:pt x="254" y="603"/>
                    <a:pt x="254" y="603"/>
                  </a:cubicBezTo>
                  <a:cubicBezTo>
                    <a:pt x="254" y="602"/>
                    <a:pt x="255" y="603"/>
                    <a:pt x="255" y="602"/>
                  </a:cubicBezTo>
                  <a:cubicBezTo>
                    <a:pt x="255" y="601"/>
                    <a:pt x="257" y="600"/>
                    <a:pt x="255" y="598"/>
                  </a:cubicBezTo>
                  <a:cubicBezTo>
                    <a:pt x="255" y="598"/>
                    <a:pt x="255" y="597"/>
                    <a:pt x="255" y="597"/>
                  </a:cubicBezTo>
                  <a:cubicBezTo>
                    <a:pt x="256" y="597"/>
                    <a:pt x="256" y="597"/>
                    <a:pt x="256" y="597"/>
                  </a:cubicBezTo>
                  <a:cubicBezTo>
                    <a:pt x="256" y="596"/>
                    <a:pt x="256" y="596"/>
                    <a:pt x="256" y="596"/>
                  </a:cubicBezTo>
                  <a:cubicBezTo>
                    <a:pt x="256" y="595"/>
                    <a:pt x="257" y="595"/>
                    <a:pt x="258" y="594"/>
                  </a:cubicBezTo>
                  <a:cubicBezTo>
                    <a:pt x="258" y="594"/>
                    <a:pt x="258" y="594"/>
                    <a:pt x="258" y="594"/>
                  </a:cubicBezTo>
                  <a:cubicBezTo>
                    <a:pt x="259" y="594"/>
                    <a:pt x="259" y="594"/>
                    <a:pt x="260" y="594"/>
                  </a:cubicBezTo>
                  <a:cubicBezTo>
                    <a:pt x="260" y="594"/>
                    <a:pt x="260" y="594"/>
                    <a:pt x="261" y="594"/>
                  </a:cubicBezTo>
                  <a:close/>
                  <a:moveTo>
                    <a:pt x="260" y="586"/>
                  </a:moveTo>
                  <a:cubicBezTo>
                    <a:pt x="260" y="586"/>
                    <a:pt x="260" y="586"/>
                    <a:pt x="260" y="586"/>
                  </a:cubicBezTo>
                  <a:cubicBezTo>
                    <a:pt x="260" y="587"/>
                    <a:pt x="260" y="587"/>
                    <a:pt x="260" y="587"/>
                  </a:cubicBezTo>
                  <a:cubicBezTo>
                    <a:pt x="258" y="587"/>
                    <a:pt x="259" y="586"/>
                    <a:pt x="257" y="586"/>
                  </a:cubicBezTo>
                  <a:cubicBezTo>
                    <a:pt x="257" y="585"/>
                    <a:pt x="257" y="585"/>
                    <a:pt x="258" y="585"/>
                  </a:cubicBezTo>
                  <a:cubicBezTo>
                    <a:pt x="259" y="585"/>
                    <a:pt x="259" y="585"/>
                    <a:pt x="259" y="585"/>
                  </a:cubicBezTo>
                  <a:cubicBezTo>
                    <a:pt x="259" y="585"/>
                    <a:pt x="259" y="585"/>
                    <a:pt x="259" y="585"/>
                  </a:cubicBezTo>
                  <a:cubicBezTo>
                    <a:pt x="260" y="585"/>
                    <a:pt x="260" y="585"/>
                    <a:pt x="260" y="585"/>
                  </a:cubicBezTo>
                  <a:cubicBezTo>
                    <a:pt x="260" y="586"/>
                    <a:pt x="260" y="586"/>
                    <a:pt x="260" y="586"/>
                  </a:cubicBezTo>
                  <a:cubicBezTo>
                    <a:pt x="260" y="587"/>
                    <a:pt x="260" y="586"/>
                    <a:pt x="260" y="586"/>
                  </a:cubicBezTo>
                  <a:close/>
                  <a:moveTo>
                    <a:pt x="314" y="337"/>
                  </a:moveTo>
                  <a:cubicBezTo>
                    <a:pt x="314" y="337"/>
                    <a:pt x="314" y="337"/>
                    <a:pt x="314" y="337"/>
                  </a:cubicBezTo>
                  <a:cubicBezTo>
                    <a:pt x="313" y="338"/>
                    <a:pt x="314" y="338"/>
                    <a:pt x="314" y="339"/>
                  </a:cubicBezTo>
                  <a:cubicBezTo>
                    <a:pt x="314" y="339"/>
                    <a:pt x="314" y="339"/>
                    <a:pt x="314" y="340"/>
                  </a:cubicBezTo>
                  <a:cubicBezTo>
                    <a:pt x="312" y="340"/>
                    <a:pt x="311" y="338"/>
                    <a:pt x="310" y="340"/>
                  </a:cubicBezTo>
                  <a:cubicBezTo>
                    <a:pt x="307" y="340"/>
                    <a:pt x="307" y="340"/>
                    <a:pt x="307" y="340"/>
                  </a:cubicBezTo>
                  <a:cubicBezTo>
                    <a:pt x="307" y="339"/>
                    <a:pt x="308" y="339"/>
                    <a:pt x="308" y="339"/>
                  </a:cubicBezTo>
                  <a:cubicBezTo>
                    <a:pt x="308" y="338"/>
                    <a:pt x="308" y="338"/>
                    <a:pt x="308" y="338"/>
                  </a:cubicBezTo>
                  <a:cubicBezTo>
                    <a:pt x="308" y="338"/>
                    <a:pt x="308" y="338"/>
                    <a:pt x="308" y="338"/>
                  </a:cubicBezTo>
                  <a:cubicBezTo>
                    <a:pt x="309" y="337"/>
                    <a:pt x="312" y="338"/>
                    <a:pt x="313" y="337"/>
                  </a:cubicBezTo>
                  <a:cubicBezTo>
                    <a:pt x="313" y="337"/>
                    <a:pt x="313" y="337"/>
                    <a:pt x="313" y="337"/>
                  </a:cubicBezTo>
                  <a:cubicBezTo>
                    <a:pt x="314" y="337"/>
                    <a:pt x="314" y="337"/>
                    <a:pt x="314" y="337"/>
                  </a:cubicBezTo>
                  <a:cubicBezTo>
                    <a:pt x="314" y="335"/>
                    <a:pt x="314" y="335"/>
                    <a:pt x="314" y="335"/>
                  </a:cubicBezTo>
                  <a:cubicBezTo>
                    <a:pt x="315" y="335"/>
                    <a:pt x="315" y="335"/>
                    <a:pt x="315" y="335"/>
                  </a:cubicBezTo>
                  <a:cubicBezTo>
                    <a:pt x="315" y="337"/>
                    <a:pt x="314" y="336"/>
                    <a:pt x="314" y="337"/>
                  </a:cubicBezTo>
                  <a:close/>
                  <a:moveTo>
                    <a:pt x="324" y="324"/>
                  </a:moveTo>
                  <a:cubicBezTo>
                    <a:pt x="325" y="325"/>
                    <a:pt x="325" y="325"/>
                    <a:pt x="326" y="326"/>
                  </a:cubicBezTo>
                  <a:cubicBezTo>
                    <a:pt x="326" y="326"/>
                    <a:pt x="326" y="326"/>
                    <a:pt x="326" y="326"/>
                  </a:cubicBezTo>
                  <a:cubicBezTo>
                    <a:pt x="325" y="326"/>
                    <a:pt x="325" y="326"/>
                    <a:pt x="325" y="326"/>
                  </a:cubicBezTo>
                  <a:cubicBezTo>
                    <a:pt x="323" y="326"/>
                    <a:pt x="323" y="325"/>
                    <a:pt x="322" y="324"/>
                  </a:cubicBezTo>
                  <a:cubicBezTo>
                    <a:pt x="324" y="324"/>
                    <a:pt x="323" y="325"/>
                    <a:pt x="324" y="324"/>
                  </a:cubicBezTo>
                  <a:close/>
                  <a:moveTo>
                    <a:pt x="330" y="349"/>
                  </a:moveTo>
                  <a:cubicBezTo>
                    <a:pt x="330" y="349"/>
                    <a:pt x="330" y="349"/>
                    <a:pt x="330" y="349"/>
                  </a:cubicBezTo>
                  <a:cubicBezTo>
                    <a:pt x="329" y="350"/>
                    <a:pt x="329" y="350"/>
                    <a:pt x="328" y="351"/>
                  </a:cubicBezTo>
                  <a:cubicBezTo>
                    <a:pt x="325" y="351"/>
                    <a:pt x="326" y="350"/>
                    <a:pt x="325" y="348"/>
                  </a:cubicBezTo>
                  <a:cubicBezTo>
                    <a:pt x="324" y="348"/>
                    <a:pt x="324" y="348"/>
                    <a:pt x="324" y="348"/>
                  </a:cubicBezTo>
                  <a:cubicBezTo>
                    <a:pt x="324" y="346"/>
                    <a:pt x="324" y="346"/>
                    <a:pt x="324" y="346"/>
                  </a:cubicBezTo>
                  <a:cubicBezTo>
                    <a:pt x="324" y="346"/>
                    <a:pt x="323" y="345"/>
                    <a:pt x="323" y="345"/>
                  </a:cubicBezTo>
                  <a:cubicBezTo>
                    <a:pt x="322" y="344"/>
                    <a:pt x="323" y="343"/>
                    <a:pt x="323" y="343"/>
                  </a:cubicBezTo>
                  <a:cubicBezTo>
                    <a:pt x="323" y="341"/>
                    <a:pt x="321" y="342"/>
                    <a:pt x="321" y="339"/>
                  </a:cubicBezTo>
                  <a:cubicBezTo>
                    <a:pt x="322" y="340"/>
                    <a:pt x="324" y="340"/>
                    <a:pt x="324" y="341"/>
                  </a:cubicBezTo>
                  <a:cubicBezTo>
                    <a:pt x="326" y="341"/>
                    <a:pt x="325" y="342"/>
                    <a:pt x="326" y="343"/>
                  </a:cubicBezTo>
                  <a:cubicBezTo>
                    <a:pt x="326" y="344"/>
                    <a:pt x="327" y="344"/>
                    <a:pt x="327" y="344"/>
                  </a:cubicBezTo>
                  <a:cubicBezTo>
                    <a:pt x="328" y="345"/>
                    <a:pt x="328" y="346"/>
                    <a:pt x="328" y="347"/>
                  </a:cubicBezTo>
                  <a:cubicBezTo>
                    <a:pt x="328" y="347"/>
                    <a:pt x="329" y="348"/>
                    <a:pt x="330" y="348"/>
                  </a:cubicBezTo>
                  <a:lnTo>
                    <a:pt x="330" y="349"/>
                  </a:lnTo>
                  <a:close/>
                  <a:moveTo>
                    <a:pt x="371" y="321"/>
                  </a:moveTo>
                  <a:cubicBezTo>
                    <a:pt x="371" y="321"/>
                    <a:pt x="371" y="321"/>
                    <a:pt x="371" y="321"/>
                  </a:cubicBezTo>
                  <a:cubicBezTo>
                    <a:pt x="371" y="322"/>
                    <a:pt x="371" y="322"/>
                    <a:pt x="371" y="323"/>
                  </a:cubicBezTo>
                  <a:cubicBezTo>
                    <a:pt x="370" y="323"/>
                    <a:pt x="369" y="323"/>
                    <a:pt x="369" y="322"/>
                  </a:cubicBezTo>
                  <a:cubicBezTo>
                    <a:pt x="365" y="322"/>
                    <a:pt x="365" y="322"/>
                    <a:pt x="365" y="322"/>
                  </a:cubicBezTo>
                  <a:cubicBezTo>
                    <a:pt x="366" y="321"/>
                    <a:pt x="366" y="321"/>
                    <a:pt x="366" y="321"/>
                  </a:cubicBezTo>
                  <a:cubicBezTo>
                    <a:pt x="365" y="321"/>
                    <a:pt x="365" y="321"/>
                    <a:pt x="365" y="321"/>
                  </a:cubicBezTo>
                  <a:cubicBezTo>
                    <a:pt x="365" y="321"/>
                    <a:pt x="365" y="320"/>
                    <a:pt x="365" y="320"/>
                  </a:cubicBezTo>
                  <a:cubicBezTo>
                    <a:pt x="364" y="320"/>
                    <a:pt x="364" y="320"/>
                    <a:pt x="364" y="320"/>
                  </a:cubicBezTo>
                  <a:cubicBezTo>
                    <a:pt x="365" y="322"/>
                    <a:pt x="364" y="323"/>
                    <a:pt x="363" y="325"/>
                  </a:cubicBezTo>
                  <a:cubicBezTo>
                    <a:pt x="363" y="327"/>
                    <a:pt x="363" y="327"/>
                    <a:pt x="363" y="327"/>
                  </a:cubicBezTo>
                  <a:cubicBezTo>
                    <a:pt x="362" y="327"/>
                    <a:pt x="362" y="327"/>
                    <a:pt x="362" y="327"/>
                  </a:cubicBezTo>
                  <a:cubicBezTo>
                    <a:pt x="363" y="328"/>
                    <a:pt x="363" y="328"/>
                    <a:pt x="363" y="328"/>
                  </a:cubicBezTo>
                  <a:cubicBezTo>
                    <a:pt x="363" y="328"/>
                    <a:pt x="363" y="328"/>
                    <a:pt x="363" y="328"/>
                  </a:cubicBezTo>
                  <a:cubicBezTo>
                    <a:pt x="364" y="328"/>
                    <a:pt x="364" y="328"/>
                    <a:pt x="364" y="328"/>
                  </a:cubicBezTo>
                  <a:cubicBezTo>
                    <a:pt x="364" y="328"/>
                    <a:pt x="364" y="327"/>
                    <a:pt x="365" y="327"/>
                  </a:cubicBezTo>
                  <a:cubicBezTo>
                    <a:pt x="366" y="327"/>
                    <a:pt x="366" y="327"/>
                    <a:pt x="366" y="327"/>
                  </a:cubicBezTo>
                  <a:cubicBezTo>
                    <a:pt x="366" y="327"/>
                    <a:pt x="366" y="327"/>
                    <a:pt x="366" y="327"/>
                  </a:cubicBezTo>
                  <a:cubicBezTo>
                    <a:pt x="369" y="327"/>
                    <a:pt x="369" y="327"/>
                    <a:pt x="369" y="327"/>
                  </a:cubicBezTo>
                  <a:cubicBezTo>
                    <a:pt x="369" y="327"/>
                    <a:pt x="369" y="327"/>
                    <a:pt x="369" y="327"/>
                  </a:cubicBezTo>
                  <a:cubicBezTo>
                    <a:pt x="368" y="327"/>
                    <a:pt x="368" y="327"/>
                    <a:pt x="367" y="327"/>
                  </a:cubicBezTo>
                  <a:cubicBezTo>
                    <a:pt x="366" y="328"/>
                    <a:pt x="366" y="328"/>
                    <a:pt x="366" y="329"/>
                  </a:cubicBezTo>
                  <a:cubicBezTo>
                    <a:pt x="367" y="329"/>
                    <a:pt x="367" y="330"/>
                    <a:pt x="368" y="331"/>
                  </a:cubicBezTo>
                  <a:cubicBezTo>
                    <a:pt x="368" y="331"/>
                    <a:pt x="368" y="331"/>
                    <a:pt x="367" y="332"/>
                  </a:cubicBezTo>
                  <a:cubicBezTo>
                    <a:pt x="368" y="332"/>
                    <a:pt x="368" y="332"/>
                    <a:pt x="368" y="332"/>
                  </a:cubicBezTo>
                  <a:cubicBezTo>
                    <a:pt x="368" y="332"/>
                    <a:pt x="368" y="333"/>
                    <a:pt x="368" y="333"/>
                  </a:cubicBezTo>
                  <a:cubicBezTo>
                    <a:pt x="369" y="333"/>
                    <a:pt x="369" y="333"/>
                    <a:pt x="369" y="333"/>
                  </a:cubicBezTo>
                  <a:cubicBezTo>
                    <a:pt x="369" y="333"/>
                    <a:pt x="369" y="333"/>
                    <a:pt x="369" y="333"/>
                  </a:cubicBezTo>
                  <a:cubicBezTo>
                    <a:pt x="370" y="333"/>
                    <a:pt x="370" y="333"/>
                    <a:pt x="370" y="333"/>
                  </a:cubicBezTo>
                  <a:cubicBezTo>
                    <a:pt x="370" y="334"/>
                    <a:pt x="370" y="334"/>
                    <a:pt x="370" y="334"/>
                  </a:cubicBezTo>
                  <a:cubicBezTo>
                    <a:pt x="370" y="337"/>
                    <a:pt x="370" y="337"/>
                    <a:pt x="370" y="337"/>
                  </a:cubicBezTo>
                  <a:cubicBezTo>
                    <a:pt x="370" y="337"/>
                    <a:pt x="370" y="337"/>
                    <a:pt x="370" y="337"/>
                  </a:cubicBezTo>
                  <a:cubicBezTo>
                    <a:pt x="370" y="338"/>
                    <a:pt x="370" y="338"/>
                    <a:pt x="370" y="338"/>
                  </a:cubicBezTo>
                  <a:cubicBezTo>
                    <a:pt x="369" y="338"/>
                    <a:pt x="369" y="338"/>
                    <a:pt x="369" y="338"/>
                  </a:cubicBezTo>
                  <a:cubicBezTo>
                    <a:pt x="368" y="340"/>
                    <a:pt x="368" y="343"/>
                    <a:pt x="369" y="345"/>
                  </a:cubicBezTo>
                  <a:cubicBezTo>
                    <a:pt x="369" y="347"/>
                    <a:pt x="370" y="348"/>
                    <a:pt x="369" y="350"/>
                  </a:cubicBezTo>
                  <a:cubicBezTo>
                    <a:pt x="367" y="350"/>
                    <a:pt x="367" y="350"/>
                    <a:pt x="367" y="350"/>
                  </a:cubicBezTo>
                  <a:cubicBezTo>
                    <a:pt x="367" y="350"/>
                    <a:pt x="367" y="349"/>
                    <a:pt x="367" y="349"/>
                  </a:cubicBezTo>
                  <a:cubicBezTo>
                    <a:pt x="365" y="349"/>
                    <a:pt x="360" y="351"/>
                    <a:pt x="359" y="352"/>
                  </a:cubicBezTo>
                  <a:cubicBezTo>
                    <a:pt x="358" y="352"/>
                    <a:pt x="358" y="352"/>
                    <a:pt x="357" y="351"/>
                  </a:cubicBezTo>
                  <a:cubicBezTo>
                    <a:pt x="357" y="351"/>
                    <a:pt x="357" y="351"/>
                    <a:pt x="357" y="351"/>
                  </a:cubicBezTo>
                  <a:cubicBezTo>
                    <a:pt x="356" y="350"/>
                    <a:pt x="355" y="350"/>
                    <a:pt x="354" y="349"/>
                  </a:cubicBezTo>
                  <a:cubicBezTo>
                    <a:pt x="353" y="349"/>
                    <a:pt x="353" y="349"/>
                    <a:pt x="353" y="349"/>
                  </a:cubicBezTo>
                  <a:cubicBezTo>
                    <a:pt x="353" y="349"/>
                    <a:pt x="353" y="349"/>
                    <a:pt x="353" y="349"/>
                  </a:cubicBezTo>
                  <a:cubicBezTo>
                    <a:pt x="352" y="348"/>
                    <a:pt x="351" y="347"/>
                    <a:pt x="350" y="346"/>
                  </a:cubicBezTo>
                  <a:cubicBezTo>
                    <a:pt x="349" y="346"/>
                    <a:pt x="349" y="346"/>
                    <a:pt x="349" y="346"/>
                  </a:cubicBezTo>
                  <a:cubicBezTo>
                    <a:pt x="348" y="346"/>
                    <a:pt x="349" y="345"/>
                    <a:pt x="347" y="345"/>
                  </a:cubicBezTo>
                  <a:cubicBezTo>
                    <a:pt x="347" y="345"/>
                    <a:pt x="347" y="346"/>
                    <a:pt x="347" y="346"/>
                  </a:cubicBezTo>
                  <a:cubicBezTo>
                    <a:pt x="345" y="346"/>
                    <a:pt x="345" y="345"/>
                    <a:pt x="344" y="343"/>
                  </a:cubicBezTo>
                  <a:cubicBezTo>
                    <a:pt x="344" y="343"/>
                    <a:pt x="344" y="343"/>
                    <a:pt x="344" y="343"/>
                  </a:cubicBezTo>
                  <a:cubicBezTo>
                    <a:pt x="344" y="342"/>
                    <a:pt x="344" y="342"/>
                    <a:pt x="344" y="342"/>
                  </a:cubicBezTo>
                  <a:cubicBezTo>
                    <a:pt x="343" y="342"/>
                    <a:pt x="343" y="342"/>
                    <a:pt x="343" y="342"/>
                  </a:cubicBezTo>
                  <a:cubicBezTo>
                    <a:pt x="343" y="341"/>
                    <a:pt x="343" y="341"/>
                    <a:pt x="343" y="341"/>
                  </a:cubicBezTo>
                  <a:cubicBezTo>
                    <a:pt x="343" y="341"/>
                    <a:pt x="343" y="341"/>
                    <a:pt x="343" y="341"/>
                  </a:cubicBezTo>
                  <a:cubicBezTo>
                    <a:pt x="343" y="339"/>
                    <a:pt x="343" y="339"/>
                    <a:pt x="343" y="339"/>
                  </a:cubicBezTo>
                  <a:cubicBezTo>
                    <a:pt x="343" y="339"/>
                    <a:pt x="343" y="339"/>
                    <a:pt x="343" y="339"/>
                  </a:cubicBezTo>
                  <a:cubicBezTo>
                    <a:pt x="343" y="337"/>
                    <a:pt x="343" y="337"/>
                    <a:pt x="343" y="337"/>
                  </a:cubicBezTo>
                  <a:cubicBezTo>
                    <a:pt x="342" y="337"/>
                    <a:pt x="342" y="337"/>
                    <a:pt x="342" y="337"/>
                  </a:cubicBezTo>
                  <a:cubicBezTo>
                    <a:pt x="342" y="336"/>
                    <a:pt x="343" y="335"/>
                    <a:pt x="343" y="334"/>
                  </a:cubicBezTo>
                  <a:cubicBezTo>
                    <a:pt x="344" y="334"/>
                    <a:pt x="344" y="333"/>
                    <a:pt x="345" y="333"/>
                  </a:cubicBezTo>
                  <a:cubicBezTo>
                    <a:pt x="345" y="332"/>
                    <a:pt x="345" y="332"/>
                    <a:pt x="345" y="332"/>
                  </a:cubicBezTo>
                  <a:cubicBezTo>
                    <a:pt x="345" y="332"/>
                    <a:pt x="344" y="332"/>
                    <a:pt x="344" y="331"/>
                  </a:cubicBezTo>
                  <a:cubicBezTo>
                    <a:pt x="344" y="331"/>
                    <a:pt x="344" y="331"/>
                    <a:pt x="344" y="331"/>
                  </a:cubicBezTo>
                  <a:cubicBezTo>
                    <a:pt x="345" y="331"/>
                    <a:pt x="345" y="330"/>
                    <a:pt x="345" y="330"/>
                  </a:cubicBezTo>
                  <a:cubicBezTo>
                    <a:pt x="345" y="329"/>
                    <a:pt x="345" y="329"/>
                    <a:pt x="345" y="329"/>
                  </a:cubicBezTo>
                  <a:cubicBezTo>
                    <a:pt x="346" y="329"/>
                    <a:pt x="346" y="329"/>
                    <a:pt x="346" y="329"/>
                  </a:cubicBezTo>
                  <a:cubicBezTo>
                    <a:pt x="346" y="326"/>
                    <a:pt x="346" y="326"/>
                    <a:pt x="346" y="326"/>
                  </a:cubicBezTo>
                  <a:cubicBezTo>
                    <a:pt x="346" y="326"/>
                    <a:pt x="346" y="326"/>
                    <a:pt x="346" y="326"/>
                  </a:cubicBezTo>
                  <a:cubicBezTo>
                    <a:pt x="347" y="325"/>
                    <a:pt x="347" y="324"/>
                    <a:pt x="348" y="323"/>
                  </a:cubicBezTo>
                  <a:cubicBezTo>
                    <a:pt x="350" y="323"/>
                    <a:pt x="350" y="323"/>
                    <a:pt x="350" y="323"/>
                  </a:cubicBezTo>
                  <a:cubicBezTo>
                    <a:pt x="350" y="323"/>
                    <a:pt x="350" y="323"/>
                    <a:pt x="350" y="323"/>
                  </a:cubicBezTo>
                  <a:cubicBezTo>
                    <a:pt x="350" y="323"/>
                    <a:pt x="350" y="323"/>
                    <a:pt x="350" y="323"/>
                  </a:cubicBezTo>
                  <a:cubicBezTo>
                    <a:pt x="349" y="321"/>
                    <a:pt x="350" y="323"/>
                    <a:pt x="348" y="322"/>
                  </a:cubicBezTo>
                  <a:cubicBezTo>
                    <a:pt x="348" y="322"/>
                    <a:pt x="348" y="322"/>
                    <a:pt x="348" y="322"/>
                  </a:cubicBezTo>
                  <a:cubicBezTo>
                    <a:pt x="347" y="322"/>
                    <a:pt x="347" y="322"/>
                    <a:pt x="347" y="322"/>
                  </a:cubicBezTo>
                  <a:cubicBezTo>
                    <a:pt x="347" y="321"/>
                    <a:pt x="347" y="321"/>
                    <a:pt x="347" y="321"/>
                  </a:cubicBezTo>
                  <a:cubicBezTo>
                    <a:pt x="347" y="321"/>
                    <a:pt x="347" y="321"/>
                    <a:pt x="347" y="321"/>
                  </a:cubicBezTo>
                  <a:cubicBezTo>
                    <a:pt x="347" y="321"/>
                    <a:pt x="347" y="321"/>
                    <a:pt x="347" y="321"/>
                  </a:cubicBezTo>
                  <a:cubicBezTo>
                    <a:pt x="346" y="320"/>
                    <a:pt x="346" y="320"/>
                    <a:pt x="346" y="320"/>
                  </a:cubicBezTo>
                  <a:cubicBezTo>
                    <a:pt x="346" y="320"/>
                    <a:pt x="346" y="320"/>
                    <a:pt x="346" y="320"/>
                  </a:cubicBezTo>
                  <a:cubicBezTo>
                    <a:pt x="345" y="319"/>
                    <a:pt x="345" y="319"/>
                    <a:pt x="345" y="319"/>
                  </a:cubicBezTo>
                  <a:cubicBezTo>
                    <a:pt x="345" y="318"/>
                    <a:pt x="345" y="318"/>
                    <a:pt x="345" y="317"/>
                  </a:cubicBezTo>
                  <a:cubicBezTo>
                    <a:pt x="344" y="317"/>
                    <a:pt x="344" y="317"/>
                    <a:pt x="344" y="317"/>
                  </a:cubicBezTo>
                  <a:cubicBezTo>
                    <a:pt x="344" y="316"/>
                    <a:pt x="344" y="316"/>
                    <a:pt x="344" y="316"/>
                  </a:cubicBezTo>
                  <a:cubicBezTo>
                    <a:pt x="344" y="316"/>
                    <a:pt x="343" y="316"/>
                    <a:pt x="343" y="316"/>
                  </a:cubicBezTo>
                  <a:cubicBezTo>
                    <a:pt x="343" y="315"/>
                    <a:pt x="343" y="315"/>
                    <a:pt x="343" y="314"/>
                  </a:cubicBezTo>
                  <a:cubicBezTo>
                    <a:pt x="342" y="314"/>
                    <a:pt x="342" y="314"/>
                    <a:pt x="342" y="314"/>
                  </a:cubicBezTo>
                  <a:cubicBezTo>
                    <a:pt x="342" y="313"/>
                    <a:pt x="341" y="313"/>
                    <a:pt x="340" y="312"/>
                  </a:cubicBezTo>
                  <a:cubicBezTo>
                    <a:pt x="340" y="312"/>
                    <a:pt x="340" y="311"/>
                    <a:pt x="340" y="311"/>
                  </a:cubicBezTo>
                  <a:cubicBezTo>
                    <a:pt x="339" y="311"/>
                    <a:pt x="339" y="311"/>
                    <a:pt x="339" y="311"/>
                  </a:cubicBezTo>
                  <a:cubicBezTo>
                    <a:pt x="339" y="310"/>
                    <a:pt x="339" y="310"/>
                    <a:pt x="339" y="310"/>
                  </a:cubicBezTo>
                  <a:cubicBezTo>
                    <a:pt x="338" y="309"/>
                    <a:pt x="338" y="309"/>
                    <a:pt x="338" y="309"/>
                  </a:cubicBezTo>
                  <a:cubicBezTo>
                    <a:pt x="338" y="308"/>
                    <a:pt x="338" y="308"/>
                    <a:pt x="338" y="308"/>
                  </a:cubicBezTo>
                  <a:cubicBezTo>
                    <a:pt x="338" y="308"/>
                    <a:pt x="337" y="308"/>
                    <a:pt x="337" y="308"/>
                  </a:cubicBezTo>
                  <a:cubicBezTo>
                    <a:pt x="337" y="307"/>
                    <a:pt x="337" y="307"/>
                    <a:pt x="337" y="306"/>
                  </a:cubicBezTo>
                  <a:cubicBezTo>
                    <a:pt x="336" y="306"/>
                    <a:pt x="336" y="306"/>
                    <a:pt x="336" y="306"/>
                  </a:cubicBezTo>
                  <a:cubicBezTo>
                    <a:pt x="336" y="305"/>
                    <a:pt x="336" y="302"/>
                    <a:pt x="336" y="301"/>
                  </a:cubicBezTo>
                  <a:cubicBezTo>
                    <a:pt x="336" y="301"/>
                    <a:pt x="336" y="301"/>
                    <a:pt x="336" y="301"/>
                  </a:cubicBezTo>
                  <a:cubicBezTo>
                    <a:pt x="336" y="300"/>
                    <a:pt x="336" y="300"/>
                    <a:pt x="336" y="300"/>
                  </a:cubicBezTo>
                  <a:cubicBezTo>
                    <a:pt x="335" y="300"/>
                    <a:pt x="335" y="300"/>
                    <a:pt x="335" y="300"/>
                  </a:cubicBezTo>
                  <a:cubicBezTo>
                    <a:pt x="335" y="299"/>
                    <a:pt x="336" y="298"/>
                    <a:pt x="336" y="297"/>
                  </a:cubicBezTo>
                  <a:cubicBezTo>
                    <a:pt x="336" y="297"/>
                    <a:pt x="335" y="297"/>
                    <a:pt x="335" y="296"/>
                  </a:cubicBezTo>
                  <a:cubicBezTo>
                    <a:pt x="334" y="296"/>
                    <a:pt x="332" y="297"/>
                    <a:pt x="332" y="296"/>
                  </a:cubicBezTo>
                  <a:cubicBezTo>
                    <a:pt x="331" y="296"/>
                    <a:pt x="331" y="296"/>
                    <a:pt x="331" y="296"/>
                  </a:cubicBezTo>
                  <a:cubicBezTo>
                    <a:pt x="331" y="296"/>
                    <a:pt x="331" y="296"/>
                    <a:pt x="331" y="296"/>
                  </a:cubicBezTo>
                  <a:cubicBezTo>
                    <a:pt x="332" y="295"/>
                    <a:pt x="332" y="295"/>
                    <a:pt x="332" y="295"/>
                  </a:cubicBezTo>
                  <a:cubicBezTo>
                    <a:pt x="332" y="295"/>
                    <a:pt x="332" y="294"/>
                    <a:pt x="332" y="294"/>
                  </a:cubicBezTo>
                  <a:cubicBezTo>
                    <a:pt x="332" y="294"/>
                    <a:pt x="332" y="293"/>
                    <a:pt x="332" y="292"/>
                  </a:cubicBezTo>
                  <a:cubicBezTo>
                    <a:pt x="333" y="292"/>
                    <a:pt x="333" y="292"/>
                    <a:pt x="333" y="292"/>
                  </a:cubicBezTo>
                  <a:cubicBezTo>
                    <a:pt x="333" y="291"/>
                    <a:pt x="333" y="290"/>
                    <a:pt x="333" y="288"/>
                  </a:cubicBezTo>
                  <a:cubicBezTo>
                    <a:pt x="334" y="288"/>
                    <a:pt x="334" y="288"/>
                    <a:pt x="334" y="288"/>
                  </a:cubicBezTo>
                  <a:cubicBezTo>
                    <a:pt x="334" y="287"/>
                    <a:pt x="334" y="287"/>
                    <a:pt x="334" y="287"/>
                  </a:cubicBezTo>
                  <a:cubicBezTo>
                    <a:pt x="334" y="287"/>
                    <a:pt x="334" y="287"/>
                    <a:pt x="334" y="287"/>
                  </a:cubicBezTo>
                  <a:cubicBezTo>
                    <a:pt x="334" y="286"/>
                    <a:pt x="334" y="286"/>
                    <a:pt x="334" y="286"/>
                  </a:cubicBezTo>
                  <a:cubicBezTo>
                    <a:pt x="335" y="286"/>
                    <a:pt x="335" y="286"/>
                    <a:pt x="336" y="285"/>
                  </a:cubicBezTo>
                  <a:cubicBezTo>
                    <a:pt x="336" y="284"/>
                    <a:pt x="335" y="284"/>
                    <a:pt x="335" y="284"/>
                  </a:cubicBezTo>
                  <a:cubicBezTo>
                    <a:pt x="335" y="284"/>
                    <a:pt x="335" y="283"/>
                    <a:pt x="335" y="283"/>
                  </a:cubicBezTo>
                  <a:cubicBezTo>
                    <a:pt x="335" y="282"/>
                    <a:pt x="335" y="282"/>
                    <a:pt x="335" y="282"/>
                  </a:cubicBezTo>
                  <a:cubicBezTo>
                    <a:pt x="335" y="282"/>
                    <a:pt x="336" y="282"/>
                    <a:pt x="336" y="282"/>
                  </a:cubicBezTo>
                  <a:cubicBezTo>
                    <a:pt x="336" y="282"/>
                    <a:pt x="336" y="282"/>
                    <a:pt x="336" y="282"/>
                  </a:cubicBezTo>
                  <a:cubicBezTo>
                    <a:pt x="336" y="282"/>
                    <a:pt x="336" y="282"/>
                    <a:pt x="336" y="282"/>
                  </a:cubicBezTo>
                  <a:cubicBezTo>
                    <a:pt x="337" y="282"/>
                    <a:pt x="337" y="282"/>
                    <a:pt x="337" y="282"/>
                  </a:cubicBezTo>
                  <a:cubicBezTo>
                    <a:pt x="337" y="280"/>
                    <a:pt x="337" y="280"/>
                    <a:pt x="337" y="280"/>
                  </a:cubicBezTo>
                  <a:cubicBezTo>
                    <a:pt x="338" y="280"/>
                    <a:pt x="338" y="280"/>
                    <a:pt x="338" y="280"/>
                  </a:cubicBezTo>
                  <a:cubicBezTo>
                    <a:pt x="338" y="282"/>
                    <a:pt x="338" y="282"/>
                    <a:pt x="338" y="282"/>
                  </a:cubicBezTo>
                  <a:cubicBezTo>
                    <a:pt x="340" y="282"/>
                    <a:pt x="340" y="282"/>
                    <a:pt x="340" y="282"/>
                  </a:cubicBezTo>
                  <a:cubicBezTo>
                    <a:pt x="340" y="282"/>
                    <a:pt x="340" y="282"/>
                    <a:pt x="340" y="282"/>
                  </a:cubicBezTo>
                  <a:cubicBezTo>
                    <a:pt x="340" y="282"/>
                    <a:pt x="340" y="282"/>
                    <a:pt x="340" y="282"/>
                  </a:cubicBezTo>
                  <a:cubicBezTo>
                    <a:pt x="340" y="283"/>
                    <a:pt x="340" y="283"/>
                    <a:pt x="340" y="284"/>
                  </a:cubicBezTo>
                  <a:cubicBezTo>
                    <a:pt x="340" y="283"/>
                    <a:pt x="340" y="283"/>
                    <a:pt x="340" y="283"/>
                  </a:cubicBezTo>
                  <a:cubicBezTo>
                    <a:pt x="341" y="283"/>
                    <a:pt x="341" y="283"/>
                    <a:pt x="341" y="283"/>
                  </a:cubicBezTo>
                  <a:cubicBezTo>
                    <a:pt x="341" y="282"/>
                    <a:pt x="341" y="282"/>
                    <a:pt x="341" y="282"/>
                  </a:cubicBezTo>
                  <a:cubicBezTo>
                    <a:pt x="342" y="282"/>
                    <a:pt x="342" y="282"/>
                    <a:pt x="342" y="281"/>
                  </a:cubicBezTo>
                  <a:cubicBezTo>
                    <a:pt x="340" y="281"/>
                    <a:pt x="340" y="281"/>
                    <a:pt x="340" y="281"/>
                  </a:cubicBezTo>
                  <a:cubicBezTo>
                    <a:pt x="340" y="280"/>
                    <a:pt x="340" y="280"/>
                    <a:pt x="340" y="280"/>
                  </a:cubicBezTo>
                  <a:cubicBezTo>
                    <a:pt x="340" y="280"/>
                    <a:pt x="340" y="280"/>
                    <a:pt x="340" y="280"/>
                  </a:cubicBezTo>
                  <a:cubicBezTo>
                    <a:pt x="340" y="280"/>
                    <a:pt x="340" y="280"/>
                    <a:pt x="340" y="280"/>
                  </a:cubicBezTo>
                  <a:cubicBezTo>
                    <a:pt x="340" y="280"/>
                    <a:pt x="340" y="280"/>
                    <a:pt x="340" y="280"/>
                  </a:cubicBezTo>
                  <a:cubicBezTo>
                    <a:pt x="341" y="279"/>
                    <a:pt x="340" y="280"/>
                    <a:pt x="341" y="279"/>
                  </a:cubicBezTo>
                  <a:cubicBezTo>
                    <a:pt x="341" y="280"/>
                    <a:pt x="341" y="280"/>
                    <a:pt x="341" y="280"/>
                  </a:cubicBezTo>
                  <a:cubicBezTo>
                    <a:pt x="342" y="280"/>
                    <a:pt x="342" y="280"/>
                    <a:pt x="342" y="280"/>
                  </a:cubicBezTo>
                  <a:cubicBezTo>
                    <a:pt x="343" y="280"/>
                    <a:pt x="342" y="280"/>
                    <a:pt x="343" y="280"/>
                  </a:cubicBezTo>
                  <a:cubicBezTo>
                    <a:pt x="343" y="279"/>
                    <a:pt x="343" y="279"/>
                    <a:pt x="343" y="279"/>
                  </a:cubicBezTo>
                  <a:cubicBezTo>
                    <a:pt x="343" y="279"/>
                    <a:pt x="344" y="280"/>
                    <a:pt x="344" y="280"/>
                  </a:cubicBezTo>
                  <a:cubicBezTo>
                    <a:pt x="344" y="279"/>
                    <a:pt x="344" y="279"/>
                    <a:pt x="344" y="279"/>
                  </a:cubicBezTo>
                  <a:cubicBezTo>
                    <a:pt x="345" y="279"/>
                    <a:pt x="345" y="279"/>
                    <a:pt x="345" y="279"/>
                  </a:cubicBezTo>
                  <a:cubicBezTo>
                    <a:pt x="346" y="279"/>
                    <a:pt x="346" y="278"/>
                    <a:pt x="346" y="278"/>
                  </a:cubicBezTo>
                  <a:cubicBezTo>
                    <a:pt x="349" y="278"/>
                    <a:pt x="349" y="278"/>
                    <a:pt x="349" y="278"/>
                  </a:cubicBezTo>
                  <a:cubicBezTo>
                    <a:pt x="350" y="277"/>
                    <a:pt x="350" y="277"/>
                    <a:pt x="350" y="277"/>
                  </a:cubicBezTo>
                  <a:cubicBezTo>
                    <a:pt x="351" y="277"/>
                    <a:pt x="351" y="277"/>
                    <a:pt x="351" y="277"/>
                  </a:cubicBezTo>
                  <a:cubicBezTo>
                    <a:pt x="351" y="276"/>
                    <a:pt x="351" y="276"/>
                    <a:pt x="351" y="276"/>
                  </a:cubicBezTo>
                  <a:cubicBezTo>
                    <a:pt x="352" y="276"/>
                    <a:pt x="352" y="276"/>
                    <a:pt x="352" y="276"/>
                  </a:cubicBezTo>
                  <a:cubicBezTo>
                    <a:pt x="353" y="276"/>
                    <a:pt x="353" y="275"/>
                    <a:pt x="353" y="275"/>
                  </a:cubicBezTo>
                  <a:cubicBezTo>
                    <a:pt x="353" y="274"/>
                    <a:pt x="353" y="274"/>
                    <a:pt x="353" y="274"/>
                  </a:cubicBezTo>
                  <a:cubicBezTo>
                    <a:pt x="353" y="273"/>
                    <a:pt x="353" y="273"/>
                    <a:pt x="353" y="273"/>
                  </a:cubicBezTo>
                  <a:cubicBezTo>
                    <a:pt x="353" y="273"/>
                    <a:pt x="353" y="273"/>
                    <a:pt x="353" y="273"/>
                  </a:cubicBezTo>
                  <a:cubicBezTo>
                    <a:pt x="353" y="273"/>
                    <a:pt x="353" y="273"/>
                    <a:pt x="353" y="273"/>
                  </a:cubicBezTo>
                  <a:cubicBezTo>
                    <a:pt x="356" y="273"/>
                    <a:pt x="356" y="273"/>
                    <a:pt x="357" y="274"/>
                  </a:cubicBezTo>
                  <a:cubicBezTo>
                    <a:pt x="357" y="276"/>
                    <a:pt x="357" y="276"/>
                    <a:pt x="357" y="276"/>
                  </a:cubicBezTo>
                  <a:cubicBezTo>
                    <a:pt x="358" y="276"/>
                    <a:pt x="360" y="275"/>
                    <a:pt x="360" y="275"/>
                  </a:cubicBezTo>
                  <a:cubicBezTo>
                    <a:pt x="360" y="276"/>
                    <a:pt x="360" y="276"/>
                    <a:pt x="360" y="276"/>
                  </a:cubicBezTo>
                  <a:cubicBezTo>
                    <a:pt x="362" y="276"/>
                    <a:pt x="361" y="276"/>
                    <a:pt x="363" y="276"/>
                  </a:cubicBezTo>
                  <a:cubicBezTo>
                    <a:pt x="363" y="277"/>
                    <a:pt x="363" y="277"/>
                    <a:pt x="363" y="277"/>
                  </a:cubicBezTo>
                  <a:cubicBezTo>
                    <a:pt x="364" y="277"/>
                    <a:pt x="364" y="277"/>
                    <a:pt x="364" y="278"/>
                  </a:cubicBezTo>
                  <a:cubicBezTo>
                    <a:pt x="364" y="278"/>
                    <a:pt x="364" y="278"/>
                    <a:pt x="364" y="278"/>
                  </a:cubicBezTo>
                  <a:cubicBezTo>
                    <a:pt x="365" y="278"/>
                    <a:pt x="365" y="278"/>
                    <a:pt x="365" y="278"/>
                  </a:cubicBezTo>
                  <a:cubicBezTo>
                    <a:pt x="366" y="279"/>
                    <a:pt x="366" y="279"/>
                    <a:pt x="366" y="280"/>
                  </a:cubicBezTo>
                  <a:cubicBezTo>
                    <a:pt x="366" y="280"/>
                    <a:pt x="366" y="280"/>
                    <a:pt x="366" y="280"/>
                  </a:cubicBezTo>
                  <a:cubicBezTo>
                    <a:pt x="366" y="280"/>
                    <a:pt x="366" y="280"/>
                    <a:pt x="366" y="280"/>
                  </a:cubicBezTo>
                  <a:cubicBezTo>
                    <a:pt x="368" y="280"/>
                    <a:pt x="368" y="280"/>
                    <a:pt x="368" y="280"/>
                  </a:cubicBezTo>
                  <a:cubicBezTo>
                    <a:pt x="368" y="281"/>
                    <a:pt x="368" y="281"/>
                    <a:pt x="368" y="281"/>
                  </a:cubicBezTo>
                  <a:cubicBezTo>
                    <a:pt x="369" y="281"/>
                    <a:pt x="369" y="281"/>
                    <a:pt x="369" y="281"/>
                  </a:cubicBezTo>
                  <a:cubicBezTo>
                    <a:pt x="369" y="283"/>
                    <a:pt x="369" y="283"/>
                    <a:pt x="369" y="283"/>
                  </a:cubicBezTo>
                  <a:cubicBezTo>
                    <a:pt x="369" y="284"/>
                    <a:pt x="369" y="284"/>
                    <a:pt x="369" y="284"/>
                  </a:cubicBezTo>
                  <a:cubicBezTo>
                    <a:pt x="369" y="285"/>
                    <a:pt x="369" y="285"/>
                    <a:pt x="369" y="285"/>
                  </a:cubicBezTo>
                  <a:cubicBezTo>
                    <a:pt x="370" y="285"/>
                    <a:pt x="370" y="285"/>
                    <a:pt x="370" y="285"/>
                  </a:cubicBezTo>
                  <a:cubicBezTo>
                    <a:pt x="371" y="286"/>
                    <a:pt x="371" y="286"/>
                    <a:pt x="371" y="287"/>
                  </a:cubicBezTo>
                  <a:cubicBezTo>
                    <a:pt x="371" y="287"/>
                    <a:pt x="372" y="287"/>
                    <a:pt x="372" y="287"/>
                  </a:cubicBezTo>
                  <a:cubicBezTo>
                    <a:pt x="372" y="288"/>
                    <a:pt x="372" y="289"/>
                    <a:pt x="372" y="289"/>
                  </a:cubicBezTo>
                  <a:cubicBezTo>
                    <a:pt x="371" y="289"/>
                    <a:pt x="371" y="289"/>
                    <a:pt x="371" y="289"/>
                  </a:cubicBezTo>
                  <a:cubicBezTo>
                    <a:pt x="371" y="291"/>
                    <a:pt x="371" y="291"/>
                    <a:pt x="371" y="291"/>
                  </a:cubicBezTo>
                  <a:cubicBezTo>
                    <a:pt x="371" y="291"/>
                    <a:pt x="371" y="291"/>
                    <a:pt x="371" y="291"/>
                  </a:cubicBezTo>
                  <a:cubicBezTo>
                    <a:pt x="371" y="292"/>
                    <a:pt x="371" y="292"/>
                    <a:pt x="371" y="292"/>
                  </a:cubicBezTo>
                  <a:cubicBezTo>
                    <a:pt x="370" y="292"/>
                    <a:pt x="369" y="292"/>
                    <a:pt x="369" y="292"/>
                  </a:cubicBezTo>
                  <a:cubicBezTo>
                    <a:pt x="368" y="293"/>
                    <a:pt x="366" y="293"/>
                    <a:pt x="365" y="294"/>
                  </a:cubicBezTo>
                  <a:cubicBezTo>
                    <a:pt x="365" y="294"/>
                    <a:pt x="365" y="294"/>
                    <a:pt x="365" y="294"/>
                  </a:cubicBezTo>
                  <a:cubicBezTo>
                    <a:pt x="365" y="296"/>
                    <a:pt x="365" y="296"/>
                    <a:pt x="365" y="296"/>
                  </a:cubicBezTo>
                  <a:cubicBezTo>
                    <a:pt x="365" y="296"/>
                    <a:pt x="365" y="296"/>
                    <a:pt x="365" y="296"/>
                  </a:cubicBezTo>
                  <a:cubicBezTo>
                    <a:pt x="365" y="296"/>
                    <a:pt x="365" y="296"/>
                    <a:pt x="365" y="296"/>
                  </a:cubicBezTo>
                  <a:cubicBezTo>
                    <a:pt x="365" y="297"/>
                    <a:pt x="364" y="297"/>
                    <a:pt x="364" y="297"/>
                  </a:cubicBezTo>
                  <a:cubicBezTo>
                    <a:pt x="363" y="297"/>
                    <a:pt x="363" y="297"/>
                    <a:pt x="362" y="297"/>
                  </a:cubicBezTo>
                  <a:cubicBezTo>
                    <a:pt x="362" y="296"/>
                    <a:pt x="362" y="296"/>
                    <a:pt x="362" y="296"/>
                  </a:cubicBezTo>
                  <a:cubicBezTo>
                    <a:pt x="361" y="296"/>
                    <a:pt x="361" y="296"/>
                    <a:pt x="361" y="296"/>
                  </a:cubicBezTo>
                  <a:cubicBezTo>
                    <a:pt x="361" y="296"/>
                    <a:pt x="361" y="296"/>
                    <a:pt x="361" y="296"/>
                  </a:cubicBezTo>
                  <a:cubicBezTo>
                    <a:pt x="361" y="296"/>
                    <a:pt x="361" y="296"/>
                    <a:pt x="361" y="296"/>
                  </a:cubicBezTo>
                  <a:cubicBezTo>
                    <a:pt x="361" y="296"/>
                    <a:pt x="361" y="296"/>
                    <a:pt x="361" y="296"/>
                  </a:cubicBezTo>
                  <a:cubicBezTo>
                    <a:pt x="361" y="295"/>
                    <a:pt x="361" y="295"/>
                    <a:pt x="362" y="295"/>
                  </a:cubicBezTo>
                  <a:cubicBezTo>
                    <a:pt x="362" y="295"/>
                    <a:pt x="363" y="296"/>
                    <a:pt x="363" y="296"/>
                  </a:cubicBezTo>
                  <a:cubicBezTo>
                    <a:pt x="363" y="295"/>
                    <a:pt x="363" y="295"/>
                    <a:pt x="363" y="295"/>
                  </a:cubicBezTo>
                  <a:cubicBezTo>
                    <a:pt x="364" y="295"/>
                    <a:pt x="364" y="295"/>
                    <a:pt x="364" y="295"/>
                  </a:cubicBezTo>
                  <a:cubicBezTo>
                    <a:pt x="364" y="294"/>
                    <a:pt x="364" y="294"/>
                    <a:pt x="364" y="294"/>
                  </a:cubicBezTo>
                  <a:cubicBezTo>
                    <a:pt x="365" y="294"/>
                    <a:pt x="365" y="294"/>
                    <a:pt x="365" y="294"/>
                  </a:cubicBezTo>
                  <a:cubicBezTo>
                    <a:pt x="366" y="293"/>
                    <a:pt x="366" y="293"/>
                    <a:pt x="366" y="293"/>
                  </a:cubicBezTo>
                  <a:cubicBezTo>
                    <a:pt x="367" y="293"/>
                    <a:pt x="367" y="293"/>
                    <a:pt x="367" y="293"/>
                  </a:cubicBezTo>
                  <a:cubicBezTo>
                    <a:pt x="367" y="292"/>
                    <a:pt x="367" y="292"/>
                    <a:pt x="367" y="292"/>
                  </a:cubicBezTo>
                  <a:cubicBezTo>
                    <a:pt x="367" y="292"/>
                    <a:pt x="367" y="292"/>
                    <a:pt x="368" y="292"/>
                  </a:cubicBezTo>
                  <a:cubicBezTo>
                    <a:pt x="368" y="291"/>
                    <a:pt x="368" y="291"/>
                    <a:pt x="368" y="291"/>
                  </a:cubicBezTo>
                  <a:cubicBezTo>
                    <a:pt x="366" y="290"/>
                    <a:pt x="363" y="290"/>
                    <a:pt x="362" y="288"/>
                  </a:cubicBezTo>
                  <a:cubicBezTo>
                    <a:pt x="361" y="288"/>
                    <a:pt x="360" y="289"/>
                    <a:pt x="359" y="289"/>
                  </a:cubicBezTo>
                  <a:cubicBezTo>
                    <a:pt x="360" y="290"/>
                    <a:pt x="360" y="291"/>
                    <a:pt x="360" y="292"/>
                  </a:cubicBezTo>
                  <a:cubicBezTo>
                    <a:pt x="359" y="292"/>
                    <a:pt x="359" y="291"/>
                    <a:pt x="358" y="291"/>
                  </a:cubicBezTo>
                  <a:cubicBezTo>
                    <a:pt x="358" y="292"/>
                    <a:pt x="358" y="292"/>
                    <a:pt x="358" y="292"/>
                  </a:cubicBezTo>
                  <a:cubicBezTo>
                    <a:pt x="357" y="292"/>
                    <a:pt x="357" y="292"/>
                    <a:pt x="357" y="292"/>
                  </a:cubicBezTo>
                  <a:cubicBezTo>
                    <a:pt x="357" y="292"/>
                    <a:pt x="357" y="292"/>
                    <a:pt x="357" y="292"/>
                  </a:cubicBezTo>
                  <a:cubicBezTo>
                    <a:pt x="356" y="292"/>
                    <a:pt x="355" y="292"/>
                    <a:pt x="355" y="291"/>
                  </a:cubicBezTo>
                  <a:cubicBezTo>
                    <a:pt x="355" y="292"/>
                    <a:pt x="355" y="292"/>
                    <a:pt x="355" y="292"/>
                  </a:cubicBezTo>
                  <a:cubicBezTo>
                    <a:pt x="354" y="292"/>
                    <a:pt x="354" y="292"/>
                    <a:pt x="354" y="292"/>
                  </a:cubicBezTo>
                  <a:cubicBezTo>
                    <a:pt x="355" y="293"/>
                    <a:pt x="355" y="293"/>
                    <a:pt x="355" y="294"/>
                  </a:cubicBezTo>
                  <a:cubicBezTo>
                    <a:pt x="355" y="294"/>
                    <a:pt x="355" y="294"/>
                    <a:pt x="355" y="294"/>
                  </a:cubicBezTo>
                  <a:cubicBezTo>
                    <a:pt x="355" y="295"/>
                    <a:pt x="355" y="295"/>
                    <a:pt x="355" y="295"/>
                  </a:cubicBezTo>
                  <a:cubicBezTo>
                    <a:pt x="358" y="295"/>
                    <a:pt x="358" y="295"/>
                    <a:pt x="358" y="295"/>
                  </a:cubicBezTo>
                  <a:cubicBezTo>
                    <a:pt x="358" y="295"/>
                    <a:pt x="358" y="296"/>
                    <a:pt x="357" y="296"/>
                  </a:cubicBezTo>
                  <a:cubicBezTo>
                    <a:pt x="356" y="296"/>
                    <a:pt x="354" y="297"/>
                    <a:pt x="353" y="296"/>
                  </a:cubicBezTo>
                  <a:cubicBezTo>
                    <a:pt x="351" y="296"/>
                    <a:pt x="352" y="296"/>
                    <a:pt x="351" y="296"/>
                  </a:cubicBezTo>
                  <a:cubicBezTo>
                    <a:pt x="351" y="299"/>
                    <a:pt x="352" y="297"/>
                    <a:pt x="353" y="298"/>
                  </a:cubicBezTo>
                  <a:cubicBezTo>
                    <a:pt x="353" y="298"/>
                    <a:pt x="353" y="298"/>
                    <a:pt x="353" y="298"/>
                  </a:cubicBezTo>
                  <a:cubicBezTo>
                    <a:pt x="354" y="299"/>
                    <a:pt x="354" y="299"/>
                    <a:pt x="354" y="299"/>
                  </a:cubicBezTo>
                  <a:cubicBezTo>
                    <a:pt x="354" y="300"/>
                    <a:pt x="354" y="300"/>
                    <a:pt x="354" y="300"/>
                  </a:cubicBezTo>
                  <a:cubicBezTo>
                    <a:pt x="355" y="300"/>
                    <a:pt x="355" y="300"/>
                    <a:pt x="355" y="300"/>
                  </a:cubicBezTo>
                  <a:cubicBezTo>
                    <a:pt x="355" y="301"/>
                    <a:pt x="354" y="301"/>
                    <a:pt x="356" y="301"/>
                  </a:cubicBezTo>
                  <a:cubicBezTo>
                    <a:pt x="356" y="302"/>
                    <a:pt x="356" y="302"/>
                    <a:pt x="356" y="303"/>
                  </a:cubicBezTo>
                  <a:cubicBezTo>
                    <a:pt x="357" y="303"/>
                    <a:pt x="357" y="303"/>
                    <a:pt x="357" y="303"/>
                  </a:cubicBezTo>
                  <a:cubicBezTo>
                    <a:pt x="357" y="303"/>
                    <a:pt x="356" y="304"/>
                    <a:pt x="356" y="304"/>
                  </a:cubicBezTo>
                  <a:cubicBezTo>
                    <a:pt x="357" y="304"/>
                    <a:pt x="357" y="304"/>
                    <a:pt x="357" y="304"/>
                  </a:cubicBezTo>
                  <a:cubicBezTo>
                    <a:pt x="357" y="305"/>
                    <a:pt x="357" y="305"/>
                    <a:pt x="357" y="305"/>
                  </a:cubicBezTo>
                  <a:cubicBezTo>
                    <a:pt x="357" y="305"/>
                    <a:pt x="357" y="304"/>
                    <a:pt x="357" y="304"/>
                  </a:cubicBezTo>
                  <a:cubicBezTo>
                    <a:pt x="358" y="304"/>
                    <a:pt x="358" y="304"/>
                    <a:pt x="359" y="304"/>
                  </a:cubicBezTo>
                  <a:cubicBezTo>
                    <a:pt x="359" y="305"/>
                    <a:pt x="359" y="306"/>
                    <a:pt x="359" y="306"/>
                  </a:cubicBezTo>
                  <a:cubicBezTo>
                    <a:pt x="360" y="307"/>
                    <a:pt x="362" y="307"/>
                    <a:pt x="363" y="307"/>
                  </a:cubicBezTo>
                  <a:cubicBezTo>
                    <a:pt x="363" y="307"/>
                    <a:pt x="363" y="307"/>
                    <a:pt x="363" y="307"/>
                  </a:cubicBezTo>
                  <a:cubicBezTo>
                    <a:pt x="363" y="307"/>
                    <a:pt x="363" y="307"/>
                    <a:pt x="363" y="307"/>
                  </a:cubicBezTo>
                  <a:cubicBezTo>
                    <a:pt x="363" y="308"/>
                    <a:pt x="363" y="308"/>
                    <a:pt x="363" y="309"/>
                  </a:cubicBezTo>
                  <a:cubicBezTo>
                    <a:pt x="362" y="310"/>
                    <a:pt x="362" y="310"/>
                    <a:pt x="362" y="310"/>
                  </a:cubicBezTo>
                  <a:cubicBezTo>
                    <a:pt x="362" y="311"/>
                    <a:pt x="363" y="311"/>
                    <a:pt x="361" y="312"/>
                  </a:cubicBezTo>
                  <a:cubicBezTo>
                    <a:pt x="361" y="314"/>
                    <a:pt x="362" y="315"/>
                    <a:pt x="363" y="316"/>
                  </a:cubicBezTo>
                  <a:cubicBezTo>
                    <a:pt x="363" y="316"/>
                    <a:pt x="363" y="316"/>
                    <a:pt x="363" y="316"/>
                  </a:cubicBezTo>
                  <a:cubicBezTo>
                    <a:pt x="363" y="316"/>
                    <a:pt x="363" y="316"/>
                    <a:pt x="363" y="316"/>
                  </a:cubicBezTo>
                  <a:cubicBezTo>
                    <a:pt x="364" y="316"/>
                    <a:pt x="364" y="315"/>
                    <a:pt x="364" y="315"/>
                  </a:cubicBezTo>
                  <a:cubicBezTo>
                    <a:pt x="364" y="315"/>
                    <a:pt x="363" y="315"/>
                    <a:pt x="363" y="314"/>
                  </a:cubicBezTo>
                  <a:cubicBezTo>
                    <a:pt x="364" y="314"/>
                    <a:pt x="364" y="314"/>
                    <a:pt x="365" y="314"/>
                  </a:cubicBezTo>
                  <a:cubicBezTo>
                    <a:pt x="365" y="313"/>
                    <a:pt x="365" y="312"/>
                    <a:pt x="366" y="312"/>
                  </a:cubicBezTo>
                  <a:cubicBezTo>
                    <a:pt x="367" y="312"/>
                    <a:pt x="368" y="312"/>
                    <a:pt x="369" y="312"/>
                  </a:cubicBezTo>
                  <a:cubicBezTo>
                    <a:pt x="370" y="313"/>
                    <a:pt x="370" y="313"/>
                    <a:pt x="370" y="313"/>
                  </a:cubicBezTo>
                  <a:cubicBezTo>
                    <a:pt x="370" y="315"/>
                    <a:pt x="370" y="315"/>
                    <a:pt x="370" y="315"/>
                  </a:cubicBezTo>
                  <a:cubicBezTo>
                    <a:pt x="371" y="316"/>
                    <a:pt x="372" y="317"/>
                    <a:pt x="374" y="318"/>
                  </a:cubicBezTo>
                  <a:cubicBezTo>
                    <a:pt x="374" y="321"/>
                    <a:pt x="373" y="320"/>
                    <a:pt x="371" y="321"/>
                  </a:cubicBezTo>
                  <a:close/>
                  <a:moveTo>
                    <a:pt x="411" y="294"/>
                  </a:moveTo>
                  <a:cubicBezTo>
                    <a:pt x="410" y="294"/>
                    <a:pt x="410" y="294"/>
                    <a:pt x="410" y="294"/>
                  </a:cubicBezTo>
                  <a:cubicBezTo>
                    <a:pt x="409" y="294"/>
                    <a:pt x="409" y="294"/>
                    <a:pt x="409" y="294"/>
                  </a:cubicBezTo>
                  <a:cubicBezTo>
                    <a:pt x="410" y="295"/>
                    <a:pt x="410" y="295"/>
                    <a:pt x="410" y="296"/>
                  </a:cubicBezTo>
                  <a:cubicBezTo>
                    <a:pt x="409" y="296"/>
                    <a:pt x="409" y="296"/>
                    <a:pt x="409" y="296"/>
                  </a:cubicBezTo>
                  <a:cubicBezTo>
                    <a:pt x="409" y="297"/>
                    <a:pt x="409" y="297"/>
                    <a:pt x="409" y="297"/>
                  </a:cubicBezTo>
                  <a:cubicBezTo>
                    <a:pt x="408" y="297"/>
                    <a:pt x="408" y="297"/>
                    <a:pt x="408" y="297"/>
                  </a:cubicBezTo>
                  <a:cubicBezTo>
                    <a:pt x="408" y="298"/>
                    <a:pt x="408" y="298"/>
                    <a:pt x="408" y="298"/>
                  </a:cubicBezTo>
                  <a:cubicBezTo>
                    <a:pt x="408" y="298"/>
                    <a:pt x="408" y="298"/>
                    <a:pt x="408" y="298"/>
                  </a:cubicBezTo>
                  <a:cubicBezTo>
                    <a:pt x="407" y="299"/>
                    <a:pt x="406" y="299"/>
                    <a:pt x="406" y="301"/>
                  </a:cubicBezTo>
                  <a:cubicBezTo>
                    <a:pt x="405" y="301"/>
                    <a:pt x="405" y="301"/>
                    <a:pt x="404" y="302"/>
                  </a:cubicBezTo>
                  <a:cubicBezTo>
                    <a:pt x="404" y="302"/>
                    <a:pt x="404" y="302"/>
                    <a:pt x="404" y="302"/>
                  </a:cubicBezTo>
                  <a:cubicBezTo>
                    <a:pt x="403" y="303"/>
                    <a:pt x="402" y="302"/>
                    <a:pt x="401" y="303"/>
                  </a:cubicBezTo>
                  <a:cubicBezTo>
                    <a:pt x="400" y="303"/>
                    <a:pt x="400" y="303"/>
                    <a:pt x="400" y="303"/>
                  </a:cubicBezTo>
                  <a:cubicBezTo>
                    <a:pt x="400" y="303"/>
                    <a:pt x="400" y="303"/>
                    <a:pt x="400" y="303"/>
                  </a:cubicBezTo>
                  <a:cubicBezTo>
                    <a:pt x="401" y="303"/>
                    <a:pt x="401" y="302"/>
                    <a:pt x="401" y="301"/>
                  </a:cubicBezTo>
                  <a:cubicBezTo>
                    <a:pt x="400" y="301"/>
                    <a:pt x="400" y="301"/>
                    <a:pt x="400" y="301"/>
                  </a:cubicBezTo>
                  <a:cubicBezTo>
                    <a:pt x="400" y="300"/>
                    <a:pt x="400" y="300"/>
                    <a:pt x="400" y="300"/>
                  </a:cubicBezTo>
                  <a:cubicBezTo>
                    <a:pt x="400" y="300"/>
                    <a:pt x="400" y="300"/>
                    <a:pt x="400" y="300"/>
                  </a:cubicBezTo>
                  <a:cubicBezTo>
                    <a:pt x="400" y="300"/>
                    <a:pt x="400" y="300"/>
                    <a:pt x="400" y="300"/>
                  </a:cubicBezTo>
                  <a:cubicBezTo>
                    <a:pt x="399" y="300"/>
                    <a:pt x="399" y="300"/>
                    <a:pt x="399" y="300"/>
                  </a:cubicBezTo>
                  <a:cubicBezTo>
                    <a:pt x="399" y="301"/>
                    <a:pt x="398" y="304"/>
                    <a:pt x="397" y="305"/>
                  </a:cubicBezTo>
                  <a:cubicBezTo>
                    <a:pt x="397" y="305"/>
                    <a:pt x="397" y="305"/>
                    <a:pt x="397" y="305"/>
                  </a:cubicBezTo>
                  <a:cubicBezTo>
                    <a:pt x="397" y="305"/>
                    <a:pt x="397" y="305"/>
                    <a:pt x="397" y="305"/>
                  </a:cubicBezTo>
                  <a:cubicBezTo>
                    <a:pt x="397" y="305"/>
                    <a:pt x="396" y="304"/>
                    <a:pt x="396" y="304"/>
                  </a:cubicBezTo>
                  <a:cubicBezTo>
                    <a:pt x="396" y="304"/>
                    <a:pt x="396" y="304"/>
                    <a:pt x="396" y="304"/>
                  </a:cubicBezTo>
                  <a:cubicBezTo>
                    <a:pt x="397" y="304"/>
                    <a:pt x="397" y="304"/>
                    <a:pt x="397" y="304"/>
                  </a:cubicBezTo>
                  <a:cubicBezTo>
                    <a:pt x="397" y="302"/>
                    <a:pt x="397" y="302"/>
                    <a:pt x="398" y="300"/>
                  </a:cubicBezTo>
                  <a:cubicBezTo>
                    <a:pt x="397" y="300"/>
                    <a:pt x="397" y="300"/>
                    <a:pt x="396" y="300"/>
                  </a:cubicBezTo>
                  <a:cubicBezTo>
                    <a:pt x="396" y="299"/>
                    <a:pt x="396" y="299"/>
                    <a:pt x="396" y="299"/>
                  </a:cubicBezTo>
                  <a:cubicBezTo>
                    <a:pt x="395" y="300"/>
                    <a:pt x="394" y="301"/>
                    <a:pt x="392" y="301"/>
                  </a:cubicBezTo>
                  <a:cubicBezTo>
                    <a:pt x="392" y="299"/>
                    <a:pt x="392" y="299"/>
                    <a:pt x="392" y="299"/>
                  </a:cubicBezTo>
                  <a:cubicBezTo>
                    <a:pt x="392" y="299"/>
                    <a:pt x="392" y="299"/>
                    <a:pt x="392" y="299"/>
                  </a:cubicBezTo>
                  <a:cubicBezTo>
                    <a:pt x="392" y="299"/>
                    <a:pt x="392" y="299"/>
                    <a:pt x="392" y="299"/>
                  </a:cubicBezTo>
                  <a:cubicBezTo>
                    <a:pt x="392" y="298"/>
                    <a:pt x="392" y="298"/>
                    <a:pt x="392" y="298"/>
                  </a:cubicBezTo>
                  <a:cubicBezTo>
                    <a:pt x="391" y="298"/>
                    <a:pt x="391" y="298"/>
                    <a:pt x="391" y="298"/>
                  </a:cubicBezTo>
                  <a:cubicBezTo>
                    <a:pt x="391" y="298"/>
                    <a:pt x="392" y="297"/>
                    <a:pt x="392" y="297"/>
                  </a:cubicBezTo>
                  <a:cubicBezTo>
                    <a:pt x="391" y="297"/>
                    <a:pt x="391" y="297"/>
                    <a:pt x="391" y="297"/>
                  </a:cubicBezTo>
                  <a:cubicBezTo>
                    <a:pt x="391" y="296"/>
                    <a:pt x="391" y="295"/>
                    <a:pt x="391" y="294"/>
                  </a:cubicBezTo>
                  <a:cubicBezTo>
                    <a:pt x="392" y="293"/>
                    <a:pt x="392" y="293"/>
                    <a:pt x="392" y="293"/>
                  </a:cubicBezTo>
                  <a:cubicBezTo>
                    <a:pt x="392" y="293"/>
                    <a:pt x="391" y="290"/>
                    <a:pt x="392" y="289"/>
                  </a:cubicBezTo>
                  <a:cubicBezTo>
                    <a:pt x="392" y="289"/>
                    <a:pt x="393" y="288"/>
                    <a:pt x="393" y="288"/>
                  </a:cubicBezTo>
                  <a:cubicBezTo>
                    <a:pt x="394" y="287"/>
                    <a:pt x="394" y="286"/>
                    <a:pt x="394" y="285"/>
                  </a:cubicBezTo>
                  <a:cubicBezTo>
                    <a:pt x="395" y="285"/>
                    <a:pt x="395" y="285"/>
                    <a:pt x="397" y="284"/>
                  </a:cubicBezTo>
                  <a:cubicBezTo>
                    <a:pt x="397" y="285"/>
                    <a:pt x="396" y="286"/>
                    <a:pt x="396" y="287"/>
                  </a:cubicBezTo>
                  <a:cubicBezTo>
                    <a:pt x="397" y="287"/>
                    <a:pt x="397" y="287"/>
                    <a:pt x="397" y="287"/>
                  </a:cubicBezTo>
                  <a:cubicBezTo>
                    <a:pt x="397" y="286"/>
                    <a:pt x="397" y="286"/>
                    <a:pt x="397" y="286"/>
                  </a:cubicBezTo>
                  <a:cubicBezTo>
                    <a:pt x="398" y="286"/>
                    <a:pt x="398" y="286"/>
                    <a:pt x="398" y="286"/>
                  </a:cubicBezTo>
                  <a:cubicBezTo>
                    <a:pt x="398" y="285"/>
                    <a:pt x="398" y="284"/>
                    <a:pt x="398" y="283"/>
                  </a:cubicBezTo>
                  <a:cubicBezTo>
                    <a:pt x="400" y="283"/>
                    <a:pt x="400" y="283"/>
                    <a:pt x="400" y="283"/>
                  </a:cubicBezTo>
                  <a:cubicBezTo>
                    <a:pt x="400" y="282"/>
                    <a:pt x="400" y="283"/>
                    <a:pt x="401" y="282"/>
                  </a:cubicBezTo>
                  <a:cubicBezTo>
                    <a:pt x="401" y="282"/>
                    <a:pt x="401" y="282"/>
                    <a:pt x="401" y="282"/>
                  </a:cubicBezTo>
                  <a:cubicBezTo>
                    <a:pt x="401" y="281"/>
                    <a:pt x="402" y="282"/>
                    <a:pt x="402" y="282"/>
                  </a:cubicBezTo>
                  <a:cubicBezTo>
                    <a:pt x="403" y="282"/>
                    <a:pt x="403" y="282"/>
                    <a:pt x="403" y="282"/>
                  </a:cubicBezTo>
                  <a:cubicBezTo>
                    <a:pt x="403" y="280"/>
                    <a:pt x="403" y="280"/>
                    <a:pt x="402" y="279"/>
                  </a:cubicBezTo>
                  <a:cubicBezTo>
                    <a:pt x="404" y="279"/>
                    <a:pt x="405" y="279"/>
                    <a:pt x="407" y="279"/>
                  </a:cubicBezTo>
                  <a:cubicBezTo>
                    <a:pt x="407" y="278"/>
                    <a:pt x="407" y="279"/>
                    <a:pt x="406" y="278"/>
                  </a:cubicBezTo>
                  <a:cubicBezTo>
                    <a:pt x="406" y="278"/>
                    <a:pt x="406" y="278"/>
                    <a:pt x="406" y="278"/>
                  </a:cubicBezTo>
                  <a:cubicBezTo>
                    <a:pt x="407" y="278"/>
                    <a:pt x="408" y="278"/>
                    <a:pt x="408" y="278"/>
                  </a:cubicBezTo>
                  <a:cubicBezTo>
                    <a:pt x="408" y="279"/>
                    <a:pt x="408" y="279"/>
                    <a:pt x="408" y="279"/>
                  </a:cubicBezTo>
                  <a:cubicBezTo>
                    <a:pt x="409" y="279"/>
                    <a:pt x="409" y="278"/>
                    <a:pt x="410" y="278"/>
                  </a:cubicBezTo>
                  <a:cubicBezTo>
                    <a:pt x="409" y="280"/>
                    <a:pt x="409" y="280"/>
                    <a:pt x="408" y="281"/>
                  </a:cubicBezTo>
                  <a:cubicBezTo>
                    <a:pt x="408" y="282"/>
                    <a:pt x="408" y="282"/>
                    <a:pt x="407" y="282"/>
                  </a:cubicBezTo>
                  <a:cubicBezTo>
                    <a:pt x="407" y="283"/>
                    <a:pt x="407" y="283"/>
                    <a:pt x="407" y="284"/>
                  </a:cubicBezTo>
                  <a:cubicBezTo>
                    <a:pt x="406" y="284"/>
                    <a:pt x="406" y="284"/>
                    <a:pt x="406" y="284"/>
                  </a:cubicBezTo>
                  <a:cubicBezTo>
                    <a:pt x="407" y="284"/>
                    <a:pt x="407" y="285"/>
                    <a:pt x="407" y="286"/>
                  </a:cubicBezTo>
                  <a:cubicBezTo>
                    <a:pt x="406" y="286"/>
                    <a:pt x="406" y="286"/>
                    <a:pt x="406" y="286"/>
                  </a:cubicBezTo>
                  <a:cubicBezTo>
                    <a:pt x="406" y="290"/>
                    <a:pt x="407" y="289"/>
                    <a:pt x="408" y="292"/>
                  </a:cubicBezTo>
                  <a:cubicBezTo>
                    <a:pt x="410" y="292"/>
                    <a:pt x="410" y="293"/>
                    <a:pt x="411" y="293"/>
                  </a:cubicBezTo>
                  <a:lnTo>
                    <a:pt x="411" y="294"/>
                  </a:lnTo>
                  <a:close/>
                  <a:moveTo>
                    <a:pt x="496" y="307"/>
                  </a:moveTo>
                  <a:cubicBezTo>
                    <a:pt x="496" y="307"/>
                    <a:pt x="496" y="307"/>
                    <a:pt x="496" y="307"/>
                  </a:cubicBezTo>
                  <a:cubicBezTo>
                    <a:pt x="494" y="307"/>
                    <a:pt x="494" y="307"/>
                    <a:pt x="494" y="307"/>
                  </a:cubicBezTo>
                  <a:cubicBezTo>
                    <a:pt x="494" y="308"/>
                    <a:pt x="494" y="308"/>
                    <a:pt x="493" y="309"/>
                  </a:cubicBezTo>
                  <a:cubicBezTo>
                    <a:pt x="493" y="309"/>
                    <a:pt x="491" y="309"/>
                    <a:pt x="491" y="309"/>
                  </a:cubicBezTo>
                  <a:cubicBezTo>
                    <a:pt x="491" y="310"/>
                    <a:pt x="491" y="310"/>
                    <a:pt x="491" y="310"/>
                  </a:cubicBezTo>
                  <a:cubicBezTo>
                    <a:pt x="489" y="309"/>
                    <a:pt x="488" y="308"/>
                    <a:pt x="487" y="308"/>
                  </a:cubicBezTo>
                  <a:cubicBezTo>
                    <a:pt x="487" y="307"/>
                    <a:pt x="487" y="308"/>
                    <a:pt x="487" y="307"/>
                  </a:cubicBezTo>
                  <a:cubicBezTo>
                    <a:pt x="488" y="306"/>
                    <a:pt x="492" y="307"/>
                    <a:pt x="493" y="305"/>
                  </a:cubicBezTo>
                  <a:cubicBezTo>
                    <a:pt x="495" y="305"/>
                    <a:pt x="495" y="305"/>
                    <a:pt x="496" y="306"/>
                  </a:cubicBezTo>
                  <a:cubicBezTo>
                    <a:pt x="496" y="307"/>
                    <a:pt x="496" y="306"/>
                    <a:pt x="496" y="307"/>
                  </a:cubicBezTo>
                  <a:close/>
                  <a:moveTo>
                    <a:pt x="503" y="274"/>
                  </a:moveTo>
                  <a:cubicBezTo>
                    <a:pt x="503" y="274"/>
                    <a:pt x="503" y="274"/>
                    <a:pt x="503" y="274"/>
                  </a:cubicBezTo>
                  <a:cubicBezTo>
                    <a:pt x="503" y="275"/>
                    <a:pt x="503" y="275"/>
                    <a:pt x="503" y="275"/>
                  </a:cubicBezTo>
                  <a:cubicBezTo>
                    <a:pt x="502" y="275"/>
                    <a:pt x="502" y="275"/>
                    <a:pt x="502" y="275"/>
                  </a:cubicBezTo>
                  <a:cubicBezTo>
                    <a:pt x="502" y="276"/>
                    <a:pt x="502" y="276"/>
                    <a:pt x="502" y="276"/>
                  </a:cubicBezTo>
                  <a:cubicBezTo>
                    <a:pt x="501" y="276"/>
                    <a:pt x="501" y="276"/>
                    <a:pt x="501" y="276"/>
                  </a:cubicBezTo>
                  <a:cubicBezTo>
                    <a:pt x="501" y="276"/>
                    <a:pt x="501" y="276"/>
                    <a:pt x="501" y="276"/>
                  </a:cubicBezTo>
                  <a:cubicBezTo>
                    <a:pt x="501" y="276"/>
                    <a:pt x="500" y="276"/>
                    <a:pt x="499" y="276"/>
                  </a:cubicBezTo>
                  <a:cubicBezTo>
                    <a:pt x="499" y="276"/>
                    <a:pt x="499" y="276"/>
                    <a:pt x="499" y="276"/>
                  </a:cubicBezTo>
                  <a:cubicBezTo>
                    <a:pt x="499" y="276"/>
                    <a:pt x="499" y="276"/>
                    <a:pt x="499" y="276"/>
                  </a:cubicBezTo>
                  <a:cubicBezTo>
                    <a:pt x="499" y="277"/>
                    <a:pt x="499" y="277"/>
                    <a:pt x="499" y="277"/>
                  </a:cubicBezTo>
                  <a:cubicBezTo>
                    <a:pt x="498" y="277"/>
                    <a:pt x="498" y="277"/>
                    <a:pt x="497" y="277"/>
                  </a:cubicBezTo>
                  <a:cubicBezTo>
                    <a:pt x="497" y="277"/>
                    <a:pt x="497" y="277"/>
                    <a:pt x="497" y="277"/>
                  </a:cubicBezTo>
                  <a:cubicBezTo>
                    <a:pt x="497" y="277"/>
                    <a:pt x="497" y="277"/>
                    <a:pt x="497" y="277"/>
                  </a:cubicBezTo>
                  <a:cubicBezTo>
                    <a:pt x="495" y="277"/>
                    <a:pt x="493" y="277"/>
                    <a:pt x="491" y="277"/>
                  </a:cubicBezTo>
                  <a:cubicBezTo>
                    <a:pt x="491" y="277"/>
                    <a:pt x="491" y="277"/>
                    <a:pt x="491" y="277"/>
                  </a:cubicBezTo>
                  <a:cubicBezTo>
                    <a:pt x="491" y="277"/>
                    <a:pt x="491" y="277"/>
                    <a:pt x="491" y="277"/>
                  </a:cubicBezTo>
                  <a:cubicBezTo>
                    <a:pt x="490" y="277"/>
                    <a:pt x="490" y="277"/>
                    <a:pt x="490" y="277"/>
                  </a:cubicBezTo>
                  <a:cubicBezTo>
                    <a:pt x="488" y="277"/>
                    <a:pt x="488" y="277"/>
                    <a:pt x="488" y="277"/>
                  </a:cubicBezTo>
                  <a:cubicBezTo>
                    <a:pt x="488" y="276"/>
                    <a:pt x="488" y="276"/>
                    <a:pt x="488" y="276"/>
                  </a:cubicBezTo>
                  <a:cubicBezTo>
                    <a:pt x="487" y="276"/>
                    <a:pt x="487" y="276"/>
                    <a:pt x="487" y="276"/>
                  </a:cubicBezTo>
                  <a:cubicBezTo>
                    <a:pt x="487" y="277"/>
                    <a:pt x="487" y="277"/>
                    <a:pt x="487" y="277"/>
                  </a:cubicBezTo>
                  <a:cubicBezTo>
                    <a:pt x="486" y="277"/>
                    <a:pt x="486" y="277"/>
                    <a:pt x="486" y="277"/>
                  </a:cubicBezTo>
                  <a:cubicBezTo>
                    <a:pt x="486" y="276"/>
                    <a:pt x="486" y="276"/>
                    <a:pt x="486" y="276"/>
                  </a:cubicBezTo>
                  <a:cubicBezTo>
                    <a:pt x="485" y="276"/>
                    <a:pt x="485" y="276"/>
                    <a:pt x="485" y="276"/>
                  </a:cubicBezTo>
                  <a:cubicBezTo>
                    <a:pt x="485" y="278"/>
                    <a:pt x="485" y="278"/>
                    <a:pt x="485" y="278"/>
                  </a:cubicBezTo>
                  <a:cubicBezTo>
                    <a:pt x="484" y="278"/>
                    <a:pt x="483" y="278"/>
                    <a:pt x="483" y="278"/>
                  </a:cubicBezTo>
                  <a:cubicBezTo>
                    <a:pt x="483" y="279"/>
                    <a:pt x="483" y="279"/>
                    <a:pt x="483" y="279"/>
                  </a:cubicBezTo>
                  <a:cubicBezTo>
                    <a:pt x="482" y="278"/>
                    <a:pt x="482" y="279"/>
                    <a:pt x="480" y="279"/>
                  </a:cubicBezTo>
                  <a:cubicBezTo>
                    <a:pt x="480" y="280"/>
                    <a:pt x="480" y="280"/>
                    <a:pt x="479" y="280"/>
                  </a:cubicBezTo>
                  <a:cubicBezTo>
                    <a:pt x="478" y="281"/>
                    <a:pt x="478" y="281"/>
                    <a:pt x="478" y="282"/>
                  </a:cubicBezTo>
                  <a:cubicBezTo>
                    <a:pt x="478" y="282"/>
                    <a:pt x="478" y="282"/>
                    <a:pt x="478" y="282"/>
                  </a:cubicBezTo>
                  <a:cubicBezTo>
                    <a:pt x="477" y="282"/>
                    <a:pt x="477" y="282"/>
                    <a:pt x="477" y="282"/>
                  </a:cubicBezTo>
                  <a:cubicBezTo>
                    <a:pt x="477" y="282"/>
                    <a:pt x="477" y="282"/>
                    <a:pt x="477" y="282"/>
                  </a:cubicBezTo>
                  <a:cubicBezTo>
                    <a:pt x="475" y="282"/>
                    <a:pt x="475" y="282"/>
                    <a:pt x="475" y="282"/>
                  </a:cubicBezTo>
                  <a:cubicBezTo>
                    <a:pt x="475" y="283"/>
                    <a:pt x="475" y="283"/>
                    <a:pt x="475" y="283"/>
                  </a:cubicBezTo>
                  <a:cubicBezTo>
                    <a:pt x="475" y="283"/>
                    <a:pt x="475" y="283"/>
                    <a:pt x="475" y="283"/>
                  </a:cubicBezTo>
                  <a:cubicBezTo>
                    <a:pt x="475" y="284"/>
                    <a:pt x="475" y="284"/>
                    <a:pt x="475" y="284"/>
                  </a:cubicBezTo>
                  <a:cubicBezTo>
                    <a:pt x="474" y="285"/>
                    <a:pt x="474" y="284"/>
                    <a:pt x="473" y="285"/>
                  </a:cubicBezTo>
                  <a:cubicBezTo>
                    <a:pt x="472" y="285"/>
                    <a:pt x="472" y="285"/>
                    <a:pt x="472" y="285"/>
                  </a:cubicBezTo>
                  <a:cubicBezTo>
                    <a:pt x="472" y="287"/>
                    <a:pt x="472" y="287"/>
                    <a:pt x="471" y="288"/>
                  </a:cubicBezTo>
                  <a:cubicBezTo>
                    <a:pt x="471" y="290"/>
                    <a:pt x="471" y="290"/>
                    <a:pt x="471" y="290"/>
                  </a:cubicBezTo>
                  <a:cubicBezTo>
                    <a:pt x="471" y="290"/>
                    <a:pt x="471" y="290"/>
                    <a:pt x="471" y="290"/>
                  </a:cubicBezTo>
                  <a:cubicBezTo>
                    <a:pt x="471" y="290"/>
                    <a:pt x="471" y="290"/>
                    <a:pt x="471" y="290"/>
                  </a:cubicBezTo>
                  <a:cubicBezTo>
                    <a:pt x="473" y="290"/>
                    <a:pt x="473" y="290"/>
                    <a:pt x="473" y="290"/>
                  </a:cubicBezTo>
                  <a:cubicBezTo>
                    <a:pt x="473" y="291"/>
                    <a:pt x="473" y="291"/>
                    <a:pt x="473" y="291"/>
                  </a:cubicBezTo>
                  <a:cubicBezTo>
                    <a:pt x="471" y="291"/>
                    <a:pt x="471" y="290"/>
                    <a:pt x="470" y="290"/>
                  </a:cubicBezTo>
                  <a:cubicBezTo>
                    <a:pt x="469" y="290"/>
                    <a:pt x="469" y="290"/>
                    <a:pt x="469" y="290"/>
                  </a:cubicBezTo>
                  <a:cubicBezTo>
                    <a:pt x="469" y="289"/>
                    <a:pt x="470" y="290"/>
                    <a:pt x="470" y="289"/>
                  </a:cubicBezTo>
                  <a:cubicBezTo>
                    <a:pt x="470" y="288"/>
                    <a:pt x="470" y="287"/>
                    <a:pt x="469" y="286"/>
                  </a:cubicBezTo>
                  <a:cubicBezTo>
                    <a:pt x="468" y="286"/>
                    <a:pt x="468" y="286"/>
                    <a:pt x="467" y="286"/>
                  </a:cubicBezTo>
                  <a:cubicBezTo>
                    <a:pt x="468" y="284"/>
                    <a:pt x="468" y="284"/>
                    <a:pt x="468" y="283"/>
                  </a:cubicBezTo>
                  <a:cubicBezTo>
                    <a:pt x="469" y="283"/>
                    <a:pt x="470" y="283"/>
                    <a:pt x="470" y="282"/>
                  </a:cubicBezTo>
                  <a:cubicBezTo>
                    <a:pt x="470" y="281"/>
                    <a:pt x="471" y="280"/>
                    <a:pt x="472" y="279"/>
                  </a:cubicBezTo>
                  <a:cubicBezTo>
                    <a:pt x="472" y="279"/>
                    <a:pt x="472" y="279"/>
                    <a:pt x="472" y="279"/>
                  </a:cubicBezTo>
                  <a:cubicBezTo>
                    <a:pt x="473" y="279"/>
                    <a:pt x="473" y="279"/>
                    <a:pt x="474" y="279"/>
                  </a:cubicBezTo>
                  <a:cubicBezTo>
                    <a:pt x="474" y="278"/>
                    <a:pt x="475" y="278"/>
                    <a:pt x="475" y="277"/>
                  </a:cubicBezTo>
                  <a:cubicBezTo>
                    <a:pt x="476" y="277"/>
                    <a:pt x="476" y="277"/>
                    <a:pt x="477" y="277"/>
                  </a:cubicBezTo>
                  <a:cubicBezTo>
                    <a:pt x="477" y="276"/>
                    <a:pt x="477" y="276"/>
                    <a:pt x="478" y="275"/>
                  </a:cubicBezTo>
                  <a:cubicBezTo>
                    <a:pt x="479" y="275"/>
                    <a:pt x="481" y="275"/>
                    <a:pt x="482" y="274"/>
                  </a:cubicBezTo>
                  <a:cubicBezTo>
                    <a:pt x="482" y="275"/>
                    <a:pt x="482" y="275"/>
                    <a:pt x="482" y="275"/>
                  </a:cubicBezTo>
                  <a:cubicBezTo>
                    <a:pt x="484" y="275"/>
                    <a:pt x="484" y="275"/>
                    <a:pt x="484" y="275"/>
                  </a:cubicBezTo>
                  <a:cubicBezTo>
                    <a:pt x="484" y="274"/>
                    <a:pt x="484" y="274"/>
                    <a:pt x="484" y="274"/>
                  </a:cubicBezTo>
                  <a:cubicBezTo>
                    <a:pt x="485" y="274"/>
                    <a:pt x="485" y="274"/>
                    <a:pt x="485" y="274"/>
                  </a:cubicBezTo>
                  <a:cubicBezTo>
                    <a:pt x="485" y="274"/>
                    <a:pt x="485" y="274"/>
                    <a:pt x="485" y="274"/>
                  </a:cubicBezTo>
                  <a:cubicBezTo>
                    <a:pt x="485" y="274"/>
                    <a:pt x="486" y="274"/>
                    <a:pt x="487" y="274"/>
                  </a:cubicBezTo>
                  <a:cubicBezTo>
                    <a:pt x="488" y="274"/>
                    <a:pt x="488" y="274"/>
                    <a:pt x="488" y="274"/>
                  </a:cubicBezTo>
                  <a:cubicBezTo>
                    <a:pt x="489" y="275"/>
                    <a:pt x="489" y="275"/>
                    <a:pt x="489" y="275"/>
                  </a:cubicBezTo>
                  <a:cubicBezTo>
                    <a:pt x="489" y="275"/>
                    <a:pt x="490" y="275"/>
                    <a:pt x="491" y="274"/>
                  </a:cubicBezTo>
                  <a:cubicBezTo>
                    <a:pt x="491" y="275"/>
                    <a:pt x="491" y="275"/>
                    <a:pt x="491" y="275"/>
                  </a:cubicBezTo>
                  <a:cubicBezTo>
                    <a:pt x="492" y="275"/>
                    <a:pt x="492" y="275"/>
                    <a:pt x="492" y="275"/>
                  </a:cubicBezTo>
                  <a:cubicBezTo>
                    <a:pt x="492" y="276"/>
                    <a:pt x="492" y="276"/>
                    <a:pt x="492" y="276"/>
                  </a:cubicBezTo>
                  <a:cubicBezTo>
                    <a:pt x="493" y="276"/>
                    <a:pt x="495" y="275"/>
                    <a:pt x="495" y="275"/>
                  </a:cubicBezTo>
                  <a:cubicBezTo>
                    <a:pt x="495" y="275"/>
                    <a:pt x="495" y="275"/>
                    <a:pt x="495" y="275"/>
                  </a:cubicBezTo>
                  <a:cubicBezTo>
                    <a:pt x="496" y="275"/>
                    <a:pt x="497" y="276"/>
                    <a:pt x="499" y="276"/>
                  </a:cubicBezTo>
                  <a:cubicBezTo>
                    <a:pt x="499" y="275"/>
                    <a:pt x="500" y="273"/>
                    <a:pt x="500" y="273"/>
                  </a:cubicBezTo>
                  <a:cubicBezTo>
                    <a:pt x="500" y="273"/>
                    <a:pt x="500" y="273"/>
                    <a:pt x="500" y="273"/>
                  </a:cubicBezTo>
                  <a:cubicBezTo>
                    <a:pt x="501" y="273"/>
                    <a:pt x="501" y="273"/>
                    <a:pt x="501" y="273"/>
                  </a:cubicBezTo>
                  <a:cubicBezTo>
                    <a:pt x="501" y="272"/>
                    <a:pt x="501" y="272"/>
                    <a:pt x="501" y="272"/>
                  </a:cubicBezTo>
                  <a:cubicBezTo>
                    <a:pt x="502" y="272"/>
                    <a:pt x="503" y="272"/>
                    <a:pt x="503" y="271"/>
                  </a:cubicBezTo>
                  <a:cubicBezTo>
                    <a:pt x="504" y="272"/>
                    <a:pt x="504" y="272"/>
                    <a:pt x="504" y="272"/>
                  </a:cubicBezTo>
                  <a:cubicBezTo>
                    <a:pt x="504" y="273"/>
                    <a:pt x="504" y="273"/>
                    <a:pt x="503" y="274"/>
                  </a:cubicBezTo>
                  <a:close/>
                  <a:moveTo>
                    <a:pt x="538" y="44"/>
                  </a:moveTo>
                  <a:cubicBezTo>
                    <a:pt x="538" y="44"/>
                    <a:pt x="538" y="44"/>
                    <a:pt x="538" y="44"/>
                  </a:cubicBezTo>
                  <a:cubicBezTo>
                    <a:pt x="538" y="45"/>
                    <a:pt x="538" y="45"/>
                    <a:pt x="538" y="45"/>
                  </a:cubicBezTo>
                  <a:cubicBezTo>
                    <a:pt x="537" y="45"/>
                    <a:pt x="537" y="45"/>
                    <a:pt x="537" y="45"/>
                  </a:cubicBezTo>
                  <a:cubicBezTo>
                    <a:pt x="537" y="45"/>
                    <a:pt x="537" y="45"/>
                    <a:pt x="536" y="46"/>
                  </a:cubicBezTo>
                  <a:cubicBezTo>
                    <a:pt x="536" y="46"/>
                    <a:pt x="536" y="46"/>
                    <a:pt x="536" y="46"/>
                  </a:cubicBezTo>
                  <a:cubicBezTo>
                    <a:pt x="536" y="46"/>
                    <a:pt x="536" y="46"/>
                    <a:pt x="536" y="46"/>
                  </a:cubicBezTo>
                  <a:cubicBezTo>
                    <a:pt x="536" y="46"/>
                    <a:pt x="536" y="46"/>
                    <a:pt x="536" y="46"/>
                  </a:cubicBezTo>
                  <a:cubicBezTo>
                    <a:pt x="536" y="45"/>
                    <a:pt x="536" y="45"/>
                    <a:pt x="536" y="45"/>
                  </a:cubicBezTo>
                  <a:cubicBezTo>
                    <a:pt x="536" y="45"/>
                    <a:pt x="536" y="44"/>
                    <a:pt x="537" y="44"/>
                  </a:cubicBezTo>
                  <a:cubicBezTo>
                    <a:pt x="538" y="44"/>
                    <a:pt x="538" y="44"/>
                    <a:pt x="538" y="44"/>
                  </a:cubicBezTo>
                  <a:close/>
                  <a:moveTo>
                    <a:pt x="572" y="251"/>
                  </a:moveTo>
                  <a:cubicBezTo>
                    <a:pt x="571" y="251"/>
                    <a:pt x="571" y="251"/>
                    <a:pt x="570" y="251"/>
                  </a:cubicBezTo>
                  <a:cubicBezTo>
                    <a:pt x="570" y="250"/>
                    <a:pt x="570" y="250"/>
                    <a:pt x="569" y="250"/>
                  </a:cubicBezTo>
                  <a:cubicBezTo>
                    <a:pt x="570" y="249"/>
                    <a:pt x="570" y="249"/>
                    <a:pt x="571" y="249"/>
                  </a:cubicBezTo>
                  <a:cubicBezTo>
                    <a:pt x="571" y="248"/>
                    <a:pt x="571" y="248"/>
                    <a:pt x="571" y="248"/>
                  </a:cubicBezTo>
                  <a:cubicBezTo>
                    <a:pt x="572" y="248"/>
                    <a:pt x="572" y="249"/>
                    <a:pt x="572" y="249"/>
                  </a:cubicBezTo>
                  <a:cubicBezTo>
                    <a:pt x="572" y="250"/>
                    <a:pt x="572" y="250"/>
                    <a:pt x="572" y="251"/>
                  </a:cubicBezTo>
                  <a:close/>
                  <a:moveTo>
                    <a:pt x="607" y="475"/>
                  </a:moveTo>
                  <a:cubicBezTo>
                    <a:pt x="606" y="475"/>
                    <a:pt x="606" y="475"/>
                    <a:pt x="605" y="475"/>
                  </a:cubicBezTo>
                  <a:cubicBezTo>
                    <a:pt x="605" y="475"/>
                    <a:pt x="605" y="475"/>
                    <a:pt x="605" y="474"/>
                  </a:cubicBezTo>
                  <a:cubicBezTo>
                    <a:pt x="605" y="474"/>
                    <a:pt x="605" y="474"/>
                    <a:pt x="607" y="474"/>
                  </a:cubicBezTo>
                  <a:lnTo>
                    <a:pt x="607" y="475"/>
                  </a:lnTo>
                  <a:close/>
                  <a:moveTo>
                    <a:pt x="610" y="243"/>
                  </a:moveTo>
                  <a:cubicBezTo>
                    <a:pt x="611" y="243"/>
                    <a:pt x="611" y="243"/>
                    <a:pt x="611" y="243"/>
                  </a:cubicBezTo>
                  <a:cubicBezTo>
                    <a:pt x="611" y="245"/>
                    <a:pt x="611" y="245"/>
                    <a:pt x="611" y="247"/>
                  </a:cubicBezTo>
                  <a:cubicBezTo>
                    <a:pt x="610" y="247"/>
                    <a:pt x="610" y="247"/>
                    <a:pt x="610" y="247"/>
                  </a:cubicBezTo>
                  <a:cubicBezTo>
                    <a:pt x="610" y="245"/>
                    <a:pt x="610" y="245"/>
                    <a:pt x="610" y="245"/>
                  </a:cubicBezTo>
                  <a:cubicBezTo>
                    <a:pt x="610" y="245"/>
                    <a:pt x="610" y="245"/>
                    <a:pt x="610" y="245"/>
                  </a:cubicBezTo>
                  <a:cubicBezTo>
                    <a:pt x="610" y="245"/>
                    <a:pt x="610" y="244"/>
                    <a:pt x="610" y="243"/>
                  </a:cubicBezTo>
                  <a:close/>
                  <a:moveTo>
                    <a:pt x="612" y="352"/>
                  </a:moveTo>
                  <a:cubicBezTo>
                    <a:pt x="609" y="351"/>
                    <a:pt x="609" y="351"/>
                    <a:pt x="609" y="351"/>
                  </a:cubicBezTo>
                  <a:cubicBezTo>
                    <a:pt x="609" y="349"/>
                    <a:pt x="609" y="349"/>
                    <a:pt x="609" y="349"/>
                  </a:cubicBezTo>
                  <a:cubicBezTo>
                    <a:pt x="611" y="349"/>
                    <a:pt x="611" y="349"/>
                    <a:pt x="611" y="349"/>
                  </a:cubicBezTo>
                  <a:cubicBezTo>
                    <a:pt x="611" y="350"/>
                    <a:pt x="611" y="350"/>
                    <a:pt x="612" y="351"/>
                  </a:cubicBezTo>
                  <a:lnTo>
                    <a:pt x="612" y="352"/>
                  </a:lnTo>
                  <a:close/>
                  <a:moveTo>
                    <a:pt x="625" y="24"/>
                  </a:moveTo>
                  <a:cubicBezTo>
                    <a:pt x="625" y="24"/>
                    <a:pt x="625" y="24"/>
                    <a:pt x="625" y="24"/>
                  </a:cubicBezTo>
                  <a:cubicBezTo>
                    <a:pt x="624" y="25"/>
                    <a:pt x="624" y="24"/>
                    <a:pt x="623" y="25"/>
                  </a:cubicBezTo>
                  <a:cubicBezTo>
                    <a:pt x="622" y="25"/>
                    <a:pt x="622" y="25"/>
                    <a:pt x="622" y="25"/>
                  </a:cubicBezTo>
                  <a:cubicBezTo>
                    <a:pt x="622" y="26"/>
                    <a:pt x="622" y="26"/>
                    <a:pt x="622" y="26"/>
                  </a:cubicBezTo>
                  <a:cubicBezTo>
                    <a:pt x="621" y="26"/>
                    <a:pt x="621" y="27"/>
                    <a:pt x="620" y="27"/>
                  </a:cubicBezTo>
                  <a:cubicBezTo>
                    <a:pt x="620" y="27"/>
                    <a:pt x="620" y="27"/>
                    <a:pt x="620" y="27"/>
                  </a:cubicBezTo>
                  <a:cubicBezTo>
                    <a:pt x="620" y="29"/>
                    <a:pt x="620" y="29"/>
                    <a:pt x="620" y="29"/>
                  </a:cubicBezTo>
                  <a:cubicBezTo>
                    <a:pt x="620" y="29"/>
                    <a:pt x="620" y="29"/>
                    <a:pt x="620" y="29"/>
                  </a:cubicBezTo>
                  <a:cubicBezTo>
                    <a:pt x="619" y="29"/>
                    <a:pt x="620" y="29"/>
                    <a:pt x="619" y="29"/>
                  </a:cubicBezTo>
                  <a:cubicBezTo>
                    <a:pt x="619" y="29"/>
                    <a:pt x="619" y="29"/>
                    <a:pt x="619" y="29"/>
                  </a:cubicBezTo>
                  <a:cubicBezTo>
                    <a:pt x="618" y="29"/>
                    <a:pt x="618" y="29"/>
                    <a:pt x="618" y="29"/>
                  </a:cubicBezTo>
                  <a:cubicBezTo>
                    <a:pt x="619" y="28"/>
                    <a:pt x="619" y="28"/>
                    <a:pt x="619" y="27"/>
                  </a:cubicBezTo>
                  <a:cubicBezTo>
                    <a:pt x="618" y="27"/>
                    <a:pt x="618" y="27"/>
                    <a:pt x="618" y="27"/>
                  </a:cubicBezTo>
                  <a:cubicBezTo>
                    <a:pt x="616" y="27"/>
                    <a:pt x="616" y="27"/>
                    <a:pt x="616" y="27"/>
                  </a:cubicBezTo>
                  <a:cubicBezTo>
                    <a:pt x="616" y="27"/>
                    <a:pt x="616" y="27"/>
                    <a:pt x="616" y="27"/>
                  </a:cubicBezTo>
                  <a:cubicBezTo>
                    <a:pt x="616" y="26"/>
                    <a:pt x="615" y="27"/>
                    <a:pt x="616" y="26"/>
                  </a:cubicBezTo>
                  <a:cubicBezTo>
                    <a:pt x="616" y="25"/>
                    <a:pt x="616" y="25"/>
                    <a:pt x="616" y="25"/>
                  </a:cubicBezTo>
                  <a:cubicBezTo>
                    <a:pt x="617" y="24"/>
                    <a:pt x="617" y="24"/>
                    <a:pt x="617" y="23"/>
                  </a:cubicBezTo>
                  <a:cubicBezTo>
                    <a:pt x="617" y="22"/>
                    <a:pt x="616" y="23"/>
                    <a:pt x="616" y="22"/>
                  </a:cubicBezTo>
                  <a:cubicBezTo>
                    <a:pt x="617" y="22"/>
                    <a:pt x="617" y="22"/>
                    <a:pt x="617" y="22"/>
                  </a:cubicBezTo>
                  <a:cubicBezTo>
                    <a:pt x="617" y="22"/>
                    <a:pt x="617" y="22"/>
                    <a:pt x="618" y="21"/>
                  </a:cubicBezTo>
                  <a:cubicBezTo>
                    <a:pt x="618" y="22"/>
                    <a:pt x="618" y="23"/>
                    <a:pt x="619" y="23"/>
                  </a:cubicBezTo>
                  <a:cubicBezTo>
                    <a:pt x="621" y="23"/>
                    <a:pt x="623" y="23"/>
                    <a:pt x="625" y="22"/>
                  </a:cubicBezTo>
                  <a:cubicBezTo>
                    <a:pt x="627" y="22"/>
                    <a:pt x="627" y="22"/>
                    <a:pt x="627" y="22"/>
                  </a:cubicBezTo>
                  <a:cubicBezTo>
                    <a:pt x="627" y="21"/>
                    <a:pt x="627" y="21"/>
                    <a:pt x="627" y="21"/>
                  </a:cubicBezTo>
                  <a:cubicBezTo>
                    <a:pt x="628" y="21"/>
                    <a:pt x="628" y="21"/>
                    <a:pt x="628" y="21"/>
                  </a:cubicBezTo>
                  <a:cubicBezTo>
                    <a:pt x="628" y="20"/>
                    <a:pt x="628" y="20"/>
                    <a:pt x="628" y="20"/>
                  </a:cubicBezTo>
                  <a:cubicBezTo>
                    <a:pt x="628" y="20"/>
                    <a:pt x="628" y="20"/>
                    <a:pt x="628" y="20"/>
                  </a:cubicBezTo>
                  <a:cubicBezTo>
                    <a:pt x="628" y="18"/>
                    <a:pt x="628" y="18"/>
                    <a:pt x="628" y="18"/>
                  </a:cubicBezTo>
                  <a:cubicBezTo>
                    <a:pt x="630" y="18"/>
                    <a:pt x="629" y="19"/>
                    <a:pt x="630" y="20"/>
                  </a:cubicBezTo>
                  <a:cubicBezTo>
                    <a:pt x="630" y="20"/>
                    <a:pt x="630" y="20"/>
                    <a:pt x="630" y="20"/>
                  </a:cubicBezTo>
                  <a:cubicBezTo>
                    <a:pt x="631" y="20"/>
                    <a:pt x="631" y="20"/>
                    <a:pt x="631" y="20"/>
                  </a:cubicBezTo>
                  <a:cubicBezTo>
                    <a:pt x="631" y="21"/>
                    <a:pt x="631" y="21"/>
                    <a:pt x="631" y="21"/>
                  </a:cubicBezTo>
                  <a:cubicBezTo>
                    <a:pt x="630" y="22"/>
                    <a:pt x="628" y="22"/>
                    <a:pt x="627" y="22"/>
                  </a:cubicBezTo>
                  <a:cubicBezTo>
                    <a:pt x="627" y="23"/>
                    <a:pt x="626" y="23"/>
                    <a:pt x="626" y="24"/>
                  </a:cubicBezTo>
                  <a:lnTo>
                    <a:pt x="625" y="24"/>
                  </a:lnTo>
                  <a:close/>
                  <a:moveTo>
                    <a:pt x="636" y="528"/>
                  </a:moveTo>
                  <a:cubicBezTo>
                    <a:pt x="636" y="529"/>
                    <a:pt x="636" y="529"/>
                    <a:pt x="636" y="529"/>
                  </a:cubicBezTo>
                  <a:cubicBezTo>
                    <a:pt x="636" y="529"/>
                    <a:pt x="635" y="529"/>
                    <a:pt x="635" y="529"/>
                  </a:cubicBezTo>
                  <a:cubicBezTo>
                    <a:pt x="635" y="528"/>
                    <a:pt x="634" y="528"/>
                    <a:pt x="634" y="527"/>
                  </a:cubicBezTo>
                  <a:cubicBezTo>
                    <a:pt x="634" y="527"/>
                    <a:pt x="634" y="527"/>
                    <a:pt x="634" y="527"/>
                  </a:cubicBezTo>
                  <a:cubicBezTo>
                    <a:pt x="634" y="527"/>
                    <a:pt x="634" y="527"/>
                    <a:pt x="634" y="527"/>
                  </a:cubicBezTo>
                  <a:cubicBezTo>
                    <a:pt x="635" y="527"/>
                    <a:pt x="635" y="527"/>
                    <a:pt x="635" y="527"/>
                  </a:cubicBezTo>
                  <a:cubicBezTo>
                    <a:pt x="635" y="527"/>
                    <a:pt x="635" y="528"/>
                    <a:pt x="636" y="528"/>
                  </a:cubicBezTo>
                  <a:close/>
                  <a:moveTo>
                    <a:pt x="657" y="214"/>
                  </a:moveTo>
                  <a:cubicBezTo>
                    <a:pt x="657" y="215"/>
                    <a:pt x="657" y="215"/>
                    <a:pt x="657" y="215"/>
                  </a:cubicBezTo>
                  <a:cubicBezTo>
                    <a:pt x="657" y="217"/>
                    <a:pt x="657" y="217"/>
                    <a:pt x="657" y="217"/>
                  </a:cubicBezTo>
                  <a:cubicBezTo>
                    <a:pt x="658" y="217"/>
                    <a:pt x="658" y="217"/>
                    <a:pt x="658" y="217"/>
                  </a:cubicBezTo>
                  <a:cubicBezTo>
                    <a:pt x="657" y="220"/>
                    <a:pt x="656" y="221"/>
                    <a:pt x="655" y="223"/>
                  </a:cubicBezTo>
                  <a:cubicBezTo>
                    <a:pt x="655" y="223"/>
                    <a:pt x="654" y="223"/>
                    <a:pt x="654" y="222"/>
                  </a:cubicBezTo>
                  <a:cubicBezTo>
                    <a:pt x="653" y="223"/>
                    <a:pt x="652" y="225"/>
                    <a:pt x="652" y="225"/>
                  </a:cubicBezTo>
                  <a:cubicBezTo>
                    <a:pt x="652" y="226"/>
                    <a:pt x="652" y="226"/>
                    <a:pt x="652" y="226"/>
                  </a:cubicBezTo>
                  <a:cubicBezTo>
                    <a:pt x="652" y="226"/>
                    <a:pt x="653" y="226"/>
                    <a:pt x="654" y="225"/>
                  </a:cubicBezTo>
                  <a:cubicBezTo>
                    <a:pt x="654" y="227"/>
                    <a:pt x="654" y="227"/>
                    <a:pt x="654" y="227"/>
                  </a:cubicBezTo>
                  <a:cubicBezTo>
                    <a:pt x="652" y="227"/>
                    <a:pt x="651" y="227"/>
                    <a:pt x="651" y="229"/>
                  </a:cubicBezTo>
                  <a:cubicBezTo>
                    <a:pt x="651" y="229"/>
                    <a:pt x="651" y="229"/>
                    <a:pt x="651" y="229"/>
                  </a:cubicBezTo>
                  <a:cubicBezTo>
                    <a:pt x="650" y="229"/>
                    <a:pt x="650" y="229"/>
                    <a:pt x="650" y="229"/>
                  </a:cubicBezTo>
                  <a:cubicBezTo>
                    <a:pt x="650" y="230"/>
                    <a:pt x="650" y="230"/>
                    <a:pt x="650" y="231"/>
                  </a:cubicBezTo>
                  <a:cubicBezTo>
                    <a:pt x="649" y="231"/>
                    <a:pt x="648" y="231"/>
                    <a:pt x="647" y="231"/>
                  </a:cubicBezTo>
                  <a:cubicBezTo>
                    <a:pt x="647" y="232"/>
                    <a:pt x="647" y="232"/>
                    <a:pt x="647" y="232"/>
                  </a:cubicBezTo>
                  <a:cubicBezTo>
                    <a:pt x="646" y="233"/>
                    <a:pt x="644" y="234"/>
                    <a:pt x="644" y="235"/>
                  </a:cubicBezTo>
                  <a:cubicBezTo>
                    <a:pt x="642" y="235"/>
                    <a:pt x="643" y="234"/>
                    <a:pt x="641" y="234"/>
                  </a:cubicBezTo>
                  <a:cubicBezTo>
                    <a:pt x="641" y="237"/>
                    <a:pt x="638" y="238"/>
                    <a:pt x="638" y="241"/>
                  </a:cubicBezTo>
                  <a:cubicBezTo>
                    <a:pt x="636" y="241"/>
                    <a:pt x="636" y="242"/>
                    <a:pt x="635" y="243"/>
                  </a:cubicBezTo>
                  <a:cubicBezTo>
                    <a:pt x="634" y="243"/>
                    <a:pt x="634" y="243"/>
                    <a:pt x="634" y="243"/>
                  </a:cubicBezTo>
                  <a:cubicBezTo>
                    <a:pt x="633" y="243"/>
                    <a:pt x="633" y="243"/>
                    <a:pt x="633" y="243"/>
                  </a:cubicBezTo>
                  <a:cubicBezTo>
                    <a:pt x="633" y="244"/>
                    <a:pt x="633" y="244"/>
                    <a:pt x="633" y="244"/>
                  </a:cubicBezTo>
                  <a:cubicBezTo>
                    <a:pt x="633" y="244"/>
                    <a:pt x="632" y="244"/>
                    <a:pt x="632" y="245"/>
                  </a:cubicBezTo>
                  <a:cubicBezTo>
                    <a:pt x="629" y="245"/>
                    <a:pt x="629" y="245"/>
                    <a:pt x="629" y="245"/>
                  </a:cubicBezTo>
                  <a:cubicBezTo>
                    <a:pt x="629" y="244"/>
                    <a:pt x="629" y="244"/>
                    <a:pt x="629" y="244"/>
                  </a:cubicBezTo>
                  <a:cubicBezTo>
                    <a:pt x="628" y="244"/>
                    <a:pt x="628" y="244"/>
                    <a:pt x="628" y="244"/>
                  </a:cubicBezTo>
                  <a:cubicBezTo>
                    <a:pt x="628" y="244"/>
                    <a:pt x="628" y="244"/>
                    <a:pt x="628" y="244"/>
                  </a:cubicBezTo>
                  <a:cubicBezTo>
                    <a:pt x="627" y="244"/>
                    <a:pt x="627" y="244"/>
                    <a:pt x="626" y="243"/>
                  </a:cubicBezTo>
                  <a:cubicBezTo>
                    <a:pt x="626" y="243"/>
                    <a:pt x="626" y="243"/>
                    <a:pt x="626" y="242"/>
                  </a:cubicBezTo>
                  <a:cubicBezTo>
                    <a:pt x="628" y="242"/>
                    <a:pt x="628" y="242"/>
                    <a:pt x="630" y="241"/>
                  </a:cubicBezTo>
                  <a:cubicBezTo>
                    <a:pt x="631" y="241"/>
                    <a:pt x="631" y="241"/>
                    <a:pt x="631" y="241"/>
                  </a:cubicBezTo>
                  <a:cubicBezTo>
                    <a:pt x="631" y="241"/>
                    <a:pt x="632" y="240"/>
                    <a:pt x="632" y="239"/>
                  </a:cubicBezTo>
                  <a:cubicBezTo>
                    <a:pt x="633" y="239"/>
                    <a:pt x="633" y="239"/>
                    <a:pt x="633" y="239"/>
                  </a:cubicBezTo>
                  <a:cubicBezTo>
                    <a:pt x="633" y="239"/>
                    <a:pt x="633" y="239"/>
                    <a:pt x="633" y="239"/>
                  </a:cubicBezTo>
                  <a:cubicBezTo>
                    <a:pt x="633" y="239"/>
                    <a:pt x="634" y="239"/>
                    <a:pt x="634" y="238"/>
                  </a:cubicBezTo>
                  <a:cubicBezTo>
                    <a:pt x="634" y="237"/>
                    <a:pt x="634" y="237"/>
                    <a:pt x="634" y="237"/>
                  </a:cubicBezTo>
                  <a:cubicBezTo>
                    <a:pt x="635" y="237"/>
                    <a:pt x="635" y="237"/>
                    <a:pt x="635" y="237"/>
                  </a:cubicBezTo>
                  <a:cubicBezTo>
                    <a:pt x="635" y="236"/>
                    <a:pt x="635" y="236"/>
                    <a:pt x="635" y="236"/>
                  </a:cubicBezTo>
                  <a:cubicBezTo>
                    <a:pt x="635" y="236"/>
                    <a:pt x="636" y="236"/>
                    <a:pt x="636" y="235"/>
                  </a:cubicBezTo>
                  <a:cubicBezTo>
                    <a:pt x="636" y="235"/>
                    <a:pt x="637" y="234"/>
                    <a:pt x="637" y="233"/>
                  </a:cubicBezTo>
                  <a:cubicBezTo>
                    <a:pt x="637" y="233"/>
                    <a:pt x="637" y="233"/>
                    <a:pt x="637" y="233"/>
                  </a:cubicBezTo>
                  <a:cubicBezTo>
                    <a:pt x="638" y="233"/>
                    <a:pt x="638" y="232"/>
                    <a:pt x="638" y="231"/>
                  </a:cubicBezTo>
                  <a:cubicBezTo>
                    <a:pt x="639" y="231"/>
                    <a:pt x="640" y="231"/>
                    <a:pt x="640" y="231"/>
                  </a:cubicBezTo>
                  <a:cubicBezTo>
                    <a:pt x="640" y="231"/>
                    <a:pt x="640" y="231"/>
                    <a:pt x="640" y="231"/>
                  </a:cubicBezTo>
                  <a:cubicBezTo>
                    <a:pt x="641" y="230"/>
                    <a:pt x="641" y="230"/>
                    <a:pt x="642" y="230"/>
                  </a:cubicBezTo>
                  <a:cubicBezTo>
                    <a:pt x="642" y="229"/>
                    <a:pt x="642" y="228"/>
                    <a:pt x="642" y="228"/>
                  </a:cubicBezTo>
                  <a:cubicBezTo>
                    <a:pt x="643" y="228"/>
                    <a:pt x="643" y="228"/>
                    <a:pt x="643" y="228"/>
                  </a:cubicBezTo>
                  <a:cubicBezTo>
                    <a:pt x="643" y="228"/>
                    <a:pt x="644" y="227"/>
                    <a:pt x="644" y="227"/>
                  </a:cubicBezTo>
                  <a:cubicBezTo>
                    <a:pt x="645" y="227"/>
                    <a:pt x="645" y="227"/>
                    <a:pt x="645" y="227"/>
                  </a:cubicBezTo>
                  <a:cubicBezTo>
                    <a:pt x="645" y="226"/>
                    <a:pt x="645" y="226"/>
                    <a:pt x="645" y="226"/>
                  </a:cubicBezTo>
                  <a:cubicBezTo>
                    <a:pt x="646" y="225"/>
                    <a:pt x="646" y="225"/>
                    <a:pt x="647" y="224"/>
                  </a:cubicBezTo>
                  <a:cubicBezTo>
                    <a:pt x="647" y="223"/>
                    <a:pt x="647" y="223"/>
                    <a:pt x="647" y="223"/>
                  </a:cubicBezTo>
                  <a:cubicBezTo>
                    <a:pt x="648" y="223"/>
                    <a:pt x="649" y="222"/>
                    <a:pt x="650" y="221"/>
                  </a:cubicBezTo>
                  <a:cubicBezTo>
                    <a:pt x="650" y="220"/>
                    <a:pt x="650" y="219"/>
                    <a:pt x="651" y="218"/>
                  </a:cubicBezTo>
                  <a:cubicBezTo>
                    <a:pt x="651" y="218"/>
                    <a:pt x="652" y="218"/>
                    <a:pt x="652" y="217"/>
                  </a:cubicBezTo>
                  <a:cubicBezTo>
                    <a:pt x="653" y="216"/>
                    <a:pt x="653" y="215"/>
                    <a:pt x="653" y="214"/>
                  </a:cubicBezTo>
                  <a:cubicBezTo>
                    <a:pt x="654" y="214"/>
                    <a:pt x="654" y="214"/>
                    <a:pt x="654" y="214"/>
                  </a:cubicBezTo>
                  <a:cubicBezTo>
                    <a:pt x="654" y="213"/>
                    <a:pt x="654" y="212"/>
                    <a:pt x="654" y="212"/>
                  </a:cubicBezTo>
                  <a:cubicBezTo>
                    <a:pt x="655" y="212"/>
                    <a:pt x="655" y="212"/>
                    <a:pt x="655" y="212"/>
                  </a:cubicBezTo>
                  <a:cubicBezTo>
                    <a:pt x="655" y="210"/>
                    <a:pt x="655" y="210"/>
                    <a:pt x="655" y="210"/>
                  </a:cubicBezTo>
                  <a:cubicBezTo>
                    <a:pt x="656" y="210"/>
                    <a:pt x="656" y="210"/>
                    <a:pt x="656" y="210"/>
                  </a:cubicBezTo>
                  <a:cubicBezTo>
                    <a:pt x="656" y="209"/>
                    <a:pt x="656" y="209"/>
                    <a:pt x="656" y="208"/>
                  </a:cubicBezTo>
                  <a:cubicBezTo>
                    <a:pt x="658" y="208"/>
                    <a:pt x="658" y="208"/>
                    <a:pt x="658" y="208"/>
                  </a:cubicBezTo>
                  <a:cubicBezTo>
                    <a:pt x="658" y="209"/>
                    <a:pt x="658" y="210"/>
                    <a:pt x="658" y="210"/>
                  </a:cubicBezTo>
                  <a:cubicBezTo>
                    <a:pt x="658" y="211"/>
                    <a:pt x="657" y="211"/>
                    <a:pt x="657" y="211"/>
                  </a:cubicBezTo>
                  <a:cubicBezTo>
                    <a:pt x="657" y="214"/>
                    <a:pt x="657" y="214"/>
                    <a:pt x="657" y="214"/>
                  </a:cubicBezTo>
                  <a:close/>
                  <a:moveTo>
                    <a:pt x="674" y="408"/>
                  </a:moveTo>
                  <a:cubicBezTo>
                    <a:pt x="673" y="408"/>
                    <a:pt x="673" y="408"/>
                    <a:pt x="673" y="408"/>
                  </a:cubicBezTo>
                  <a:cubicBezTo>
                    <a:pt x="672" y="409"/>
                    <a:pt x="671" y="407"/>
                    <a:pt x="670" y="407"/>
                  </a:cubicBezTo>
                  <a:cubicBezTo>
                    <a:pt x="670" y="407"/>
                    <a:pt x="670" y="406"/>
                    <a:pt x="670" y="406"/>
                  </a:cubicBezTo>
                  <a:cubicBezTo>
                    <a:pt x="671" y="406"/>
                    <a:pt x="671" y="406"/>
                    <a:pt x="671" y="406"/>
                  </a:cubicBezTo>
                  <a:cubicBezTo>
                    <a:pt x="671" y="407"/>
                    <a:pt x="671" y="407"/>
                    <a:pt x="671" y="407"/>
                  </a:cubicBezTo>
                  <a:cubicBezTo>
                    <a:pt x="672" y="407"/>
                    <a:pt x="672" y="407"/>
                    <a:pt x="672" y="407"/>
                  </a:cubicBezTo>
                  <a:cubicBezTo>
                    <a:pt x="672" y="406"/>
                    <a:pt x="672" y="406"/>
                    <a:pt x="673" y="406"/>
                  </a:cubicBezTo>
                  <a:cubicBezTo>
                    <a:pt x="674" y="405"/>
                    <a:pt x="674" y="405"/>
                    <a:pt x="674" y="405"/>
                  </a:cubicBezTo>
                  <a:cubicBezTo>
                    <a:pt x="674" y="406"/>
                    <a:pt x="674" y="406"/>
                    <a:pt x="674" y="406"/>
                  </a:cubicBezTo>
                  <a:cubicBezTo>
                    <a:pt x="675" y="406"/>
                    <a:pt x="675" y="406"/>
                    <a:pt x="675" y="406"/>
                  </a:cubicBezTo>
                  <a:cubicBezTo>
                    <a:pt x="674" y="406"/>
                    <a:pt x="674" y="407"/>
                    <a:pt x="674" y="408"/>
                  </a:cubicBezTo>
                  <a:close/>
                  <a:moveTo>
                    <a:pt x="695" y="404"/>
                  </a:moveTo>
                  <a:cubicBezTo>
                    <a:pt x="695" y="405"/>
                    <a:pt x="695" y="405"/>
                    <a:pt x="694" y="405"/>
                  </a:cubicBezTo>
                  <a:cubicBezTo>
                    <a:pt x="694" y="404"/>
                    <a:pt x="694" y="404"/>
                    <a:pt x="693" y="403"/>
                  </a:cubicBezTo>
                  <a:cubicBezTo>
                    <a:pt x="693" y="403"/>
                    <a:pt x="693" y="403"/>
                    <a:pt x="693" y="403"/>
                  </a:cubicBezTo>
                  <a:cubicBezTo>
                    <a:pt x="694" y="403"/>
                    <a:pt x="695" y="403"/>
                    <a:pt x="697" y="402"/>
                  </a:cubicBezTo>
                  <a:cubicBezTo>
                    <a:pt x="696" y="404"/>
                    <a:pt x="696" y="404"/>
                    <a:pt x="695" y="404"/>
                  </a:cubicBezTo>
                  <a:close/>
                  <a:moveTo>
                    <a:pt x="711" y="388"/>
                  </a:moveTo>
                  <a:cubicBezTo>
                    <a:pt x="712" y="388"/>
                    <a:pt x="711" y="389"/>
                    <a:pt x="712" y="388"/>
                  </a:cubicBezTo>
                  <a:cubicBezTo>
                    <a:pt x="713" y="388"/>
                    <a:pt x="713" y="388"/>
                    <a:pt x="713" y="388"/>
                  </a:cubicBezTo>
                  <a:cubicBezTo>
                    <a:pt x="713" y="389"/>
                    <a:pt x="713" y="389"/>
                    <a:pt x="713" y="389"/>
                  </a:cubicBezTo>
                  <a:cubicBezTo>
                    <a:pt x="713" y="389"/>
                    <a:pt x="713" y="389"/>
                    <a:pt x="713" y="389"/>
                  </a:cubicBezTo>
                  <a:cubicBezTo>
                    <a:pt x="713" y="390"/>
                    <a:pt x="713" y="390"/>
                    <a:pt x="713" y="390"/>
                  </a:cubicBezTo>
                  <a:cubicBezTo>
                    <a:pt x="713" y="390"/>
                    <a:pt x="713" y="390"/>
                    <a:pt x="713" y="390"/>
                  </a:cubicBezTo>
                  <a:cubicBezTo>
                    <a:pt x="713" y="391"/>
                    <a:pt x="713" y="391"/>
                    <a:pt x="713" y="391"/>
                  </a:cubicBezTo>
                  <a:cubicBezTo>
                    <a:pt x="712" y="391"/>
                    <a:pt x="712" y="391"/>
                    <a:pt x="712" y="391"/>
                  </a:cubicBezTo>
                  <a:cubicBezTo>
                    <a:pt x="711" y="390"/>
                    <a:pt x="711" y="390"/>
                    <a:pt x="711" y="390"/>
                  </a:cubicBezTo>
                  <a:cubicBezTo>
                    <a:pt x="710" y="390"/>
                    <a:pt x="710" y="390"/>
                    <a:pt x="710" y="390"/>
                  </a:cubicBezTo>
                  <a:cubicBezTo>
                    <a:pt x="711" y="389"/>
                    <a:pt x="711" y="389"/>
                    <a:pt x="711" y="388"/>
                  </a:cubicBezTo>
                  <a:close/>
                  <a:moveTo>
                    <a:pt x="775" y="291"/>
                  </a:moveTo>
                  <a:cubicBezTo>
                    <a:pt x="775" y="292"/>
                    <a:pt x="775" y="292"/>
                    <a:pt x="775" y="292"/>
                  </a:cubicBezTo>
                  <a:cubicBezTo>
                    <a:pt x="775" y="292"/>
                    <a:pt x="775" y="292"/>
                    <a:pt x="775" y="292"/>
                  </a:cubicBezTo>
                  <a:cubicBezTo>
                    <a:pt x="775" y="293"/>
                    <a:pt x="775" y="293"/>
                    <a:pt x="775" y="293"/>
                  </a:cubicBezTo>
                  <a:cubicBezTo>
                    <a:pt x="775" y="293"/>
                    <a:pt x="775" y="293"/>
                    <a:pt x="775" y="293"/>
                  </a:cubicBezTo>
                  <a:cubicBezTo>
                    <a:pt x="775" y="293"/>
                    <a:pt x="775" y="294"/>
                    <a:pt x="775" y="295"/>
                  </a:cubicBezTo>
                  <a:cubicBezTo>
                    <a:pt x="773" y="295"/>
                    <a:pt x="773" y="295"/>
                    <a:pt x="772" y="294"/>
                  </a:cubicBezTo>
                  <a:cubicBezTo>
                    <a:pt x="773" y="293"/>
                    <a:pt x="773" y="292"/>
                    <a:pt x="773" y="290"/>
                  </a:cubicBezTo>
                  <a:cubicBezTo>
                    <a:pt x="773" y="290"/>
                    <a:pt x="773" y="290"/>
                    <a:pt x="773" y="290"/>
                  </a:cubicBezTo>
                  <a:cubicBezTo>
                    <a:pt x="772" y="290"/>
                    <a:pt x="772" y="289"/>
                    <a:pt x="772" y="288"/>
                  </a:cubicBezTo>
                  <a:cubicBezTo>
                    <a:pt x="773" y="288"/>
                    <a:pt x="774" y="288"/>
                    <a:pt x="775" y="289"/>
                  </a:cubicBezTo>
                  <a:cubicBezTo>
                    <a:pt x="775" y="290"/>
                    <a:pt x="775" y="290"/>
                    <a:pt x="775" y="29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71" name="PA-任意多边形 262"/>
            <p:cNvSpPr/>
            <p:nvPr>
              <p:custDataLst>
                <p:tags r:id="rId45"/>
              </p:custDataLst>
            </p:nvPr>
          </p:nvSpPr>
          <p:spPr bwMode="auto">
            <a:xfrm>
              <a:off x="3817727" y="4289251"/>
              <a:ext cx="5839" cy="8295"/>
            </a:xfrm>
            <a:custGeom>
              <a:avLst/>
              <a:gdLst/>
              <a:ahLst/>
              <a:cxnLst>
                <a:cxn ang="0">
                  <a:pos x="2" y="3"/>
                </a:cxn>
                <a:cxn ang="0">
                  <a:pos x="1" y="3"/>
                </a:cxn>
                <a:cxn ang="0">
                  <a:pos x="0" y="2"/>
                </a:cxn>
                <a:cxn ang="0">
                  <a:pos x="0" y="2"/>
                </a:cxn>
                <a:cxn ang="0">
                  <a:pos x="0" y="1"/>
                </a:cxn>
                <a:cxn ang="0">
                  <a:pos x="0" y="1"/>
                </a:cxn>
                <a:cxn ang="0">
                  <a:pos x="0" y="0"/>
                </a:cxn>
                <a:cxn ang="0">
                  <a:pos x="2" y="2"/>
                </a:cxn>
                <a:cxn ang="0">
                  <a:pos x="2" y="3"/>
                </a:cxn>
              </a:cxnLst>
              <a:rect l="0" t="0" r="r" b="b"/>
              <a:pathLst>
                <a:path w="2" h="3">
                  <a:moveTo>
                    <a:pt x="2" y="3"/>
                  </a:moveTo>
                  <a:cubicBezTo>
                    <a:pt x="1" y="3"/>
                    <a:pt x="1" y="3"/>
                    <a:pt x="1" y="3"/>
                  </a:cubicBezTo>
                  <a:cubicBezTo>
                    <a:pt x="0" y="2"/>
                    <a:pt x="0" y="2"/>
                    <a:pt x="0" y="2"/>
                  </a:cubicBezTo>
                  <a:cubicBezTo>
                    <a:pt x="0" y="2"/>
                    <a:pt x="0" y="2"/>
                    <a:pt x="0" y="2"/>
                  </a:cubicBezTo>
                  <a:cubicBezTo>
                    <a:pt x="0" y="1"/>
                    <a:pt x="0" y="1"/>
                    <a:pt x="0" y="1"/>
                  </a:cubicBezTo>
                  <a:cubicBezTo>
                    <a:pt x="0" y="1"/>
                    <a:pt x="0" y="1"/>
                    <a:pt x="0" y="1"/>
                  </a:cubicBezTo>
                  <a:cubicBezTo>
                    <a:pt x="0" y="0"/>
                    <a:pt x="0" y="0"/>
                    <a:pt x="0" y="0"/>
                  </a:cubicBezTo>
                  <a:cubicBezTo>
                    <a:pt x="1" y="1"/>
                    <a:pt x="1" y="2"/>
                    <a:pt x="2" y="2"/>
                  </a:cubicBezTo>
                  <a:lnTo>
                    <a:pt x="2" y="3"/>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72" name="PA-任意多边形 263"/>
            <p:cNvSpPr/>
            <p:nvPr>
              <p:custDataLst>
                <p:tags r:id="rId46"/>
              </p:custDataLst>
            </p:nvPr>
          </p:nvSpPr>
          <p:spPr bwMode="auto">
            <a:xfrm>
              <a:off x="3858606" y="3575860"/>
              <a:ext cx="5839" cy="8295"/>
            </a:xfrm>
            <a:custGeom>
              <a:avLst/>
              <a:gdLst/>
              <a:ahLst/>
              <a:cxnLst>
                <a:cxn ang="0">
                  <a:pos x="1" y="3"/>
                </a:cxn>
                <a:cxn ang="0">
                  <a:pos x="0" y="3"/>
                </a:cxn>
                <a:cxn ang="0">
                  <a:pos x="0" y="1"/>
                </a:cxn>
                <a:cxn ang="0">
                  <a:pos x="1" y="1"/>
                </a:cxn>
                <a:cxn ang="0">
                  <a:pos x="1" y="0"/>
                </a:cxn>
                <a:cxn ang="0">
                  <a:pos x="1" y="0"/>
                </a:cxn>
                <a:cxn ang="0">
                  <a:pos x="1" y="1"/>
                </a:cxn>
                <a:cxn ang="0">
                  <a:pos x="2" y="1"/>
                </a:cxn>
                <a:cxn ang="0">
                  <a:pos x="1" y="3"/>
                </a:cxn>
              </a:cxnLst>
              <a:rect l="0" t="0" r="r" b="b"/>
              <a:pathLst>
                <a:path w="2" h="3">
                  <a:moveTo>
                    <a:pt x="1" y="3"/>
                  </a:moveTo>
                  <a:cubicBezTo>
                    <a:pt x="0" y="3"/>
                    <a:pt x="0" y="3"/>
                    <a:pt x="0" y="3"/>
                  </a:cubicBezTo>
                  <a:cubicBezTo>
                    <a:pt x="0" y="1"/>
                    <a:pt x="0" y="1"/>
                    <a:pt x="0" y="1"/>
                  </a:cubicBezTo>
                  <a:cubicBezTo>
                    <a:pt x="1" y="1"/>
                    <a:pt x="1" y="1"/>
                    <a:pt x="1" y="1"/>
                  </a:cubicBezTo>
                  <a:cubicBezTo>
                    <a:pt x="1" y="0"/>
                    <a:pt x="1" y="0"/>
                    <a:pt x="1" y="0"/>
                  </a:cubicBezTo>
                  <a:cubicBezTo>
                    <a:pt x="1" y="0"/>
                    <a:pt x="1" y="0"/>
                    <a:pt x="1" y="0"/>
                  </a:cubicBezTo>
                  <a:cubicBezTo>
                    <a:pt x="1" y="1"/>
                    <a:pt x="1" y="1"/>
                    <a:pt x="1" y="1"/>
                  </a:cubicBezTo>
                  <a:cubicBezTo>
                    <a:pt x="2" y="1"/>
                    <a:pt x="2" y="1"/>
                    <a:pt x="2" y="1"/>
                  </a:cubicBezTo>
                  <a:cubicBezTo>
                    <a:pt x="2" y="2"/>
                    <a:pt x="1" y="2"/>
                    <a:pt x="1" y="3"/>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73" name="PA-任意多边形 264"/>
            <p:cNvSpPr/>
            <p:nvPr>
              <p:custDataLst>
                <p:tags r:id="rId47"/>
              </p:custDataLst>
            </p:nvPr>
          </p:nvSpPr>
          <p:spPr bwMode="auto">
            <a:xfrm>
              <a:off x="4881994" y="2663384"/>
              <a:ext cx="14599" cy="5530"/>
            </a:xfrm>
            <a:custGeom>
              <a:avLst/>
              <a:gdLst/>
              <a:ahLst/>
              <a:cxnLst>
                <a:cxn ang="0">
                  <a:pos x="0" y="1"/>
                </a:cxn>
                <a:cxn ang="0">
                  <a:pos x="5" y="1"/>
                </a:cxn>
                <a:cxn ang="0">
                  <a:pos x="5" y="1"/>
                </a:cxn>
                <a:cxn ang="0">
                  <a:pos x="3" y="2"/>
                </a:cxn>
                <a:cxn ang="0">
                  <a:pos x="3" y="2"/>
                </a:cxn>
                <a:cxn ang="0">
                  <a:pos x="0" y="2"/>
                </a:cxn>
                <a:cxn ang="0">
                  <a:pos x="0" y="1"/>
                </a:cxn>
              </a:cxnLst>
              <a:rect l="0" t="0" r="r" b="b"/>
              <a:pathLst>
                <a:path w="5" h="2">
                  <a:moveTo>
                    <a:pt x="0" y="1"/>
                  </a:moveTo>
                  <a:cubicBezTo>
                    <a:pt x="2" y="0"/>
                    <a:pt x="2" y="1"/>
                    <a:pt x="5" y="1"/>
                  </a:cubicBezTo>
                  <a:cubicBezTo>
                    <a:pt x="5" y="1"/>
                    <a:pt x="5" y="1"/>
                    <a:pt x="5" y="1"/>
                  </a:cubicBezTo>
                  <a:cubicBezTo>
                    <a:pt x="4" y="1"/>
                    <a:pt x="3" y="1"/>
                    <a:pt x="3" y="2"/>
                  </a:cubicBezTo>
                  <a:cubicBezTo>
                    <a:pt x="3" y="2"/>
                    <a:pt x="3" y="2"/>
                    <a:pt x="3" y="2"/>
                  </a:cubicBezTo>
                  <a:cubicBezTo>
                    <a:pt x="2" y="2"/>
                    <a:pt x="1" y="2"/>
                    <a:pt x="0" y="2"/>
                  </a:cubicBezTo>
                  <a:lnTo>
                    <a:pt x="0"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74" name="PA-任意多边形 265"/>
            <p:cNvSpPr/>
            <p:nvPr>
              <p:custDataLst>
                <p:tags r:id="rId48"/>
              </p:custDataLst>
            </p:nvPr>
          </p:nvSpPr>
          <p:spPr bwMode="auto">
            <a:xfrm>
              <a:off x="5166675" y="4311372"/>
              <a:ext cx="70075" cy="44242"/>
            </a:xfrm>
            <a:custGeom>
              <a:avLst/>
              <a:gdLst/>
              <a:ahLst/>
              <a:cxnLst>
                <a:cxn ang="0">
                  <a:pos x="0" y="16"/>
                </a:cxn>
                <a:cxn ang="0">
                  <a:pos x="4" y="15"/>
                </a:cxn>
                <a:cxn ang="0">
                  <a:pos x="4" y="14"/>
                </a:cxn>
                <a:cxn ang="0">
                  <a:pos x="4" y="14"/>
                </a:cxn>
                <a:cxn ang="0">
                  <a:pos x="6" y="13"/>
                </a:cxn>
                <a:cxn ang="0">
                  <a:pos x="6" y="12"/>
                </a:cxn>
                <a:cxn ang="0">
                  <a:pos x="8" y="12"/>
                </a:cxn>
                <a:cxn ang="0">
                  <a:pos x="9" y="11"/>
                </a:cxn>
                <a:cxn ang="0">
                  <a:pos x="11" y="11"/>
                </a:cxn>
                <a:cxn ang="0">
                  <a:pos x="12" y="10"/>
                </a:cxn>
                <a:cxn ang="0">
                  <a:pos x="13" y="10"/>
                </a:cxn>
                <a:cxn ang="0">
                  <a:pos x="14" y="8"/>
                </a:cxn>
                <a:cxn ang="0">
                  <a:pos x="15" y="8"/>
                </a:cxn>
                <a:cxn ang="0">
                  <a:pos x="15" y="7"/>
                </a:cxn>
                <a:cxn ang="0">
                  <a:pos x="18" y="6"/>
                </a:cxn>
                <a:cxn ang="0">
                  <a:pos x="18" y="4"/>
                </a:cxn>
                <a:cxn ang="0">
                  <a:pos x="19" y="4"/>
                </a:cxn>
                <a:cxn ang="0">
                  <a:pos x="20" y="4"/>
                </a:cxn>
                <a:cxn ang="0">
                  <a:pos x="21" y="4"/>
                </a:cxn>
                <a:cxn ang="0">
                  <a:pos x="21" y="3"/>
                </a:cxn>
                <a:cxn ang="0">
                  <a:pos x="24" y="2"/>
                </a:cxn>
                <a:cxn ang="0">
                  <a:pos x="24" y="0"/>
                </a:cxn>
                <a:cxn ang="0">
                  <a:pos x="21" y="1"/>
                </a:cxn>
                <a:cxn ang="0">
                  <a:pos x="21" y="1"/>
                </a:cxn>
                <a:cxn ang="0">
                  <a:pos x="18" y="1"/>
                </a:cxn>
                <a:cxn ang="0">
                  <a:pos x="17" y="2"/>
                </a:cxn>
                <a:cxn ang="0">
                  <a:pos x="15" y="2"/>
                </a:cxn>
                <a:cxn ang="0">
                  <a:pos x="15" y="2"/>
                </a:cxn>
                <a:cxn ang="0">
                  <a:pos x="12" y="3"/>
                </a:cxn>
                <a:cxn ang="0">
                  <a:pos x="11" y="5"/>
                </a:cxn>
                <a:cxn ang="0">
                  <a:pos x="9" y="6"/>
                </a:cxn>
                <a:cxn ang="0">
                  <a:pos x="9" y="7"/>
                </a:cxn>
                <a:cxn ang="0">
                  <a:pos x="7" y="8"/>
                </a:cxn>
                <a:cxn ang="0">
                  <a:pos x="7" y="9"/>
                </a:cxn>
                <a:cxn ang="0">
                  <a:pos x="5" y="10"/>
                </a:cxn>
                <a:cxn ang="0">
                  <a:pos x="4" y="10"/>
                </a:cxn>
                <a:cxn ang="0">
                  <a:pos x="5" y="12"/>
                </a:cxn>
                <a:cxn ang="0">
                  <a:pos x="4" y="12"/>
                </a:cxn>
                <a:cxn ang="0">
                  <a:pos x="4" y="12"/>
                </a:cxn>
                <a:cxn ang="0">
                  <a:pos x="3" y="14"/>
                </a:cxn>
                <a:cxn ang="0">
                  <a:pos x="0" y="13"/>
                </a:cxn>
                <a:cxn ang="0">
                  <a:pos x="0" y="14"/>
                </a:cxn>
                <a:cxn ang="0">
                  <a:pos x="0" y="14"/>
                </a:cxn>
                <a:cxn ang="0">
                  <a:pos x="0" y="15"/>
                </a:cxn>
                <a:cxn ang="0">
                  <a:pos x="0" y="15"/>
                </a:cxn>
                <a:cxn ang="0">
                  <a:pos x="0" y="15"/>
                </a:cxn>
                <a:cxn ang="0">
                  <a:pos x="0" y="16"/>
                </a:cxn>
              </a:cxnLst>
              <a:rect l="0" t="0" r="r" b="b"/>
              <a:pathLst>
                <a:path w="24" h="16">
                  <a:moveTo>
                    <a:pt x="0" y="16"/>
                  </a:moveTo>
                  <a:cubicBezTo>
                    <a:pt x="2" y="16"/>
                    <a:pt x="3" y="15"/>
                    <a:pt x="4" y="15"/>
                  </a:cubicBezTo>
                  <a:cubicBezTo>
                    <a:pt x="4" y="14"/>
                    <a:pt x="4" y="14"/>
                    <a:pt x="4" y="14"/>
                  </a:cubicBezTo>
                  <a:cubicBezTo>
                    <a:pt x="4" y="14"/>
                    <a:pt x="4" y="14"/>
                    <a:pt x="4" y="14"/>
                  </a:cubicBezTo>
                  <a:cubicBezTo>
                    <a:pt x="5" y="13"/>
                    <a:pt x="5" y="14"/>
                    <a:pt x="6" y="13"/>
                  </a:cubicBezTo>
                  <a:cubicBezTo>
                    <a:pt x="6" y="13"/>
                    <a:pt x="6" y="12"/>
                    <a:pt x="6" y="12"/>
                  </a:cubicBezTo>
                  <a:cubicBezTo>
                    <a:pt x="8" y="12"/>
                    <a:pt x="8" y="12"/>
                    <a:pt x="8" y="12"/>
                  </a:cubicBezTo>
                  <a:cubicBezTo>
                    <a:pt x="9" y="11"/>
                    <a:pt x="9" y="11"/>
                    <a:pt x="9" y="11"/>
                  </a:cubicBezTo>
                  <a:cubicBezTo>
                    <a:pt x="11" y="11"/>
                    <a:pt x="11" y="11"/>
                    <a:pt x="11" y="11"/>
                  </a:cubicBezTo>
                  <a:cubicBezTo>
                    <a:pt x="12" y="10"/>
                    <a:pt x="12" y="10"/>
                    <a:pt x="12" y="10"/>
                  </a:cubicBezTo>
                  <a:cubicBezTo>
                    <a:pt x="12" y="10"/>
                    <a:pt x="12" y="10"/>
                    <a:pt x="13" y="10"/>
                  </a:cubicBezTo>
                  <a:cubicBezTo>
                    <a:pt x="13" y="10"/>
                    <a:pt x="13" y="8"/>
                    <a:pt x="14" y="8"/>
                  </a:cubicBezTo>
                  <a:cubicBezTo>
                    <a:pt x="14" y="8"/>
                    <a:pt x="15" y="8"/>
                    <a:pt x="15" y="8"/>
                  </a:cubicBezTo>
                  <a:cubicBezTo>
                    <a:pt x="15" y="7"/>
                    <a:pt x="15" y="7"/>
                    <a:pt x="15" y="7"/>
                  </a:cubicBezTo>
                  <a:cubicBezTo>
                    <a:pt x="16" y="7"/>
                    <a:pt x="18" y="6"/>
                    <a:pt x="18" y="6"/>
                  </a:cubicBezTo>
                  <a:cubicBezTo>
                    <a:pt x="18" y="5"/>
                    <a:pt x="18" y="5"/>
                    <a:pt x="18" y="4"/>
                  </a:cubicBezTo>
                  <a:cubicBezTo>
                    <a:pt x="19" y="4"/>
                    <a:pt x="19" y="4"/>
                    <a:pt x="19" y="4"/>
                  </a:cubicBezTo>
                  <a:cubicBezTo>
                    <a:pt x="20" y="4"/>
                    <a:pt x="20" y="4"/>
                    <a:pt x="20" y="4"/>
                  </a:cubicBezTo>
                  <a:cubicBezTo>
                    <a:pt x="21" y="4"/>
                    <a:pt x="21" y="4"/>
                    <a:pt x="21" y="4"/>
                  </a:cubicBezTo>
                  <a:cubicBezTo>
                    <a:pt x="21" y="3"/>
                    <a:pt x="21" y="3"/>
                    <a:pt x="21" y="3"/>
                  </a:cubicBezTo>
                  <a:cubicBezTo>
                    <a:pt x="22" y="3"/>
                    <a:pt x="22" y="2"/>
                    <a:pt x="24" y="2"/>
                  </a:cubicBezTo>
                  <a:cubicBezTo>
                    <a:pt x="24" y="0"/>
                    <a:pt x="24" y="0"/>
                    <a:pt x="24" y="0"/>
                  </a:cubicBezTo>
                  <a:cubicBezTo>
                    <a:pt x="23" y="1"/>
                    <a:pt x="22" y="1"/>
                    <a:pt x="21" y="1"/>
                  </a:cubicBezTo>
                  <a:cubicBezTo>
                    <a:pt x="21" y="1"/>
                    <a:pt x="21" y="1"/>
                    <a:pt x="21" y="1"/>
                  </a:cubicBezTo>
                  <a:cubicBezTo>
                    <a:pt x="18" y="1"/>
                    <a:pt x="18" y="1"/>
                    <a:pt x="18" y="1"/>
                  </a:cubicBezTo>
                  <a:cubicBezTo>
                    <a:pt x="18" y="2"/>
                    <a:pt x="17" y="2"/>
                    <a:pt x="17" y="2"/>
                  </a:cubicBezTo>
                  <a:cubicBezTo>
                    <a:pt x="16" y="2"/>
                    <a:pt x="16" y="2"/>
                    <a:pt x="15" y="2"/>
                  </a:cubicBezTo>
                  <a:cubicBezTo>
                    <a:pt x="15" y="2"/>
                    <a:pt x="15" y="2"/>
                    <a:pt x="15" y="2"/>
                  </a:cubicBezTo>
                  <a:cubicBezTo>
                    <a:pt x="14" y="3"/>
                    <a:pt x="13" y="3"/>
                    <a:pt x="12" y="3"/>
                  </a:cubicBezTo>
                  <a:cubicBezTo>
                    <a:pt x="12" y="4"/>
                    <a:pt x="11" y="4"/>
                    <a:pt x="11" y="5"/>
                  </a:cubicBezTo>
                  <a:cubicBezTo>
                    <a:pt x="11" y="5"/>
                    <a:pt x="10" y="6"/>
                    <a:pt x="9" y="6"/>
                  </a:cubicBezTo>
                  <a:cubicBezTo>
                    <a:pt x="9" y="6"/>
                    <a:pt x="9" y="7"/>
                    <a:pt x="9" y="7"/>
                  </a:cubicBezTo>
                  <a:cubicBezTo>
                    <a:pt x="8" y="8"/>
                    <a:pt x="8" y="8"/>
                    <a:pt x="7" y="8"/>
                  </a:cubicBezTo>
                  <a:cubicBezTo>
                    <a:pt x="7" y="9"/>
                    <a:pt x="7" y="9"/>
                    <a:pt x="7" y="9"/>
                  </a:cubicBezTo>
                  <a:cubicBezTo>
                    <a:pt x="6" y="9"/>
                    <a:pt x="6" y="8"/>
                    <a:pt x="5" y="10"/>
                  </a:cubicBezTo>
                  <a:cubicBezTo>
                    <a:pt x="4" y="10"/>
                    <a:pt x="4" y="10"/>
                    <a:pt x="4" y="10"/>
                  </a:cubicBezTo>
                  <a:cubicBezTo>
                    <a:pt x="5" y="10"/>
                    <a:pt x="5" y="11"/>
                    <a:pt x="5" y="12"/>
                  </a:cubicBezTo>
                  <a:cubicBezTo>
                    <a:pt x="5" y="12"/>
                    <a:pt x="5" y="12"/>
                    <a:pt x="4" y="12"/>
                  </a:cubicBezTo>
                  <a:cubicBezTo>
                    <a:pt x="4" y="12"/>
                    <a:pt x="4" y="12"/>
                    <a:pt x="4" y="12"/>
                  </a:cubicBezTo>
                  <a:cubicBezTo>
                    <a:pt x="3" y="13"/>
                    <a:pt x="3" y="13"/>
                    <a:pt x="3" y="14"/>
                  </a:cubicBezTo>
                  <a:cubicBezTo>
                    <a:pt x="2" y="14"/>
                    <a:pt x="1" y="13"/>
                    <a:pt x="0" y="13"/>
                  </a:cubicBezTo>
                  <a:cubicBezTo>
                    <a:pt x="0" y="14"/>
                    <a:pt x="0" y="14"/>
                    <a:pt x="0" y="14"/>
                  </a:cubicBezTo>
                  <a:cubicBezTo>
                    <a:pt x="0" y="14"/>
                    <a:pt x="0" y="14"/>
                    <a:pt x="0" y="14"/>
                  </a:cubicBezTo>
                  <a:cubicBezTo>
                    <a:pt x="0" y="15"/>
                    <a:pt x="0" y="15"/>
                    <a:pt x="0" y="15"/>
                  </a:cubicBezTo>
                  <a:cubicBezTo>
                    <a:pt x="0" y="15"/>
                    <a:pt x="0" y="15"/>
                    <a:pt x="0" y="15"/>
                  </a:cubicBezTo>
                  <a:cubicBezTo>
                    <a:pt x="0" y="15"/>
                    <a:pt x="0" y="15"/>
                    <a:pt x="0" y="15"/>
                  </a:cubicBezTo>
                  <a:cubicBezTo>
                    <a:pt x="0" y="16"/>
                    <a:pt x="0" y="15"/>
                    <a:pt x="0" y="16"/>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75" name="PA-任意多边形 266"/>
            <p:cNvSpPr/>
            <p:nvPr>
              <p:custDataLst>
                <p:tags r:id="rId49"/>
              </p:custDataLst>
            </p:nvPr>
          </p:nvSpPr>
          <p:spPr bwMode="auto">
            <a:xfrm>
              <a:off x="2426446" y="3166629"/>
              <a:ext cx="113871" cy="99543"/>
            </a:xfrm>
            <a:custGeom>
              <a:avLst/>
              <a:gdLst/>
              <a:ahLst/>
              <a:cxnLst>
                <a:cxn ang="0">
                  <a:pos x="15" y="0"/>
                </a:cxn>
                <a:cxn ang="0">
                  <a:pos x="10" y="2"/>
                </a:cxn>
                <a:cxn ang="0">
                  <a:pos x="8" y="8"/>
                </a:cxn>
                <a:cxn ang="0">
                  <a:pos x="8" y="9"/>
                </a:cxn>
                <a:cxn ang="0">
                  <a:pos x="8" y="14"/>
                </a:cxn>
                <a:cxn ang="0">
                  <a:pos x="9" y="17"/>
                </a:cxn>
                <a:cxn ang="0">
                  <a:pos x="4" y="19"/>
                </a:cxn>
                <a:cxn ang="0">
                  <a:pos x="3" y="21"/>
                </a:cxn>
                <a:cxn ang="0">
                  <a:pos x="2" y="21"/>
                </a:cxn>
                <a:cxn ang="0">
                  <a:pos x="4" y="23"/>
                </a:cxn>
                <a:cxn ang="0">
                  <a:pos x="0" y="27"/>
                </a:cxn>
                <a:cxn ang="0">
                  <a:pos x="2" y="30"/>
                </a:cxn>
                <a:cxn ang="0">
                  <a:pos x="6" y="28"/>
                </a:cxn>
                <a:cxn ang="0">
                  <a:pos x="10" y="28"/>
                </a:cxn>
                <a:cxn ang="0">
                  <a:pos x="11" y="28"/>
                </a:cxn>
                <a:cxn ang="0">
                  <a:pos x="13" y="29"/>
                </a:cxn>
                <a:cxn ang="0">
                  <a:pos x="16" y="29"/>
                </a:cxn>
                <a:cxn ang="0">
                  <a:pos x="19" y="28"/>
                </a:cxn>
                <a:cxn ang="0">
                  <a:pos x="23" y="30"/>
                </a:cxn>
                <a:cxn ang="0">
                  <a:pos x="27" y="28"/>
                </a:cxn>
                <a:cxn ang="0">
                  <a:pos x="23" y="34"/>
                </a:cxn>
                <a:cxn ang="0">
                  <a:pos x="29" y="30"/>
                </a:cxn>
                <a:cxn ang="0">
                  <a:pos x="32" y="31"/>
                </a:cxn>
                <a:cxn ang="0">
                  <a:pos x="31" y="34"/>
                </a:cxn>
                <a:cxn ang="0">
                  <a:pos x="33" y="32"/>
                </a:cxn>
                <a:cxn ang="0">
                  <a:pos x="35" y="35"/>
                </a:cxn>
                <a:cxn ang="0">
                  <a:pos x="38" y="31"/>
                </a:cxn>
                <a:cxn ang="0">
                  <a:pos x="39" y="28"/>
                </a:cxn>
                <a:cxn ang="0">
                  <a:pos x="36" y="31"/>
                </a:cxn>
                <a:cxn ang="0">
                  <a:pos x="37" y="26"/>
                </a:cxn>
                <a:cxn ang="0">
                  <a:pos x="33" y="30"/>
                </a:cxn>
                <a:cxn ang="0">
                  <a:pos x="34" y="27"/>
                </a:cxn>
                <a:cxn ang="0">
                  <a:pos x="35" y="22"/>
                </a:cxn>
                <a:cxn ang="0">
                  <a:pos x="33" y="23"/>
                </a:cxn>
                <a:cxn ang="0">
                  <a:pos x="30" y="24"/>
                </a:cxn>
                <a:cxn ang="0">
                  <a:pos x="30" y="21"/>
                </a:cxn>
                <a:cxn ang="0">
                  <a:pos x="27" y="20"/>
                </a:cxn>
                <a:cxn ang="0">
                  <a:pos x="30" y="16"/>
                </a:cxn>
                <a:cxn ang="0">
                  <a:pos x="24" y="16"/>
                </a:cxn>
                <a:cxn ang="0">
                  <a:pos x="21" y="16"/>
                </a:cxn>
                <a:cxn ang="0">
                  <a:pos x="20" y="16"/>
                </a:cxn>
                <a:cxn ang="0">
                  <a:pos x="18" y="15"/>
                </a:cxn>
                <a:cxn ang="0">
                  <a:pos x="18" y="14"/>
                </a:cxn>
                <a:cxn ang="0">
                  <a:pos x="16" y="11"/>
                </a:cxn>
                <a:cxn ang="0">
                  <a:pos x="14" y="13"/>
                </a:cxn>
                <a:cxn ang="0">
                  <a:pos x="12" y="15"/>
                </a:cxn>
                <a:cxn ang="0">
                  <a:pos x="12" y="14"/>
                </a:cxn>
                <a:cxn ang="0">
                  <a:pos x="12" y="11"/>
                </a:cxn>
                <a:cxn ang="0">
                  <a:pos x="14" y="5"/>
                </a:cxn>
                <a:cxn ang="0">
                  <a:pos x="15" y="3"/>
                </a:cxn>
              </a:cxnLst>
              <a:rect l="0" t="0" r="r" b="b"/>
              <a:pathLst>
                <a:path w="39" h="36">
                  <a:moveTo>
                    <a:pt x="16" y="2"/>
                  </a:moveTo>
                  <a:cubicBezTo>
                    <a:pt x="17" y="1"/>
                    <a:pt x="16" y="1"/>
                    <a:pt x="18" y="1"/>
                  </a:cubicBezTo>
                  <a:cubicBezTo>
                    <a:pt x="18" y="0"/>
                    <a:pt x="18" y="0"/>
                    <a:pt x="18" y="0"/>
                  </a:cubicBezTo>
                  <a:cubicBezTo>
                    <a:pt x="16" y="0"/>
                    <a:pt x="17" y="0"/>
                    <a:pt x="15" y="0"/>
                  </a:cubicBezTo>
                  <a:cubicBezTo>
                    <a:pt x="15" y="0"/>
                    <a:pt x="15" y="0"/>
                    <a:pt x="15" y="0"/>
                  </a:cubicBezTo>
                  <a:cubicBezTo>
                    <a:pt x="14" y="0"/>
                    <a:pt x="12" y="1"/>
                    <a:pt x="11" y="1"/>
                  </a:cubicBezTo>
                  <a:cubicBezTo>
                    <a:pt x="11" y="2"/>
                    <a:pt x="11" y="2"/>
                    <a:pt x="11" y="2"/>
                  </a:cubicBezTo>
                  <a:cubicBezTo>
                    <a:pt x="10" y="2"/>
                    <a:pt x="10" y="2"/>
                    <a:pt x="10" y="2"/>
                  </a:cubicBezTo>
                  <a:cubicBezTo>
                    <a:pt x="10" y="3"/>
                    <a:pt x="11" y="4"/>
                    <a:pt x="11" y="4"/>
                  </a:cubicBezTo>
                  <a:cubicBezTo>
                    <a:pt x="10" y="5"/>
                    <a:pt x="9" y="5"/>
                    <a:pt x="8" y="5"/>
                  </a:cubicBezTo>
                  <a:cubicBezTo>
                    <a:pt x="8" y="7"/>
                    <a:pt x="8" y="7"/>
                    <a:pt x="8" y="7"/>
                  </a:cubicBezTo>
                  <a:cubicBezTo>
                    <a:pt x="8" y="7"/>
                    <a:pt x="8" y="7"/>
                    <a:pt x="8" y="8"/>
                  </a:cubicBezTo>
                  <a:cubicBezTo>
                    <a:pt x="8" y="8"/>
                    <a:pt x="8" y="8"/>
                    <a:pt x="8" y="8"/>
                  </a:cubicBezTo>
                  <a:cubicBezTo>
                    <a:pt x="8" y="8"/>
                    <a:pt x="8" y="8"/>
                    <a:pt x="8" y="8"/>
                  </a:cubicBezTo>
                  <a:cubicBezTo>
                    <a:pt x="8" y="8"/>
                    <a:pt x="8" y="8"/>
                    <a:pt x="8" y="8"/>
                  </a:cubicBezTo>
                  <a:cubicBezTo>
                    <a:pt x="8" y="9"/>
                    <a:pt x="8" y="9"/>
                    <a:pt x="8" y="9"/>
                  </a:cubicBezTo>
                  <a:cubicBezTo>
                    <a:pt x="8" y="9"/>
                    <a:pt x="8" y="9"/>
                    <a:pt x="8" y="9"/>
                  </a:cubicBezTo>
                  <a:cubicBezTo>
                    <a:pt x="8" y="11"/>
                    <a:pt x="8" y="11"/>
                    <a:pt x="8" y="11"/>
                  </a:cubicBezTo>
                  <a:cubicBezTo>
                    <a:pt x="8" y="11"/>
                    <a:pt x="8" y="11"/>
                    <a:pt x="8" y="11"/>
                  </a:cubicBezTo>
                  <a:cubicBezTo>
                    <a:pt x="8" y="12"/>
                    <a:pt x="8" y="13"/>
                    <a:pt x="8" y="14"/>
                  </a:cubicBezTo>
                  <a:cubicBezTo>
                    <a:pt x="7" y="15"/>
                    <a:pt x="7" y="14"/>
                    <a:pt x="6" y="15"/>
                  </a:cubicBezTo>
                  <a:cubicBezTo>
                    <a:pt x="6" y="15"/>
                    <a:pt x="6" y="15"/>
                    <a:pt x="6" y="15"/>
                  </a:cubicBezTo>
                  <a:cubicBezTo>
                    <a:pt x="6" y="16"/>
                    <a:pt x="6" y="16"/>
                    <a:pt x="6" y="16"/>
                  </a:cubicBezTo>
                  <a:cubicBezTo>
                    <a:pt x="8" y="16"/>
                    <a:pt x="8" y="17"/>
                    <a:pt x="9" y="17"/>
                  </a:cubicBezTo>
                  <a:cubicBezTo>
                    <a:pt x="9" y="18"/>
                    <a:pt x="9" y="18"/>
                    <a:pt x="9" y="18"/>
                  </a:cubicBezTo>
                  <a:cubicBezTo>
                    <a:pt x="8" y="18"/>
                    <a:pt x="8" y="18"/>
                    <a:pt x="8" y="19"/>
                  </a:cubicBezTo>
                  <a:cubicBezTo>
                    <a:pt x="7" y="19"/>
                    <a:pt x="7" y="18"/>
                    <a:pt x="5" y="18"/>
                  </a:cubicBezTo>
                  <a:cubicBezTo>
                    <a:pt x="5" y="18"/>
                    <a:pt x="5" y="19"/>
                    <a:pt x="4" y="19"/>
                  </a:cubicBezTo>
                  <a:cubicBezTo>
                    <a:pt x="4" y="19"/>
                    <a:pt x="4" y="19"/>
                    <a:pt x="4" y="19"/>
                  </a:cubicBezTo>
                  <a:cubicBezTo>
                    <a:pt x="4" y="20"/>
                    <a:pt x="5" y="20"/>
                    <a:pt x="5" y="21"/>
                  </a:cubicBezTo>
                  <a:cubicBezTo>
                    <a:pt x="4" y="21"/>
                    <a:pt x="4" y="20"/>
                    <a:pt x="4" y="20"/>
                  </a:cubicBezTo>
                  <a:cubicBezTo>
                    <a:pt x="3" y="20"/>
                    <a:pt x="4" y="21"/>
                    <a:pt x="3" y="21"/>
                  </a:cubicBezTo>
                  <a:cubicBezTo>
                    <a:pt x="3" y="20"/>
                    <a:pt x="3" y="20"/>
                    <a:pt x="3" y="20"/>
                  </a:cubicBezTo>
                  <a:cubicBezTo>
                    <a:pt x="2" y="20"/>
                    <a:pt x="2" y="20"/>
                    <a:pt x="2" y="20"/>
                  </a:cubicBezTo>
                  <a:cubicBezTo>
                    <a:pt x="2" y="21"/>
                    <a:pt x="2" y="21"/>
                    <a:pt x="2" y="21"/>
                  </a:cubicBezTo>
                  <a:cubicBezTo>
                    <a:pt x="2" y="21"/>
                    <a:pt x="2" y="21"/>
                    <a:pt x="2" y="21"/>
                  </a:cubicBezTo>
                  <a:cubicBezTo>
                    <a:pt x="2" y="22"/>
                    <a:pt x="2" y="22"/>
                    <a:pt x="2" y="22"/>
                  </a:cubicBezTo>
                  <a:cubicBezTo>
                    <a:pt x="3" y="22"/>
                    <a:pt x="4" y="22"/>
                    <a:pt x="5" y="22"/>
                  </a:cubicBezTo>
                  <a:cubicBezTo>
                    <a:pt x="5" y="23"/>
                    <a:pt x="5" y="22"/>
                    <a:pt x="5" y="23"/>
                  </a:cubicBezTo>
                  <a:cubicBezTo>
                    <a:pt x="4" y="23"/>
                    <a:pt x="5" y="23"/>
                    <a:pt x="4" y="23"/>
                  </a:cubicBezTo>
                  <a:cubicBezTo>
                    <a:pt x="4" y="22"/>
                    <a:pt x="4" y="22"/>
                    <a:pt x="4" y="22"/>
                  </a:cubicBezTo>
                  <a:cubicBezTo>
                    <a:pt x="4" y="22"/>
                    <a:pt x="4" y="23"/>
                    <a:pt x="3" y="23"/>
                  </a:cubicBezTo>
                  <a:cubicBezTo>
                    <a:pt x="3" y="24"/>
                    <a:pt x="3" y="24"/>
                    <a:pt x="3" y="24"/>
                  </a:cubicBezTo>
                  <a:cubicBezTo>
                    <a:pt x="2" y="25"/>
                    <a:pt x="1" y="26"/>
                    <a:pt x="0" y="27"/>
                  </a:cubicBezTo>
                  <a:cubicBezTo>
                    <a:pt x="0" y="27"/>
                    <a:pt x="0" y="27"/>
                    <a:pt x="0" y="27"/>
                  </a:cubicBezTo>
                  <a:cubicBezTo>
                    <a:pt x="0" y="28"/>
                    <a:pt x="1" y="28"/>
                    <a:pt x="1" y="29"/>
                  </a:cubicBezTo>
                  <a:cubicBezTo>
                    <a:pt x="2" y="29"/>
                    <a:pt x="2" y="29"/>
                    <a:pt x="2" y="29"/>
                  </a:cubicBezTo>
                  <a:cubicBezTo>
                    <a:pt x="2" y="30"/>
                    <a:pt x="2" y="30"/>
                    <a:pt x="2" y="30"/>
                  </a:cubicBezTo>
                  <a:cubicBezTo>
                    <a:pt x="2" y="29"/>
                    <a:pt x="3" y="29"/>
                    <a:pt x="4" y="29"/>
                  </a:cubicBezTo>
                  <a:cubicBezTo>
                    <a:pt x="4" y="29"/>
                    <a:pt x="4" y="28"/>
                    <a:pt x="4" y="28"/>
                  </a:cubicBezTo>
                  <a:cubicBezTo>
                    <a:pt x="5" y="28"/>
                    <a:pt x="5" y="28"/>
                    <a:pt x="6" y="28"/>
                  </a:cubicBezTo>
                  <a:cubicBezTo>
                    <a:pt x="6" y="28"/>
                    <a:pt x="6" y="28"/>
                    <a:pt x="6" y="28"/>
                  </a:cubicBezTo>
                  <a:cubicBezTo>
                    <a:pt x="8" y="28"/>
                    <a:pt x="8" y="28"/>
                    <a:pt x="8" y="28"/>
                  </a:cubicBezTo>
                  <a:cubicBezTo>
                    <a:pt x="8" y="28"/>
                    <a:pt x="9" y="28"/>
                    <a:pt x="10" y="28"/>
                  </a:cubicBezTo>
                  <a:cubicBezTo>
                    <a:pt x="10" y="28"/>
                    <a:pt x="10" y="28"/>
                    <a:pt x="10" y="28"/>
                  </a:cubicBezTo>
                  <a:cubicBezTo>
                    <a:pt x="10" y="28"/>
                    <a:pt x="10" y="28"/>
                    <a:pt x="10" y="28"/>
                  </a:cubicBezTo>
                  <a:cubicBezTo>
                    <a:pt x="10" y="28"/>
                    <a:pt x="10" y="28"/>
                    <a:pt x="10" y="28"/>
                  </a:cubicBezTo>
                  <a:cubicBezTo>
                    <a:pt x="11" y="28"/>
                    <a:pt x="11" y="28"/>
                    <a:pt x="11" y="28"/>
                  </a:cubicBezTo>
                  <a:cubicBezTo>
                    <a:pt x="11" y="28"/>
                    <a:pt x="11" y="28"/>
                    <a:pt x="11" y="28"/>
                  </a:cubicBezTo>
                  <a:cubicBezTo>
                    <a:pt x="11" y="28"/>
                    <a:pt x="11" y="28"/>
                    <a:pt x="11" y="28"/>
                  </a:cubicBezTo>
                  <a:cubicBezTo>
                    <a:pt x="11" y="28"/>
                    <a:pt x="11" y="28"/>
                    <a:pt x="11" y="28"/>
                  </a:cubicBezTo>
                  <a:cubicBezTo>
                    <a:pt x="13" y="28"/>
                    <a:pt x="13" y="28"/>
                    <a:pt x="13" y="28"/>
                  </a:cubicBezTo>
                  <a:cubicBezTo>
                    <a:pt x="13" y="29"/>
                    <a:pt x="13" y="29"/>
                    <a:pt x="13" y="29"/>
                  </a:cubicBezTo>
                  <a:cubicBezTo>
                    <a:pt x="13" y="30"/>
                    <a:pt x="13" y="29"/>
                    <a:pt x="13" y="29"/>
                  </a:cubicBezTo>
                  <a:cubicBezTo>
                    <a:pt x="15" y="29"/>
                    <a:pt x="15" y="29"/>
                    <a:pt x="15" y="29"/>
                  </a:cubicBezTo>
                  <a:cubicBezTo>
                    <a:pt x="15" y="28"/>
                    <a:pt x="15" y="28"/>
                    <a:pt x="15" y="28"/>
                  </a:cubicBezTo>
                  <a:cubicBezTo>
                    <a:pt x="16" y="27"/>
                    <a:pt x="15" y="28"/>
                    <a:pt x="16" y="28"/>
                  </a:cubicBezTo>
                  <a:cubicBezTo>
                    <a:pt x="16" y="28"/>
                    <a:pt x="16" y="28"/>
                    <a:pt x="16" y="29"/>
                  </a:cubicBezTo>
                  <a:cubicBezTo>
                    <a:pt x="17" y="29"/>
                    <a:pt x="18" y="28"/>
                    <a:pt x="18" y="28"/>
                  </a:cubicBezTo>
                  <a:cubicBezTo>
                    <a:pt x="18" y="29"/>
                    <a:pt x="18" y="29"/>
                    <a:pt x="18" y="29"/>
                  </a:cubicBezTo>
                  <a:cubicBezTo>
                    <a:pt x="19" y="29"/>
                    <a:pt x="19" y="29"/>
                    <a:pt x="19" y="29"/>
                  </a:cubicBezTo>
                  <a:cubicBezTo>
                    <a:pt x="19" y="28"/>
                    <a:pt x="19" y="28"/>
                    <a:pt x="19" y="28"/>
                  </a:cubicBezTo>
                  <a:cubicBezTo>
                    <a:pt x="21" y="28"/>
                    <a:pt x="21" y="28"/>
                    <a:pt x="21" y="28"/>
                  </a:cubicBezTo>
                  <a:cubicBezTo>
                    <a:pt x="21" y="28"/>
                    <a:pt x="21" y="28"/>
                    <a:pt x="21" y="28"/>
                  </a:cubicBezTo>
                  <a:cubicBezTo>
                    <a:pt x="24" y="28"/>
                    <a:pt x="24" y="28"/>
                    <a:pt x="24" y="28"/>
                  </a:cubicBezTo>
                  <a:cubicBezTo>
                    <a:pt x="23" y="29"/>
                    <a:pt x="23" y="29"/>
                    <a:pt x="23" y="30"/>
                  </a:cubicBezTo>
                  <a:cubicBezTo>
                    <a:pt x="23" y="30"/>
                    <a:pt x="23" y="30"/>
                    <a:pt x="23" y="30"/>
                  </a:cubicBezTo>
                  <a:cubicBezTo>
                    <a:pt x="26" y="30"/>
                    <a:pt x="25" y="29"/>
                    <a:pt x="26" y="28"/>
                  </a:cubicBezTo>
                  <a:cubicBezTo>
                    <a:pt x="26" y="28"/>
                    <a:pt x="26" y="28"/>
                    <a:pt x="26" y="28"/>
                  </a:cubicBezTo>
                  <a:cubicBezTo>
                    <a:pt x="27" y="28"/>
                    <a:pt x="27" y="28"/>
                    <a:pt x="27" y="28"/>
                  </a:cubicBezTo>
                  <a:cubicBezTo>
                    <a:pt x="27" y="29"/>
                    <a:pt x="26" y="29"/>
                    <a:pt x="25" y="30"/>
                  </a:cubicBezTo>
                  <a:cubicBezTo>
                    <a:pt x="25" y="30"/>
                    <a:pt x="25" y="30"/>
                    <a:pt x="25" y="30"/>
                  </a:cubicBezTo>
                  <a:cubicBezTo>
                    <a:pt x="25" y="31"/>
                    <a:pt x="24" y="32"/>
                    <a:pt x="24" y="32"/>
                  </a:cubicBezTo>
                  <a:cubicBezTo>
                    <a:pt x="23" y="33"/>
                    <a:pt x="23" y="33"/>
                    <a:pt x="23" y="34"/>
                  </a:cubicBezTo>
                  <a:cubicBezTo>
                    <a:pt x="24" y="34"/>
                    <a:pt x="26" y="33"/>
                    <a:pt x="26" y="32"/>
                  </a:cubicBezTo>
                  <a:cubicBezTo>
                    <a:pt x="27" y="32"/>
                    <a:pt x="27" y="32"/>
                    <a:pt x="27" y="32"/>
                  </a:cubicBezTo>
                  <a:cubicBezTo>
                    <a:pt x="27" y="31"/>
                    <a:pt x="26" y="31"/>
                    <a:pt x="26" y="31"/>
                  </a:cubicBezTo>
                  <a:cubicBezTo>
                    <a:pt x="27" y="30"/>
                    <a:pt x="28" y="30"/>
                    <a:pt x="29" y="30"/>
                  </a:cubicBezTo>
                  <a:cubicBezTo>
                    <a:pt x="29" y="28"/>
                    <a:pt x="30" y="29"/>
                    <a:pt x="30" y="28"/>
                  </a:cubicBezTo>
                  <a:cubicBezTo>
                    <a:pt x="31" y="28"/>
                    <a:pt x="31" y="28"/>
                    <a:pt x="31" y="28"/>
                  </a:cubicBezTo>
                  <a:cubicBezTo>
                    <a:pt x="31" y="29"/>
                    <a:pt x="31" y="29"/>
                    <a:pt x="32" y="30"/>
                  </a:cubicBezTo>
                  <a:cubicBezTo>
                    <a:pt x="32" y="31"/>
                    <a:pt x="32" y="31"/>
                    <a:pt x="32" y="31"/>
                  </a:cubicBezTo>
                  <a:cubicBezTo>
                    <a:pt x="32" y="31"/>
                    <a:pt x="32" y="31"/>
                    <a:pt x="32" y="31"/>
                  </a:cubicBezTo>
                  <a:cubicBezTo>
                    <a:pt x="31" y="31"/>
                    <a:pt x="31" y="31"/>
                    <a:pt x="31" y="31"/>
                  </a:cubicBezTo>
                  <a:cubicBezTo>
                    <a:pt x="31" y="32"/>
                    <a:pt x="31" y="33"/>
                    <a:pt x="31" y="34"/>
                  </a:cubicBezTo>
                  <a:cubicBezTo>
                    <a:pt x="31" y="34"/>
                    <a:pt x="31" y="34"/>
                    <a:pt x="31" y="34"/>
                  </a:cubicBezTo>
                  <a:cubicBezTo>
                    <a:pt x="31" y="35"/>
                    <a:pt x="31" y="35"/>
                    <a:pt x="31" y="35"/>
                  </a:cubicBezTo>
                  <a:cubicBezTo>
                    <a:pt x="32" y="35"/>
                    <a:pt x="32" y="35"/>
                    <a:pt x="32" y="35"/>
                  </a:cubicBezTo>
                  <a:cubicBezTo>
                    <a:pt x="32" y="34"/>
                    <a:pt x="32" y="34"/>
                    <a:pt x="32" y="34"/>
                  </a:cubicBezTo>
                  <a:cubicBezTo>
                    <a:pt x="32" y="34"/>
                    <a:pt x="32" y="33"/>
                    <a:pt x="33" y="32"/>
                  </a:cubicBezTo>
                  <a:cubicBezTo>
                    <a:pt x="34" y="32"/>
                    <a:pt x="34" y="32"/>
                    <a:pt x="34" y="33"/>
                  </a:cubicBezTo>
                  <a:cubicBezTo>
                    <a:pt x="35" y="33"/>
                    <a:pt x="35" y="33"/>
                    <a:pt x="35" y="33"/>
                  </a:cubicBezTo>
                  <a:cubicBezTo>
                    <a:pt x="34" y="34"/>
                    <a:pt x="34" y="34"/>
                    <a:pt x="34" y="36"/>
                  </a:cubicBezTo>
                  <a:cubicBezTo>
                    <a:pt x="35" y="35"/>
                    <a:pt x="34" y="36"/>
                    <a:pt x="35" y="35"/>
                  </a:cubicBezTo>
                  <a:cubicBezTo>
                    <a:pt x="36" y="35"/>
                    <a:pt x="36" y="35"/>
                    <a:pt x="37" y="35"/>
                  </a:cubicBezTo>
                  <a:cubicBezTo>
                    <a:pt x="37" y="34"/>
                    <a:pt x="37" y="34"/>
                    <a:pt x="37" y="33"/>
                  </a:cubicBezTo>
                  <a:cubicBezTo>
                    <a:pt x="38" y="33"/>
                    <a:pt x="38" y="33"/>
                    <a:pt x="38" y="33"/>
                  </a:cubicBezTo>
                  <a:cubicBezTo>
                    <a:pt x="38" y="31"/>
                    <a:pt x="38" y="31"/>
                    <a:pt x="38" y="31"/>
                  </a:cubicBezTo>
                  <a:cubicBezTo>
                    <a:pt x="38" y="31"/>
                    <a:pt x="38" y="31"/>
                    <a:pt x="38" y="31"/>
                  </a:cubicBezTo>
                  <a:cubicBezTo>
                    <a:pt x="38" y="30"/>
                    <a:pt x="38" y="30"/>
                    <a:pt x="38" y="30"/>
                  </a:cubicBezTo>
                  <a:cubicBezTo>
                    <a:pt x="39" y="30"/>
                    <a:pt x="39" y="30"/>
                    <a:pt x="39" y="30"/>
                  </a:cubicBezTo>
                  <a:cubicBezTo>
                    <a:pt x="39" y="29"/>
                    <a:pt x="39" y="29"/>
                    <a:pt x="39" y="28"/>
                  </a:cubicBezTo>
                  <a:cubicBezTo>
                    <a:pt x="37" y="29"/>
                    <a:pt x="39" y="29"/>
                    <a:pt x="38" y="30"/>
                  </a:cubicBezTo>
                  <a:cubicBezTo>
                    <a:pt x="37" y="30"/>
                    <a:pt x="37" y="30"/>
                    <a:pt x="37" y="30"/>
                  </a:cubicBezTo>
                  <a:cubicBezTo>
                    <a:pt x="37" y="31"/>
                    <a:pt x="37" y="31"/>
                    <a:pt x="37" y="31"/>
                  </a:cubicBezTo>
                  <a:cubicBezTo>
                    <a:pt x="36" y="31"/>
                    <a:pt x="36" y="31"/>
                    <a:pt x="36" y="31"/>
                  </a:cubicBezTo>
                  <a:cubicBezTo>
                    <a:pt x="36" y="30"/>
                    <a:pt x="36" y="29"/>
                    <a:pt x="36" y="28"/>
                  </a:cubicBezTo>
                  <a:cubicBezTo>
                    <a:pt x="37" y="28"/>
                    <a:pt x="37" y="28"/>
                    <a:pt x="37" y="28"/>
                  </a:cubicBezTo>
                  <a:cubicBezTo>
                    <a:pt x="37" y="27"/>
                    <a:pt x="38" y="26"/>
                    <a:pt x="38" y="25"/>
                  </a:cubicBezTo>
                  <a:cubicBezTo>
                    <a:pt x="36" y="25"/>
                    <a:pt x="37" y="25"/>
                    <a:pt x="37" y="26"/>
                  </a:cubicBezTo>
                  <a:cubicBezTo>
                    <a:pt x="36" y="26"/>
                    <a:pt x="36" y="26"/>
                    <a:pt x="36" y="26"/>
                  </a:cubicBezTo>
                  <a:cubicBezTo>
                    <a:pt x="35" y="27"/>
                    <a:pt x="35" y="28"/>
                    <a:pt x="35" y="30"/>
                  </a:cubicBezTo>
                  <a:cubicBezTo>
                    <a:pt x="35" y="30"/>
                    <a:pt x="35" y="30"/>
                    <a:pt x="35" y="30"/>
                  </a:cubicBezTo>
                  <a:cubicBezTo>
                    <a:pt x="33" y="30"/>
                    <a:pt x="33" y="30"/>
                    <a:pt x="33" y="30"/>
                  </a:cubicBezTo>
                  <a:cubicBezTo>
                    <a:pt x="33" y="29"/>
                    <a:pt x="33" y="29"/>
                    <a:pt x="33" y="29"/>
                  </a:cubicBezTo>
                  <a:cubicBezTo>
                    <a:pt x="32" y="29"/>
                    <a:pt x="32" y="29"/>
                    <a:pt x="32" y="29"/>
                  </a:cubicBezTo>
                  <a:cubicBezTo>
                    <a:pt x="32" y="28"/>
                    <a:pt x="32" y="28"/>
                    <a:pt x="32" y="28"/>
                  </a:cubicBezTo>
                  <a:cubicBezTo>
                    <a:pt x="34" y="28"/>
                    <a:pt x="34" y="28"/>
                    <a:pt x="34" y="27"/>
                  </a:cubicBezTo>
                  <a:cubicBezTo>
                    <a:pt x="33" y="26"/>
                    <a:pt x="33" y="26"/>
                    <a:pt x="33" y="26"/>
                  </a:cubicBezTo>
                  <a:cubicBezTo>
                    <a:pt x="33" y="25"/>
                    <a:pt x="33" y="25"/>
                    <a:pt x="33" y="25"/>
                  </a:cubicBezTo>
                  <a:cubicBezTo>
                    <a:pt x="34" y="24"/>
                    <a:pt x="34" y="23"/>
                    <a:pt x="35" y="23"/>
                  </a:cubicBezTo>
                  <a:cubicBezTo>
                    <a:pt x="35" y="22"/>
                    <a:pt x="35" y="22"/>
                    <a:pt x="35" y="22"/>
                  </a:cubicBezTo>
                  <a:cubicBezTo>
                    <a:pt x="35" y="22"/>
                    <a:pt x="34" y="22"/>
                    <a:pt x="34" y="22"/>
                  </a:cubicBezTo>
                  <a:cubicBezTo>
                    <a:pt x="34" y="22"/>
                    <a:pt x="34" y="22"/>
                    <a:pt x="34" y="22"/>
                  </a:cubicBezTo>
                  <a:cubicBezTo>
                    <a:pt x="33" y="22"/>
                    <a:pt x="33" y="22"/>
                    <a:pt x="33" y="22"/>
                  </a:cubicBezTo>
                  <a:cubicBezTo>
                    <a:pt x="33" y="22"/>
                    <a:pt x="33" y="23"/>
                    <a:pt x="33" y="23"/>
                  </a:cubicBezTo>
                  <a:cubicBezTo>
                    <a:pt x="33" y="23"/>
                    <a:pt x="32" y="23"/>
                    <a:pt x="32" y="23"/>
                  </a:cubicBezTo>
                  <a:cubicBezTo>
                    <a:pt x="32" y="23"/>
                    <a:pt x="32" y="23"/>
                    <a:pt x="32" y="23"/>
                  </a:cubicBezTo>
                  <a:cubicBezTo>
                    <a:pt x="31" y="23"/>
                    <a:pt x="31" y="23"/>
                    <a:pt x="31" y="23"/>
                  </a:cubicBezTo>
                  <a:cubicBezTo>
                    <a:pt x="31" y="23"/>
                    <a:pt x="31" y="24"/>
                    <a:pt x="30" y="24"/>
                  </a:cubicBezTo>
                  <a:cubicBezTo>
                    <a:pt x="30" y="24"/>
                    <a:pt x="30" y="24"/>
                    <a:pt x="30" y="24"/>
                  </a:cubicBezTo>
                  <a:cubicBezTo>
                    <a:pt x="29" y="24"/>
                    <a:pt x="29" y="24"/>
                    <a:pt x="29" y="24"/>
                  </a:cubicBezTo>
                  <a:cubicBezTo>
                    <a:pt x="29" y="23"/>
                    <a:pt x="29" y="22"/>
                    <a:pt x="30" y="22"/>
                  </a:cubicBezTo>
                  <a:cubicBezTo>
                    <a:pt x="30" y="21"/>
                    <a:pt x="30" y="21"/>
                    <a:pt x="30" y="21"/>
                  </a:cubicBezTo>
                  <a:cubicBezTo>
                    <a:pt x="30" y="21"/>
                    <a:pt x="30" y="21"/>
                    <a:pt x="30" y="22"/>
                  </a:cubicBezTo>
                  <a:cubicBezTo>
                    <a:pt x="28" y="22"/>
                    <a:pt x="28" y="22"/>
                    <a:pt x="28" y="22"/>
                  </a:cubicBezTo>
                  <a:cubicBezTo>
                    <a:pt x="28" y="21"/>
                    <a:pt x="29" y="21"/>
                    <a:pt x="29" y="20"/>
                  </a:cubicBezTo>
                  <a:cubicBezTo>
                    <a:pt x="27" y="20"/>
                    <a:pt x="27" y="20"/>
                    <a:pt x="27" y="20"/>
                  </a:cubicBezTo>
                  <a:cubicBezTo>
                    <a:pt x="27" y="20"/>
                    <a:pt x="27" y="20"/>
                    <a:pt x="27" y="20"/>
                  </a:cubicBezTo>
                  <a:cubicBezTo>
                    <a:pt x="27" y="20"/>
                    <a:pt x="27" y="20"/>
                    <a:pt x="27" y="20"/>
                  </a:cubicBezTo>
                  <a:cubicBezTo>
                    <a:pt x="28" y="20"/>
                    <a:pt x="28" y="20"/>
                    <a:pt x="28" y="20"/>
                  </a:cubicBezTo>
                  <a:cubicBezTo>
                    <a:pt x="29" y="19"/>
                    <a:pt x="29" y="17"/>
                    <a:pt x="30" y="16"/>
                  </a:cubicBezTo>
                  <a:cubicBezTo>
                    <a:pt x="29" y="16"/>
                    <a:pt x="28" y="16"/>
                    <a:pt x="28" y="15"/>
                  </a:cubicBezTo>
                  <a:cubicBezTo>
                    <a:pt x="27" y="15"/>
                    <a:pt x="27" y="15"/>
                    <a:pt x="27" y="15"/>
                  </a:cubicBezTo>
                  <a:cubicBezTo>
                    <a:pt x="27" y="15"/>
                    <a:pt x="27" y="16"/>
                    <a:pt x="27" y="16"/>
                  </a:cubicBezTo>
                  <a:cubicBezTo>
                    <a:pt x="24" y="16"/>
                    <a:pt x="24" y="16"/>
                    <a:pt x="24" y="16"/>
                  </a:cubicBezTo>
                  <a:cubicBezTo>
                    <a:pt x="25" y="15"/>
                    <a:pt x="24" y="16"/>
                    <a:pt x="25" y="15"/>
                  </a:cubicBezTo>
                  <a:cubicBezTo>
                    <a:pt x="25" y="14"/>
                    <a:pt x="25" y="14"/>
                    <a:pt x="25" y="14"/>
                  </a:cubicBezTo>
                  <a:cubicBezTo>
                    <a:pt x="23" y="16"/>
                    <a:pt x="23" y="16"/>
                    <a:pt x="23" y="16"/>
                  </a:cubicBezTo>
                  <a:cubicBezTo>
                    <a:pt x="22" y="16"/>
                    <a:pt x="22" y="16"/>
                    <a:pt x="21" y="16"/>
                  </a:cubicBezTo>
                  <a:cubicBezTo>
                    <a:pt x="21" y="16"/>
                    <a:pt x="21" y="16"/>
                    <a:pt x="22" y="17"/>
                  </a:cubicBezTo>
                  <a:cubicBezTo>
                    <a:pt x="21" y="17"/>
                    <a:pt x="21" y="17"/>
                    <a:pt x="21" y="17"/>
                  </a:cubicBezTo>
                  <a:cubicBezTo>
                    <a:pt x="21" y="18"/>
                    <a:pt x="21" y="17"/>
                    <a:pt x="21" y="18"/>
                  </a:cubicBezTo>
                  <a:cubicBezTo>
                    <a:pt x="21" y="17"/>
                    <a:pt x="20" y="16"/>
                    <a:pt x="20" y="16"/>
                  </a:cubicBezTo>
                  <a:cubicBezTo>
                    <a:pt x="20" y="16"/>
                    <a:pt x="19" y="16"/>
                    <a:pt x="18" y="16"/>
                  </a:cubicBezTo>
                  <a:cubicBezTo>
                    <a:pt x="18" y="17"/>
                    <a:pt x="18" y="17"/>
                    <a:pt x="18" y="17"/>
                  </a:cubicBezTo>
                  <a:cubicBezTo>
                    <a:pt x="18" y="17"/>
                    <a:pt x="18" y="17"/>
                    <a:pt x="18" y="17"/>
                  </a:cubicBezTo>
                  <a:cubicBezTo>
                    <a:pt x="18" y="16"/>
                    <a:pt x="18" y="16"/>
                    <a:pt x="18" y="15"/>
                  </a:cubicBezTo>
                  <a:cubicBezTo>
                    <a:pt x="17" y="15"/>
                    <a:pt x="17" y="15"/>
                    <a:pt x="17" y="15"/>
                  </a:cubicBezTo>
                  <a:cubicBezTo>
                    <a:pt x="17" y="16"/>
                    <a:pt x="17" y="16"/>
                    <a:pt x="17" y="16"/>
                  </a:cubicBezTo>
                  <a:cubicBezTo>
                    <a:pt x="16" y="16"/>
                    <a:pt x="16" y="16"/>
                    <a:pt x="16" y="16"/>
                  </a:cubicBezTo>
                  <a:cubicBezTo>
                    <a:pt x="17" y="15"/>
                    <a:pt x="17" y="14"/>
                    <a:pt x="18" y="14"/>
                  </a:cubicBezTo>
                  <a:cubicBezTo>
                    <a:pt x="18" y="13"/>
                    <a:pt x="18" y="14"/>
                    <a:pt x="18" y="13"/>
                  </a:cubicBezTo>
                  <a:cubicBezTo>
                    <a:pt x="18" y="13"/>
                    <a:pt x="18" y="13"/>
                    <a:pt x="17" y="12"/>
                  </a:cubicBezTo>
                  <a:cubicBezTo>
                    <a:pt x="16" y="12"/>
                    <a:pt x="16" y="12"/>
                    <a:pt x="16" y="12"/>
                  </a:cubicBezTo>
                  <a:cubicBezTo>
                    <a:pt x="16" y="11"/>
                    <a:pt x="16" y="11"/>
                    <a:pt x="16" y="11"/>
                  </a:cubicBezTo>
                  <a:cubicBezTo>
                    <a:pt x="15" y="11"/>
                    <a:pt x="15" y="11"/>
                    <a:pt x="15" y="11"/>
                  </a:cubicBezTo>
                  <a:cubicBezTo>
                    <a:pt x="15" y="12"/>
                    <a:pt x="15" y="12"/>
                    <a:pt x="15" y="12"/>
                  </a:cubicBezTo>
                  <a:cubicBezTo>
                    <a:pt x="14" y="12"/>
                    <a:pt x="14" y="12"/>
                    <a:pt x="14" y="12"/>
                  </a:cubicBezTo>
                  <a:cubicBezTo>
                    <a:pt x="14" y="13"/>
                    <a:pt x="14" y="13"/>
                    <a:pt x="14" y="13"/>
                  </a:cubicBezTo>
                  <a:cubicBezTo>
                    <a:pt x="14" y="13"/>
                    <a:pt x="14" y="13"/>
                    <a:pt x="14" y="13"/>
                  </a:cubicBezTo>
                  <a:cubicBezTo>
                    <a:pt x="14" y="14"/>
                    <a:pt x="14" y="14"/>
                    <a:pt x="14" y="14"/>
                  </a:cubicBezTo>
                  <a:cubicBezTo>
                    <a:pt x="13" y="14"/>
                    <a:pt x="13" y="14"/>
                    <a:pt x="13" y="14"/>
                  </a:cubicBezTo>
                  <a:cubicBezTo>
                    <a:pt x="13" y="14"/>
                    <a:pt x="12" y="15"/>
                    <a:pt x="12" y="15"/>
                  </a:cubicBezTo>
                  <a:cubicBezTo>
                    <a:pt x="12" y="16"/>
                    <a:pt x="12" y="15"/>
                    <a:pt x="12" y="16"/>
                  </a:cubicBezTo>
                  <a:cubicBezTo>
                    <a:pt x="12" y="16"/>
                    <a:pt x="12" y="16"/>
                    <a:pt x="12" y="16"/>
                  </a:cubicBezTo>
                  <a:cubicBezTo>
                    <a:pt x="12" y="15"/>
                    <a:pt x="12" y="15"/>
                    <a:pt x="12" y="15"/>
                  </a:cubicBezTo>
                  <a:cubicBezTo>
                    <a:pt x="12" y="14"/>
                    <a:pt x="12" y="14"/>
                    <a:pt x="12" y="14"/>
                  </a:cubicBezTo>
                  <a:cubicBezTo>
                    <a:pt x="12" y="14"/>
                    <a:pt x="12" y="14"/>
                    <a:pt x="12" y="13"/>
                  </a:cubicBezTo>
                  <a:cubicBezTo>
                    <a:pt x="12" y="13"/>
                    <a:pt x="12" y="13"/>
                    <a:pt x="12" y="13"/>
                  </a:cubicBezTo>
                  <a:cubicBezTo>
                    <a:pt x="12" y="12"/>
                    <a:pt x="12" y="12"/>
                    <a:pt x="12" y="12"/>
                  </a:cubicBezTo>
                  <a:cubicBezTo>
                    <a:pt x="12" y="12"/>
                    <a:pt x="11" y="12"/>
                    <a:pt x="12" y="11"/>
                  </a:cubicBezTo>
                  <a:cubicBezTo>
                    <a:pt x="12" y="11"/>
                    <a:pt x="12" y="11"/>
                    <a:pt x="12" y="11"/>
                  </a:cubicBezTo>
                  <a:cubicBezTo>
                    <a:pt x="12" y="10"/>
                    <a:pt x="12" y="10"/>
                    <a:pt x="12" y="10"/>
                  </a:cubicBezTo>
                  <a:cubicBezTo>
                    <a:pt x="12" y="10"/>
                    <a:pt x="13" y="9"/>
                    <a:pt x="14" y="9"/>
                  </a:cubicBezTo>
                  <a:cubicBezTo>
                    <a:pt x="14" y="5"/>
                    <a:pt x="14" y="5"/>
                    <a:pt x="14" y="5"/>
                  </a:cubicBezTo>
                  <a:cubicBezTo>
                    <a:pt x="14" y="5"/>
                    <a:pt x="14" y="5"/>
                    <a:pt x="15" y="6"/>
                  </a:cubicBezTo>
                  <a:cubicBezTo>
                    <a:pt x="15" y="5"/>
                    <a:pt x="15" y="5"/>
                    <a:pt x="15" y="5"/>
                  </a:cubicBezTo>
                  <a:cubicBezTo>
                    <a:pt x="16" y="5"/>
                    <a:pt x="16" y="4"/>
                    <a:pt x="16" y="3"/>
                  </a:cubicBezTo>
                  <a:cubicBezTo>
                    <a:pt x="15" y="3"/>
                    <a:pt x="15" y="3"/>
                    <a:pt x="15" y="3"/>
                  </a:cubicBezTo>
                  <a:cubicBezTo>
                    <a:pt x="15" y="2"/>
                    <a:pt x="15" y="2"/>
                    <a:pt x="15" y="2"/>
                  </a:cubicBezTo>
                  <a:lnTo>
                    <a:pt x="16" y="2"/>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76" name="PA-任意多边形 267"/>
            <p:cNvSpPr/>
            <p:nvPr>
              <p:custDataLst>
                <p:tags r:id="rId50"/>
              </p:custDataLst>
            </p:nvPr>
          </p:nvSpPr>
          <p:spPr bwMode="auto">
            <a:xfrm>
              <a:off x="2192861" y="3794302"/>
              <a:ext cx="93433" cy="35946"/>
            </a:xfrm>
            <a:custGeom>
              <a:avLst/>
              <a:gdLst/>
              <a:ahLst/>
              <a:cxnLst>
                <a:cxn ang="0">
                  <a:pos x="30" y="4"/>
                </a:cxn>
                <a:cxn ang="0">
                  <a:pos x="26" y="4"/>
                </a:cxn>
                <a:cxn ang="0">
                  <a:pos x="23" y="2"/>
                </a:cxn>
                <a:cxn ang="0">
                  <a:pos x="23" y="2"/>
                </a:cxn>
                <a:cxn ang="0">
                  <a:pos x="20" y="1"/>
                </a:cxn>
                <a:cxn ang="0">
                  <a:pos x="17" y="0"/>
                </a:cxn>
                <a:cxn ang="0">
                  <a:pos x="15" y="1"/>
                </a:cxn>
                <a:cxn ang="0">
                  <a:pos x="15" y="1"/>
                </a:cxn>
                <a:cxn ang="0">
                  <a:pos x="11" y="1"/>
                </a:cxn>
                <a:cxn ang="0">
                  <a:pos x="10" y="0"/>
                </a:cxn>
                <a:cxn ang="0">
                  <a:pos x="10" y="1"/>
                </a:cxn>
                <a:cxn ang="0">
                  <a:pos x="10" y="5"/>
                </a:cxn>
                <a:cxn ang="0">
                  <a:pos x="10" y="5"/>
                </a:cxn>
                <a:cxn ang="0">
                  <a:pos x="11" y="7"/>
                </a:cxn>
                <a:cxn ang="0">
                  <a:pos x="11" y="9"/>
                </a:cxn>
                <a:cxn ang="0">
                  <a:pos x="10" y="8"/>
                </a:cxn>
                <a:cxn ang="0">
                  <a:pos x="9" y="8"/>
                </a:cxn>
                <a:cxn ang="0">
                  <a:pos x="5" y="7"/>
                </a:cxn>
                <a:cxn ang="0">
                  <a:pos x="3" y="7"/>
                </a:cxn>
                <a:cxn ang="0">
                  <a:pos x="2" y="7"/>
                </a:cxn>
                <a:cxn ang="0">
                  <a:pos x="2" y="7"/>
                </a:cxn>
                <a:cxn ang="0">
                  <a:pos x="0" y="9"/>
                </a:cxn>
                <a:cxn ang="0">
                  <a:pos x="2" y="10"/>
                </a:cxn>
                <a:cxn ang="0">
                  <a:pos x="15" y="10"/>
                </a:cxn>
                <a:cxn ang="0">
                  <a:pos x="15" y="12"/>
                </a:cxn>
                <a:cxn ang="0">
                  <a:pos x="16" y="13"/>
                </a:cxn>
                <a:cxn ang="0">
                  <a:pos x="16" y="12"/>
                </a:cxn>
                <a:cxn ang="0">
                  <a:pos x="18" y="11"/>
                </a:cxn>
                <a:cxn ang="0">
                  <a:pos x="17" y="9"/>
                </a:cxn>
                <a:cxn ang="0">
                  <a:pos x="24" y="9"/>
                </a:cxn>
                <a:cxn ang="0">
                  <a:pos x="25" y="8"/>
                </a:cxn>
                <a:cxn ang="0">
                  <a:pos x="29" y="8"/>
                </a:cxn>
                <a:cxn ang="0">
                  <a:pos x="29" y="9"/>
                </a:cxn>
              </a:cxnLst>
              <a:rect l="0" t="0" r="r" b="b"/>
              <a:pathLst>
                <a:path w="32" h="13">
                  <a:moveTo>
                    <a:pt x="32" y="8"/>
                  </a:moveTo>
                  <a:cubicBezTo>
                    <a:pt x="32" y="6"/>
                    <a:pt x="31" y="6"/>
                    <a:pt x="30" y="4"/>
                  </a:cubicBezTo>
                  <a:cubicBezTo>
                    <a:pt x="29" y="4"/>
                    <a:pt x="27" y="5"/>
                    <a:pt x="26" y="4"/>
                  </a:cubicBezTo>
                  <a:cubicBezTo>
                    <a:pt x="26" y="4"/>
                    <a:pt x="26" y="4"/>
                    <a:pt x="26" y="4"/>
                  </a:cubicBezTo>
                  <a:cubicBezTo>
                    <a:pt x="25" y="3"/>
                    <a:pt x="25" y="4"/>
                    <a:pt x="24" y="3"/>
                  </a:cubicBezTo>
                  <a:cubicBezTo>
                    <a:pt x="24" y="2"/>
                    <a:pt x="24" y="3"/>
                    <a:pt x="23" y="2"/>
                  </a:cubicBezTo>
                  <a:cubicBezTo>
                    <a:pt x="23" y="2"/>
                    <a:pt x="23" y="2"/>
                    <a:pt x="23" y="2"/>
                  </a:cubicBezTo>
                  <a:cubicBezTo>
                    <a:pt x="23" y="2"/>
                    <a:pt x="23" y="2"/>
                    <a:pt x="23" y="2"/>
                  </a:cubicBezTo>
                  <a:cubicBezTo>
                    <a:pt x="22" y="1"/>
                    <a:pt x="22" y="1"/>
                    <a:pt x="22" y="1"/>
                  </a:cubicBezTo>
                  <a:cubicBezTo>
                    <a:pt x="20" y="1"/>
                    <a:pt x="20" y="1"/>
                    <a:pt x="20" y="1"/>
                  </a:cubicBezTo>
                  <a:cubicBezTo>
                    <a:pt x="20" y="1"/>
                    <a:pt x="20" y="0"/>
                    <a:pt x="19" y="0"/>
                  </a:cubicBezTo>
                  <a:cubicBezTo>
                    <a:pt x="19" y="0"/>
                    <a:pt x="18" y="0"/>
                    <a:pt x="17" y="0"/>
                  </a:cubicBezTo>
                  <a:cubicBezTo>
                    <a:pt x="17" y="0"/>
                    <a:pt x="17" y="0"/>
                    <a:pt x="17" y="0"/>
                  </a:cubicBezTo>
                  <a:cubicBezTo>
                    <a:pt x="15" y="0"/>
                    <a:pt x="16" y="0"/>
                    <a:pt x="15" y="1"/>
                  </a:cubicBezTo>
                  <a:cubicBezTo>
                    <a:pt x="15" y="1"/>
                    <a:pt x="15" y="1"/>
                    <a:pt x="15" y="1"/>
                  </a:cubicBezTo>
                  <a:cubicBezTo>
                    <a:pt x="15" y="1"/>
                    <a:pt x="15" y="1"/>
                    <a:pt x="15" y="1"/>
                  </a:cubicBezTo>
                  <a:cubicBezTo>
                    <a:pt x="13" y="1"/>
                    <a:pt x="12" y="0"/>
                    <a:pt x="11" y="1"/>
                  </a:cubicBezTo>
                  <a:cubicBezTo>
                    <a:pt x="11" y="1"/>
                    <a:pt x="11" y="1"/>
                    <a:pt x="11" y="1"/>
                  </a:cubicBezTo>
                  <a:cubicBezTo>
                    <a:pt x="11" y="1"/>
                    <a:pt x="11" y="1"/>
                    <a:pt x="11" y="1"/>
                  </a:cubicBezTo>
                  <a:cubicBezTo>
                    <a:pt x="11" y="0"/>
                    <a:pt x="10" y="0"/>
                    <a:pt x="10" y="0"/>
                  </a:cubicBezTo>
                  <a:cubicBezTo>
                    <a:pt x="7" y="0"/>
                    <a:pt x="7" y="0"/>
                    <a:pt x="7" y="0"/>
                  </a:cubicBezTo>
                  <a:cubicBezTo>
                    <a:pt x="8" y="1"/>
                    <a:pt x="9" y="1"/>
                    <a:pt x="10" y="1"/>
                  </a:cubicBezTo>
                  <a:cubicBezTo>
                    <a:pt x="10" y="2"/>
                    <a:pt x="9" y="3"/>
                    <a:pt x="10" y="5"/>
                  </a:cubicBezTo>
                  <a:cubicBezTo>
                    <a:pt x="10" y="5"/>
                    <a:pt x="10" y="5"/>
                    <a:pt x="10" y="5"/>
                  </a:cubicBezTo>
                  <a:cubicBezTo>
                    <a:pt x="10" y="5"/>
                    <a:pt x="10" y="5"/>
                    <a:pt x="10" y="5"/>
                  </a:cubicBezTo>
                  <a:cubicBezTo>
                    <a:pt x="10" y="5"/>
                    <a:pt x="10" y="5"/>
                    <a:pt x="10" y="5"/>
                  </a:cubicBezTo>
                  <a:cubicBezTo>
                    <a:pt x="10" y="6"/>
                    <a:pt x="11" y="6"/>
                    <a:pt x="11" y="7"/>
                  </a:cubicBezTo>
                  <a:cubicBezTo>
                    <a:pt x="11" y="7"/>
                    <a:pt x="11" y="7"/>
                    <a:pt x="11" y="7"/>
                  </a:cubicBezTo>
                  <a:cubicBezTo>
                    <a:pt x="11" y="8"/>
                    <a:pt x="11" y="8"/>
                    <a:pt x="11" y="8"/>
                  </a:cubicBezTo>
                  <a:cubicBezTo>
                    <a:pt x="11" y="8"/>
                    <a:pt x="11" y="8"/>
                    <a:pt x="11" y="9"/>
                  </a:cubicBezTo>
                  <a:cubicBezTo>
                    <a:pt x="10" y="9"/>
                    <a:pt x="10" y="9"/>
                    <a:pt x="10" y="9"/>
                  </a:cubicBezTo>
                  <a:cubicBezTo>
                    <a:pt x="10" y="8"/>
                    <a:pt x="10" y="8"/>
                    <a:pt x="10" y="8"/>
                  </a:cubicBezTo>
                  <a:cubicBezTo>
                    <a:pt x="9" y="8"/>
                    <a:pt x="9" y="8"/>
                    <a:pt x="9" y="8"/>
                  </a:cubicBezTo>
                  <a:cubicBezTo>
                    <a:pt x="9" y="8"/>
                    <a:pt x="9" y="8"/>
                    <a:pt x="9" y="8"/>
                  </a:cubicBezTo>
                  <a:cubicBezTo>
                    <a:pt x="5" y="8"/>
                    <a:pt x="5" y="8"/>
                    <a:pt x="5" y="8"/>
                  </a:cubicBezTo>
                  <a:cubicBezTo>
                    <a:pt x="5" y="7"/>
                    <a:pt x="5" y="7"/>
                    <a:pt x="5" y="7"/>
                  </a:cubicBezTo>
                  <a:cubicBezTo>
                    <a:pt x="5" y="7"/>
                    <a:pt x="4" y="8"/>
                    <a:pt x="4" y="8"/>
                  </a:cubicBezTo>
                  <a:cubicBezTo>
                    <a:pt x="3" y="7"/>
                    <a:pt x="3" y="7"/>
                    <a:pt x="3" y="7"/>
                  </a:cubicBezTo>
                  <a:cubicBezTo>
                    <a:pt x="2" y="7"/>
                    <a:pt x="2" y="7"/>
                    <a:pt x="2" y="7"/>
                  </a:cubicBezTo>
                  <a:cubicBezTo>
                    <a:pt x="2" y="7"/>
                    <a:pt x="2" y="7"/>
                    <a:pt x="2" y="7"/>
                  </a:cubicBezTo>
                  <a:cubicBezTo>
                    <a:pt x="2" y="7"/>
                    <a:pt x="2" y="7"/>
                    <a:pt x="2" y="7"/>
                  </a:cubicBezTo>
                  <a:cubicBezTo>
                    <a:pt x="2" y="7"/>
                    <a:pt x="2" y="7"/>
                    <a:pt x="2" y="7"/>
                  </a:cubicBezTo>
                  <a:cubicBezTo>
                    <a:pt x="1" y="7"/>
                    <a:pt x="0" y="7"/>
                    <a:pt x="0" y="7"/>
                  </a:cubicBezTo>
                  <a:cubicBezTo>
                    <a:pt x="0" y="8"/>
                    <a:pt x="0" y="9"/>
                    <a:pt x="0" y="9"/>
                  </a:cubicBezTo>
                  <a:cubicBezTo>
                    <a:pt x="1" y="10"/>
                    <a:pt x="1" y="10"/>
                    <a:pt x="2" y="10"/>
                  </a:cubicBezTo>
                  <a:cubicBezTo>
                    <a:pt x="2" y="10"/>
                    <a:pt x="2" y="10"/>
                    <a:pt x="2" y="10"/>
                  </a:cubicBezTo>
                  <a:cubicBezTo>
                    <a:pt x="4" y="11"/>
                    <a:pt x="5" y="10"/>
                    <a:pt x="6" y="10"/>
                  </a:cubicBezTo>
                  <a:cubicBezTo>
                    <a:pt x="15" y="10"/>
                    <a:pt x="15" y="10"/>
                    <a:pt x="15" y="10"/>
                  </a:cubicBezTo>
                  <a:cubicBezTo>
                    <a:pt x="15" y="11"/>
                    <a:pt x="15" y="11"/>
                    <a:pt x="15" y="11"/>
                  </a:cubicBezTo>
                  <a:cubicBezTo>
                    <a:pt x="16" y="12"/>
                    <a:pt x="15" y="11"/>
                    <a:pt x="15" y="12"/>
                  </a:cubicBezTo>
                  <a:cubicBezTo>
                    <a:pt x="16" y="12"/>
                    <a:pt x="16" y="12"/>
                    <a:pt x="16" y="12"/>
                  </a:cubicBezTo>
                  <a:cubicBezTo>
                    <a:pt x="16" y="13"/>
                    <a:pt x="16" y="13"/>
                    <a:pt x="16" y="13"/>
                  </a:cubicBezTo>
                  <a:cubicBezTo>
                    <a:pt x="16" y="13"/>
                    <a:pt x="16" y="13"/>
                    <a:pt x="16" y="13"/>
                  </a:cubicBezTo>
                  <a:cubicBezTo>
                    <a:pt x="16" y="12"/>
                    <a:pt x="16" y="12"/>
                    <a:pt x="16" y="12"/>
                  </a:cubicBezTo>
                  <a:cubicBezTo>
                    <a:pt x="17" y="12"/>
                    <a:pt x="18" y="12"/>
                    <a:pt x="18" y="11"/>
                  </a:cubicBezTo>
                  <a:cubicBezTo>
                    <a:pt x="18" y="11"/>
                    <a:pt x="18" y="11"/>
                    <a:pt x="18" y="11"/>
                  </a:cubicBezTo>
                  <a:cubicBezTo>
                    <a:pt x="18" y="10"/>
                    <a:pt x="18" y="9"/>
                    <a:pt x="18" y="9"/>
                  </a:cubicBezTo>
                  <a:cubicBezTo>
                    <a:pt x="17" y="9"/>
                    <a:pt x="17" y="9"/>
                    <a:pt x="17" y="9"/>
                  </a:cubicBezTo>
                  <a:cubicBezTo>
                    <a:pt x="17" y="8"/>
                    <a:pt x="17" y="8"/>
                    <a:pt x="17" y="8"/>
                  </a:cubicBezTo>
                  <a:cubicBezTo>
                    <a:pt x="19" y="9"/>
                    <a:pt x="22" y="11"/>
                    <a:pt x="24" y="9"/>
                  </a:cubicBezTo>
                  <a:cubicBezTo>
                    <a:pt x="25" y="9"/>
                    <a:pt x="25" y="9"/>
                    <a:pt x="25" y="9"/>
                  </a:cubicBezTo>
                  <a:cubicBezTo>
                    <a:pt x="25" y="8"/>
                    <a:pt x="25" y="8"/>
                    <a:pt x="25" y="8"/>
                  </a:cubicBezTo>
                  <a:cubicBezTo>
                    <a:pt x="26" y="8"/>
                    <a:pt x="28" y="8"/>
                    <a:pt x="29" y="9"/>
                  </a:cubicBezTo>
                  <a:cubicBezTo>
                    <a:pt x="29" y="8"/>
                    <a:pt x="29" y="8"/>
                    <a:pt x="29" y="8"/>
                  </a:cubicBezTo>
                  <a:cubicBezTo>
                    <a:pt x="29" y="8"/>
                    <a:pt x="29" y="8"/>
                    <a:pt x="29" y="8"/>
                  </a:cubicBezTo>
                  <a:cubicBezTo>
                    <a:pt x="29" y="9"/>
                    <a:pt x="29" y="9"/>
                    <a:pt x="29" y="9"/>
                  </a:cubicBezTo>
                  <a:cubicBezTo>
                    <a:pt x="31" y="9"/>
                    <a:pt x="31" y="8"/>
                    <a:pt x="32" y="8"/>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77" name="PA-任意多边形 268"/>
            <p:cNvSpPr>
              <a:spLocks noEditPoints="1"/>
            </p:cNvSpPr>
            <p:nvPr>
              <p:custDataLst>
                <p:tags r:id="rId51"/>
              </p:custDataLst>
            </p:nvPr>
          </p:nvSpPr>
          <p:spPr bwMode="auto">
            <a:xfrm>
              <a:off x="2224979" y="2317750"/>
              <a:ext cx="909516" cy="660854"/>
            </a:xfrm>
            <a:custGeom>
              <a:avLst/>
              <a:gdLst/>
              <a:ahLst/>
              <a:cxnLst>
                <a:cxn ang="0">
                  <a:pos x="249" y="142"/>
                </a:cxn>
                <a:cxn ang="0">
                  <a:pos x="240" y="137"/>
                </a:cxn>
                <a:cxn ang="0">
                  <a:pos x="231" y="128"/>
                </a:cxn>
                <a:cxn ang="0">
                  <a:pos x="265" y="141"/>
                </a:cxn>
                <a:cxn ang="0">
                  <a:pos x="248" y="125"/>
                </a:cxn>
                <a:cxn ang="0">
                  <a:pos x="243" y="115"/>
                </a:cxn>
                <a:cxn ang="0">
                  <a:pos x="265" y="114"/>
                </a:cxn>
                <a:cxn ang="0">
                  <a:pos x="275" y="102"/>
                </a:cxn>
                <a:cxn ang="0">
                  <a:pos x="273" y="87"/>
                </a:cxn>
                <a:cxn ang="0">
                  <a:pos x="281" y="78"/>
                </a:cxn>
                <a:cxn ang="0">
                  <a:pos x="263" y="66"/>
                </a:cxn>
                <a:cxn ang="0">
                  <a:pos x="286" y="46"/>
                </a:cxn>
                <a:cxn ang="0">
                  <a:pos x="295" y="36"/>
                </a:cxn>
                <a:cxn ang="0">
                  <a:pos x="311" y="28"/>
                </a:cxn>
                <a:cxn ang="0">
                  <a:pos x="268" y="28"/>
                </a:cxn>
                <a:cxn ang="0">
                  <a:pos x="261" y="25"/>
                </a:cxn>
                <a:cxn ang="0">
                  <a:pos x="212" y="24"/>
                </a:cxn>
                <a:cxn ang="0">
                  <a:pos x="242" y="20"/>
                </a:cxn>
                <a:cxn ang="0">
                  <a:pos x="254" y="11"/>
                </a:cxn>
                <a:cxn ang="0">
                  <a:pos x="239" y="3"/>
                </a:cxn>
                <a:cxn ang="0">
                  <a:pos x="185" y="1"/>
                </a:cxn>
                <a:cxn ang="0">
                  <a:pos x="168" y="9"/>
                </a:cxn>
                <a:cxn ang="0">
                  <a:pos x="153" y="13"/>
                </a:cxn>
                <a:cxn ang="0">
                  <a:pos x="138" y="15"/>
                </a:cxn>
                <a:cxn ang="0">
                  <a:pos x="148" y="30"/>
                </a:cxn>
                <a:cxn ang="0">
                  <a:pos x="122" y="17"/>
                </a:cxn>
                <a:cxn ang="0">
                  <a:pos x="107" y="25"/>
                </a:cxn>
                <a:cxn ang="0">
                  <a:pos x="95" y="19"/>
                </a:cxn>
                <a:cxn ang="0">
                  <a:pos x="68" y="22"/>
                </a:cxn>
                <a:cxn ang="0">
                  <a:pos x="55" y="34"/>
                </a:cxn>
                <a:cxn ang="0">
                  <a:pos x="32" y="36"/>
                </a:cxn>
                <a:cxn ang="0">
                  <a:pos x="39" y="53"/>
                </a:cxn>
                <a:cxn ang="0">
                  <a:pos x="8" y="58"/>
                </a:cxn>
                <a:cxn ang="0">
                  <a:pos x="31" y="72"/>
                </a:cxn>
                <a:cxn ang="0">
                  <a:pos x="11" y="82"/>
                </a:cxn>
                <a:cxn ang="0">
                  <a:pos x="48" y="81"/>
                </a:cxn>
                <a:cxn ang="0">
                  <a:pos x="81" y="99"/>
                </a:cxn>
                <a:cxn ang="0">
                  <a:pos x="92" y="118"/>
                </a:cxn>
                <a:cxn ang="0">
                  <a:pos x="99" y="129"/>
                </a:cxn>
                <a:cxn ang="0">
                  <a:pos x="112" y="140"/>
                </a:cxn>
                <a:cxn ang="0">
                  <a:pos x="93" y="144"/>
                </a:cxn>
                <a:cxn ang="0">
                  <a:pos x="97" y="145"/>
                </a:cxn>
                <a:cxn ang="0">
                  <a:pos x="114" y="156"/>
                </a:cxn>
                <a:cxn ang="0">
                  <a:pos x="110" y="167"/>
                </a:cxn>
                <a:cxn ang="0">
                  <a:pos x="107" y="171"/>
                </a:cxn>
                <a:cxn ang="0">
                  <a:pos x="97" y="178"/>
                </a:cxn>
                <a:cxn ang="0">
                  <a:pos x="100" y="191"/>
                </a:cxn>
                <a:cxn ang="0">
                  <a:pos x="114" y="201"/>
                </a:cxn>
                <a:cxn ang="0">
                  <a:pos x="113" y="213"/>
                </a:cxn>
                <a:cxn ang="0">
                  <a:pos x="127" y="226"/>
                </a:cxn>
                <a:cxn ang="0">
                  <a:pos x="137" y="231"/>
                </a:cxn>
                <a:cxn ang="0">
                  <a:pos x="147" y="237"/>
                </a:cxn>
                <a:cxn ang="0">
                  <a:pos x="151" y="231"/>
                </a:cxn>
                <a:cxn ang="0">
                  <a:pos x="162" y="213"/>
                </a:cxn>
                <a:cxn ang="0">
                  <a:pos x="177" y="188"/>
                </a:cxn>
                <a:cxn ang="0">
                  <a:pos x="201" y="176"/>
                </a:cxn>
                <a:cxn ang="0">
                  <a:pos x="219" y="165"/>
                </a:cxn>
                <a:cxn ang="0">
                  <a:pos x="248" y="154"/>
                </a:cxn>
                <a:cxn ang="0">
                  <a:pos x="235" y="38"/>
                </a:cxn>
                <a:cxn ang="0">
                  <a:pos x="181" y="185"/>
                </a:cxn>
                <a:cxn ang="0">
                  <a:pos x="210" y="11"/>
                </a:cxn>
              </a:cxnLst>
              <a:rect l="0" t="0" r="r" b="b"/>
              <a:pathLst>
                <a:path w="311" h="239">
                  <a:moveTo>
                    <a:pt x="253" y="153"/>
                  </a:moveTo>
                  <a:cubicBezTo>
                    <a:pt x="254" y="152"/>
                    <a:pt x="254" y="152"/>
                    <a:pt x="254" y="152"/>
                  </a:cubicBezTo>
                  <a:cubicBezTo>
                    <a:pt x="254" y="152"/>
                    <a:pt x="254" y="153"/>
                    <a:pt x="255" y="153"/>
                  </a:cubicBezTo>
                  <a:cubicBezTo>
                    <a:pt x="255" y="152"/>
                    <a:pt x="255" y="152"/>
                    <a:pt x="255" y="152"/>
                  </a:cubicBezTo>
                  <a:cubicBezTo>
                    <a:pt x="256" y="152"/>
                    <a:pt x="256" y="152"/>
                    <a:pt x="256" y="151"/>
                  </a:cubicBezTo>
                  <a:cubicBezTo>
                    <a:pt x="255" y="151"/>
                    <a:pt x="255" y="151"/>
                    <a:pt x="255" y="151"/>
                  </a:cubicBezTo>
                  <a:cubicBezTo>
                    <a:pt x="256" y="150"/>
                    <a:pt x="256" y="150"/>
                    <a:pt x="256" y="150"/>
                  </a:cubicBezTo>
                  <a:cubicBezTo>
                    <a:pt x="257" y="150"/>
                    <a:pt x="257" y="150"/>
                    <a:pt x="258" y="150"/>
                  </a:cubicBezTo>
                  <a:cubicBezTo>
                    <a:pt x="258" y="150"/>
                    <a:pt x="258" y="150"/>
                    <a:pt x="258" y="150"/>
                  </a:cubicBezTo>
                  <a:cubicBezTo>
                    <a:pt x="258" y="149"/>
                    <a:pt x="258" y="149"/>
                    <a:pt x="258" y="149"/>
                  </a:cubicBezTo>
                  <a:cubicBezTo>
                    <a:pt x="258" y="149"/>
                    <a:pt x="258" y="149"/>
                    <a:pt x="258" y="149"/>
                  </a:cubicBezTo>
                  <a:cubicBezTo>
                    <a:pt x="258" y="147"/>
                    <a:pt x="260" y="146"/>
                    <a:pt x="262" y="146"/>
                  </a:cubicBezTo>
                  <a:cubicBezTo>
                    <a:pt x="263" y="145"/>
                    <a:pt x="263" y="145"/>
                    <a:pt x="263" y="145"/>
                  </a:cubicBezTo>
                  <a:cubicBezTo>
                    <a:pt x="262" y="144"/>
                    <a:pt x="262" y="144"/>
                    <a:pt x="262" y="144"/>
                  </a:cubicBezTo>
                  <a:cubicBezTo>
                    <a:pt x="261" y="145"/>
                    <a:pt x="259" y="145"/>
                    <a:pt x="258" y="145"/>
                  </a:cubicBezTo>
                  <a:cubicBezTo>
                    <a:pt x="258" y="144"/>
                    <a:pt x="258" y="144"/>
                    <a:pt x="258" y="144"/>
                  </a:cubicBezTo>
                  <a:cubicBezTo>
                    <a:pt x="255" y="144"/>
                    <a:pt x="255" y="144"/>
                    <a:pt x="255" y="144"/>
                  </a:cubicBezTo>
                  <a:cubicBezTo>
                    <a:pt x="255" y="144"/>
                    <a:pt x="255" y="144"/>
                    <a:pt x="255" y="144"/>
                  </a:cubicBezTo>
                  <a:cubicBezTo>
                    <a:pt x="254" y="144"/>
                    <a:pt x="254" y="144"/>
                    <a:pt x="254" y="144"/>
                  </a:cubicBezTo>
                  <a:cubicBezTo>
                    <a:pt x="254" y="143"/>
                    <a:pt x="254" y="143"/>
                    <a:pt x="254" y="143"/>
                  </a:cubicBezTo>
                  <a:cubicBezTo>
                    <a:pt x="253" y="143"/>
                    <a:pt x="253" y="143"/>
                    <a:pt x="253" y="143"/>
                  </a:cubicBezTo>
                  <a:cubicBezTo>
                    <a:pt x="253" y="143"/>
                    <a:pt x="253" y="143"/>
                    <a:pt x="253" y="143"/>
                  </a:cubicBezTo>
                  <a:cubicBezTo>
                    <a:pt x="252" y="143"/>
                    <a:pt x="252" y="143"/>
                    <a:pt x="252" y="143"/>
                  </a:cubicBezTo>
                  <a:cubicBezTo>
                    <a:pt x="252" y="142"/>
                    <a:pt x="252" y="142"/>
                    <a:pt x="252" y="142"/>
                  </a:cubicBezTo>
                  <a:cubicBezTo>
                    <a:pt x="251" y="143"/>
                    <a:pt x="250" y="143"/>
                    <a:pt x="250" y="143"/>
                  </a:cubicBezTo>
                  <a:cubicBezTo>
                    <a:pt x="250" y="143"/>
                    <a:pt x="250" y="142"/>
                    <a:pt x="249" y="142"/>
                  </a:cubicBezTo>
                  <a:cubicBezTo>
                    <a:pt x="249" y="142"/>
                    <a:pt x="249" y="142"/>
                    <a:pt x="249" y="142"/>
                  </a:cubicBezTo>
                  <a:cubicBezTo>
                    <a:pt x="248" y="142"/>
                    <a:pt x="248" y="142"/>
                    <a:pt x="248" y="142"/>
                  </a:cubicBezTo>
                  <a:cubicBezTo>
                    <a:pt x="247" y="143"/>
                    <a:pt x="247" y="143"/>
                    <a:pt x="247" y="143"/>
                  </a:cubicBezTo>
                  <a:cubicBezTo>
                    <a:pt x="246" y="143"/>
                    <a:pt x="246" y="143"/>
                    <a:pt x="246" y="143"/>
                  </a:cubicBezTo>
                  <a:cubicBezTo>
                    <a:pt x="246" y="144"/>
                    <a:pt x="246" y="144"/>
                    <a:pt x="246" y="144"/>
                  </a:cubicBezTo>
                  <a:cubicBezTo>
                    <a:pt x="245" y="144"/>
                    <a:pt x="245" y="144"/>
                    <a:pt x="245" y="144"/>
                  </a:cubicBezTo>
                  <a:cubicBezTo>
                    <a:pt x="245" y="144"/>
                    <a:pt x="245" y="144"/>
                    <a:pt x="245" y="144"/>
                  </a:cubicBezTo>
                  <a:cubicBezTo>
                    <a:pt x="243" y="145"/>
                    <a:pt x="241" y="143"/>
                    <a:pt x="240" y="144"/>
                  </a:cubicBezTo>
                  <a:cubicBezTo>
                    <a:pt x="238" y="144"/>
                    <a:pt x="238" y="144"/>
                    <a:pt x="238" y="144"/>
                  </a:cubicBezTo>
                  <a:cubicBezTo>
                    <a:pt x="238" y="144"/>
                    <a:pt x="238" y="144"/>
                    <a:pt x="238" y="144"/>
                  </a:cubicBezTo>
                  <a:cubicBezTo>
                    <a:pt x="239" y="143"/>
                    <a:pt x="240" y="143"/>
                    <a:pt x="240" y="143"/>
                  </a:cubicBezTo>
                  <a:cubicBezTo>
                    <a:pt x="240" y="142"/>
                    <a:pt x="240" y="142"/>
                    <a:pt x="240" y="141"/>
                  </a:cubicBezTo>
                  <a:cubicBezTo>
                    <a:pt x="238" y="141"/>
                    <a:pt x="238" y="141"/>
                    <a:pt x="238" y="141"/>
                  </a:cubicBezTo>
                  <a:cubicBezTo>
                    <a:pt x="238" y="141"/>
                    <a:pt x="238" y="141"/>
                    <a:pt x="238" y="141"/>
                  </a:cubicBezTo>
                  <a:cubicBezTo>
                    <a:pt x="236" y="142"/>
                    <a:pt x="233" y="141"/>
                    <a:pt x="232" y="142"/>
                  </a:cubicBezTo>
                  <a:cubicBezTo>
                    <a:pt x="230" y="142"/>
                    <a:pt x="229" y="142"/>
                    <a:pt x="229" y="140"/>
                  </a:cubicBezTo>
                  <a:cubicBezTo>
                    <a:pt x="228" y="140"/>
                    <a:pt x="228" y="140"/>
                    <a:pt x="228" y="140"/>
                  </a:cubicBezTo>
                  <a:cubicBezTo>
                    <a:pt x="229" y="140"/>
                    <a:pt x="229" y="139"/>
                    <a:pt x="229" y="138"/>
                  </a:cubicBezTo>
                  <a:cubicBezTo>
                    <a:pt x="231" y="138"/>
                    <a:pt x="230" y="137"/>
                    <a:pt x="232" y="137"/>
                  </a:cubicBezTo>
                  <a:cubicBezTo>
                    <a:pt x="232" y="136"/>
                    <a:pt x="232" y="136"/>
                    <a:pt x="232" y="136"/>
                  </a:cubicBezTo>
                  <a:cubicBezTo>
                    <a:pt x="233" y="136"/>
                    <a:pt x="233" y="136"/>
                    <a:pt x="234" y="136"/>
                  </a:cubicBezTo>
                  <a:cubicBezTo>
                    <a:pt x="234" y="137"/>
                    <a:pt x="234" y="137"/>
                    <a:pt x="234" y="137"/>
                  </a:cubicBezTo>
                  <a:cubicBezTo>
                    <a:pt x="239" y="137"/>
                    <a:pt x="239" y="137"/>
                    <a:pt x="239" y="137"/>
                  </a:cubicBezTo>
                  <a:cubicBezTo>
                    <a:pt x="239" y="137"/>
                    <a:pt x="239" y="137"/>
                    <a:pt x="240" y="137"/>
                  </a:cubicBezTo>
                  <a:cubicBezTo>
                    <a:pt x="240" y="137"/>
                    <a:pt x="240" y="137"/>
                    <a:pt x="240" y="137"/>
                  </a:cubicBezTo>
                  <a:cubicBezTo>
                    <a:pt x="240" y="137"/>
                    <a:pt x="240" y="137"/>
                    <a:pt x="240" y="137"/>
                  </a:cubicBezTo>
                  <a:cubicBezTo>
                    <a:pt x="241" y="136"/>
                    <a:pt x="241" y="136"/>
                    <a:pt x="242" y="136"/>
                  </a:cubicBezTo>
                  <a:cubicBezTo>
                    <a:pt x="242" y="136"/>
                    <a:pt x="242" y="136"/>
                    <a:pt x="242" y="136"/>
                  </a:cubicBezTo>
                  <a:cubicBezTo>
                    <a:pt x="246" y="136"/>
                    <a:pt x="246" y="136"/>
                    <a:pt x="246" y="136"/>
                  </a:cubicBezTo>
                  <a:cubicBezTo>
                    <a:pt x="245" y="135"/>
                    <a:pt x="245" y="134"/>
                    <a:pt x="245" y="133"/>
                  </a:cubicBezTo>
                  <a:cubicBezTo>
                    <a:pt x="244" y="133"/>
                    <a:pt x="244" y="133"/>
                    <a:pt x="244" y="133"/>
                  </a:cubicBezTo>
                  <a:cubicBezTo>
                    <a:pt x="244" y="133"/>
                    <a:pt x="244" y="133"/>
                    <a:pt x="244" y="133"/>
                  </a:cubicBezTo>
                  <a:cubicBezTo>
                    <a:pt x="242" y="133"/>
                    <a:pt x="241" y="133"/>
                    <a:pt x="241" y="131"/>
                  </a:cubicBezTo>
                  <a:cubicBezTo>
                    <a:pt x="240" y="131"/>
                    <a:pt x="240" y="131"/>
                    <a:pt x="240" y="131"/>
                  </a:cubicBezTo>
                  <a:cubicBezTo>
                    <a:pt x="240" y="132"/>
                    <a:pt x="240" y="132"/>
                    <a:pt x="240" y="132"/>
                  </a:cubicBezTo>
                  <a:cubicBezTo>
                    <a:pt x="232" y="132"/>
                    <a:pt x="232" y="132"/>
                    <a:pt x="232" y="132"/>
                  </a:cubicBezTo>
                  <a:cubicBezTo>
                    <a:pt x="232" y="132"/>
                    <a:pt x="232" y="132"/>
                    <a:pt x="232" y="132"/>
                  </a:cubicBezTo>
                  <a:cubicBezTo>
                    <a:pt x="232" y="132"/>
                    <a:pt x="232" y="132"/>
                    <a:pt x="232" y="132"/>
                  </a:cubicBezTo>
                  <a:cubicBezTo>
                    <a:pt x="232" y="132"/>
                    <a:pt x="232" y="132"/>
                    <a:pt x="232" y="132"/>
                  </a:cubicBezTo>
                  <a:cubicBezTo>
                    <a:pt x="230" y="132"/>
                    <a:pt x="230" y="132"/>
                    <a:pt x="230" y="132"/>
                  </a:cubicBezTo>
                  <a:cubicBezTo>
                    <a:pt x="230" y="132"/>
                    <a:pt x="230" y="132"/>
                    <a:pt x="230" y="132"/>
                  </a:cubicBezTo>
                  <a:cubicBezTo>
                    <a:pt x="229" y="132"/>
                    <a:pt x="229" y="132"/>
                    <a:pt x="229" y="132"/>
                  </a:cubicBezTo>
                  <a:cubicBezTo>
                    <a:pt x="229" y="132"/>
                    <a:pt x="229" y="132"/>
                    <a:pt x="229" y="132"/>
                  </a:cubicBezTo>
                  <a:cubicBezTo>
                    <a:pt x="230" y="131"/>
                    <a:pt x="230" y="131"/>
                    <a:pt x="230" y="131"/>
                  </a:cubicBezTo>
                  <a:cubicBezTo>
                    <a:pt x="232" y="131"/>
                    <a:pt x="232" y="131"/>
                    <a:pt x="232" y="131"/>
                  </a:cubicBezTo>
                  <a:cubicBezTo>
                    <a:pt x="232" y="131"/>
                    <a:pt x="232" y="131"/>
                    <a:pt x="232" y="131"/>
                  </a:cubicBezTo>
                  <a:cubicBezTo>
                    <a:pt x="232" y="131"/>
                    <a:pt x="232" y="131"/>
                    <a:pt x="232" y="131"/>
                  </a:cubicBezTo>
                  <a:cubicBezTo>
                    <a:pt x="232" y="130"/>
                    <a:pt x="232" y="130"/>
                    <a:pt x="232" y="130"/>
                  </a:cubicBezTo>
                  <a:cubicBezTo>
                    <a:pt x="232" y="130"/>
                    <a:pt x="232" y="130"/>
                    <a:pt x="232" y="130"/>
                  </a:cubicBezTo>
                  <a:cubicBezTo>
                    <a:pt x="231" y="129"/>
                    <a:pt x="232" y="130"/>
                    <a:pt x="230" y="129"/>
                  </a:cubicBezTo>
                  <a:cubicBezTo>
                    <a:pt x="230" y="128"/>
                    <a:pt x="230" y="128"/>
                    <a:pt x="230" y="128"/>
                  </a:cubicBezTo>
                  <a:cubicBezTo>
                    <a:pt x="231" y="128"/>
                    <a:pt x="231" y="128"/>
                    <a:pt x="231" y="128"/>
                  </a:cubicBezTo>
                  <a:cubicBezTo>
                    <a:pt x="232" y="127"/>
                    <a:pt x="233" y="129"/>
                    <a:pt x="234" y="130"/>
                  </a:cubicBezTo>
                  <a:cubicBezTo>
                    <a:pt x="234" y="130"/>
                    <a:pt x="234" y="130"/>
                    <a:pt x="234" y="130"/>
                  </a:cubicBezTo>
                  <a:cubicBezTo>
                    <a:pt x="234" y="130"/>
                    <a:pt x="235" y="130"/>
                    <a:pt x="236" y="130"/>
                  </a:cubicBezTo>
                  <a:cubicBezTo>
                    <a:pt x="236" y="129"/>
                    <a:pt x="236" y="129"/>
                    <a:pt x="236" y="129"/>
                  </a:cubicBezTo>
                  <a:cubicBezTo>
                    <a:pt x="237" y="129"/>
                    <a:pt x="239" y="130"/>
                    <a:pt x="240" y="130"/>
                  </a:cubicBezTo>
                  <a:cubicBezTo>
                    <a:pt x="240" y="130"/>
                    <a:pt x="240" y="130"/>
                    <a:pt x="240" y="130"/>
                  </a:cubicBezTo>
                  <a:cubicBezTo>
                    <a:pt x="241" y="130"/>
                    <a:pt x="241" y="130"/>
                    <a:pt x="241" y="130"/>
                  </a:cubicBezTo>
                  <a:cubicBezTo>
                    <a:pt x="241" y="130"/>
                    <a:pt x="241" y="130"/>
                    <a:pt x="241" y="130"/>
                  </a:cubicBezTo>
                  <a:cubicBezTo>
                    <a:pt x="244" y="130"/>
                    <a:pt x="244" y="130"/>
                    <a:pt x="244" y="130"/>
                  </a:cubicBezTo>
                  <a:cubicBezTo>
                    <a:pt x="244" y="131"/>
                    <a:pt x="244" y="132"/>
                    <a:pt x="245" y="132"/>
                  </a:cubicBezTo>
                  <a:cubicBezTo>
                    <a:pt x="246" y="133"/>
                    <a:pt x="248" y="133"/>
                    <a:pt x="249" y="133"/>
                  </a:cubicBezTo>
                  <a:cubicBezTo>
                    <a:pt x="250" y="134"/>
                    <a:pt x="250" y="135"/>
                    <a:pt x="251" y="136"/>
                  </a:cubicBezTo>
                  <a:cubicBezTo>
                    <a:pt x="252" y="137"/>
                    <a:pt x="252" y="137"/>
                    <a:pt x="252" y="137"/>
                  </a:cubicBezTo>
                  <a:cubicBezTo>
                    <a:pt x="252" y="137"/>
                    <a:pt x="252" y="138"/>
                    <a:pt x="252" y="138"/>
                  </a:cubicBezTo>
                  <a:cubicBezTo>
                    <a:pt x="253" y="139"/>
                    <a:pt x="254" y="139"/>
                    <a:pt x="254" y="140"/>
                  </a:cubicBezTo>
                  <a:cubicBezTo>
                    <a:pt x="255" y="140"/>
                    <a:pt x="255" y="141"/>
                    <a:pt x="255" y="141"/>
                  </a:cubicBezTo>
                  <a:cubicBezTo>
                    <a:pt x="256" y="142"/>
                    <a:pt x="257" y="142"/>
                    <a:pt x="258" y="142"/>
                  </a:cubicBezTo>
                  <a:cubicBezTo>
                    <a:pt x="258" y="142"/>
                    <a:pt x="258" y="142"/>
                    <a:pt x="258" y="142"/>
                  </a:cubicBezTo>
                  <a:cubicBezTo>
                    <a:pt x="258" y="143"/>
                    <a:pt x="258" y="143"/>
                    <a:pt x="259" y="143"/>
                  </a:cubicBezTo>
                  <a:cubicBezTo>
                    <a:pt x="259" y="142"/>
                    <a:pt x="259" y="143"/>
                    <a:pt x="259" y="142"/>
                  </a:cubicBezTo>
                  <a:cubicBezTo>
                    <a:pt x="259" y="142"/>
                    <a:pt x="259" y="142"/>
                    <a:pt x="259" y="142"/>
                  </a:cubicBezTo>
                  <a:cubicBezTo>
                    <a:pt x="260" y="142"/>
                    <a:pt x="261" y="142"/>
                    <a:pt x="263" y="142"/>
                  </a:cubicBezTo>
                  <a:cubicBezTo>
                    <a:pt x="263" y="143"/>
                    <a:pt x="263" y="143"/>
                    <a:pt x="263" y="143"/>
                  </a:cubicBezTo>
                  <a:cubicBezTo>
                    <a:pt x="264" y="143"/>
                    <a:pt x="264" y="143"/>
                    <a:pt x="265" y="144"/>
                  </a:cubicBezTo>
                  <a:cubicBezTo>
                    <a:pt x="265" y="143"/>
                    <a:pt x="265" y="143"/>
                    <a:pt x="265" y="143"/>
                  </a:cubicBezTo>
                  <a:cubicBezTo>
                    <a:pt x="265" y="141"/>
                    <a:pt x="265" y="141"/>
                    <a:pt x="265" y="141"/>
                  </a:cubicBezTo>
                  <a:cubicBezTo>
                    <a:pt x="264" y="141"/>
                    <a:pt x="264" y="141"/>
                    <a:pt x="264" y="141"/>
                  </a:cubicBezTo>
                  <a:cubicBezTo>
                    <a:pt x="264" y="141"/>
                    <a:pt x="264" y="141"/>
                    <a:pt x="264" y="141"/>
                  </a:cubicBezTo>
                  <a:cubicBezTo>
                    <a:pt x="264" y="140"/>
                    <a:pt x="264" y="140"/>
                    <a:pt x="264" y="140"/>
                  </a:cubicBezTo>
                  <a:cubicBezTo>
                    <a:pt x="264" y="140"/>
                    <a:pt x="265" y="140"/>
                    <a:pt x="265" y="140"/>
                  </a:cubicBezTo>
                  <a:cubicBezTo>
                    <a:pt x="265" y="139"/>
                    <a:pt x="265" y="139"/>
                    <a:pt x="265" y="139"/>
                  </a:cubicBezTo>
                  <a:cubicBezTo>
                    <a:pt x="265" y="139"/>
                    <a:pt x="265" y="139"/>
                    <a:pt x="265" y="139"/>
                  </a:cubicBezTo>
                  <a:cubicBezTo>
                    <a:pt x="265" y="138"/>
                    <a:pt x="265" y="137"/>
                    <a:pt x="265" y="137"/>
                  </a:cubicBezTo>
                  <a:cubicBezTo>
                    <a:pt x="265" y="137"/>
                    <a:pt x="265" y="137"/>
                    <a:pt x="265" y="137"/>
                  </a:cubicBezTo>
                  <a:cubicBezTo>
                    <a:pt x="265" y="135"/>
                    <a:pt x="264" y="135"/>
                    <a:pt x="263" y="135"/>
                  </a:cubicBezTo>
                  <a:cubicBezTo>
                    <a:pt x="263" y="134"/>
                    <a:pt x="263" y="133"/>
                    <a:pt x="263" y="132"/>
                  </a:cubicBezTo>
                  <a:cubicBezTo>
                    <a:pt x="262" y="132"/>
                    <a:pt x="262" y="132"/>
                    <a:pt x="262" y="132"/>
                  </a:cubicBezTo>
                  <a:cubicBezTo>
                    <a:pt x="261" y="133"/>
                    <a:pt x="262" y="132"/>
                    <a:pt x="261" y="133"/>
                  </a:cubicBezTo>
                  <a:cubicBezTo>
                    <a:pt x="261" y="133"/>
                    <a:pt x="261" y="133"/>
                    <a:pt x="261" y="133"/>
                  </a:cubicBezTo>
                  <a:cubicBezTo>
                    <a:pt x="261" y="133"/>
                    <a:pt x="261" y="133"/>
                    <a:pt x="261" y="133"/>
                  </a:cubicBezTo>
                  <a:cubicBezTo>
                    <a:pt x="261" y="132"/>
                    <a:pt x="261" y="131"/>
                    <a:pt x="261" y="130"/>
                  </a:cubicBezTo>
                  <a:cubicBezTo>
                    <a:pt x="259" y="131"/>
                    <a:pt x="259" y="131"/>
                    <a:pt x="259" y="131"/>
                  </a:cubicBezTo>
                  <a:cubicBezTo>
                    <a:pt x="259" y="130"/>
                    <a:pt x="259" y="130"/>
                    <a:pt x="259" y="129"/>
                  </a:cubicBezTo>
                  <a:cubicBezTo>
                    <a:pt x="259" y="129"/>
                    <a:pt x="259" y="129"/>
                    <a:pt x="259" y="129"/>
                  </a:cubicBezTo>
                  <a:cubicBezTo>
                    <a:pt x="258" y="129"/>
                    <a:pt x="258" y="129"/>
                    <a:pt x="258" y="129"/>
                  </a:cubicBezTo>
                  <a:cubicBezTo>
                    <a:pt x="258" y="128"/>
                    <a:pt x="257" y="128"/>
                    <a:pt x="257" y="127"/>
                  </a:cubicBezTo>
                  <a:cubicBezTo>
                    <a:pt x="256" y="127"/>
                    <a:pt x="255" y="127"/>
                    <a:pt x="255" y="127"/>
                  </a:cubicBezTo>
                  <a:cubicBezTo>
                    <a:pt x="254" y="126"/>
                    <a:pt x="254" y="126"/>
                    <a:pt x="254" y="125"/>
                  </a:cubicBezTo>
                  <a:cubicBezTo>
                    <a:pt x="253" y="125"/>
                    <a:pt x="251" y="124"/>
                    <a:pt x="250" y="125"/>
                  </a:cubicBezTo>
                  <a:cubicBezTo>
                    <a:pt x="250" y="125"/>
                    <a:pt x="250" y="125"/>
                    <a:pt x="250" y="125"/>
                  </a:cubicBezTo>
                  <a:cubicBezTo>
                    <a:pt x="249" y="125"/>
                    <a:pt x="248" y="125"/>
                    <a:pt x="248" y="125"/>
                  </a:cubicBezTo>
                  <a:cubicBezTo>
                    <a:pt x="248" y="125"/>
                    <a:pt x="248" y="125"/>
                    <a:pt x="248" y="125"/>
                  </a:cubicBezTo>
                  <a:cubicBezTo>
                    <a:pt x="246" y="125"/>
                    <a:pt x="246" y="125"/>
                    <a:pt x="246" y="125"/>
                  </a:cubicBezTo>
                  <a:cubicBezTo>
                    <a:pt x="246" y="125"/>
                    <a:pt x="246" y="125"/>
                    <a:pt x="246" y="125"/>
                  </a:cubicBezTo>
                  <a:cubicBezTo>
                    <a:pt x="247" y="124"/>
                    <a:pt x="248" y="124"/>
                    <a:pt x="249" y="123"/>
                  </a:cubicBezTo>
                  <a:cubicBezTo>
                    <a:pt x="250" y="123"/>
                    <a:pt x="249" y="123"/>
                    <a:pt x="250" y="122"/>
                  </a:cubicBezTo>
                  <a:cubicBezTo>
                    <a:pt x="249" y="122"/>
                    <a:pt x="249" y="122"/>
                    <a:pt x="249" y="121"/>
                  </a:cubicBezTo>
                  <a:cubicBezTo>
                    <a:pt x="248" y="121"/>
                    <a:pt x="247" y="121"/>
                    <a:pt x="247" y="121"/>
                  </a:cubicBezTo>
                  <a:cubicBezTo>
                    <a:pt x="247" y="121"/>
                    <a:pt x="247" y="121"/>
                    <a:pt x="247" y="121"/>
                  </a:cubicBezTo>
                  <a:cubicBezTo>
                    <a:pt x="246" y="121"/>
                    <a:pt x="246" y="121"/>
                    <a:pt x="245" y="122"/>
                  </a:cubicBezTo>
                  <a:cubicBezTo>
                    <a:pt x="245" y="122"/>
                    <a:pt x="245" y="122"/>
                    <a:pt x="245" y="122"/>
                  </a:cubicBezTo>
                  <a:cubicBezTo>
                    <a:pt x="243" y="122"/>
                    <a:pt x="243" y="122"/>
                    <a:pt x="243" y="122"/>
                  </a:cubicBezTo>
                  <a:cubicBezTo>
                    <a:pt x="243" y="122"/>
                    <a:pt x="242" y="123"/>
                    <a:pt x="242" y="123"/>
                  </a:cubicBezTo>
                  <a:cubicBezTo>
                    <a:pt x="242" y="123"/>
                    <a:pt x="242" y="123"/>
                    <a:pt x="242" y="123"/>
                  </a:cubicBezTo>
                  <a:cubicBezTo>
                    <a:pt x="240" y="123"/>
                    <a:pt x="240" y="123"/>
                    <a:pt x="240" y="123"/>
                  </a:cubicBezTo>
                  <a:cubicBezTo>
                    <a:pt x="240" y="123"/>
                    <a:pt x="239" y="123"/>
                    <a:pt x="240" y="122"/>
                  </a:cubicBezTo>
                  <a:cubicBezTo>
                    <a:pt x="240" y="122"/>
                    <a:pt x="240" y="122"/>
                    <a:pt x="240" y="122"/>
                  </a:cubicBezTo>
                  <a:cubicBezTo>
                    <a:pt x="239" y="121"/>
                    <a:pt x="240" y="121"/>
                    <a:pt x="238" y="121"/>
                  </a:cubicBezTo>
                  <a:cubicBezTo>
                    <a:pt x="238" y="121"/>
                    <a:pt x="238" y="120"/>
                    <a:pt x="238" y="120"/>
                  </a:cubicBezTo>
                  <a:cubicBezTo>
                    <a:pt x="237" y="120"/>
                    <a:pt x="237" y="119"/>
                    <a:pt x="236" y="119"/>
                  </a:cubicBezTo>
                  <a:cubicBezTo>
                    <a:pt x="236" y="118"/>
                    <a:pt x="236" y="118"/>
                    <a:pt x="236" y="118"/>
                  </a:cubicBezTo>
                  <a:cubicBezTo>
                    <a:pt x="236" y="118"/>
                    <a:pt x="236" y="118"/>
                    <a:pt x="236" y="118"/>
                  </a:cubicBezTo>
                  <a:cubicBezTo>
                    <a:pt x="236" y="118"/>
                    <a:pt x="236" y="118"/>
                    <a:pt x="236" y="118"/>
                  </a:cubicBezTo>
                  <a:cubicBezTo>
                    <a:pt x="237" y="118"/>
                    <a:pt x="238" y="118"/>
                    <a:pt x="239" y="117"/>
                  </a:cubicBezTo>
                  <a:cubicBezTo>
                    <a:pt x="239" y="116"/>
                    <a:pt x="239" y="116"/>
                    <a:pt x="239" y="116"/>
                  </a:cubicBezTo>
                  <a:cubicBezTo>
                    <a:pt x="238" y="116"/>
                    <a:pt x="238" y="116"/>
                    <a:pt x="238" y="116"/>
                  </a:cubicBezTo>
                  <a:cubicBezTo>
                    <a:pt x="239" y="115"/>
                    <a:pt x="241" y="117"/>
                    <a:pt x="243" y="116"/>
                  </a:cubicBezTo>
                  <a:cubicBezTo>
                    <a:pt x="243" y="115"/>
                    <a:pt x="243" y="115"/>
                    <a:pt x="243" y="115"/>
                  </a:cubicBezTo>
                  <a:cubicBezTo>
                    <a:pt x="243" y="115"/>
                    <a:pt x="244" y="115"/>
                    <a:pt x="244" y="115"/>
                  </a:cubicBezTo>
                  <a:cubicBezTo>
                    <a:pt x="245" y="114"/>
                    <a:pt x="245" y="114"/>
                    <a:pt x="245" y="114"/>
                  </a:cubicBezTo>
                  <a:cubicBezTo>
                    <a:pt x="245" y="114"/>
                    <a:pt x="246" y="114"/>
                    <a:pt x="247" y="114"/>
                  </a:cubicBezTo>
                  <a:cubicBezTo>
                    <a:pt x="247" y="113"/>
                    <a:pt x="247" y="113"/>
                    <a:pt x="247" y="113"/>
                  </a:cubicBezTo>
                  <a:cubicBezTo>
                    <a:pt x="247" y="113"/>
                    <a:pt x="247" y="113"/>
                    <a:pt x="247" y="113"/>
                  </a:cubicBezTo>
                  <a:cubicBezTo>
                    <a:pt x="248" y="113"/>
                    <a:pt x="249" y="112"/>
                    <a:pt x="250" y="112"/>
                  </a:cubicBezTo>
                  <a:cubicBezTo>
                    <a:pt x="250" y="110"/>
                    <a:pt x="250" y="110"/>
                    <a:pt x="250" y="110"/>
                  </a:cubicBezTo>
                  <a:cubicBezTo>
                    <a:pt x="252" y="110"/>
                    <a:pt x="252" y="110"/>
                    <a:pt x="252" y="110"/>
                  </a:cubicBezTo>
                  <a:cubicBezTo>
                    <a:pt x="251" y="110"/>
                    <a:pt x="251" y="111"/>
                    <a:pt x="251" y="112"/>
                  </a:cubicBezTo>
                  <a:cubicBezTo>
                    <a:pt x="251" y="112"/>
                    <a:pt x="251" y="112"/>
                    <a:pt x="251" y="112"/>
                  </a:cubicBezTo>
                  <a:cubicBezTo>
                    <a:pt x="251" y="113"/>
                    <a:pt x="251" y="113"/>
                    <a:pt x="251" y="113"/>
                  </a:cubicBezTo>
                  <a:cubicBezTo>
                    <a:pt x="252" y="113"/>
                    <a:pt x="252" y="113"/>
                    <a:pt x="253" y="113"/>
                  </a:cubicBezTo>
                  <a:cubicBezTo>
                    <a:pt x="253" y="113"/>
                    <a:pt x="253" y="113"/>
                    <a:pt x="253" y="113"/>
                  </a:cubicBezTo>
                  <a:cubicBezTo>
                    <a:pt x="255" y="113"/>
                    <a:pt x="255" y="113"/>
                    <a:pt x="255" y="113"/>
                  </a:cubicBezTo>
                  <a:cubicBezTo>
                    <a:pt x="255" y="114"/>
                    <a:pt x="255" y="114"/>
                    <a:pt x="255" y="114"/>
                  </a:cubicBezTo>
                  <a:cubicBezTo>
                    <a:pt x="256" y="114"/>
                    <a:pt x="256" y="114"/>
                    <a:pt x="256" y="114"/>
                  </a:cubicBezTo>
                  <a:cubicBezTo>
                    <a:pt x="256" y="114"/>
                    <a:pt x="256" y="114"/>
                    <a:pt x="256" y="114"/>
                  </a:cubicBezTo>
                  <a:cubicBezTo>
                    <a:pt x="259" y="114"/>
                    <a:pt x="259" y="114"/>
                    <a:pt x="259" y="114"/>
                  </a:cubicBezTo>
                  <a:cubicBezTo>
                    <a:pt x="259" y="115"/>
                    <a:pt x="259" y="115"/>
                    <a:pt x="259" y="115"/>
                  </a:cubicBezTo>
                  <a:cubicBezTo>
                    <a:pt x="260" y="115"/>
                    <a:pt x="260" y="115"/>
                    <a:pt x="260" y="115"/>
                  </a:cubicBezTo>
                  <a:cubicBezTo>
                    <a:pt x="260" y="115"/>
                    <a:pt x="260" y="115"/>
                    <a:pt x="260" y="115"/>
                  </a:cubicBezTo>
                  <a:cubicBezTo>
                    <a:pt x="260" y="115"/>
                    <a:pt x="261" y="115"/>
                    <a:pt x="261" y="115"/>
                  </a:cubicBezTo>
                  <a:cubicBezTo>
                    <a:pt x="261" y="115"/>
                    <a:pt x="261" y="115"/>
                    <a:pt x="261" y="115"/>
                  </a:cubicBezTo>
                  <a:cubicBezTo>
                    <a:pt x="262" y="115"/>
                    <a:pt x="263" y="115"/>
                    <a:pt x="263" y="115"/>
                  </a:cubicBezTo>
                  <a:cubicBezTo>
                    <a:pt x="263" y="114"/>
                    <a:pt x="263" y="114"/>
                    <a:pt x="263" y="114"/>
                  </a:cubicBezTo>
                  <a:cubicBezTo>
                    <a:pt x="265" y="114"/>
                    <a:pt x="265" y="114"/>
                    <a:pt x="265" y="114"/>
                  </a:cubicBezTo>
                  <a:cubicBezTo>
                    <a:pt x="265" y="113"/>
                    <a:pt x="265" y="113"/>
                    <a:pt x="265" y="113"/>
                  </a:cubicBezTo>
                  <a:cubicBezTo>
                    <a:pt x="266" y="113"/>
                    <a:pt x="266" y="113"/>
                    <a:pt x="266" y="113"/>
                  </a:cubicBezTo>
                  <a:cubicBezTo>
                    <a:pt x="266" y="112"/>
                    <a:pt x="266" y="112"/>
                    <a:pt x="266" y="112"/>
                  </a:cubicBezTo>
                  <a:cubicBezTo>
                    <a:pt x="267" y="112"/>
                    <a:pt x="269" y="112"/>
                    <a:pt x="270" y="111"/>
                  </a:cubicBezTo>
                  <a:cubicBezTo>
                    <a:pt x="270" y="111"/>
                    <a:pt x="270" y="111"/>
                    <a:pt x="270" y="111"/>
                  </a:cubicBezTo>
                  <a:cubicBezTo>
                    <a:pt x="271" y="111"/>
                    <a:pt x="269" y="110"/>
                    <a:pt x="270" y="109"/>
                  </a:cubicBezTo>
                  <a:cubicBezTo>
                    <a:pt x="270" y="109"/>
                    <a:pt x="270" y="109"/>
                    <a:pt x="270" y="109"/>
                  </a:cubicBezTo>
                  <a:cubicBezTo>
                    <a:pt x="269" y="108"/>
                    <a:pt x="268" y="108"/>
                    <a:pt x="267" y="108"/>
                  </a:cubicBezTo>
                  <a:cubicBezTo>
                    <a:pt x="267" y="107"/>
                    <a:pt x="267" y="107"/>
                    <a:pt x="267" y="107"/>
                  </a:cubicBezTo>
                  <a:cubicBezTo>
                    <a:pt x="266" y="107"/>
                    <a:pt x="266" y="107"/>
                    <a:pt x="265" y="107"/>
                  </a:cubicBezTo>
                  <a:cubicBezTo>
                    <a:pt x="265" y="108"/>
                    <a:pt x="264" y="108"/>
                    <a:pt x="264" y="110"/>
                  </a:cubicBezTo>
                  <a:cubicBezTo>
                    <a:pt x="263" y="110"/>
                    <a:pt x="263" y="110"/>
                    <a:pt x="263" y="110"/>
                  </a:cubicBezTo>
                  <a:cubicBezTo>
                    <a:pt x="263" y="109"/>
                    <a:pt x="263" y="108"/>
                    <a:pt x="263" y="107"/>
                  </a:cubicBezTo>
                  <a:cubicBezTo>
                    <a:pt x="262" y="107"/>
                    <a:pt x="262" y="107"/>
                    <a:pt x="262" y="107"/>
                  </a:cubicBezTo>
                  <a:cubicBezTo>
                    <a:pt x="261" y="107"/>
                    <a:pt x="261" y="107"/>
                    <a:pt x="261" y="107"/>
                  </a:cubicBezTo>
                  <a:cubicBezTo>
                    <a:pt x="261" y="105"/>
                    <a:pt x="262" y="104"/>
                    <a:pt x="262" y="101"/>
                  </a:cubicBezTo>
                  <a:cubicBezTo>
                    <a:pt x="263" y="102"/>
                    <a:pt x="264" y="102"/>
                    <a:pt x="265" y="103"/>
                  </a:cubicBezTo>
                  <a:cubicBezTo>
                    <a:pt x="265" y="103"/>
                    <a:pt x="265" y="103"/>
                    <a:pt x="265" y="103"/>
                  </a:cubicBezTo>
                  <a:cubicBezTo>
                    <a:pt x="267" y="103"/>
                    <a:pt x="269" y="104"/>
                    <a:pt x="272" y="104"/>
                  </a:cubicBezTo>
                  <a:cubicBezTo>
                    <a:pt x="272" y="104"/>
                    <a:pt x="272" y="104"/>
                    <a:pt x="272" y="104"/>
                  </a:cubicBezTo>
                  <a:cubicBezTo>
                    <a:pt x="273" y="104"/>
                    <a:pt x="273" y="104"/>
                    <a:pt x="273" y="104"/>
                  </a:cubicBezTo>
                  <a:cubicBezTo>
                    <a:pt x="273" y="105"/>
                    <a:pt x="273" y="105"/>
                    <a:pt x="273" y="105"/>
                  </a:cubicBezTo>
                  <a:cubicBezTo>
                    <a:pt x="275" y="106"/>
                    <a:pt x="277" y="105"/>
                    <a:pt x="278" y="104"/>
                  </a:cubicBezTo>
                  <a:cubicBezTo>
                    <a:pt x="278" y="103"/>
                    <a:pt x="278" y="103"/>
                    <a:pt x="277" y="102"/>
                  </a:cubicBezTo>
                  <a:cubicBezTo>
                    <a:pt x="277" y="102"/>
                    <a:pt x="276" y="102"/>
                    <a:pt x="275" y="102"/>
                  </a:cubicBezTo>
                  <a:cubicBezTo>
                    <a:pt x="275" y="102"/>
                    <a:pt x="275" y="102"/>
                    <a:pt x="275" y="102"/>
                  </a:cubicBezTo>
                  <a:cubicBezTo>
                    <a:pt x="273" y="102"/>
                    <a:pt x="273" y="102"/>
                    <a:pt x="273" y="102"/>
                  </a:cubicBezTo>
                  <a:cubicBezTo>
                    <a:pt x="273" y="103"/>
                    <a:pt x="273" y="103"/>
                    <a:pt x="273" y="103"/>
                  </a:cubicBezTo>
                  <a:cubicBezTo>
                    <a:pt x="269" y="103"/>
                    <a:pt x="269" y="103"/>
                    <a:pt x="269" y="103"/>
                  </a:cubicBezTo>
                  <a:cubicBezTo>
                    <a:pt x="269" y="102"/>
                    <a:pt x="269" y="101"/>
                    <a:pt x="270" y="101"/>
                  </a:cubicBezTo>
                  <a:cubicBezTo>
                    <a:pt x="270" y="100"/>
                    <a:pt x="270" y="100"/>
                    <a:pt x="269" y="99"/>
                  </a:cubicBezTo>
                  <a:cubicBezTo>
                    <a:pt x="268" y="99"/>
                    <a:pt x="268" y="99"/>
                    <a:pt x="267" y="101"/>
                  </a:cubicBezTo>
                  <a:cubicBezTo>
                    <a:pt x="265" y="101"/>
                    <a:pt x="266" y="100"/>
                    <a:pt x="264" y="100"/>
                  </a:cubicBezTo>
                  <a:cubicBezTo>
                    <a:pt x="264" y="99"/>
                    <a:pt x="264" y="99"/>
                    <a:pt x="264" y="99"/>
                  </a:cubicBezTo>
                  <a:cubicBezTo>
                    <a:pt x="265" y="100"/>
                    <a:pt x="265" y="100"/>
                    <a:pt x="266" y="100"/>
                  </a:cubicBezTo>
                  <a:cubicBezTo>
                    <a:pt x="268" y="97"/>
                    <a:pt x="268" y="97"/>
                    <a:pt x="268" y="97"/>
                  </a:cubicBezTo>
                  <a:cubicBezTo>
                    <a:pt x="269" y="97"/>
                    <a:pt x="269" y="97"/>
                    <a:pt x="269" y="97"/>
                  </a:cubicBezTo>
                  <a:cubicBezTo>
                    <a:pt x="269" y="97"/>
                    <a:pt x="269" y="97"/>
                    <a:pt x="269" y="97"/>
                  </a:cubicBezTo>
                  <a:cubicBezTo>
                    <a:pt x="268" y="96"/>
                    <a:pt x="267" y="96"/>
                    <a:pt x="267" y="95"/>
                  </a:cubicBezTo>
                  <a:cubicBezTo>
                    <a:pt x="265" y="95"/>
                    <a:pt x="265" y="94"/>
                    <a:pt x="263" y="94"/>
                  </a:cubicBezTo>
                  <a:cubicBezTo>
                    <a:pt x="263" y="94"/>
                    <a:pt x="263" y="93"/>
                    <a:pt x="263" y="93"/>
                  </a:cubicBezTo>
                  <a:cubicBezTo>
                    <a:pt x="264" y="93"/>
                    <a:pt x="265" y="93"/>
                    <a:pt x="265" y="93"/>
                  </a:cubicBezTo>
                  <a:cubicBezTo>
                    <a:pt x="265" y="94"/>
                    <a:pt x="265" y="94"/>
                    <a:pt x="265" y="94"/>
                  </a:cubicBezTo>
                  <a:cubicBezTo>
                    <a:pt x="266" y="94"/>
                    <a:pt x="266" y="94"/>
                    <a:pt x="266" y="94"/>
                  </a:cubicBezTo>
                  <a:cubicBezTo>
                    <a:pt x="266" y="94"/>
                    <a:pt x="266" y="94"/>
                    <a:pt x="266" y="94"/>
                  </a:cubicBezTo>
                  <a:cubicBezTo>
                    <a:pt x="268" y="95"/>
                    <a:pt x="270" y="94"/>
                    <a:pt x="271" y="93"/>
                  </a:cubicBezTo>
                  <a:cubicBezTo>
                    <a:pt x="271" y="95"/>
                    <a:pt x="271" y="95"/>
                    <a:pt x="272" y="95"/>
                  </a:cubicBezTo>
                  <a:cubicBezTo>
                    <a:pt x="273" y="95"/>
                    <a:pt x="273" y="95"/>
                    <a:pt x="273" y="95"/>
                  </a:cubicBezTo>
                  <a:cubicBezTo>
                    <a:pt x="273" y="95"/>
                    <a:pt x="273" y="95"/>
                    <a:pt x="273" y="95"/>
                  </a:cubicBezTo>
                  <a:cubicBezTo>
                    <a:pt x="274" y="95"/>
                    <a:pt x="274" y="95"/>
                    <a:pt x="274" y="95"/>
                  </a:cubicBezTo>
                  <a:cubicBezTo>
                    <a:pt x="274" y="94"/>
                    <a:pt x="274" y="94"/>
                    <a:pt x="274" y="94"/>
                  </a:cubicBezTo>
                  <a:cubicBezTo>
                    <a:pt x="275" y="91"/>
                    <a:pt x="273" y="90"/>
                    <a:pt x="273" y="87"/>
                  </a:cubicBezTo>
                  <a:cubicBezTo>
                    <a:pt x="272" y="87"/>
                    <a:pt x="272" y="87"/>
                    <a:pt x="271" y="87"/>
                  </a:cubicBezTo>
                  <a:cubicBezTo>
                    <a:pt x="272" y="86"/>
                    <a:pt x="272" y="86"/>
                    <a:pt x="272" y="86"/>
                  </a:cubicBezTo>
                  <a:cubicBezTo>
                    <a:pt x="272" y="83"/>
                    <a:pt x="272" y="84"/>
                    <a:pt x="270" y="83"/>
                  </a:cubicBezTo>
                  <a:cubicBezTo>
                    <a:pt x="270" y="83"/>
                    <a:pt x="270" y="83"/>
                    <a:pt x="269" y="83"/>
                  </a:cubicBezTo>
                  <a:cubicBezTo>
                    <a:pt x="268" y="84"/>
                    <a:pt x="268" y="84"/>
                    <a:pt x="267" y="85"/>
                  </a:cubicBezTo>
                  <a:cubicBezTo>
                    <a:pt x="267" y="85"/>
                    <a:pt x="267" y="85"/>
                    <a:pt x="267" y="85"/>
                  </a:cubicBezTo>
                  <a:cubicBezTo>
                    <a:pt x="267" y="85"/>
                    <a:pt x="266" y="85"/>
                    <a:pt x="266" y="84"/>
                  </a:cubicBezTo>
                  <a:cubicBezTo>
                    <a:pt x="265" y="84"/>
                    <a:pt x="265" y="85"/>
                    <a:pt x="264" y="85"/>
                  </a:cubicBezTo>
                  <a:cubicBezTo>
                    <a:pt x="264" y="83"/>
                    <a:pt x="264" y="83"/>
                    <a:pt x="264" y="83"/>
                  </a:cubicBezTo>
                  <a:cubicBezTo>
                    <a:pt x="265" y="83"/>
                    <a:pt x="265" y="83"/>
                    <a:pt x="265" y="83"/>
                  </a:cubicBezTo>
                  <a:cubicBezTo>
                    <a:pt x="265" y="83"/>
                    <a:pt x="265" y="83"/>
                    <a:pt x="265" y="83"/>
                  </a:cubicBezTo>
                  <a:cubicBezTo>
                    <a:pt x="266" y="83"/>
                    <a:pt x="266" y="83"/>
                    <a:pt x="266" y="83"/>
                  </a:cubicBezTo>
                  <a:cubicBezTo>
                    <a:pt x="266" y="83"/>
                    <a:pt x="266" y="83"/>
                    <a:pt x="266" y="83"/>
                  </a:cubicBezTo>
                  <a:cubicBezTo>
                    <a:pt x="267" y="82"/>
                    <a:pt x="267" y="82"/>
                    <a:pt x="268" y="81"/>
                  </a:cubicBezTo>
                  <a:cubicBezTo>
                    <a:pt x="268" y="81"/>
                    <a:pt x="268" y="81"/>
                    <a:pt x="268" y="81"/>
                  </a:cubicBezTo>
                  <a:cubicBezTo>
                    <a:pt x="268" y="81"/>
                    <a:pt x="268" y="81"/>
                    <a:pt x="268" y="81"/>
                  </a:cubicBezTo>
                  <a:cubicBezTo>
                    <a:pt x="268" y="81"/>
                    <a:pt x="268" y="81"/>
                    <a:pt x="268" y="81"/>
                  </a:cubicBezTo>
                  <a:cubicBezTo>
                    <a:pt x="267" y="79"/>
                    <a:pt x="267" y="80"/>
                    <a:pt x="268" y="79"/>
                  </a:cubicBezTo>
                  <a:cubicBezTo>
                    <a:pt x="268" y="79"/>
                    <a:pt x="268" y="79"/>
                    <a:pt x="268" y="79"/>
                  </a:cubicBezTo>
                  <a:cubicBezTo>
                    <a:pt x="267" y="79"/>
                    <a:pt x="267" y="79"/>
                    <a:pt x="267" y="79"/>
                  </a:cubicBezTo>
                  <a:cubicBezTo>
                    <a:pt x="267" y="78"/>
                    <a:pt x="267" y="78"/>
                    <a:pt x="267" y="78"/>
                  </a:cubicBezTo>
                  <a:cubicBezTo>
                    <a:pt x="270" y="78"/>
                    <a:pt x="276" y="78"/>
                    <a:pt x="277" y="80"/>
                  </a:cubicBezTo>
                  <a:cubicBezTo>
                    <a:pt x="281" y="80"/>
                    <a:pt x="281" y="80"/>
                    <a:pt x="281" y="80"/>
                  </a:cubicBezTo>
                  <a:cubicBezTo>
                    <a:pt x="281" y="79"/>
                    <a:pt x="281" y="79"/>
                    <a:pt x="281" y="79"/>
                  </a:cubicBezTo>
                  <a:cubicBezTo>
                    <a:pt x="281" y="79"/>
                    <a:pt x="281" y="79"/>
                    <a:pt x="281" y="79"/>
                  </a:cubicBezTo>
                  <a:cubicBezTo>
                    <a:pt x="281" y="79"/>
                    <a:pt x="281" y="78"/>
                    <a:pt x="281" y="78"/>
                  </a:cubicBezTo>
                  <a:cubicBezTo>
                    <a:pt x="281" y="78"/>
                    <a:pt x="281" y="78"/>
                    <a:pt x="281" y="78"/>
                  </a:cubicBezTo>
                  <a:cubicBezTo>
                    <a:pt x="281" y="76"/>
                    <a:pt x="281" y="76"/>
                    <a:pt x="280" y="75"/>
                  </a:cubicBezTo>
                  <a:cubicBezTo>
                    <a:pt x="279" y="75"/>
                    <a:pt x="279" y="75"/>
                    <a:pt x="279" y="75"/>
                  </a:cubicBezTo>
                  <a:cubicBezTo>
                    <a:pt x="279" y="73"/>
                    <a:pt x="279" y="73"/>
                    <a:pt x="279" y="73"/>
                  </a:cubicBezTo>
                  <a:cubicBezTo>
                    <a:pt x="279" y="73"/>
                    <a:pt x="278" y="73"/>
                    <a:pt x="278" y="72"/>
                  </a:cubicBezTo>
                  <a:cubicBezTo>
                    <a:pt x="278" y="72"/>
                    <a:pt x="277" y="72"/>
                    <a:pt x="276" y="72"/>
                  </a:cubicBezTo>
                  <a:cubicBezTo>
                    <a:pt x="276" y="73"/>
                    <a:pt x="276" y="73"/>
                    <a:pt x="275" y="74"/>
                  </a:cubicBezTo>
                  <a:cubicBezTo>
                    <a:pt x="275" y="74"/>
                    <a:pt x="273" y="73"/>
                    <a:pt x="272" y="73"/>
                  </a:cubicBezTo>
                  <a:cubicBezTo>
                    <a:pt x="272" y="73"/>
                    <a:pt x="272" y="73"/>
                    <a:pt x="272" y="73"/>
                  </a:cubicBezTo>
                  <a:cubicBezTo>
                    <a:pt x="271" y="73"/>
                    <a:pt x="271" y="73"/>
                    <a:pt x="270" y="73"/>
                  </a:cubicBezTo>
                  <a:cubicBezTo>
                    <a:pt x="270" y="72"/>
                    <a:pt x="270" y="72"/>
                    <a:pt x="270" y="72"/>
                  </a:cubicBezTo>
                  <a:cubicBezTo>
                    <a:pt x="270" y="71"/>
                    <a:pt x="271" y="71"/>
                    <a:pt x="271" y="71"/>
                  </a:cubicBezTo>
                  <a:cubicBezTo>
                    <a:pt x="271" y="71"/>
                    <a:pt x="271" y="71"/>
                    <a:pt x="271" y="71"/>
                  </a:cubicBezTo>
                  <a:cubicBezTo>
                    <a:pt x="271" y="70"/>
                    <a:pt x="270" y="70"/>
                    <a:pt x="270" y="70"/>
                  </a:cubicBezTo>
                  <a:cubicBezTo>
                    <a:pt x="271" y="70"/>
                    <a:pt x="271" y="70"/>
                    <a:pt x="271" y="70"/>
                  </a:cubicBezTo>
                  <a:cubicBezTo>
                    <a:pt x="271" y="69"/>
                    <a:pt x="271" y="69"/>
                    <a:pt x="271" y="69"/>
                  </a:cubicBezTo>
                  <a:cubicBezTo>
                    <a:pt x="272" y="69"/>
                    <a:pt x="273" y="69"/>
                    <a:pt x="273" y="70"/>
                  </a:cubicBezTo>
                  <a:cubicBezTo>
                    <a:pt x="275" y="70"/>
                    <a:pt x="275" y="70"/>
                    <a:pt x="275" y="70"/>
                  </a:cubicBezTo>
                  <a:cubicBezTo>
                    <a:pt x="276" y="69"/>
                    <a:pt x="276" y="70"/>
                    <a:pt x="276" y="69"/>
                  </a:cubicBezTo>
                  <a:cubicBezTo>
                    <a:pt x="275" y="69"/>
                    <a:pt x="274" y="68"/>
                    <a:pt x="273" y="68"/>
                  </a:cubicBezTo>
                  <a:cubicBezTo>
                    <a:pt x="272" y="67"/>
                    <a:pt x="272" y="67"/>
                    <a:pt x="272" y="66"/>
                  </a:cubicBezTo>
                  <a:cubicBezTo>
                    <a:pt x="271" y="67"/>
                    <a:pt x="269" y="67"/>
                    <a:pt x="268" y="67"/>
                  </a:cubicBezTo>
                  <a:cubicBezTo>
                    <a:pt x="268" y="67"/>
                    <a:pt x="268" y="67"/>
                    <a:pt x="268" y="67"/>
                  </a:cubicBezTo>
                  <a:cubicBezTo>
                    <a:pt x="267" y="66"/>
                    <a:pt x="266" y="66"/>
                    <a:pt x="265" y="66"/>
                  </a:cubicBezTo>
                  <a:cubicBezTo>
                    <a:pt x="264" y="66"/>
                    <a:pt x="264" y="66"/>
                    <a:pt x="264" y="66"/>
                  </a:cubicBezTo>
                  <a:cubicBezTo>
                    <a:pt x="263" y="66"/>
                    <a:pt x="263" y="66"/>
                    <a:pt x="263" y="66"/>
                  </a:cubicBezTo>
                  <a:cubicBezTo>
                    <a:pt x="263" y="66"/>
                    <a:pt x="263" y="66"/>
                    <a:pt x="263" y="66"/>
                  </a:cubicBezTo>
                  <a:cubicBezTo>
                    <a:pt x="263" y="66"/>
                    <a:pt x="263" y="66"/>
                    <a:pt x="263" y="66"/>
                  </a:cubicBezTo>
                  <a:cubicBezTo>
                    <a:pt x="263" y="65"/>
                    <a:pt x="263" y="65"/>
                    <a:pt x="263" y="65"/>
                  </a:cubicBezTo>
                  <a:cubicBezTo>
                    <a:pt x="263" y="64"/>
                    <a:pt x="264" y="63"/>
                    <a:pt x="264" y="63"/>
                  </a:cubicBezTo>
                  <a:cubicBezTo>
                    <a:pt x="265" y="63"/>
                    <a:pt x="266" y="63"/>
                    <a:pt x="267" y="63"/>
                  </a:cubicBezTo>
                  <a:cubicBezTo>
                    <a:pt x="267" y="64"/>
                    <a:pt x="267" y="64"/>
                    <a:pt x="267" y="64"/>
                  </a:cubicBezTo>
                  <a:cubicBezTo>
                    <a:pt x="268" y="64"/>
                    <a:pt x="268" y="64"/>
                    <a:pt x="268" y="64"/>
                  </a:cubicBezTo>
                  <a:cubicBezTo>
                    <a:pt x="268" y="64"/>
                    <a:pt x="268" y="64"/>
                    <a:pt x="268" y="64"/>
                  </a:cubicBezTo>
                  <a:cubicBezTo>
                    <a:pt x="270" y="64"/>
                    <a:pt x="270" y="64"/>
                    <a:pt x="270" y="64"/>
                  </a:cubicBezTo>
                  <a:cubicBezTo>
                    <a:pt x="270" y="64"/>
                    <a:pt x="270" y="64"/>
                    <a:pt x="270" y="64"/>
                  </a:cubicBezTo>
                  <a:cubicBezTo>
                    <a:pt x="270" y="65"/>
                    <a:pt x="271" y="65"/>
                    <a:pt x="271" y="65"/>
                  </a:cubicBezTo>
                  <a:cubicBezTo>
                    <a:pt x="272" y="64"/>
                    <a:pt x="272" y="63"/>
                    <a:pt x="272" y="62"/>
                  </a:cubicBezTo>
                  <a:cubicBezTo>
                    <a:pt x="273" y="62"/>
                    <a:pt x="273" y="62"/>
                    <a:pt x="273" y="62"/>
                  </a:cubicBezTo>
                  <a:cubicBezTo>
                    <a:pt x="273" y="61"/>
                    <a:pt x="275" y="60"/>
                    <a:pt x="275" y="59"/>
                  </a:cubicBezTo>
                  <a:cubicBezTo>
                    <a:pt x="276" y="59"/>
                    <a:pt x="276" y="59"/>
                    <a:pt x="276" y="59"/>
                  </a:cubicBezTo>
                  <a:cubicBezTo>
                    <a:pt x="276" y="59"/>
                    <a:pt x="276" y="58"/>
                    <a:pt x="275" y="58"/>
                  </a:cubicBezTo>
                  <a:cubicBezTo>
                    <a:pt x="276" y="58"/>
                    <a:pt x="276" y="58"/>
                    <a:pt x="276" y="58"/>
                  </a:cubicBezTo>
                  <a:cubicBezTo>
                    <a:pt x="276" y="57"/>
                    <a:pt x="276" y="57"/>
                    <a:pt x="276" y="57"/>
                  </a:cubicBezTo>
                  <a:cubicBezTo>
                    <a:pt x="275" y="57"/>
                    <a:pt x="275" y="57"/>
                    <a:pt x="275" y="57"/>
                  </a:cubicBezTo>
                  <a:cubicBezTo>
                    <a:pt x="275" y="55"/>
                    <a:pt x="277" y="55"/>
                    <a:pt x="277" y="54"/>
                  </a:cubicBezTo>
                  <a:cubicBezTo>
                    <a:pt x="277" y="52"/>
                    <a:pt x="277" y="52"/>
                    <a:pt x="277" y="52"/>
                  </a:cubicBezTo>
                  <a:cubicBezTo>
                    <a:pt x="277" y="52"/>
                    <a:pt x="276" y="52"/>
                    <a:pt x="275" y="52"/>
                  </a:cubicBezTo>
                  <a:cubicBezTo>
                    <a:pt x="275" y="52"/>
                    <a:pt x="275" y="52"/>
                    <a:pt x="275" y="52"/>
                  </a:cubicBezTo>
                  <a:cubicBezTo>
                    <a:pt x="277" y="51"/>
                    <a:pt x="280" y="51"/>
                    <a:pt x="283" y="51"/>
                  </a:cubicBezTo>
                  <a:cubicBezTo>
                    <a:pt x="283" y="47"/>
                    <a:pt x="283" y="49"/>
                    <a:pt x="285" y="48"/>
                  </a:cubicBezTo>
                  <a:cubicBezTo>
                    <a:pt x="286" y="47"/>
                    <a:pt x="285" y="47"/>
                    <a:pt x="286" y="46"/>
                  </a:cubicBezTo>
                  <a:cubicBezTo>
                    <a:pt x="286" y="45"/>
                    <a:pt x="286" y="45"/>
                    <a:pt x="286" y="45"/>
                  </a:cubicBezTo>
                  <a:cubicBezTo>
                    <a:pt x="285" y="44"/>
                    <a:pt x="280" y="43"/>
                    <a:pt x="277" y="44"/>
                  </a:cubicBezTo>
                  <a:cubicBezTo>
                    <a:pt x="277" y="44"/>
                    <a:pt x="277" y="44"/>
                    <a:pt x="277" y="44"/>
                  </a:cubicBezTo>
                  <a:cubicBezTo>
                    <a:pt x="277" y="44"/>
                    <a:pt x="277" y="44"/>
                    <a:pt x="277" y="44"/>
                  </a:cubicBezTo>
                  <a:cubicBezTo>
                    <a:pt x="276" y="45"/>
                    <a:pt x="276" y="45"/>
                    <a:pt x="276" y="45"/>
                  </a:cubicBezTo>
                  <a:cubicBezTo>
                    <a:pt x="275" y="45"/>
                    <a:pt x="275" y="45"/>
                    <a:pt x="275" y="45"/>
                  </a:cubicBezTo>
                  <a:cubicBezTo>
                    <a:pt x="275" y="45"/>
                    <a:pt x="275" y="45"/>
                    <a:pt x="275" y="45"/>
                  </a:cubicBezTo>
                  <a:cubicBezTo>
                    <a:pt x="274" y="46"/>
                    <a:pt x="273" y="45"/>
                    <a:pt x="272" y="47"/>
                  </a:cubicBezTo>
                  <a:cubicBezTo>
                    <a:pt x="272" y="47"/>
                    <a:pt x="272" y="47"/>
                    <a:pt x="272" y="47"/>
                  </a:cubicBezTo>
                  <a:cubicBezTo>
                    <a:pt x="272" y="45"/>
                    <a:pt x="272" y="45"/>
                    <a:pt x="272" y="45"/>
                  </a:cubicBezTo>
                  <a:cubicBezTo>
                    <a:pt x="271" y="45"/>
                    <a:pt x="271" y="45"/>
                    <a:pt x="271" y="45"/>
                  </a:cubicBezTo>
                  <a:cubicBezTo>
                    <a:pt x="271" y="44"/>
                    <a:pt x="271" y="44"/>
                    <a:pt x="271" y="44"/>
                  </a:cubicBezTo>
                  <a:cubicBezTo>
                    <a:pt x="271" y="44"/>
                    <a:pt x="271" y="44"/>
                    <a:pt x="271" y="43"/>
                  </a:cubicBezTo>
                  <a:cubicBezTo>
                    <a:pt x="270" y="43"/>
                    <a:pt x="270" y="43"/>
                    <a:pt x="270" y="43"/>
                  </a:cubicBezTo>
                  <a:cubicBezTo>
                    <a:pt x="270" y="43"/>
                    <a:pt x="270" y="43"/>
                    <a:pt x="270" y="43"/>
                  </a:cubicBezTo>
                  <a:cubicBezTo>
                    <a:pt x="271" y="43"/>
                    <a:pt x="271" y="43"/>
                    <a:pt x="271" y="43"/>
                  </a:cubicBezTo>
                  <a:cubicBezTo>
                    <a:pt x="271" y="41"/>
                    <a:pt x="271" y="42"/>
                    <a:pt x="272" y="41"/>
                  </a:cubicBezTo>
                  <a:cubicBezTo>
                    <a:pt x="277" y="41"/>
                    <a:pt x="280" y="42"/>
                    <a:pt x="283" y="42"/>
                  </a:cubicBezTo>
                  <a:cubicBezTo>
                    <a:pt x="284" y="43"/>
                    <a:pt x="286" y="42"/>
                    <a:pt x="287" y="43"/>
                  </a:cubicBezTo>
                  <a:cubicBezTo>
                    <a:pt x="289" y="43"/>
                    <a:pt x="289" y="43"/>
                    <a:pt x="289" y="43"/>
                  </a:cubicBezTo>
                  <a:cubicBezTo>
                    <a:pt x="290" y="42"/>
                    <a:pt x="290" y="42"/>
                    <a:pt x="290" y="42"/>
                  </a:cubicBezTo>
                  <a:cubicBezTo>
                    <a:pt x="291" y="41"/>
                    <a:pt x="291" y="41"/>
                    <a:pt x="292" y="40"/>
                  </a:cubicBezTo>
                  <a:cubicBezTo>
                    <a:pt x="292" y="40"/>
                    <a:pt x="292" y="40"/>
                    <a:pt x="292" y="40"/>
                  </a:cubicBezTo>
                  <a:cubicBezTo>
                    <a:pt x="293" y="40"/>
                    <a:pt x="293" y="40"/>
                    <a:pt x="293" y="40"/>
                  </a:cubicBezTo>
                  <a:cubicBezTo>
                    <a:pt x="293" y="39"/>
                    <a:pt x="294" y="38"/>
                    <a:pt x="295" y="38"/>
                  </a:cubicBezTo>
                  <a:cubicBezTo>
                    <a:pt x="295" y="36"/>
                    <a:pt x="295" y="36"/>
                    <a:pt x="295" y="36"/>
                  </a:cubicBezTo>
                  <a:cubicBezTo>
                    <a:pt x="294" y="36"/>
                    <a:pt x="290" y="36"/>
                    <a:pt x="290" y="36"/>
                  </a:cubicBezTo>
                  <a:cubicBezTo>
                    <a:pt x="290" y="37"/>
                    <a:pt x="289" y="37"/>
                    <a:pt x="289" y="38"/>
                  </a:cubicBezTo>
                  <a:cubicBezTo>
                    <a:pt x="288" y="38"/>
                    <a:pt x="287" y="37"/>
                    <a:pt x="286" y="37"/>
                  </a:cubicBezTo>
                  <a:cubicBezTo>
                    <a:pt x="283" y="38"/>
                    <a:pt x="280" y="39"/>
                    <a:pt x="278" y="37"/>
                  </a:cubicBezTo>
                  <a:cubicBezTo>
                    <a:pt x="277" y="37"/>
                    <a:pt x="277" y="37"/>
                    <a:pt x="277" y="37"/>
                  </a:cubicBezTo>
                  <a:cubicBezTo>
                    <a:pt x="277" y="36"/>
                    <a:pt x="277" y="36"/>
                    <a:pt x="277" y="36"/>
                  </a:cubicBezTo>
                  <a:cubicBezTo>
                    <a:pt x="279" y="36"/>
                    <a:pt x="281" y="36"/>
                    <a:pt x="282" y="36"/>
                  </a:cubicBezTo>
                  <a:cubicBezTo>
                    <a:pt x="283" y="36"/>
                    <a:pt x="283" y="35"/>
                    <a:pt x="283" y="35"/>
                  </a:cubicBezTo>
                  <a:cubicBezTo>
                    <a:pt x="285" y="35"/>
                    <a:pt x="287" y="35"/>
                    <a:pt x="289" y="35"/>
                  </a:cubicBezTo>
                  <a:cubicBezTo>
                    <a:pt x="289" y="36"/>
                    <a:pt x="289" y="36"/>
                    <a:pt x="289" y="36"/>
                  </a:cubicBezTo>
                  <a:cubicBezTo>
                    <a:pt x="290" y="36"/>
                    <a:pt x="290" y="35"/>
                    <a:pt x="291" y="35"/>
                  </a:cubicBezTo>
                  <a:cubicBezTo>
                    <a:pt x="291" y="35"/>
                    <a:pt x="291" y="35"/>
                    <a:pt x="291" y="35"/>
                  </a:cubicBezTo>
                  <a:cubicBezTo>
                    <a:pt x="293" y="35"/>
                    <a:pt x="295" y="35"/>
                    <a:pt x="296" y="36"/>
                  </a:cubicBezTo>
                  <a:cubicBezTo>
                    <a:pt x="296" y="35"/>
                    <a:pt x="297" y="35"/>
                    <a:pt x="297" y="34"/>
                  </a:cubicBezTo>
                  <a:cubicBezTo>
                    <a:pt x="299" y="34"/>
                    <a:pt x="300" y="34"/>
                    <a:pt x="302" y="33"/>
                  </a:cubicBezTo>
                  <a:cubicBezTo>
                    <a:pt x="302" y="32"/>
                    <a:pt x="302" y="32"/>
                    <a:pt x="302" y="32"/>
                  </a:cubicBezTo>
                  <a:cubicBezTo>
                    <a:pt x="302" y="32"/>
                    <a:pt x="302" y="32"/>
                    <a:pt x="302" y="32"/>
                  </a:cubicBezTo>
                  <a:cubicBezTo>
                    <a:pt x="302" y="31"/>
                    <a:pt x="302" y="31"/>
                    <a:pt x="302" y="31"/>
                  </a:cubicBezTo>
                  <a:cubicBezTo>
                    <a:pt x="305" y="31"/>
                    <a:pt x="305" y="31"/>
                    <a:pt x="305" y="31"/>
                  </a:cubicBezTo>
                  <a:cubicBezTo>
                    <a:pt x="305" y="31"/>
                    <a:pt x="305" y="31"/>
                    <a:pt x="305" y="31"/>
                  </a:cubicBezTo>
                  <a:cubicBezTo>
                    <a:pt x="305" y="31"/>
                    <a:pt x="305" y="31"/>
                    <a:pt x="305" y="31"/>
                  </a:cubicBezTo>
                  <a:cubicBezTo>
                    <a:pt x="306" y="30"/>
                    <a:pt x="306" y="30"/>
                    <a:pt x="306" y="30"/>
                  </a:cubicBezTo>
                  <a:cubicBezTo>
                    <a:pt x="307" y="30"/>
                    <a:pt x="307" y="30"/>
                    <a:pt x="307" y="30"/>
                  </a:cubicBezTo>
                  <a:cubicBezTo>
                    <a:pt x="307" y="29"/>
                    <a:pt x="307" y="29"/>
                    <a:pt x="307" y="29"/>
                  </a:cubicBezTo>
                  <a:cubicBezTo>
                    <a:pt x="309" y="29"/>
                    <a:pt x="309" y="31"/>
                    <a:pt x="311" y="28"/>
                  </a:cubicBezTo>
                  <a:cubicBezTo>
                    <a:pt x="311" y="28"/>
                    <a:pt x="311" y="28"/>
                    <a:pt x="311" y="28"/>
                  </a:cubicBezTo>
                  <a:cubicBezTo>
                    <a:pt x="311" y="28"/>
                    <a:pt x="311" y="28"/>
                    <a:pt x="311" y="27"/>
                  </a:cubicBezTo>
                  <a:cubicBezTo>
                    <a:pt x="310" y="27"/>
                    <a:pt x="310" y="27"/>
                    <a:pt x="310" y="26"/>
                  </a:cubicBezTo>
                  <a:cubicBezTo>
                    <a:pt x="308" y="26"/>
                    <a:pt x="305" y="25"/>
                    <a:pt x="303" y="26"/>
                  </a:cubicBezTo>
                  <a:cubicBezTo>
                    <a:pt x="302" y="26"/>
                    <a:pt x="302" y="26"/>
                    <a:pt x="302" y="26"/>
                  </a:cubicBezTo>
                  <a:cubicBezTo>
                    <a:pt x="302" y="26"/>
                    <a:pt x="302" y="26"/>
                    <a:pt x="302" y="26"/>
                  </a:cubicBezTo>
                  <a:cubicBezTo>
                    <a:pt x="300" y="26"/>
                    <a:pt x="300" y="26"/>
                    <a:pt x="300" y="26"/>
                  </a:cubicBezTo>
                  <a:cubicBezTo>
                    <a:pt x="300" y="25"/>
                    <a:pt x="300" y="25"/>
                    <a:pt x="300" y="25"/>
                  </a:cubicBezTo>
                  <a:cubicBezTo>
                    <a:pt x="296" y="25"/>
                    <a:pt x="296" y="25"/>
                    <a:pt x="296" y="25"/>
                  </a:cubicBezTo>
                  <a:cubicBezTo>
                    <a:pt x="294" y="25"/>
                    <a:pt x="292" y="24"/>
                    <a:pt x="290" y="24"/>
                  </a:cubicBezTo>
                  <a:cubicBezTo>
                    <a:pt x="290" y="25"/>
                    <a:pt x="289" y="25"/>
                    <a:pt x="288" y="25"/>
                  </a:cubicBezTo>
                  <a:cubicBezTo>
                    <a:pt x="288" y="24"/>
                    <a:pt x="288" y="24"/>
                    <a:pt x="288" y="24"/>
                  </a:cubicBezTo>
                  <a:cubicBezTo>
                    <a:pt x="284" y="24"/>
                    <a:pt x="284" y="24"/>
                    <a:pt x="284" y="24"/>
                  </a:cubicBezTo>
                  <a:cubicBezTo>
                    <a:pt x="284" y="25"/>
                    <a:pt x="284" y="26"/>
                    <a:pt x="283" y="27"/>
                  </a:cubicBezTo>
                  <a:cubicBezTo>
                    <a:pt x="278" y="27"/>
                    <a:pt x="278" y="27"/>
                    <a:pt x="278" y="27"/>
                  </a:cubicBezTo>
                  <a:cubicBezTo>
                    <a:pt x="278" y="29"/>
                    <a:pt x="278" y="29"/>
                    <a:pt x="278" y="29"/>
                  </a:cubicBezTo>
                  <a:cubicBezTo>
                    <a:pt x="276" y="28"/>
                    <a:pt x="275" y="28"/>
                    <a:pt x="273" y="27"/>
                  </a:cubicBezTo>
                  <a:cubicBezTo>
                    <a:pt x="273" y="27"/>
                    <a:pt x="273" y="28"/>
                    <a:pt x="273" y="28"/>
                  </a:cubicBezTo>
                  <a:cubicBezTo>
                    <a:pt x="273" y="29"/>
                    <a:pt x="273" y="29"/>
                    <a:pt x="273" y="29"/>
                  </a:cubicBezTo>
                  <a:cubicBezTo>
                    <a:pt x="272" y="29"/>
                    <a:pt x="272" y="29"/>
                    <a:pt x="272" y="29"/>
                  </a:cubicBezTo>
                  <a:cubicBezTo>
                    <a:pt x="272" y="28"/>
                    <a:pt x="272" y="28"/>
                    <a:pt x="272" y="28"/>
                  </a:cubicBezTo>
                  <a:cubicBezTo>
                    <a:pt x="271" y="27"/>
                    <a:pt x="271" y="27"/>
                    <a:pt x="271" y="27"/>
                  </a:cubicBezTo>
                  <a:cubicBezTo>
                    <a:pt x="271" y="26"/>
                    <a:pt x="271" y="26"/>
                    <a:pt x="271" y="26"/>
                  </a:cubicBezTo>
                  <a:cubicBezTo>
                    <a:pt x="271" y="26"/>
                    <a:pt x="271" y="26"/>
                    <a:pt x="271" y="26"/>
                  </a:cubicBezTo>
                  <a:cubicBezTo>
                    <a:pt x="271" y="26"/>
                    <a:pt x="271" y="26"/>
                    <a:pt x="271" y="26"/>
                  </a:cubicBezTo>
                  <a:cubicBezTo>
                    <a:pt x="270" y="26"/>
                    <a:pt x="270" y="27"/>
                    <a:pt x="269" y="27"/>
                  </a:cubicBezTo>
                  <a:cubicBezTo>
                    <a:pt x="269" y="27"/>
                    <a:pt x="268" y="28"/>
                    <a:pt x="268" y="28"/>
                  </a:cubicBezTo>
                  <a:cubicBezTo>
                    <a:pt x="267" y="28"/>
                    <a:pt x="267" y="28"/>
                    <a:pt x="267" y="28"/>
                  </a:cubicBezTo>
                  <a:cubicBezTo>
                    <a:pt x="267" y="28"/>
                    <a:pt x="267" y="28"/>
                    <a:pt x="267" y="28"/>
                  </a:cubicBezTo>
                  <a:cubicBezTo>
                    <a:pt x="266" y="29"/>
                    <a:pt x="266" y="29"/>
                    <a:pt x="266" y="29"/>
                  </a:cubicBezTo>
                  <a:cubicBezTo>
                    <a:pt x="265" y="29"/>
                    <a:pt x="265" y="29"/>
                    <a:pt x="265" y="29"/>
                  </a:cubicBezTo>
                  <a:cubicBezTo>
                    <a:pt x="265" y="30"/>
                    <a:pt x="265" y="30"/>
                    <a:pt x="265" y="30"/>
                  </a:cubicBezTo>
                  <a:cubicBezTo>
                    <a:pt x="263" y="30"/>
                    <a:pt x="263" y="30"/>
                    <a:pt x="263" y="30"/>
                  </a:cubicBezTo>
                  <a:cubicBezTo>
                    <a:pt x="263" y="30"/>
                    <a:pt x="262" y="31"/>
                    <a:pt x="262" y="32"/>
                  </a:cubicBezTo>
                  <a:cubicBezTo>
                    <a:pt x="261" y="32"/>
                    <a:pt x="255" y="34"/>
                    <a:pt x="254" y="33"/>
                  </a:cubicBezTo>
                  <a:cubicBezTo>
                    <a:pt x="254" y="33"/>
                    <a:pt x="254" y="33"/>
                    <a:pt x="254" y="33"/>
                  </a:cubicBezTo>
                  <a:cubicBezTo>
                    <a:pt x="253" y="33"/>
                    <a:pt x="252" y="33"/>
                    <a:pt x="251" y="33"/>
                  </a:cubicBezTo>
                  <a:cubicBezTo>
                    <a:pt x="251" y="34"/>
                    <a:pt x="251" y="34"/>
                    <a:pt x="251" y="34"/>
                  </a:cubicBezTo>
                  <a:cubicBezTo>
                    <a:pt x="251" y="34"/>
                    <a:pt x="250" y="33"/>
                    <a:pt x="250" y="33"/>
                  </a:cubicBezTo>
                  <a:cubicBezTo>
                    <a:pt x="249" y="33"/>
                    <a:pt x="249" y="33"/>
                    <a:pt x="249" y="33"/>
                  </a:cubicBezTo>
                  <a:cubicBezTo>
                    <a:pt x="249" y="33"/>
                    <a:pt x="249" y="33"/>
                    <a:pt x="249" y="33"/>
                  </a:cubicBezTo>
                  <a:cubicBezTo>
                    <a:pt x="248" y="33"/>
                    <a:pt x="248" y="33"/>
                    <a:pt x="248" y="33"/>
                  </a:cubicBezTo>
                  <a:cubicBezTo>
                    <a:pt x="248" y="32"/>
                    <a:pt x="248" y="32"/>
                    <a:pt x="248" y="32"/>
                  </a:cubicBezTo>
                  <a:cubicBezTo>
                    <a:pt x="249" y="32"/>
                    <a:pt x="249" y="32"/>
                    <a:pt x="249" y="32"/>
                  </a:cubicBezTo>
                  <a:cubicBezTo>
                    <a:pt x="249" y="32"/>
                    <a:pt x="251" y="30"/>
                    <a:pt x="253" y="30"/>
                  </a:cubicBezTo>
                  <a:cubicBezTo>
                    <a:pt x="253" y="31"/>
                    <a:pt x="253" y="31"/>
                    <a:pt x="253" y="31"/>
                  </a:cubicBezTo>
                  <a:cubicBezTo>
                    <a:pt x="255" y="31"/>
                    <a:pt x="255" y="31"/>
                    <a:pt x="255" y="31"/>
                  </a:cubicBezTo>
                  <a:cubicBezTo>
                    <a:pt x="255" y="30"/>
                    <a:pt x="255" y="30"/>
                    <a:pt x="255" y="30"/>
                  </a:cubicBezTo>
                  <a:cubicBezTo>
                    <a:pt x="256" y="29"/>
                    <a:pt x="257" y="29"/>
                    <a:pt x="258" y="29"/>
                  </a:cubicBezTo>
                  <a:cubicBezTo>
                    <a:pt x="258" y="28"/>
                    <a:pt x="258" y="28"/>
                    <a:pt x="258" y="28"/>
                  </a:cubicBezTo>
                  <a:cubicBezTo>
                    <a:pt x="259" y="28"/>
                    <a:pt x="260" y="27"/>
                    <a:pt x="260" y="27"/>
                  </a:cubicBezTo>
                  <a:cubicBezTo>
                    <a:pt x="260" y="25"/>
                    <a:pt x="260" y="25"/>
                    <a:pt x="260" y="25"/>
                  </a:cubicBezTo>
                  <a:cubicBezTo>
                    <a:pt x="261" y="25"/>
                    <a:pt x="261" y="25"/>
                    <a:pt x="261" y="25"/>
                  </a:cubicBezTo>
                  <a:cubicBezTo>
                    <a:pt x="261" y="24"/>
                    <a:pt x="261" y="24"/>
                    <a:pt x="261" y="24"/>
                  </a:cubicBezTo>
                  <a:cubicBezTo>
                    <a:pt x="262" y="24"/>
                    <a:pt x="262" y="24"/>
                    <a:pt x="262" y="24"/>
                  </a:cubicBezTo>
                  <a:cubicBezTo>
                    <a:pt x="261" y="23"/>
                    <a:pt x="261" y="23"/>
                    <a:pt x="261" y="22"/>
                  </a:cubicBezTo>
                  <a:cubicBezTo>
                    <a:pt x="259" y="22"/>
                    <a:pt x="255" y="23"/>
                    <a:pt x="255" y="22"/>
                  </a:cubicBezTo>
                  <a:cubicBezTo>
                    <a:pt x="253" y="22"/>
                    <a:pt x="252" y="22"/>
                    <a:pt x="251" y="23"/>
                  </a:cubicBezTo>
                  <a:cubicBezTo>
                    <a:pt x="251" y="26"/>
                    <a:pt x="251" y="26"/>
                    <a:pt x="251" y="26"/>
                  </a:cubicBezTo>
                  <a:cubicBezTo>
                    <a:pt x="250" y="26"/>
                    <a:pt x="250" y="26"/>
                    <a:pt x="250" y="26"/>
                  </a:cubicBezTo>
                  <a:cubicBezTo>
                    <a:pt x="250" y="26"/>
                    <a:pt x="250" y="26"/>
                    <a:pt x="250" y="26"/>
                  </a:cubicBezTo>
                  <a:cubicBezTo>
                    <a:pt x="248" y="26"/>
                    <a:pt x="247" y="26"/>
                    <a:pt x="246" y="26"/>
                  </a:cubicBezTo>
                  <a:cubicBezTo>
                    <a:pt x="243" y="26"/>
                    <a:pt x="243" y="26"/>
                    <a:pt x="243" y="26"/>
                  </a:cubicBezTo>
                  <a:cubicBezTo>
                    <a:pt x="243" y="27"/>
                    <a:pt x="243" y="27"/>
                    <a:pt x="243" y="27"/>
                  </a:cubicBezTo>
                  <a:cubicBezTo>
                    <a:pt x="239" y="27"/>
                    <a:pt x="239" y="27"/>
                    <a:pt x="239" y="27"/>
                  </a:cubicBezTo>
                  <a:cubicBezTo>
                    <a:pt x="240" y="25"/>
                    <a:pt x="240" y="25"/>
                    <a:pt x="240" y="23"/>
                  </a:cubicBezTo>
                  <a:cubicBezTo>
                    <a:pt x="237" y="22"/>
                    <a:pt x="235" y="23"/>
                    <a:pt x="232" y="23"/>
                  </a:cubicBezTo>
                  <a:cubicBezTo>
                    <a:pt x="226" y="23"/>
                    <a:pt x="226" y="23"/>
                    <a:pt x="226" y="23"/>
                  </a:cubicBezTo>
                  <a:cubicBezTo>
                    <a:pt x="226" y="23"/>
                    <a:pt x="226" y="23"/>
                    <a:pt x="226" y="23"/>
                  </a:cubicBezTo>
                  <a:cubicBezTo>
                    <a:pt x="223" y="23"/>
                    <a:pt x="223" y="23"/>
                    <a:pt x="223" y="23"/>
                  </a:cubicBezTo>
                  <a:cubicBezTo>
                    <a:pt x="223" y="23"/>
                    <a:pt x="223" y="23"/>
                    <a:pt x="223" y="23"/>
                  </a:cubicBezTo>
                  <a:cubicBezTo>
                    <a:pt x="222" y="24"/>
                    <a:pt x="220" y="23"/>
                    <a:pt x="220" y="23"/>
                  </a:cubicBezTo>
                  <a:cubicBezTo>
                    <a:pt x="219" y="23"/>
                    <a:pt x="218" y="23"/>
                    <a:pt x="217" y="23"/>
                  </a:cubicBezTo>
                  <a:cubicBezTo>
                    <a:pt x="217" y="23"/>
                    <a:pt x="217" y="23"/>
                    <a:pt x="217" y="23"/>
                  </a:cubicBezTo>
                  <a:cubicBezTo>
                    <a:pt x="217" y="23"/>
                    <a:pt x="216" y="23"/>
                    <a:pt x="215" y="23"/>
                  </a:cubicBezTo>
                  <a:cubicBezTo>
                    <a:pt x="215" y="23"/>
                    <a:pt x="215" y="23"/>
                    <a:pt x="215" y="23"/>
                  </a:cubicBezTo>
                  <a:cubicBezTo>
                    <a:pt x="214" y="23"/>
                    <a:pt x="213" y="24"/>
                    <a:pt x="212" y="24"/>
                  </a:cubicBezTo>
                  <a:cubicBezTo>
                    <a:pt x="212" y="24"/>
                    <a:pt x="212" y="24"/>
                    <a:pt x="212" y="24"/>
                  </a:cubicBezTo>
                  <a:cubicBezTo>
                    <a:pt x="212" y="24"/>
                    <a:pt x="212" y="24"/>
                    <a:pt x="212" y="24"/>
                  </a:cubicBezTo>
                  <a:cubicBezTo>
                    <a:pt x="211" y="25"/>
                    <a:pt x="211" y="25"/>
                    <a:pt x="211" y="25"/>
                  </a:cubicBezTo>
                  <a:cubicBezTo>
                    <a:pt x="210" y="25"/>
                    <a:pt x="210" y="25"/>
                    <a:pt x="209" y="26"/>
                  </a:cubicBezTo>
                  <a:cubicBezTo>
                    <a:pt x="206" y="26"/>
                    <a:pt x="204" y="25"/>
                    <a:pt x="203" y="28"/>
                  </a:cubicBezTo>
                  <a:cubicBezTo>
                    <a:pt x="203" y="28"/>
                    <a:pt x="202" y="27"/>
                    <a:pt x="201" y="27"/>
                  </a:cubicBezTo>
                  <a:cubicBezTo>
                    <a:pt x="202" y="25"/>
                    <a:pt x="203" y="26"/>
                    <a:pt x="205" y="25"/>
                  </a:cubicBezTo>
                  <a:cubicBezTo>
                    <a:pt x="208" y="25"/>
                    <a:pt x="208" y="25"/>
                    <a:pt x="208" y="25"/>
                  </a:cubicBezTo>
                  <a:cubicBezTo>
                    <a:pt x="208" y="24"/>
                    <a:pt x="208" y="24"/>
                    <a:pt x="208" y="24"/>
                  </a:cubicBezTo>
                  <a:cubicBezTo>
                    <a:pt x="209" y="24"/>
                    <a:pt x="209" y="24"/>
                    <a:pt x="209" y="24"/>
                  </a:cubicBezTo>
                  <a:cubicBezTo>
                    <a:pt x="209" y="24"/>
                    <a:pt x="209" y="24"/>
                    <a:pt x="209" y="24"/>
                  </a:cubicBezTo>
                  <a:cubicBezTo>
                    <a:pt x="210" y="24"/>
                    <a:pt x="210" y="24"/>
                    <a:pt x="210" y="23"/>
                  </a:cubicBezTo>
                  <a:cubicBezTo>
                    <a:pt x="212" y="23"/>
                    <a:pt x="214" y="23"/>
                    <a:pt x="214" y="22"/>
                  </a:cubicBezTo>
                  <a:cubicBezTo>
                    <a:pt x="215" y="22"/>
                    <a:pt x="215" y="22"/>
                    <a:pt x="215" y="22"/>
                  </a:cubicBezTo>
                  <a:cubicBezTo>
                    <a:pt x="215" y="21"/>
                    <a:pt x="215" y="21"/>
                    <a:pt x="215" y="21"/>
                  </a:cubicBezTo>
                  <a:cubicBezTo>
                    <a:pt x="216" y="21"/>
                    <a:pt x="216" y="21"/>
                    <a:pt x="217" y="20"/>
                  </a:cubicBezTo>
                  <a:cubicBezTo>
                    <a:pt x="217" y="20"/>
                    <a:pt x="217" y="20"/>
                    <a:pt x="217" y="20"/>
                  </a:cubicBezTo>
                  <a:cubicBezTo>
                    <a:pt x="218" y="20"/>
                    <a:pt x="218" y="20"/>
                    <a:pt x="218" y="20"/>
                  </a:cubicBezTo>
                  <a:cubicBezTo>
                    <a:pt x="218" y="20"/>
                    <a:pt x="218" y="20"/>
                    <a:pt x="218" y="20"/>
                  </a:cubicBezTo>
                  <a:cubicBezTo>
                    <a:pt x="219" y="19"/>
                    <a:pt x="221" y="20"/>
                    <a:pt x="222" y="20"/>
                  </a:cubicBezTo>
                  <a:cubicBezTo>
                    <a:pt x="231" y="20"/>
                    <a:pt x="231" y="20"/>
                    <a:pt x="231" y="20"/>
                  </a:cubicBezTo>
                  <a:cubicBezTo>
                    <a:pt x="231" y="20"/>
                    <a:pt x="231" y="20"/>
                    <a:pt x="231" y="20"/>
                  </a:cubicBezTo>
                  <a:cubicBezTo>
                    <a:pt x="231" y="20"/>
                    <a:pt x="231" y="20"/>
                    <a:pt x="231" y="20"/>
                  </a:cubicBezTo>
                  <a:cubicBezTo>
                    <a:pt x="231" y="20"/>
                    <a:pt x="231" y="20"/>
                    <a:pt x="231" y="20"/>
                  </a:cubicBezTo>
                  <a:cubicBezTo>
                    <a:pt x="234" y="20"/>
                    <a:pt x="234" y="20"/>
                    <a:pt x="234" y="20"/>
                  </a:cubicBezTo>
                  <a:cubicBezTo>
                    <a:pt x="234" y="20"/>
                    <a:pt x="234" y="20"/>
                    <a:pt x="234" y="20"/>
                  </a:cubicBezTo>
                  <a:cubicBezTo>
                    <a:pt x="235" y="20"/>
                    <a:pt x="235" y="20"/>
                    <a:pt x="236" y="20"/>
                  </a:cubicBezTo>
                  <a:cubicBezTo>
                    <a:pt x="238" y="20"/>
                    <a:pt x="240" y="20"/>
                    <a:pt x="242" y="20"/>
                  </a:cubicBezTo>
                  <a:cubicBezTo>
                    <a:pt x="242" y="20"/>
                    <a:pt x="242" y="20"/>
                    <a:pt x="242" y="20"/>
                  </a:cubicBezTo>
                  <a:cubicBezTo>
                    <a:pt x="246" y="19"/>
                    <a:pt x="250" y="22"/>
                    <a:pt x="253" y="21"/>
                  </a:cubicBezTo>
                  <a:cubicBezTo>
                    <a:pt x="253" y="20"/>
                    <a:pt x="253" y="20"/>
                    <a:pt x="253" y="20"/>
                  </a:cubicBezTo>
                  <a:cubicBezTo>
                    <a:pt x="254" y="20"/>
                    <a:pt x="254" y="20"/>
                    <a:pt x="254" y="20"/>
                  </a:cubicBezTo>
                  <a:cubicBezTo>
                    <a:pt x="254" y="20"/>
                    <a:pt x="254" y="20"/>
                    <a:pt x="254" y="20"/>
                  </a:cubicBezTo>
                  <a:cubicBezTo>
                    <a:pt x="257" y="20"/>
                    <a:pt x="259" y="20"/>
                    <a:pt x="261" y="20"/>
                  </a:cubicBezTo>
                  <a:cubicBezTo>
                    <a:pt x="261" y="20"/>
                    <a:pt x="261" y="20"/>
                    <a:pt x="261" y="20"/>
                  </a:cubicBezTo>
                  <a:cubicBezTo>
                    <a:pt x="263" y="20"/>
                    <a:pt x="263" y="20"/>
                    <a:pt x="263" y="20"/>
                  </a:cubicBezTo>
                  <a:cubicBezTo>
                    <a:pt x="263" y="20"/>
                    <a:pt x="263" y="20"/>
                    <a:pt x="263" y="20"/>
                  </a:cubicBezTo>
                  <a:cubicBezTo>
                    <a:pt x="264" y="20"/>
                    <a:pt x="264" y="20"/>
                    <a:pt x="264" y="20"/>
                  </a:cubicBezTo>
                  <a:cubicBezTo>
                    <a:pt x="264" y="19"/>
                    <a:pt x="265" y="18"/>
                    <a:pt x="265" y="18"/>
                  </a:cubicBezTo>
                  <a:cubicBezTo>
                    <a:pt x="267" y="18"/>
                    <a:pt x="267" y="18"/>
                    <a:pt x="267" y="18"/>
                  </a:cubicBezTo>
                  <a:cubicBezTo>
                    <a:pt x="268" y="17"/>
                    <a:pt x="268" y="16"/>
                    <a:pt x="270" y="16"/>
                  </a:cubicBezTo>
                  <a:cubicBezTo>
                    <a:pt x="270" y="16"/>
                    <a:pt x="270" y="15"/>
                    <a:pt x="269" y="15"/>
                  </a:cubicBezTo>
                  <a:cubicBezTo>
                    <a:pt x="268" y="15"/>
                    <a:pt x="267" y="14"/>
                    <a:pt x="265" y="14"/>
                  </a:cubicBezTo>
                  <a:cubicBezTo>
                    <a:pt x="265" y="13"/>
                    <a:pt x="265" y="13"/>
                    <a:pt x="265" y="13"/>
                  </a:cubicBezTo>
                  <a:cubicBezTo>
                    <a:pt x="263" y="13"/>
                    <a:pt x="260" y="13"/>
                    <a:pt x="258" y="13"/>
                  </a:cubicBezTo>
                  <a:cubicBezTo>
                    <a:pt x="258" y="12"/>
                    <a:pt x="258" y="12"/>
                    <a:pt x="258" y="12"/>
                  </a:cubicBezTo>
                  <a:cubicBezTo>
                    <a:pt x="258" y="12"/>
                    <a:pt x="258" y="12"/>
                    <a:pt x="258" y="12"/>
                  </a:cubicBezTo>
                  <a:cubicBezTo>
                    <a:pt x="258" y="11"/>
                    <a:pt x="258" y="11"/>
                    <a:pt x="258" y="11"/>
                  </a:cubicBezTo>
                  <a:cubicBezTo>
                    <a:pt x="256" y="11"/>
                    <a:pt x="256" y="11"/>
                    <a:pt x="256" y="11"/>
                  </a:cubicBezTo>
                  <a:cubicBezTo>
                    <a:pt x="256" y="11"/>
                    <a:pt x="256" y="11"/>
                    <a:pt x="256" y="11"/>
                  </a:cubicBezTo>
                  <a:cubicBezTo>
                    <a:pt x="255" y="11"/>
                    <a:pt x="255" y="11"/>
                    <a:pt x="254" y="12"/>
                  </a:cubicBezTo>
                  <a:cubicBezTo>
                    <a:pt x="254" y="12"/>
                    <a:pt x="254" y="12"/>
                    <a:pt x="254" y="12"/>
                  </a:cubicBezTo>
                  <a:cubicBezTo>
                    <a:pt x="254" y="11"/>
                    <a:pt x="254" y="11"/>
                    <a:pt x="254" y="11"/>
                  </a:cubicBezTo>
                  <a:cubicBezTo>
                    <a:pt x="254" y="11"/>
                    <a:pt x="254" y="11"/>
                    <a:pt x="254" y="11"/>
                  </a:cubicBezTo>
                  <a:cubicBezTo>
                    <a:pt x="253" y="10"/>
                    <a:pt x="254" y="10"/>
                    <a:pt x="253" y="10"/>
                  </a:cubicBezTo>
                  <a:cubicBezTo>
                    <a:pt x="253" y="11"/>
                    <a:pt x="253" y="11"/>
                    <a:pt x="253" y="11"/>
                  </a:cubicBezTo>
                  <a:cubicBezTo>
                    <a:pt x="252" y="11"/>
                    <a:pt x="252" y="11"/>
                    <a:pt x="252" y="11"/>
                  </a:cubicBezTo>
                  <a:cubicBezTo>
                    <a:pt x="252" y="11"/>
                    <a:pt x="252" y="11"/>
                    <a:pt x="252" y="11"/>
                  </a:cubicBezTo>
                  <a:cubicBezTo>
                    <a:pt x="251" y="11"/>
                    <a:pt x="251" y="11"/>
                    <a:pt x="251" y="11"/>
                  </a:cubicBezTo>
                  <a:cubicBezTo>
                    <a:pt x="250" y="12"/>
                    <a:pt x="250" y="12"/>
                    <a:pt x="250" y="12"/>
                  </a:cubicBezTo>
                  <a:cubicBezTo>
                    <a:pt x="249" y="13"/>
                    <a:pt x="247" y="13"/>
                    <a:pt x="245" y="13"/>
                  </a:cubicBezTo>
                  <a:cubicBezTo>
                    <a:pt x="245" y="12"/>
                    <a:pt x="245" y="12"/>
                    <a:pt x="245" y="12"/>
                  </a:cubicBezTo>
                  <a:cubicBezTo>
                    <a:pt x="247" y="12"/>
                    <a:pt x="247" y="12"/>
                    <a:pt x="247" y="12"/>
                  </a:cubicBezTo>
                  <a:cubicBezTo>
                    <a:pt x="247" y="11"/>
                    <a:pt x="247" y="11"/>
                    <a:pt x="247" y="11"/>
                  </a:cubicBezTo>
                  <a:cubicBezTo>
                    <a:pt x="249" y="11"/>
                    <a:pt x="249" y="11"/>
                    <a:pt x="250" y="11"/>
                  </a:cubicBezTo>
                  <a:cubicBezTo>
                    <a:pt x="250" y="8"/>
                    <a:pt x="249" y="8"/>
                    <a:pt x="248" y="6"/>
                  </a:cubicBezTo>
                  <a:cubicBezTo>
                    <a:pt x="247" y="6"/>
                    <a:pt x="246" y="6"/>
                    <a:pt x="245" y="5"/>
                  </a:cubicBezTo>
                  <a:cubicBezTo>
                    <a:pt x="242" y="8"/>
                    <a:pt x="242" y="8"/>
                    <a:pt x="242" y="8"/>
                  </a:cubicBezTo>
                  <a:cubicBezTo>
                    <a:pt x="240" y="8"/>
                    <a:pt x="240" y="8"/>
                    <a:pt x="240" y="8"/>
                  </a:cubicBezTo>
                  <a:cubicBezTo>
                    <a:pt x="240" y="8"/>
                    <a:pt x="240" y="8"/>
                    <a:pt x="240" y="8"/>
                  </a:cubicBezTo>
                  <a:cubicBezTo>
                    <a:pt x="240" y="8"/>
                    <a:pt x="239" y="8"/>
                    <a:pt x="238" y="9"/>
                  </a:cubicBezTo>
                  <a:cubicBezTo>
                    <a:pt x="238" y="9"/>
                    <a:pt x="238" y="9"/>
                    <a:pt x="238" y="9"/>
                  </a:cubicBezTo>
                  <a:cubicBezTo>
                    <a:pt x="235" y="9"/>
                    <a:pt x="235" y="9"/>
                    <a:pt x="235" y="9"/>
                  </a:cubicBezTo>
                  <a:cubicBezTo>
                    <a:pt x="235" y="9"/>
                    <a:pt x="235" y="9"/>
                    <a:pt x="235" y="9"/>
                  </a:cubicBezTo>
                  <a:cubicBezTo>
                    <a:pt x="237" y="8"/>
                    <a:pt x="238" y="6"/>
                    <a:pt x="240" y="5"/>
                  </a:cubicBezTo>
                  <a:cubicBezTo>
                    <a:pt x="241" y="4"/>
                    <a:pt x="241" y="4"/>
                    <a:pt x="241" y="4"/>
                  </a:cubicBezTo>
                  <a:cubicBezTo>
                    <a:pt x="240" y="4"/>
                    <a:pt x="240" y="4"/>
                    <a:pt x="239" y="3"/>
                  </a:cubicBezTo>
                  <a:cubicBezTo>
                    <a:pt x="239" y="3"/>
                    <a:pt x="239" y="3"/>
                    <a:pt x="239" y="3"/>
                  </a:cubicBezTo>
                  <a:cubicBezTo>
                    <a:pt x="239" y="3"/>
                    <a:pt x="239" y="3"/>
                    <a:pt x="239" y="3"/>
                  </a:cubicBezTo>
                  <a:cubicBezTo>
                    <a:pt x="239" y="3"/>
                    <a:pt x="239" y="3"/>
                    <a:pt x="239" y="3"/>
                  </a:cubicBezTo>
                  <a:cubicBezTo>
                    <a:pt x="237" y="4"/>
                    <a:pt x="235" y="3"/>
                    <a:pt x="234" y="3"/>
                  </a:cubicBezTo>
                  <a:cubicBezTo>
                    <a:pt x="230" y="3"/>
                    <a:pt x="230" y="3"/>
                    <a:pt x="230" y="3"/>
                  </a:cubicBezTo>
                  <a:cubicBezTo>
                    <a:pt x="230" y="3"/>
                    <a:pt x="230" y="3"/>
                    <a:pt x="230" y="3"/>
                  </a:cubicBezTo>
                  <a:cubicBezTo>
                    <a:pt x="229" y="3"/>
                    <a:pt x="229" y="3"/>
                    <a:pt x="229" y="3"/>
                  </a:cubicBezTo>
                  <a:cubicBezTo>
                    <a:pt x="229" y="2"/>
                    <a:pt x="229" y="2"/>
                    <a:pt x="229" y="2"/>
                  </a:cubicBezTo>
                  <a:cubicBezTo>
                    <a:pt x="227" y="2"/>
                    <a:pt x="226" y="2"/>
                    <a:pt x="225" y="2"/>
                  </a:cubicBezTo>
                  <a:cubicBezTo>
                    <a:pt x="224" y="3"/>
                    <a:pt x="224" y="3"/>
                    <a:pt x="224" y="3"/>
                  </a:cubicBezTo>
                  <a:cubicBezTo>
                    <a:pt x="223" y="3"/>
                    <a:pt x="223" y="3"/>
                    <a:pt x="223" y="3"/>
                  </a:cubicBezTo>
                  <a:cubicBezTo>
                    <a:pt x="223" y="2"/>
                    <a:pt x="223" y="2"/>
                    <a:pt x="223" y="2"/>
                  </a:cubicBezTo>
                  <a:cubicBezTo>
                    <a:pt x="222" y="2"/>
                    <a:pt x="221" y="2"/>
                    <a:pt x="220" y="3"/>
                  </a:cubicBezTo>
                  <a:cubicBezTo>
                    <a:pt x="220" y="3"/>
                    <a:pt x="220" y="3"/>
                    <a:pt x="220" y="3"/>
                  </a:cubicBezTo>
                  <a:cubicBezTo>
                    <a:pt x="219" y="3"/>
                    <a:pt x="218" y="3"/>
                    <a:pt x="217" y="3"/>
                  </a:cubicBezTo>
                  <a:cubicBezTo>
                    <a:pt x="217" y="3"/>
                    <a:pt x="217" y="3"/>
                    <a:pt x="217" y="3"/>
                  </a:cubicBezTo>
                  <a:cubicBezTo>
                    <a:pt x="216" y="3"/>
                    <a:pt x="216" y="3"/>
                    <a:pt x="216" y="3"/>
                  </a:cubicBezTo>
                  <a:cubicBezTo>
                    <a:pt x="216" y="3"/>
                    <a:pt x="216" y="3"/>
                    <a:pt x="216" y="3"/>
                  </a:cubicBezTo>
                  <a:cubicBezTo>
                    <a:pt x="215" y="2"/>
                    <a:pt x="214" y="2"/>
                    <a:pt x="213" y="2"/>
                  </a:cubicBezTo>
                  <a:cubicBezTo>
                    <a:pt x="213" y="1"/>
                    <a:pt x="213" y="1"/>
                    <a:pt x="213" y="1"/>
                  </a:cubicBezTo>
                  <a:cubicBezTo>
                    <a:pt x="211" y="1"/>
                    <a:pt x="211" y="1"/>
                    <a:pt x="211" y="1"/>
                  </a:cubicBezTo>
                  <a:cubicBezTo>
                    <a:pt x="211" y="1"/>
                    <a:pt x="211" y="1"/>
                    <a:pt x="211" y="1"/>
                  </a:cubicBezTo>
                  <a:cubicBezTo>
                    <a:pt x="210" y="0"/>
                    <a:pt x="209" y="2"/>
                    <a:pt x="208" y="2"/>
                  </a:cubicBezTo>
                  <a:cubicBezTo>
                    <a:pt x="206" y="2"/>
                    <a:pt x="204" y="1"/>
                    <a:pt x="203" y="1"/>
                  </a:cubicBezTo>
                  <a:cubicBezTo>
                    <a:pt x="202" y="1"/>
                    <a:pt x="200" y="1"/>
                    <a:pt x="200" y="1"/>
                  </a:cubicBezTo>
                  <a:cubicBezTo>
                    <a:pt x="200" y="2"/>
                    <a:pt x="200" y="2"/>
                    <a:pt x="200" y="2"/>
                  </a:cubicBezTo>
                  <a:cubicBezTo>
                    <a:pt x="196" y="2"/>
                    <a:pt x="193" y="2"/>
                    <a:pt x="189" y="1"/>
                  </a:cubicBezTo>
                  <a:cubicBezTo>
                    <a:pt x="189" y="1"/>
                    <a:pt x="189" y="1"/>
                    <a:pt x="189" y="1"/>
                  </a:cubicBezTo>
                  <a:cubicBezTo>
                    <a:pt x="188" y="1"/>
                    <a:pt x="186" y="1"/>
                    <a:pt x="185" y="1"/>
                  </a:cubicBezTo>
                  <a:cubicBezTo>
                    <a:pt x="184" y="1"/>
                    <a:pt x="184" y="1"/>
                    <a:pt x="184" y="1"/>
                  </a:cubicBezTo>
                  <a:cubicBezTo>
                    <a:pt x="184" y="3"/>
                    <a:pt x="184" y="3"/>
                    <a:pt x="184" y="3"/>
                  </a:cubicBezTo>
                  <a:cubicBezTo>
                    <a:pt x="182" y="2"/>
                    <a:pt x="181" y="2"/>
                    <a:pt x="179" y="1"/>
                  </a:cubicBezTo>
                  <a:cubicBezTo>
                    <a:pt x="179" y="1"/>
                    <a:pt x="179" y="1"/>
                    <a:pt x="179" y="1"/>
                  </a:cubicBezTo>
                  <a:cubicBezTo>
                    <a:pt x="179" y="1"/>
                    <a:pt x="179" y="1"/>
                    <a:pt x="179" y="1"/>
                  </a:cubicBezTo>
                  <a:cubicBezTo>
                    <a:pt x="179" y="3"/>
                    <a:pt x="179" y="2"/>
                    <a:pt x="179" y="3"/>
                  </a:cubicBezTo>
                  <a:cubicBezTo>
                    <a:pt x="179" y="3"/>
                    <a:pt x="179" y="3"/>
                    <a:pt x="179" y="3"/>
                  </a:cubicBezTo>
                  <a:cubicBezTo>
                    <a:pt x="179" y="3"/>
                    <a:pt x="179" y="3"/>
                    <a:pt x="179" y="3"/>
                  </a:cubicBezTo>
                  <a:cubicBezTo>
                    <a:pt x="179" y="4"/>
                    <a:pt x="179" y="4"/>
                    <a:pt x="179" y="4"/>
                  </a:cubicBezTo>
                  <a:cubicBezTo>
                    <a:pt x="178" y="4"/>
                    <a:pt x="179" y="3"/>
                    <a:pt x="178" y="3"/>
                  </a:cubicBezTo>
                  <a:cubicBezTo>
                    <a:pt x="176" y="3"/>
                    <a:pt x="175" y="3"/>
                    <a:pt x="173" y="3"/>
                  </a:cubicBezTo>
                  <a:cubicBezTo>
                    <a:pt x="173" y="4"/>
                    <a:pt x="173" y="4"/>
                    <a:pt x="172" y="5"/>
                  </a:cubicBezTo>
                  <a:cubicBezTo>
                    <a:pt x="171" y="5"/>
                    <a:pt x="171" y="5"/>
                    <a:pt x="171" y="5"/>
                  </a:cubicBezTo>
                  <a:cubicBezTo>
                    <a:pt x="171" y="6"/>
                    <a:pt x="171" y="6"/>
                    <a:pt x="171" y="6"/>
                  </a:cubicBezTo>
                  <a:cubicBezTo>
                    <a:pt x="173" y="6"/>
                    <a:pt x="174" y="6"/>
                    <a:pt x="175" y="6"/>
                  </a:cubicBezTo>
                  <a:cubicBezTo>
                    <a:pt x="173" y="7"/>
                    <a:pt x="171" y="6"/>
                    <a:pt x="169" y="7"/>
                  </a:cubicBezTo>
                  <a:cubicBezTo>
                    <a:pt x="169" y="7"/>
                    <a:pt x="169" y="7"/>
                    <a:pt x="169" y="7"/>
                  </a:cubicBezTo>
                  <a:cubicBezTo>
                    <a:pt x="169" y="7"/>
                    <a:pt x="169" y="7"/>
                    <a:pt x="168" y="7"/>
                  </a:cubicBezTo>
                  <a:cubicBezTo>
                    <a:pt x="168" y="9"/>
                    <a:pt x="169" y="9"/>
                    <a:pt x="169" y="9"/>
                  </a:cubicBezTo>
                  <a:cubicBezTo>
                    <a:pt x="170" y="9"/>
                    <a:pt x="170" y="9"/>
                    <a:pt x="170" y="9"/>
                  </a:cubicBezTo>
                  <a:cubicBezTo>
                    <a:pt x="170" y="10"/>
                    <a:pt x="170" y="10"/>
                    <a:pt x="170" y="10"/>
                  </a:cubicBezTo>
                  <a:cubicBezTo>
                    <a:pt x="171" y="10"/>
                    <a:pt x="170" y="11"/>
                    <a:pt x="172" y="11"/>
                  </a:cubicBezTo>
                  <a:cubicBezTo>
                    <a:pt x="172" y="11"/>
                    <a:pt x="172" y="11"/>
                    <a:pt x="172" y="11"/>
                  </a:cubicBezTo>
                  <a:cubicBezTo>
                    <a:pt x="170" y="11"/>
                    <a:pt x="170" y="11"/>
                    <a:pt x="170" y="11"/>
                  </a:cubicBezTo>
                  <a:cubicBezTo>
                    <a:pt x="170" y="11"/>
                    <a:pt x="169" y="10"/>
                    <a:pt x="169" y="10"/>
                  </a:cubicBezTo>
                  <a:cubicBezTo>
                    <a:pt x="169" y="10"/>
                    <a:pt x="168" y="9"/>
                    <a:pt x="168" y="9"/>
                  </a:cubicBezTo>
                  <a:cubicBezTo>
                    <a:pt x="168" y="9"/>
                    <a:pt x="168" y="9"/>
                    <a:pt x="167" y="8"/>
                  </a:cubicBezTo>
                  <a:cubicBezTo>
                    <a:pt x="165" y="8"/>
                    <a:pt x="165" y="8"/>
                    <a:pt x="165" y="8"/>
                  </a:cubicBezTo>
                  <a:cubicBezTo>
                    <a:pt x="166" y="9"/>
                    <a:pt x="166" y="9"/>
                    <a:pt x="167" y="9"/>
                  </a:cubicBezTo>
                  <a:cubicBezTo>
                    <a:pt x="167" y="10"/>
                    <a:pt x="167" y="9"/>
                    <a:pt x="167" y="10"/>
                  </a:cubicBezTo>
                  <a:cubicBezTo>
                    <a:pt x="167" y="11"/>
                    <a:pt x="167" y="11"/>
                    <a:pt x="167" y="11"/>
                  </a:cubicBezTo>
                  <a:cubicBezTo>
                    <a:pt x="166" y="10"/>
                    <a:pt x="166" y="10"/>
                    <a:pt x="166" y="9"/>
                  </a:cubicBezTo>
                  <a:cubicBezTo>
                    <a:pt x="164" y="10"/>
                    <a:pt x="164" y="10"/>
                    <a:pt x="164" y="12"/>
                  </a:cubicBezTo>
                  <a:cubicBezTo>
                    <a:pt x="163" y="11"/>
                    <a:pt x="162" y="11"/>
                    <a:pt x="161" y="10"/>
                  </a:cubicBezTo>
                  <a:cubicBezTo>
                    <a:pt x="158" y="9"/>
                    <a:pt x="160" y="8"/>
                    <a:pt x="160" y="7"/>
                  </a:cubicBezTo>
                  <a:cubicBezTo>
                    <a:pt x="159" y="6"/>
                    <a:pt x="154" y="6"/>
                    <a:pt x="152" y="6"/>
                  </a:cubicBezTo>
                  <a:cubicBezTo>
                    <a:pt x="152" y="7"/>
                    <a:pt x="153" y="7"/>
                    <a:pt x="153" y="8"/>
                  </a:cubicBezTo>
                  <a:cubicBezTo>
                    <a:pt x="152" y="8"/>
                    <a:pt x="151" y="8"/>
                    <a:pt x="151" y="8"/>
                  </a:cubicBezTo>
                  <a:cubicBezTo>
                    <a:pt x="151" y="7"/>
                    <a:pt x="151" y="7"/>
                    <a:pt x="151" y="7"/>
                  </a:cubicBezTo>
                  <a:cubicBezTo>
                    <a:pt x="150" y="7"/>
                    <a:pt x="150" y="8"/>
                    <a:pt x="150" y="8"/>
                  </a:cubicBezTo>
                  <a:cubicBezTo>
                    <a:pt x="149" y="8"/>
                    <a:pt x="149" y="7"/>
                    <a:pt x="148" y="7"/>
                  </a:cubicBezTo>
                  <a:cubicBezTo>
                    <a:pt x="148" y="7"/>
                    <a:pt x="148" y="8"/>
                    <a:pt x="148" y="8"/>
                  </a:cubicBezTo>
                  <a:cubicBezTo>
                    <a:pt x="148" y="9"/>
                    <a:pt x="149" y="10"/>
                    <a:pt x="150" y="10"/>
                  </a:cubicBezTo>
                  <a:cubicBezTo>
                    <a:pt x="150" y="11"/>
                    <a:pt x="150" y="11"/>
                    <a:pt x="150" y="11"/>
                  </a:cubicBezTo>
                  <a:cubicBezTo>
                    <a:pt x="148" y="11"/>
                    <a:pt x="148" y="11"/>
                    <a:pt x="148" y="11"/>
                  </a:cubicBezTo>
                  <a:cubicBezTo>
                    <a:pt x="148" y="13"/>
                    <a:pt x="148" y="13"/>
                    <a:pt x="148" y="13"/>
                  </a:cubicBezTo>
                  <a:cubicBezTo>
                    <a:pt x="148" y="13"/>
                    <a:pt x="148" y="13"/>
                    <a:pt x="148" y="13"/>
                  </a:cubicBezTo>
                  <a:cubicBezTo>
                    <a:pt x="148" y="13"/>
                    <a:pt x="148" y="13"/>
                    <a:pt x="148" y="13"/>
                  </a:cubicBezTo>
                  <a:cubicBezTo>
                    <a:pt x="151" y="13"/>
                    <a:pt x="151" y="13"/>
                    <a:pt x="151" y="13"/>
                  </a:cubicBezTo>
                  <a:cubicBezTo>
                    <a:pt x="151" y="13"/>
                    <a:pt x="151" y="13"/>
                    <a:pt x="151" y="13"/>
                  </a:cubicBezTo>
                  <a:cubicBezTo>
                    <a:pt x="152" y="13"/>
                    <a:pt x="152" y="14"/>
                    <a:pt x="153" y="14"/>
                  </a:cubicBezTo>
                  <a:cubicBezTo>
                    <a:pt x="153" y="13"/>
                    <a:pt x="153" y="13"/>
                    <a:pt x="153" y="13"/>
                  </a:cubicBezTo>
                  <a:cubicBezTo>
                    <a:pt x="154" y="13"/>
                    <a:pt x="154" y="13"/>
                    <a:pt x="154" y="13"/>
                  </a:cubicBezTo>
                  <a:cubicBezTo>
                    <a:pt x="154" y="13"/>
                    <a:pt x="154" y="13"/>
                    <a:pt x="154" y="13"/>
                  </a:cubicBezTo>
                  <a:cubicBezTo>
                    <a:pt x="155" y="13"/>
                    <a:pt x="156" y="13"/>
                    <a:pt x="156" y="14"/>
                  </a:cubicBezTo>
                  <a:cubicBezTo>
                    <a:pt x="159" y="14"/>
                    <a:pt x="157" y="15"/>
                    <a:pt x="158" y="17"/>
                  </a:cubicBezTo>
                  <a:cubicBezTo>
                    <a:pt x="159" y="17"/>
                    <a:pt x="159" y="17"/>
                    <a:pt x="159" y="17"/>
                  </a:cubicBezTo>
                  <a:cubicBezTo>
                    <a:pt x="160" y="18"/>
                    <a:pt x="160" y="19"/>
                    <a:pt x="162" y="19"/>
                  </a:cubicBezTo>
                  <a:cubicBezTo>
                    <a:pt x="162" y="20"/>
                    <a:pt x="162" y="20"/>
                    <a:pt x="162" y="20"/>
                  </a:cubicBezTo>
                  <a:cubicBezTo>
                    <a:pt x="161" y="20"/>
                    <a:pt x="161" y="20"/>
                    <a:pt x="161" y="20"/>
                  </a:cubicBezTo>
                  <a:cubicBezTo>
                    <a:pt x="160" y="19"/>
                    <a:pt x="160" y="19"/>
                    <a:pt x="160" y="19"/>
                  </a:cubicBezTo>
                  <a:cubicBezTo>
                    <a:pt x="159" y="18"/>
                    <a:pt x="158" y="18"/>
                    <a:pt x="158" y="18"/>
                  </a:cubicBezTo>
                  <a:cubicBezTo>
                    <a:pt x="158" y="17"/>
                    <a:pt x="158" y="17"/>
                    <a:pt x="158" y="17"/>
                  </a:cubicBezTo>
                  <a:cubicBezTo>
                    <a:pt x="157" y="17"/>
                    <a:pt x="157" y="17"/>
                    <a:pt x="157" y="17"/>
                  </a:cubicBezTo>
                  <a:cubicBezTo>
                    <a:pt x="157" y="16"/>
                    <a:pt x="157" y="16"/>
                    <a:pt x="157" y="16"/>
                  </a:cubicBezTo>
                  <a:cubicBezTo>
                    <a:pt x="157" y="16"/>
                    <a:pt x="157" y="16"/>
                    <a:pt x="157" y="16"/>
                  </a:cubicBezTo>
                  <a:cubicBezTo>
                    <a:pt x="157" y="16"/>
                    <a:pt x="157" y="15"/>
                    <a:pt x="156" y="15"/>
                  </a:cubicBezTo>
                  <a:cubicBezTo>
                    <a:pt x="155" y="14"/>
                    <a:pt x="153" y="15"/>
                    <a:pt x="151" y="14"/>
                  </a:cubicBezTo>
                  <a:cubicBezTo>
                    <a:pt x="151" y="14"/>
                    <a:pt x="151" y="14"/>
                    <a:pt x="151" y="14"/>
                  </a:cubicBezTo>
                  <a:cubicBezTo>
                    <a:pt x="150" y="14"/>
                    <a:pt x="150" y="14"/>
                    <a:pt x="150" y="14"/>
                  </a:cubicBezTo>
                  <a:cubicBezTo>
                    <a:pt x="150" y="13"/>
                    <a:pt x="150" y="13"/>
                    <a:pt x="150" y="13"/>
                  </a:cubicBezTo>
                  <a:cubicBezTo>
                    <a:pt x="144" y="13"/>
                    <a:pt x="144" y="13"/>
                    <a:pt x="144" y="13"/>
                  </a:cubicBezTo>
                  <a:cubicBezTo>
                    <a:pt x="144" y="14"/>
                    <a:pt x="144" y="16"/>
                    <a:pt x="145" y="17"/>
                  </a:cubicBezTo>
                  <a:cubicBezTo>
                    <a:pt x="146" y="17"/>
                    <a:pt x="146" y="17"/>
                    <a:pt x="146" y="17"/>
                  </a:cubicBezTo>
                  <a:cubicBezTo>
                    <a:pt x="146" y="17"/>
                    <a:pt x="146" y="17"/>
                    <a:pt x="146" y="18"/>
                  </a:cubicBezTo>
                  <a:cubicBezTo>
                    <a:pt x="146" y="19"/>
                    <a:pt x="146" y="19"/>
                    <a:pt x="146" y="19"/>
                  </a:cubicBezTo>
                  <a:cubicBezTo>
                    <a:pt x="145" y="18"/>
                    <a:pt x="144" y="17"/>
                    <a:pt x="143" y="15"/>
                  </a:cubicBezTo>
                  <a:cubicBezTo>
                    <a:pt x="141" y="15"/>
                    <a:pt x="140" y="15"/>
                    <a:pt x="138" y="15"/>
                  </a:cubicBezTo>
                  <a:cubicBezTo>
                    <a:pt x="138" y="15"/>
                    <a:pt x="138" y="15"/>
                    <a:pt x="138" y="15"/>
                  </a:cubicBezTo>
                  <a:cubicBezTo>
                    <a:pt x="137" y="15"/>
                    <a:pt x="136" y="15"/>
                    <a:pt x="136" y="15"/>
                  </a:cubicBezTo>
                  <a:cubicBezTo>
                    <a:pt x="136" y="16"/>
                    <a:pt x="136" y="16"/>
                    <a:pt x="136" y="16"/>
                  </a:cubicBezTo>
                  <a:cubicBezTo>
                    <a:pt x="134" y="16"/>
                    <a:pt x="133" y="15"/>
                    <a:pt x="131" y="15"/>
                  </a:cubicBezTo>
                  <a:cubicBezTo>
                    <a:pt x="131" y="17"/>
                    <a:pt x="131" y="17"/>
                    <a:pt x="131" y="17"/>
                  </a:cubicBezTo>
                  <a:cubicBezTo>
                    <a:pt x="132" y="17"/>
                    <a:pt x="132" y="18"/>
                    <a:pt x="133" y="18"/>
                  </a:cubicBezTo>
                  <a:cubicBezTo>
                    <a:pt x="133" y="19"/>
                    <a:pt x="133" y="20"/>
                    <a:pt x="134" y="20"/>
                  </a:cubicBezTo>
                  <a:cubicBezTo>
                    <a:pt x="135" y="20"/>
                    <a:pt x="135" y="20"/>
                    <a:pt x="135" y="20"/>
                  </a:cubicBezTo>
                  <a:cubicBezTo>
                    <a:pt x="135" y="21"/>
                    <a:pt x="136" y="21"/>
                    <a:pt x="136" y="22"/>
                  </a:cubicBezTo>
                  <a:cubicBezTo>
                    <a:pt x="137" y="22"/>
                    <a:pt x="137" y="22"/>
                    <a:pt x="137" y="22"/>
                  </a:cubicBezTo>
                  <a:cubicBezTo>
                    <a:pt x="137" y="23"/>
                    <a:pt x="138" y="23"/>
                    <a:pt x="139" y="24"/>
                  </a:cubicBezTo>
                  <a:cubicBezTo>
                    <a:pt x="140" y="24"/>
                    <a:pt x="140" y="24"/>
                    <a:pt x="140" y="24"/>
                  </a:cubicBezTo>
                  <a:cubicBezTo>
                    <a:pt x="140" y="25"/>
                    <a:pt x="141" y="25"/>
                    <a:pt x="141" y="26"/>
                  </a:cubicBezTo>
                  <a:cubicBezTo>
                    <a:pt x="142" y="26"/>
                    <a:pt x="142" y="26"/>
                    <a:pt x="143" y="27"/>
                  </a:cubicBezTo>
                  <a:cubicBezTo>
                    <a:pt x="144" y="27"/>
                    <a:pt x="144" y="27"/>
                    <a:pt x="144" y="27"/>
                  </a:cubicBezTo>
                  <a:cubicBezTo>
                    <a:pt x="145" y="27"/>
                    <a:pt x="145" y="27"/>
                    <a:pt x="145" y="27"/>
                  </a:cubicBezTo>
                  <a:cubicBezTo>
                    <a:pt x="145" y="28"/>
                    <a:pt x="145" y="28"/>
                    <a:pt x="145" y="28"/>
                  </a:cubicBezTo>
                  <a:cubicBezTo>
                    <a:pt x="146" y="28"/>
                    <a:pt x="146" y="28"/>
                    <a:pt x="146" y="28"/>
                  </a:cubicBezTo>
                  <a:cubicBezTo>
                    <a:pt x="146" y="28"/>
                    <a:pt x="146" y="28"/>
                    <a:pt x="146" y="28"/>
                  </a:cubicBezTo>
                  <a:cubicBezTo>
                    <a:pt x="148" y="28"/>
                    <a:pt x="148" y="28"/>
                    <a:pt x="148" y="28"/>
                  </a:cubicBezTo>
                  <a:cubicBezTo>
                    <a:pt x="148" y="29"/>
                    <a:pt x="148" y="29"/>
                    <a:pt x="148" y="29"/>
                  </a:cubicBezTo>
                  <a:cubicBezTo>
                    <a:pt x="148" y="29"/>
                    <a:pt x="148" y="29"/>
                    <a:pt x="148" y="29"/>
                  </a:cubicBezTo>
                  <a:cubicBezTo>
                    <a:pt x="148" y="29"/>
                    <a:pt x="148" y="29"/>
                    <a:pt x="148" y="29"/>
                  </a:cubicBezTo>
                  <a:cubicBezTo>
                    <a:pt x="149" y="30"/>
                    <a:pt x="149" y="30"/>
                    <a:pt x="150" y="30"/>
                  </a:cubicBezTo>
                  <a:cubicBezTo>
                    <a:pt x="150" y="31"/>
                    <a:pt x="150" y="31"/>
                    <a:pt x="150" y="31"/>
                  </a:cubicBezTo>
                  <a:cubicBezTo>
                    <a:pt x="149" y="31"/>
                    <a:pt x="149" y="31"/>
                    <a:pt x="148" y="30"/>
                  </a:cubicBezTo>
                  <a:cubicBezTo>
                    <a:pt x="148" y="30"/>
                    <a:pt x="148" y="30"/>
                    <a:pt x="148" y="30"/>
                  </a:cubicBezTo>
                  <a:cubicBezTo>
                    <a:pt x="147" y="30"/>
                    <a:pt x="147" y="30"/>
                    <a:pt x="147" y="30"/>
                  </a:cubicBezTo>
                  <a:cubicBezTo>
                    <a:pt x="147" y="29"/>
                    <a:pt x="147" y="29"/>
                    <a:pt x="147" y="29"/>
                  </a:cubicBezTo>
                  <a:cubicBezTo>
                    <a:pt x="146" y="29"/>
                    <a:pt x="146" y="29"/>
                    <a:pt x="146" y="29"/>
                  </a:cubicBezTo>
                  <a:cubicBezTo>
                    <a:pt x="146" y="29"/>
                    <a:pt x="146" y="29"/>
                    <a:pt x="146" y="29"/>
                  </a:cubicBezTo>
                  <a:cubicBezTo>
                    <a:pt x="146" y="29"/>
                    <a:pt x="146" y="29"/>
                    <a:pt x="146" y="29"/>
                  </a:cubicBezTo>
                  <a:cubicBezTo>
                    <a:pt x="145" y="29"/>
                    <a:pt x="143" y="28"/>
                    <a:pt x="142" y="28"/>
                  </a:cubicBezTo>
                  <a:cubicBezTo>
                    <a:pt x="141" y="29"/>
                    <a:pt x="141" y="29"/>
                    <a:pt x="140" y="29"/>
                  </a:cubicBezTo>
                  <a:cubicBezTo>
                    <a:pt x="140" y="30"/>
                    <a:pt x="140" y="30"/>
                    <a:pt x="139" y="31"/>
                  </a:cubicBezTo>
                  <a:cubicBezTo>
                    <a:pt x="138" y="32"/>
                    <a:pt x="137" y="30"/>
                    <a:pt x="136" y="30"/>
                  </a:cubicBezTo>
                  <a:cubicBezTo>
                    <a:pt x="136" y="29"/>
                    <a:pt x="136" y="29"/>
                    <a:pt x="136" y="29"/>
                  </a:cubicBezTo>
                  <a:cubicBezTo>
                    <a:pt x="135" y="29"/>
                    <a:pt x="135" y="30"/>
                    <a:pt x="134" y="30"/>
                  </a:cubicBezTo>
                  <a:cubicBezTo>
                    <a:pt x="134" y="29"/>
                    <a:pt x="134" y="29"/>
                    <a:pt x="134" y="29"/>
                  </a:cubicBezTo>
                  <a:cubicBezTo>
                    <a:pt x="133" y="29"/>
                    <a:pt x="133" y="29"/>
                    <a:pt x="133" y="29"/>
                  </a:cubicBezTo>
                  <a:cubicBezTo>
                    <a:pt x="132" y="28"/>
                    <a:pt x="132" y="28"/>
                    <a:pt x="132" y="27"/>
                  </a:cubicBezTo>
                  <a:cubicBezTo>
                    <a:pt x="131" y="27"/>
                    <a:pt x="131" y="27"/>
                    <a:pt x="131" y="27"/>
                  </a:cubicBezTo>
                  <a:cubicBezTo>
                    <a:pt x="131" y="27"/>
                    <a:pt x="131" y="26"/>
                    <a:pt x="130" y="26"/>
                  </a:cubicBezTo>
                  <a:cubicBezTo>
                    <a:pt x="130" y="26"/>
                    <a:pt x="130" y="26"/>
                    <a:pt x="130" y="26"/>
                  </a:cubicBezTo>
                  <a:cubicBezTo>
                    <a:pt x="129" y="25"/>
                    <a:pt x="129" y="25"/>
                    <a:pt x="129" y="25"/>
                  </a:cubicBezTo>
                  <a:cubicBezTo>
                    <a:pt x="129" y="23"/>
                    <a:pt x="129" y="23"/>
                    <a:pt x="129" y="23"/>
                  </a:cubicBezTo>
                  <a:cubicBezTo>
                    <a:pt x="129" y="23"/>
                    <a:pt x="129" y="23"/>
                    <a:pt x="129" y="23"/>
                  </a:cubicBezTo>
                  <a:cubicBezTo>
                    <a:pt x="129" y="21"/>
                    <a:pt x="128" y="21"/>
                    <a:pt x="126" y="20"/>
                  </a:cubicBezTo>
                  <a:cubicBezTo>
                    <a:pt x="126" y="20"/>
                    <a:pt x="126" y="19"/>
                    <a:pt x="126" y="19"/>
                  </a:cubicBezTo>
                  <a:cubicBezTo>
                    <a:pt x="125" y="19"/>
                    <a:pt x="125" y="19"/>
                    <a:pt x="125" y="19"/>
                  </a:cubicBezTo>
                  <a:cubicBezTo>
                    <a:pt x="124" y="18"/>
                    <a:pt x="124" y="18"/>
                    <a:pt x="123" y="17"/>
                  </a:cubicBezTo>
                  <a:cubicBezTo>
                    <a:pt x="122" y="17"/>
                    <a:pt x="122" y="17"/>
                    <a:pt x="122" y="17"/>
                  </a:cubicBezTo>
                  <a:cubicBezTo>
                    <a:pt x="122" y="17"/>
                    <a:pt x="122" y="17"/>
                    <a:pt x="122" y="17"/>
                  </a:cubicBezTo>
                  <a:cubicBezTo>
                    <a:pt x="120" y="16"/>
                    <a:pt x="118" y="15"/>
                    <a:pt x="116" y="15"/>
                  </a:cubicBezTo>
                  <a:cubicBezTo>
                    <a:pt x="116" y="17"/>
                    <a:pt x="116" y="19"/>
                    <a:pt x="116" y="20"/>
                  </a:cubicBezTo>
                  <a:cubicBezTo>
                    <a:pt x="116" y="20"/>
                    <a:pt x="116" y="20"/>
                    <a:pt x="116" y="20"/>
                  </a:cubicBezTo>
                  <a:cubicBezTo>
                    <a:pt x="117" y="21"/>
                    <a:pt x="117" y="22"/>
                    <a:pt x="117" y="23"/>
                  </a:cubicBezTo>
                  <a:cubicBezTo>
                    <a:pt x="117" y="22"/>
                    <a:pt x="116" y="22"/>
                    <a:pt x="115" y="22"/>
                  </a:cubicBezTo>
                  <a:cubicBezTo>
                    <a:pt x="115" y="23"/>
                    <a:pt x="115" y="23"/>
                    <a:pt x="115" y="24"/>
                  </a:cubicBezTo>
                  <a:cubicBezTo>
                    <a:pt x="115" y="24"/>
                    <a:pt x="115" y="24"/>
                    <a:pt x="115" y="24"/>
                  </a:cubicBezTo>
                  <a:cubicBezTo>
                    <a:pt x="115" y="26"/>
                    <a:pt x="115" y="26"/>
                    <a:pt x="115" y="26"/>
                  </a:cubicBezTo>
                  <a:cubicBezTo>
                    <a:pt x="116" y="26"/>
                    <a:pt x="116" y="26"/>
                    <a:pt x="116" y="26"/>
                  </a:cubicBezTo>
                  <a:cubicBezTo>
                    <a:pt x="116" y="28"/>
                    <a:pt x="116" y="28"/>
                    <a:pt x="116" y="28"/>
                  </a:cubicBezTo>
                  <a:cubicBezTo>
                    <a:pt x="116" y="28"/>
                    <a:pt x="116" y="28"/>
                    <a:pt x="116" y="28"/>
                  </a:cubicBezTo>
                  <a:cubicBezTo>
                    <a:pt x="116" y="28"/>
                    <a:pt x="116" y="28"/>
                    <a:pt x="116" y="28"/>
                  </a:cubicBezTo>
                  <a:cubicBezTo>
                    <a:pt x="115" y="28"/>
                    <a:pt x="115" y="28"/>
                    <a:pt x="115" y="28"/>
                  </a:cubicBezTo>
                  <a:cubicBezTo>
                    <a:pt x="115" y="29"/>
                    <a:pt x="115" y="29"/>
                    <a:pt x="115" y="29"/>
                  </a:cubicBezTo>
                  <a:cubicBezTo>
                    <a:pt x="114" y="29"/>
                    <a:pt x="114" y="29"/>
                    <a:pt x="113" y="28"/>
                  </a:cubicBezTo>
                  <a:cubicBezTo>
                    <a:pt x="113" y="28"/>
                    <a:pt x="113" y="28"/>
                    <a:pt x="113" y="28"/>
                  </a:cubicBezTo>
                  <a:cubicBezTo>
                    <a:pt x="112" y="28"/>
                    <a:pt x="111" y="27"/>
                    <a:pt x="110" y="27"/>
                  </a:cubicBezTo>
                  <a:cubicBezTo>
                    <a:pt x="110" y="27"/>
                    <a:pt x="110" y="27"/>
                    <a:pt x="110" y="27"/>
                  </a:cubicBezTo>
                  <a:cubicBezTo>
                    <a:pt x="110" y="27"/>
                    <a:pt x="110" y="27"/>
                    <a:pt x="110" y="27"/>
                  </a:cubicBezTo>
                  <a:cubicBezTo>
                    <a:pt x="110" y="27"/>
                    <a:pt x="110" y="27"/>
                    <a:pt x="110" y="27"/>
                  </a:cubicBezTo>
                  <a:cubicBezTo>
                    <a:pt x="108" y="27"/>
                    <a:pt x="108" y="27"/>
                    <a:pt x="108" y="27"/>
                  </a:cubicBezTo>
                  <a:cubicBezTo>
                    <a:pt x="108" y="26"/>
                    <a:pt x="108" y="26"/>
                    <a:pt x="108" y="26"/>
                  </a:cubicBezTo>
                  <a:cubicBezTo>
                    <a:pt x="108" y="26"/>
                    <a:pt x="108" y="26"/>
                    <a:pt x="108" y="27"/>
                  </a:cubicBezTo>
                  <a:cubicBezTo>
                    <a:pt x="107" y="27"/>
                    <a:pt x="107" y="27"/>
                    <a:pt x="107" y="27"/>
                  </a:cubicBezTo>
                  <a:cubicBezTo>
                    <a:pt x="107" y="25"/>
                    <a:pt x="107" y="25"/>
                    <a:pt x="107" y="25"/>
                  </a:cubicBezTo>
                  <a:cubicBezTo>
                    <a:pt x="106" y="25"/>
                    <a:pt x="106" y="25"/>
                    <a:pt x="106" y="25"/>
                  </a:cubicBezTo>
                  <a:cubicBezTo>
                    <a:pt x="106" y="26"/>
                    <a:pt x="106" y="26"/>
                    <a:pt x="106" y="26"/>
                  </a:cubicBezTo>
                  <a:cubicBezTo>
                    <a:pt x="105" y="26"/>
                    <a:pt x="104" y="26"/>
                    <a:pt x="103" y="26"/>
                  </a:cubicBezTo>
                  <a:cubicBezTo>
                    <a:pt x="103" y="25"/>
                    <a:pt x="103" y="24"/>
                    <a:pt x="102" y="24"/>
                  </a:cubicBezTo>
                  <a:cubicBezTo>
                    <a:pt x="102" y="25"/>
                    <a:pt x="102" y="25"/>
                    <a:pt x="102" y="25"/>
                  </a:cubicBezTo>
                  <a:cubicBezTo>
                    <a:pt x="101" y="25"/>
                    <a:pt x="101" y="25"/>
                    <a:pt x="101" y="25"/>
                  </a:cubicBezTo>
                  <a:cubicBezTo>
                    <a:pt x="101" y="26"/>
                    <a:pt x="101" y="26"/>
                    <a:pt x="101" y="26"/>
                  </a:cubicBezTo>
                  <a:cubicBezTo>
                    <a:pt x="100" y="26"/>
                    <a:pt x="100" y="26"/>
                    <a:pt x="100" y="26"/>
                  </a:cubicBezTo>
                  <a:cubicBezTo>
                    <a:pt x="100" y="26"/>
                    <a:pt x="99" y="27"/>
                    <a:pt x="99" y="27"/>
                  </a:cubicBezTo>
                  <a:cubicBezTo>
                    <a:pt x="98" y="27"/>
                    <a:pt x="98" y="27"/>
                    <a:pt x="98" y="27"/>
                  </a:cubicBezTo>
                  <a:cubicBezTo>
                    <a:pt x="98" y="28"/>
                    <a:pt x="98" y="28"/>
                    <a:pt x="98" y="28"/>
                  </a:cubicBezTo>
                  <a:cubicBezTo>
                    <a:pt x="98" y="28"/>
                    <a:pt x="98" y="28"/>
                    <a:pt x="98" y="28"/>
                  </a:cubicBezTo>
                  <a:cubicBezTo>
                    <a:pt x="98" y="29"/>
                    <a:pt x="98" y="29"/>
                    <a:pt x="98" y="29"/>
                  </a:cubicBezTo>
                  <a:cubicBezTo>
                    <a:pt x="97" y="29"/>
                    <a:pt x="97" y="29"/>
                    <a:pt x="97" y="29"/>
                  </a:cubicBezTo>
                  <a:cubicBezTo>
                    <a:pt x="97" y="28"/>
                    <a:pt x="97" y="27"/>
                    <a:pt x="97" y="26"/>
                  </a:cubicBezTo>
                  <a:cubicBezTo>
                    <a:pt x="96" y="26"/>
                    <a:pt x="96" y="26"/>
                    <a:pt x="96" y="26"/>
                  </a:cubicBezTo>
                  <a:cubicBezTo>
                    <a:pt x="96" y="25"/>
                    <a:pt x="97" y="24"/>
                    <a:pt x="97" y="23"/>
                  </a:cubicBezTo>
                  <a:cubicBezTo>
                    <a:pt x="96" y="23"/>
                    <a:pt x="96" y="23"/>
                    <a:pt x="96" y="23"/>
                  </a:cubicBezTo>
                  <a:cubicBezTo>
                    <a:pt x="96" y="22"/>
                    <a:pt x="96" y="22"/>
                    <a:pt x="96" y="22"/>
                  </a:cubicBezTo>
                  <a:cubicBezTo>
                    <a:pt x="96" y="22"/>
                    <a:pt x="96" y="22"/>
                    <a:pt x="96" y="22"/>
                  </a:cubicBezTo>
                  <a:cubicBezTo>
                    <a:pt x="96" y="21"/>
                    <a:pt x="96" y="21"/>
                    <a:pt x="96" y="21"/>
                  </a:cubicBezTo>
                  <a:cubicBezTo>
                    <a:pt x="96" y="21"/>
                    <a:pt x="96" y="21"/>
                    <a:pt x="96" y="21"/>
                  </a:cubicBezTo>
                  <a:cubicBezTo>
                    <a:pt x="96" y="20"/>
                    <a:pt x="96" y="20"/>
                    <a:pt x="96" y="20"/>
                  </a:cubicBezTo>
                  <a:cubicBezTo>
                    <a:pt x="95" y="20"/>
                    <a:pt x="95" y="20"/>
                    <a:pt x="95" y="20"/>
                  </a:cubicBezTo>
                  <a:cubicBezTo>
                    <a:pt x="95" y="19"/>
                    <a:pt x="95" y="19"/>
                    <a:pt x="95" y="19"/>
                  </a:cubicBezTo>
                  <a:cubicBezTo>
                    <a:pt x="95" y="19"/>
                    <a:pt x="95" y="19"/>
                    <a:pt x="95" y="19"/>
                  </a:cubicBezTo>
                  <a:cubicBezTo>
                    <a:pt x="95" y="19"/>
                    <a:pt x="95" y="19"/>
                    <a:pt x="95" y="18"/>
                  </a:cubicBezTo>
                  <a:cubicBezTo>
                    <a:pt x="93" y="18"/>
                    <a:pt x="91" y="19"/>
                    <a:pt x="90" y="19"/>
                  </a:cubicBezTo>
                  <a:cubicBezTo>
                    <a:pt x="90" y="19"/>
                    <a:pt x="89" y="20"/>
                    <a:pt x="89" y="20"/>
                  </a:cubicBezTo>
                  <a:cubicBezTo>
                    <a:pt x="90" y="20"/>
                    <a:pt x="90" y="20"/>
                    <a:pt x="90" y="20"/>
                  </a:cubicBezTo>
                  <a:cubicBezTo>
                    <a:pt x="90" y="21"/>
                    <a:pt x="90" y="21"/>
                    <a:pt x="90" y="21"/>
                  </a:cubicBezTo>
                  <a:cubicBezTo>
                    <a:pt x="89" y="21"/>
                    <a:pt x="89" y="21"/>
                    <a:pt x="89" y="21"/>
                  </a:cubicBezTo>
                  <a:cubicBezTo>
                    <a:pt x="89" y="22"/>
                    <a:pt x="89" y="22"/>
                    <a:pt x="89" y="22"/>
                  </a:cubicBezTo>
                  <a:cubicBezTo>
                    <a:pt x="89" y="21"/>
                    <a:pt x="89" y="21"/>
                    <a:pt x="89" y="21"/>
                  </a:cubicBezTo>
                  <a:cubicBezTo>
                    <a:pt x="88" y="21"/>
                    <a:pt x="88" y="21"/>
                    <a:pt x="88" y="21"/>
                  </a:cubicBezTo>
                  <a:cubicBezTo>
                    <a:pt x="87" y="20"/>
                    <a:pt x="87" y="20"/>
                    <a:pt x="87" y="20"/>
                  </a:cubicBezTo>
                  <a:cubicBezTo>
                    <a:pt x="87" y="20"/>
                    <a:pt x="87" y="20"/>
                    <a:pt x="87" y="20"/>
                  </a:cubicBezTo>
                  <a:cubicBezTo>
                    <a:pt x="87" y="20"/>
                    <a:pt x="87" y="20"/>
                    <a:pt x="87" y="20"/>
                  </a:cubicBezTo>
                  <a:cubicBezTo>
                    <a:pt x="86" y="20"/>
                    <a:pt x="86" y="20"/>
                    <a:pt x="85" y="20"/>
                  </a:cubicBezTo>
                  <a:cubicBezTo>
                    <a:pt x="85" y="21"/>
                    <a:pt x="85" y="21"/>
                    <a:pt x="85" y="22"/>
                  </a:cubicBezTo>
                  <a:cubicBezTo>
                    <a:pt x="85" y="22"/>
                    <a:pt x="84" y="22"/>
                    <a:pt x="84" y="22"/>
                  </a:cubicBezTo>
                  <a:cubicBezTo>
                    <a:pt x="83" y="21"/>
                    <a:pt x="82" y="20"/>
                    <a:pt x="80" y="20"/>
                  </a:cubicBezTo>
                  <a:cubicBezTo>
                    <a:pt x="80" y="20"/>
                    <a:pt x="80" y="20"/>
                    <a:pt x="80" y="20"/>
                  </a:cubicBezTo>
                  <a:cubicBezTo>
                    <a:pt x="77" y="20"/>
                    <a:pt x="77" y="20"/>
                    <a:pt x="77" y="20"/>
                  </a:cubicBezTo>
                  <a:cubicBezTo>
                    <a:pt x="77" y="21"/>
                    <a:pt x="77" y="21"/>
                    <a:pt x="77" y="21"/>
                  </a:cubicBezTo>
                  <a:cubicBezTo>
                    <a:pt x="76" y="21"/>
                    <a:pt x="76" y="21"/>
                    <a:pt x="76" y="21"/>
                  </a:cubicBezTo>
                  <a:cubicBezTo>
                    <a:pt x="76" y="21"/>
                    <a:pt x="76" y="21"/>
                    <a:pt x="76" y="21"/>
                  </a:cubicBezTo>
                  <a:cubicBezTo>
                    <a:pt x="73" y="21"/>
                    <a:pt x="73" y="21"/>
                    <a:pt x="73" y="21"/>
                  </a:cubicBezTo>
                  <a:cubicBezTo>
                    <a:pt x="73" y="22"/>
                    <a:pt x="73" y="22"/>
                    <a:pt x="73" y="22"/>
                  </a:cubicBezTo>
                  <a:cubicBezTo>
                    <a:pt x="71" y="22"/>
                    <a:pt x="71" y="22"/>
                    <a:pt x="71" y="22"/>
                  </a:cubicBezTo>
                  <a:cubicBezTo>
                    <a:pt x="71" y="22"/>
                    <a:pt x="71" y="22"/>
                    <a:pt x="71" y="22"/>
                  </a:cubicBezTo>
                  <a:cubicBezTo>
                    <a:pt x="68" y="22"/>
                    <a:pt x="68" y="22"/>
                    <a:pt x="68" y="22"/>
                  </a:cubicBezTo>
                  <a:cubicBezTo>
                    <a:pt x="68" y="23"/>
                    <a:pt x="68" y="23"/>
                    <a:pt x="68" y="23"/>
                  </a:cubicBezTo>
                  <a:cubicBezTo>
                    <a:pt x="67" y="23"/>
                    <a:pt x="67" y="23"/>
                    <a:pt x="66" y="23"/>
                  </a:cubicBezTo>
                  <a:cubicBezTo>
                    <a:pt x="66" y="24"/>
                    <a:pt x="66" y="24"/>
                    <a:pt x="66" y="24"/>
                  </a:cubicBezTo>
                  <a:cubicBezTo>
                    <a:pt x="65" y="24"/>
                    <a:pt x="64" y="24"/>
                    <a:pt x="63" y="24"/>
                  </a:cubicBezTo>
                  <a:cubicBezTo>
                    <a:pt x="63" y="25"/>
                    <a:pt x="63" y="25"/>
                    <a:pt x="64" y="26"/>
                  </a:cubicBezTo>
                  <a:cubicBezTo>
                    <a:pt x="64" y="26"/>
                    <a:pt x="64" y="26"/>
                    <a:pt x="64" y="26"/>
                  </a:cubicBezTo>
                  <a:cubicBezTo>
                    <a:pt x="64" y="27"/>
                    <a:pt x="64" y="27"/>
                    <a:pt x="64" y="27"/>
                  </a:cubicBezTo>
                  <a:cubicBezTo>
                    <a:pt x="64" y="29"/>
                    <a:pt x="65" y="29"/>
                    <a:pt x="66" y="30"/>
                  </a:cubicBezTo>
                  <a:cubicBezTo>
                    <a:pt x="66" y="30"/>
                    <a:pt x="66" y="30"/>
                    <a:pt x="66" y="30"/>
                  </a:cubicBezTo>
                  <a:cubicBezTo>
                    <a:pt x="65" y="30"/>
                    <a:pt x="65" y="30"/>
                    <a:pt x="65" y="30"/>
                  </a:cubicBezTo>
                  <a:cubicBezTo>
                    <a:pt x="65" y="30"/>
                    <a:pt x="64" y="29"/>
                    <a:pt x="64" y="29"/>
                  </a:cubicBezTo>
                  <a:cubicBezTo>
                    <a:pt x="63" y="29"/>
                    <a:pt x="63" y="29"/>
                    <a:pt x="63" y="29"/>
                  </a:cubicBezTo>
                  <a:cubicBezTo>
                    <a:pt x="63" y="28"/>
                    <a:pt x="63" y="28"/>
                    <a:pt x="63" y="28"/>
                  </a:cubicBezTo>
                  <a:cubicBezTo>
                    <a:pt x="63" y="28"/>
                    <a:pt x="63" y="28"/>
                    <a:pt x="63" y="28"/>
                  </a:cubicBezTo>
                  <a:cubicBezTo>
                    <a:pt x="63" y="27"/>
                    <a:pt x="63" y="26"/>
                    <a:pt x="62" y="25"/>
                  </a:cubicBezTo>
                  <a:cubicBezTo>
                    <a:pt x="61" y="25"/>
                    <a:pt x="61" y="25"/>
                    <a:pt x="61" y="25"/>
                  </a:cubicBezTo>
                  <a:cubicBezTo>
                    <a:pt x="61" y="24"/>
                    <a:pt x="61" y="24"/>
                    <a:pt x="61" y="24"/>
                  </a:cubicBezTo>
                  <a:cubicBezTo>
                    <a:pt x="60" y="24"/>
                    <a:pt x="60" y="24"/>
                    <a:pt x="59" y="24"/>
                  </a:cubicBezTo>
                  <a:cubicBezTo>
                    <a:pt x="59" y="24"/>
                    <a:pt x="59" y="24"/>
                    <a:pt x="59" y="24"/>
                  </a:cubicBezTo>
                  <a:cubicBezTo>
                    <a:pt x="56" y="24"/>
                    <a:pt x="57" y="28"/>
                    <a:pt x="55" y="29"/>
                  </a:cubicBezTo>
                  <a:cubicBezTo>
                    <a:pt x="55" y="31"/>
                    <a:pt x="55" y="31"/>
                    <a:pt x="55" y="32"/>
                  </a:cubicBezTo>
                  <a:cubicBezTo>
                    <a:pt x="56" y="32"/>
                    <a:pt x="56" y="32"/>
                    <a:pt x="56" y="32"/>
                  </a:cubicBezTo>
                  <a:cubicBezTo>
                    <a:pt x="56" y="32"/>
                    <a:pt x="56" y="32"/>
                    <a:pt x="57" y="33"/>
                  </a:cubicBezTo>
                  <a:cubicBezTo>
                    <a:pt x="57" y="33"/>
                    <a:pt x="57" y="33"/>
                    <a:pt x="57" y="33"/>
                  </a:cubicBezTo>
                  <a:cubicBezTo>
                    <a:pt x="55" y="33"/>
                    <a:pt x="55" y="33"/>
                    <a:pt x="55" y="33"/>
                  </a:cubicBezTo>
                  <a:cubicBezTo>
                    <a:pt x="55" y="34"/>
                    <a:pt x="55" y="34"/>
                    <a:pt x="55" y="34"/>
                  </a:cubicBezTo>
                  <a:cubicBezTo>
                    <a:pt x="55" y="34"/>
                    <a:pt x="55" y="34"/>
                    <a:pt x="55" y="34"/>
                  </a:cubicBezTo>
                  <a:cubicBezTo>
                    <a:pt x="55" y="33"/>
                    <a:pt x="55" y="33"/>
                    <a:pt x="54" y="32"/>
                  </a:cubicBezTo>
                  <a:cubicBezTo>
                    <a:pt x="53" y="31"/>
                    <a:pt x="54" y="33"/>
                    <a:pt x="53" y="31"/>
                  </a:cubicBezTo>
                  <a:cubicBezTo>
                    <a:pt x="51" y="31"/>
                    <a:pt x="49" y="31"/>
                    <a:pt x="48" y="31"/>
                  </a:cubicBezTo>
                  <a:cubicBezTo>
                    <a:pt x="48" y="31"/>
                    <a:pt x="48" y="31"/>
                    <a:pt x="48" y="31"/>
                  </a:cubicBezTo>
                  <a:cubicBezTo>
                    <a:pt x="46" y="31"/>
                    <a:pt x="46" y="31"/>
                    <a:pt x="46" y="31"/>
                  </a:cubicBezTo>
                  <a:cubicBezTo>
                    <a:pt x="46" y="32"/>
                    <a:pt x="46" y="32"/>
                    <a:pt x="46" y="32"/>
                  </a:cubicBezTo>
                  <a:cubicBezTo>
                    <a:pt x="45" y="32"/>
                    <a:pt x="44" y="32"/>
                    <a:pt x="43" y="32"/>
                  </a:cubicBezTo>
                  <a:cubicBezTo>
                    <a:pt x="43" y="33"/>
                    <a:pt x="43" y="33"/>
                    <a:pt x="43" y="33"/>
                  </a:cubicBezTo>
                  <a:cubicBezTo>
                    <a:pt x="42" y="33"/>
                    <a:pt x="42" y="33"/>
                    <a:pt x="42" y="33"/>
                  </a:cubicBezTo>
                  <a:cubicBezTo>
                    <a:pt x="42" y="33"/>
                    <a:pt x="42" y="33"/>
                    <a:pt x="42" y="33"/>
                  </a:cubicBezTo>
                  <a:cubicBezTo>
                    <a:pt x="42" y="33"/>
                    <a:pt x="42" y="33"/>
                    <a:pt x="42" y="33"/>
                  </a:cubicBezTo>
                  <a:cubicBezTo>
                    <a:pt x="42" y="34"/>
                    <a:pt x="42" y="34"/>
                    <a:pt x="42" y="34"/>
                  </a:cubicBezTo>
                  <a:cubicBezTo>
                    <a:pt x="40" y="34"/>
                    <a:pt x="40" y="34"/>
                    <a:pt x="40" y="34"/>
                  </a:cubicBezTo>
                  <a:cubicBezTo>
                    <a:pt x="40" y="34"/>
                    <a:pt x="40" y="34"/>
                    <a:pt x="40" y="34"/>
                  </a:cubicBezTo>
                  <a:cubicBezTo>
                    <a:pt x="40" y="34"/>
                    <a:pt x="40" y="34"/>
                    <a:pt x="40" y="34"/>
                  </a:cubicBezTo>
                  <a:cubicBezTo>
                    <a:pt x="40" y="34"/>
                    <a:pt x="40" y="34"/>
                    <a:pt x="40" y="34"/>
                  </a:cubicBezTo>
                  <a:cubicBezTo>
                    <a:pt x="38" y="34"/>
                    <a:pt x="38" y="34"/>
                    <a:pt x="38" y="34"/>
                  </a:cubicBezTo>
                  <a:cubicBezTo>
                    <a:pt x="38" y="35"/>
                    <a:pt x="38" y="35"/>
                    <a:pt x="38" y="35"/>
                  </a:cubicBezTo>
                  <a:cubicBezTo>
                    <a:pt x="37" y="35"/>
                    <a:pt x="37" y="35"/>
                    <a:pt x="37" y="35"/>
                  </a:cubicBezTo>
                  <a:cubicBezTo>
                    <a:pt x="37" y="35"/>
                    <a:pt x="37" y="35"/>
                    <a:pt x="37" y="35"/>
                  </a:cubicBezTo>
                  <a:cubicBezTo>
                    <a:pt x="36" y="35"/>
                    <a:pt x="36" y="35"/>
                    <a:pt x="36" y="35"/>
                  </a:cubicBezTo>
                  <a:cubicBezTo>
                    <a:pt x="36" y="36"/>
                    <a:pt x="36" y="36"/>
                    <a:pt x="36" y="36"/>
                  </a:cubicBezTo>
                  <a:cubicBezTo>
                    <a:pt x="33" y="36"/>
                    <a:pt x="33" y="36"/>
                    <a:pt x="33" y="36"/>
                  </a:cubicBezTo>
                  <a:cubicBezTo>
                    <a:pt x="33" y="36"/>
                    <a:pt x="33" y="36"/>
                    <a:pt x="33" y="36"/>
                  </a:cubicBezTo>
                  <a:cubicBezTo>
                    <a:pt x="32" y="36"/>
                    <a:pt x="32" y="36"/>
                    <a:pt x="32" y="36"/>
                  </a:cubicBezTo>
                  <a:cubicBezTo>
                    <a:pt x="32" y="36"/>
                    <a:pt x="32" y="36"/>
                    <a:pt x="32" y="36"/>
                  </a:cubicBezTo>
                  <a:cubicBezTo>
                    <a:pt x="31" y="36"/>
                    <a:pt x="31" y="36"/>
                    <a:pt x="31" y="36"/>
                  </a:cubicBezTo>
                  <a:cubicBezTo>
                    <a:pt x="31" y="37"/>
                    <a:pt x="31" y="37"/>
                    <a:pt x="31" y="37"/>
                  </a:cubicBezTo>
                  <a:cubicBezTo>
                    <a:pt x="30" y="37"/>
                    <a:pt x="29" y="37"/>
                    <a:pt x="28" y="37"/>
                  </a:cubicBezTo>
                  <a:cubicBezTo>
                    <a:pt x="28" y="38"/>
                    <a:pt x="28" y="38"/>
                    <a:pt x="28" y="38"/>
                  </a:cubicBezTo>
                  <a:cubicBezTo>
                    <a:pt x="28" y="38"/>
                    <a:pt x="28" y="38"/>
                    <a:pt x="28" y="38"/>
                  </a:cubicBezTo>
                  <a:cubicBezTo>
                    <a:pt x="27" y="38"/>
                    <a:pt x="27" y="40"/>
                    <a:pt x="27" y="40"/>
                  </a:cubicBezTo>
                  <a:cubicBezTo>
                    <a:pt x="26" y="41"/>
                    <a:pt x="26" y="41"/>
                    <a:pt x="26" y="41"/>
                  </a:cubicBezTo>
                  <a:cubicBezTo>
                    <a:pt x="26" y="41"/>
                    <a:pt x="26" y="41"/>
                    <a:pt x="26" y="41"/>
                  </a:cubicBezTo>
                  <a:cubicBezTo>
                    <a:pt x="26" y="42"/>
                    <a:pt x="26" y="41"/>
                    <a:pt x="26" y="42"/>
                  </a:cubicBezTo>
                  <a:cubicBezTo>
                    <a:pt x="26" y="43"/>
                    <a:pt x="26" y="43"/>
                    <a:pt x="27" y="44"/>
                  </a:cubicBezTo>
                  <a:cubicBezTo>
                    <a:pt x="28" y="44"/>
                    <a:pt x="29" y="43"/>
                    <a:pt x="30" y="43"/>
                  </a:cubicBezTo>
                  <a:cubicBezTo>
                    <a:pt x="31" y="43"/>
                    <a:pt x="31" y="43"/>
                    <a:pt x="31" y="43"/>
                  </a:cubicBezTo>
                  <a:cubicBezTo>
                    <a:pt x="31" y="42"/>
                    <a:pt x="31" y="42"/>
                    <a:pt x="31" y="42"/>
                  </a:cubicBezTo>
                  <a:cubicBezTo>
                    <a:pt x="33" y="42"/>
                    <a:pt x="34" y="43"/>
                    <a:pt x="35" y="44"/>
                  </a:cubicBezTo>
                  <a:cubicBezTo>
                    <a:pt x="36" y="44"/>
                    <a:pt x="37" y="43"/>
                    <a:pt x="38" y="43"/>
                  </a:cubicBezTo>
                  <a:cubicBezTo>
                    <a:pt x="40" y="42"/>
                    <a:pt x="40" y="44"/>
                    <a:pt x="42" y="42"/>
                  </a:cubicBezTo>
                  <a:cubicBezTo>
                    <a:pt x="44" y="42"/>
                    <a:pt x="44" y="42"/>
                    <a:pt x="44" y="42"/>
                  </a:cubicBezTo>
                  <a:cubicBezTo>
                    <a:pt x="44" y="43"/>
                    <a:pt x="43" y="43"/>
                    <a:pt x="43" y="44"/>
                  </a:cubicBezTo>
                  <a:cubicBezTo>
                    <a:pt x="43" y="45"/>
                    <a:pt x="43" y="45"/>
                    <a:pt x="44" y="45"/>
                  </a:cubicBezTo>
                  <a:cubicBezTo>
                    <a:pt x="44" y="46"/>
                    <a:pt x="43" y="46"/>
                    <a:pt x="43" y="47"/>
                  </a:cubicBezTo>
                  <a:cubicBezTo>
                    <a:pt x="42" y="47"/>
                    <a:pt x="42" y="47"/>
                    <a:pt x="42" y="47"/>
                  </a:cubicBezTo>
                  <a:cubicBezTo>
                    <a:pt x="42" y="48"/>
                    <a:pt x="44" y="49"/>
                    <a:pt x="43" y="50"/>
                  </a:cubicBezTo>
                  <a:cubicBezTo>
                    <a:pt x="42" y="51"/>
                    <a:pt x="41" y="52"/>
                    <a:pt x="40" y="52"/>
                  </a:cubicBezTo>
                  <a:cubicBezTo>
                    <a:pt x="40" y="53"/>
                    <a:pt x="40" y="53"/>
                    <a:pt x="40" y="53"/>
                  </a:cubicBezTo>
                  <a:cubicBezTo>
                    <a:pt x="39" y="53"/>
                    <a:pt x="39" y="53"/>
                    <a:pt x="39" y="53"/>
                  </a:cubicBezTo>
                  <a:cubicBezTo>
                    <a:pt x="39" y="53"/>
                    <a:pt x="38" y="54"/>
                    <a:pt x="38" y="54"/>
                  </a:cubicBezTo>
                  <a:cubicBezTo>
                    <a:pt x="36" y="54"/>
                    <a:pt x="36" y="54"/>
                    <a:pt x="36" y="54"/>
                  </a:cubicBezTo>
                  <a:cubicBezTo>
                    <a:pt x="36" y="54"/>
                    <a:pt x="36" y="55"/>
                    <a:pt x="35" y="56"/>
                  </a:cubicBezTo>
                  <a:cubicBezTo>
                    <a:pt x="35" y="56"/>
                    <a:pt x="35" y="56"/>
                    <a:pt x="35" y="56"/>
                  </a:cubicBezTo>
                  <a:cubicBezTo>
                    <a:pt x="35" y="56"/>
                    <a:pt x="34" y="56"/>
                    <a:pt x="34" y="56"/>
                  </a:cubicBezTo>
                  <a:cubicBezTo>
                    <a:pt x="34" y="55"/>
                    <a:pt x="34" y="55"/>
                    <a:pt x="34" y="55"/>
                  </a:cubicBezTo>
                  <a:cubicBezTo>
                    <a:pt x="33" y="55"/>
                    <a:pt x="32" y="55"/>
                    <a:pt x="32" y="55"/>
                  </a:cubicBezTo>
                  <a:cubicBezTo>
                    <a:pt x="32" y="55"/>
                    <a:pt x="32" y="55"/>
                    <a:pt x="32" y="55"/>
                  </a:cubicBezTo>
                  <a:cubicBezTo>
                    <a:pt x="28" y="55"/>
                    <a:pt x="28" y="55"/>
                    <a:pt x="28" y="55"/>
                  </a:cubicBezTo>
                  <a:cubicBezTo>
                    <a:pt x="28" y="55"/>
                    <a:pt x="28" y="55"/>
                    <a:pt x="28" y="55"/>
                  </a:cubicBezTo>
                  <a:cubicBezTo>
                    <a:pt x="27" y="55"/>
                    <a:pt x="27" y="55"/>
                    <a:pt x="26" y="55"/>
                  </a:cubicBezTo>
                  <a:cubicBezTo>
                    <a:pt x="26" y="55"/>
                    <a:pt x="26" y="55"/>
                    <a:pt x="26" y="55"/>
                  </a:cubicBezTo>
                  <a:cubicBezTo>
                    <a:pt x="25" y="55"/>
                    <a:pt x="25" y="55"/>
                    <a:pt x="25" y="55"/>
                  </a:cubicBezTo>
                  <a:cubicBezTo>
                    <a:pt x="25" y="56"/>
                    <a:pt x="25" y="56"/>
                    <a:pt x="25" y="56"/>
                  </a:cubicBezTo>
                  <a:cubicBezTo>
                    <a:pt x="23" y="56"/>
                    <a:pt x="23" y="56"/>
                    <a:pt x="23" y="56"/>
                  </a:cubicBezTo>
                  <a:cubicBezTo>
                    <a:pt x="23" y="56"/>
                    <a:pt x="23" y="56"/>
                    <a:pt x="23" y="56"/>
                  </a:cubicBezTo>
                  <a:cubicBezTo>
                    <a:pt x="22" y="56"/>
                    <a:pt x="22" y="56"/>
                    <a:pt x="22" y="56"/>
                  </a:cubicBezTo>
                  <a:cubicBezTo>
                    <a:pt x="22" y="56"/>
                    <a:pt x="22" y="56"/>
                    <a:pt x="22" y="56"/>
                  </a:cubicBezTo>
                  <a:cubicBezTo>
                    <a:pt x="21" y="57"/>
                    <a:pt x="21" y="57"/>
                    <a:pt x="20" y="57"/>
                  </a:cubicBezTo>
                  <a:cubicBezTo>
                    <a:pt x="20" y="57"/>
                    <a:pt x="20" y="57"/>
                    <a:pt x="20" y="57"/>
                  </a:cubicBezTo>
                  <a:cubicBezTo>
                    <a:pt x="19" y="57"/>
                    <a:pt x="18" y="57"/>
                    <a:pt x="17" y="57"/>
                  </a:cubicBezTo>
                  <a:cubicBezTo>
                    <a:pt x="17" y="57"/>
                    <a:pt x="17" y="57"/>
                    <a:pt x="17" y="57"/>
                  </a:cubicBezTo>
                  <a:cubicBezTo>
                    <a:pt x="15" y="57"/>
                    <a:pt x="14" y="57"/>
                    <a:pt x="12" y="58"/>
                  </a:cubicBezTo>
                  <a:cubicBezTo>
                    <a:pt x="12" y="58"/>
                    <a:pt x="12" y="58"/>
                    <a:pt x="12" y="58"/>
                  </a:cubicBezTo>
                  <a:cubicBezTo>
                    <a:pt x="8" y="58"/>
                    <a:pt x="8" y="58"/>
                    <a:pt x="8" y="58"/>
                  </a:cubicBezTo>
                  <a:cubicBezTo>
                    <a:pt x="8" y="58"/>
                    <a:pt x="8" y="58"/>
                    <a:pt x="8" y="58"/>
                  </a:cubicBezTo>
                  <a:cubicBezTo>
                    <a:pt x="8" y="58"/>
                    <a:pt x="8" y="58"/>
                    <a:pt x="8" y="58"/>
                  </a:cubicBezTo>
                  <a:cubicBezTo>
                    <a:pt x="8" y="59"/>
                    <a:pt x="8" y="59"/>
                    <a:pt x="8" y="59"/>
                  </a:cubicBezTo>
                  <a:cubicBezTo>
                    <a:pt x="6" y="59"/>
                    <a:pt x="4" y="58"/>
                    <a:pt x="3" y="59"/>
                  </a:cubicBezTo>
                  <a:cubicBezTo>
                    <a:pt x="2" y="59"/>
                    <a:pt x="2" y="59"/>
                    <a:pt x="2" y="59"/>
                  </a:cubicBezTo>
                  <a:cubicBezTo>
                    <a:pt x="2" y="60"/>
                    <a:pt x="2" y="60"/>
                    <a:pt x="2" y="60"/>
                  </a:cubicBezTo>
                  <a:cubicBezTo>
                    <a:pt x="1" y="61"/>
                    <a:pt x="1" y="61"/>
                    <a:pt x="0" y="62"/>
                  </a:cubicBezTo>
                  <a:cubicBezTo>
                    <a:pt x="0" y="63"/>
                    <a:pt x="0" y="63"/>
                    <a:pt x="0" y="63"/>
                  </a:cubicBezTo>
                  <a:cubicBezTo>
                    <a:pt x="1" y="63"/>
                    <a:pt x="1" y="63"/>
                    <a:pt x="1" y="63"/>
                  </a:cubicBezTo>
                  <a:cubicBezTo>
                    <a:pt x="1" y="63"/>
                    <a:pt x="1" y="63"/>
                    <a:pt x="1" y="63"/>
                  </a:cubicBezTo>
                  <a:cubicBezTo>
                    <a:pt x="2" y="64"/>
                    <a:pt x="1" y="65"/>
                    <a:pt x="4" y="66"/>
                  </a:cubicBezTo>
                  <a:cubicBezTo>
                    <a:pt x="4" y="66"/>
                    <a:pt x="4" y="67"/>
                    <a:pt x="4" y="68"/>
                  </a:cubicBezTo>
                  <a:cubicBezTo>
                    <a:pt x="6" y="68"/>
                    <a:pt x="6" y="68"/>
                    <a:pt x="6" y="68"/>
                  </a:cubicBezTo>
                  <a:cubicBezTo>
                    <a:pt x="6" y="68"/>
                    <a:pt x="6" y="68"/>
                    <a:pt x="6" y="68"/>
                  </a:cubicBezTo>
                  <a:cubicBezTo>
                    <a:pt x="8" y="69"/>
                    <a:pt x="7" y="69"/>
                    <a:pt x="8" y="70"/>
                  </a:cubicBezTo>
                  <a:cubicBezTo>
                    <a:pt x="8" y="70"/>
                    <a:pt x="8" y="70"/>
                    <a:pt x="8" y="70"/>
                  </a:cubicBezTo>
                  <a:cubicBezTo>
                    <a:pt x="10" y="71"/>
                    <a:pt x="12" y="70"/>
                    <a:pt x="13" y="71"/>
                  </a:cubicBezTo>
                  <a:cubicBezTo>
                    <a:pt x="16" y="71"/>
                    <a:pt x="16" y="69"/>
                    <a:pt x="17" y="67"/>
                  </a:cubicBezTo>
                  <a:cubicBezTo>
                    <a:pt x="17" y="67"/>
                    <a:pt x="18" y="67"/>
                    <a:pt x="18" y="67"/>
                  </a:cubicBezTo>
                  <a:cubicBezTo>
                    <a:pt x="19" y="68"/>
                    <a:pt x="19" y="70"/>
                    <a:pt x="20" y="70"/>
                  </a:cubicBezTo>
                  <a:cubicBezTo>
                    <a:pt x="22" y="70"/>
                    <a:pt x="27" y="70"/>
                    <a:pt x="28" y="69"/>
                  </a:cubicBezTo>
                  <a:cubicBezTo>
                    <a:pt x="34" y="69"/>
                    <a:pt x="34" y="69"/>
                    <a:pt x="34" y="69"/>
                  </a:cubicBezTo>
                  <a:cubicBezTo>
                    <a:pt x="34" y="70"/>
                    <a:pt x="34" y="70"/>
                    <a:pt x="34" y="70"/>
                  </a:cubicBezTo>
                  <a:cubicBezTo>
                    <a:pt x="35" y="70"/>
                    <a:pt x="35" y="70"/>
                    <a:pt x="35" y="70"/>
                  </a:cubicBezTo>
                  <a:cubicBezTo>
                    <a:pt x="35" y="72"/>
                    <a:pt x="33" y="71"/>
                    <a:pt x="33" y="72"/>
                  </a:cubicBezTo>
                  <a:cubicBezTo>
                    <a:pt x="33" y="73"/>
                    <a:pt x="33" y="73"/>
                    <a:pt x="33" y="73"/>
                  </a:cubicBezTo>
                  <a:cubicBezTo>
                    <a:pt x="32" y="72"/>
                    <a:pt x="32" y="72"/>
                    <a:pt x="31" y="72"/>
                  </a:cubicBezTo>
                  <a:cubicBezTo>
                    <a:pt x="31" y="71"/>
                    <a:pt x="31" y="71"/>
                    <a:pt x="31" y="71"/>
                  </a:cubicBezTo>
                  <a:cubicBezTo>
                    <a:pt x="30" y="71"/>
                    <a:pt x="30" y="71"/>
                    <a:pt x="30" y="71"/>
                  </a:cubicBezTo>
                  <a:cubicBezTo>
                    <a:pt x="30" y="72"/>
                    <a:pt x="30" y="72"/>
                    <a:pt x="30" y="72"/>
                  </a:cubicBezTo>
                  <a:cubicBezTo>
                    <a:pt x="25" y="72"/>
                    <a:pt x="25" y="72"/>
                    <a:pt x="25" y="72"/>
                  </a:cubicBezTo>
                  <a:cubicBezTo>
                    <a:pt x="25" y="72"/>
                    <a:pt x="25" y="72"/>
                    <a:pt x="25" y="72"/>
                  </a:cubicBezTo>
                  <a:cubicBezTo>
                    <a:pt x="24" y="72"/>
                    <a:pt x="24" y="72"/>
                    <a:pt x="24" y="72"/>
                  </a:cubicBezTo>
                  <a:cubicBezTo>
                    <a:pt x="24" y="72"/>
                    <a:pt x="24" y="72"/>
                    <a:pt x="24" y="72"/>
                  </a:cubicBezTo>
                  <a:cubicBezTo>
                    <a:pt x="23" y="72"/>
                    <a:pt x="21" y="72"/>
                    <a:pt x="20" y="72"/>
                  </a:cubicBezTo>
                  <a:cubicBezTo>
                    <a:pt x="18" y="73"/>
                    <a:pt x="16" y="74"/>
                    <a:pt x="13" y="74"/>
                  </a:cubicBezTo>
                  <a:cubicBezTo>
                    <a:pt x="13" y="76"/>
                    <a:pt x="13" y="76"/>
                    <a:pt x="13" y="76"/>
                  </a:cubicBezTo>
                  <a:cubicBezTo>
                    <a:pt x="13" y="76"/>
                    <a:pt x="14" y="76"/>
                    <a:pt x="14" y="76"/>
                  </a:cubicBezTo>
                  <a:cubicBezTo>
                    <a:pt x="14" y="77"/>
                    <a:pt x="10" y="76"/>
                    <a:pt x="9" y="76"/>
                  </a:cubicBezTo>
                  <a:cubicBezTo>
                    <a:pt x="9" y="76"/>
                    <a:pt x="8" y="75"/>
                    <a:pt x="8" y="75"/>
                  </a:cubicBezTo>
                  <a:cubicBezTo>
                    <a:pt x="7" y="75"/>
                    <a:pt x="7" y="75"/>
                    <a:pt x="7" y="75"/>
                  </a:cubicBezTo>
                  <a:cubicBezTo>
                    <a:pt x="7" y="74"/>
                    <a:pt x="7" y="74"/>
                    <a:pt x="7" y="74"/>
                  </a:cubicBezTo>
                  <a:cubicBezTo>
                    <a:pt x="6" y="74"/>
                    <a:pt x="5" y="75"/>
                    <a:pt x="4" y="76"/>
                  </a:cubicBezTo>
                  <a:cubicBezTo>
                    <a:pt x="4" y="76"/>
                    <a:pt x="4" y="76"/>
                    <a:pt x="4" y="76"/>
                  </a:cubicBezTo>
                  <a:cubicBezTo>
                    <a:pt x="5" y="76"/>
                    <a:pt x="5" y="76"/>
                    <a:pt x="5" y="76"/>
                  </a:cubicBezTo>
                  <a:cubicBezTo>
                    <a:pt x="5" y="77"/>
                    <a:pt x="5" y="78"/>
                    <a:pt x="5" y="79"/>
                  </a:cubicBezTo>
                  <a:cubicBezTo>
                    <a:pt x="6" y="79"/>
                    <a:pt x="6" y="79"/>
                    <a:pt x="6" y="79"/>
                  </a:cubicBezTo>
                  <a:cubicBezTo>
                    <a:pt x="6" y="79"/>
                    <a:pt x="6" y="79"/>
                    <a:pt x="6" y="79"/>
                  </a:cubicBezTo>
                  <a:cubicBezTo>
                    <a:pt x="6" y="79"/>
                    <a:pt x="7" y="79"/>
                    <a:pt x="8" y="79"/>
                  </a:cubicBezTo>
                  <a:cubicBezTo>
                    <a:pt x="8" y="79"/>
                    <a:pt x="9" y="79"/>
                    <a:pt x="9" y="80"/>
                  </a:cubicBezTo>
                  <a:cubicBezTo>
                    <a:pt x="10" y="81"/>
                    <a:pt x="12" y="81"/>
                    <a:pt x="13" y="81"/>
                  </a:cubicBezTo>
                  <a:cubicBezTo>
                    <a:pt x="13" y="81"/>
                    <a:pt x="13" y="81"/>
                    <a:pt x="13" y="81"/>
                  </a:cubicBezTo>
                  <a:cubicBezTo>
                    <a:pt x="13" y="81"/>
                    <a:pt x="12" y="82"/>
                    <a:pt x="11" y="82"/>
                  </a:cubicBezTo>
                  <a:cubicBezTo>
                    <a:pt x="11" y="83"/>
                    <a:pt x="11" y="83"/>
                    <a:pt x="11" y="83"/>
                  </a:cubicBezTo>
                  <a:cubicBezTo>
                    <a:pt x="12" y="83"/>
                    <a:pt x="12" y="83"/>
                    <a:pt x="12" y="83"/>
                  </a:cubicBezTo>
                  <a:cubicBezTo>
                    <a:pt x="13" y="84"/>
                    <a:pt x="14" y="85"/>
                    <a:pt x="14" y="86"/>
                  </a:cubicBezTo>
                  <a:cubicBezTo>
                    <a:pt x="15" y="86"/>
                    <a:pt x="15" y="86"/>
                    <a:pt x="15" y="86"/>
                  </a:cubicBezTo>
                  <a:cubicBezTo>
                    <a:pt x="15" y="87"/>
                    <a:pt x="15" y="87"/>
                    <a:pt x="15" y="87"/>
                  </a:cubicBezTo>
                  <a:cubicBezTo>
                    <a:pt x="16" y="87"/>
                    <a:pt x="18" y="86"/>
                    <a:pt x="19" y="86"/>
                  </a:cubicBezTo>
                  <a:cubicBezTo>
                    <a:pt x="19" y="87"/>
                    <a:pt x="19" y="87"/>
                    <a:pt x="19" y="87"/>
                  </a:cubicBezTo>
                  <a:cubicBezTo>
                    <a:pt x="21" y="87"/>
                    <a:pt x="22" y="87"/>
                    <a:pt x="24" y="87"/>
                  </a:cubicBezTo>
                  <a:cubicBezTo>
                    <a:pt x="24" y="87"/>
                    <a:pt x="24" y="87"/>
                    <a:pt x="24" y="87"/>
                  </a:cubicBezTo>
                  <a:cubicBezTo>
                    <a:pt x="24" y="85"/>
                    <a:pt x="24" y="85"/>
                    <a:pt x="24" y="85"/>
                  </a:cubicBezTo>
                  <a:cubicBezTo>
                    <a:pt x="23" y="85"/>
                    <a:pt x="23" y="85"/>
                    <a:pt x="23" y="85"/>
                  </a:cubicBezTo>
                  <a:cubicBezTo>
                    <a:pt x="23" y="83"/>
                    <a:pt x="24" y="83"/>
                    <a:pt x="25" y="82"/>
                  </a:cubicBezTo>
                  <a:cubicBezTo>
                    <a:pt x="25" y="82"/>
                    <a:pt x="25" y="82"/>
                    <a:pt x="25" y="82"/>
                  </a:cubicBezTo>
                  <a:cubicBezTo>
                    <a:pt x="25" y="82"/>
                    <a:pt x="26" y="82"/>
                    <a:pt x="26" y="82"/>
                  </a:cubicBezTo>
                  <a:cubicBezTo>
                    <a:pt x="26" y="84"/>
                    <a:pt x="27" y="84"/>
                    <a:pt x="28" y="85"/>
                  </a:cubicBezTo>
                  <a:cubicBezTo>
                    <a:pt x="29" y="84"/>
                    <a:pt x="29" y="83"/>
                    <a:pt x="29" y="83"/>
                  </a:cubicBezTo>
                  <a:cubicBezTo>
                    <a:pt x="30" y="82"/>
                    <a:pt x="32" y="82"/>
                    <a:pt x="34" y="82"/>
                  </a:cubicBezTo>
                  <a:cubicBezTo>
                    <a:pt x="34" y="85"/>
                    <a:pt x="35" y="84"/>
                    <a:pt x="36" y="85"/>
                  </a:cubicBezTo>
                  <a:cubicBezTo>
                    <a:pt x="37" y="85"/>
                    <a:pt x="37" y="85"/>
                    <a:pt x="37" y="85"/>
                  </a:cubicBezTo>
                  <a:cubicBezTo>
                    <a:pt x="37" y="85"/>
                    <a:pt x="37" y="84"/>
                    <a:pt x="38" y="83"/>
                  </a:cubicBezTo>
                  <a:cubicBezTo>
                    <a:pt x="38" y="83"/>
                    <a:pt x="38" y="83"/>
                    <a:pt x="38" y="83"/>
                  </a:cubicBezTo>
                  <a:cubicBezTo>
                    <a:pt x="38" y="83"/>
                    <a:pt x="39" y="84"/>
                    <a:pt x="40" y="84"/>
                  </a:cubicBezTo>
                  <a:cubicBezTo>
                    <a:pt x="40" y="83"/>
                    <a:pt x="40" y="83"/>
                    <a:pt x="40" y="83"/>
                  </a:cubicBezTo>
                  <a:cubicBezTo>
                    <a:pt x="45" y="83"/>
                    <a:pt x="45" y="83"/>
                    <a:pt x="45" y="83"/>
                  </a:cubicBezTo>
                  <a:cubicBezTo>
                    <a:pt x="45" y="82"/>
                    <a:pt x="45" y="82"/>
                    <a:pt x="45" y="82"/>
                  </a:cubicBezTo>
                  <a:cubicBezTo>
                    <a:pt x="46" y="82"/>
                    <a:pt x="47" y="81"/>
                    <a:pt x="48" y="81"/>
                  </a:cubicBezTo>
                  <a:cubicBezTo>
                    <a:pt x="48" y="82"/>
                    <a:pt x="49" y="82"/>
                    <a:pt x="49" y="84"/>
                  </a:cubicBezTo>
                  <a:cubicBezTo>
                    <a:pt x="50" y="83"/>
                    <a:pt x="51" y="83"/>
                    <a:pt x="52" y="81"/>
                  </a:cubicBezTo>
                  <a:cubicBezTo>
                    <a:pt x="54" y="82"/>
                    <a:pt x="53" y="82"/>
                    <a:pt x="55" y="82"/>
                  </a:cubicBezTo>
                  <a:cubicBezTo>
                    <a:pt x="55" y="83"/>
                    <a:pt x="55" y="83"/>
                    <a:pt x="55" y="83"/>
                  </a:cubicBezTo>
                  <a:cubicBezTo>
                    <a:pt x="58" y="83"/>
                    <a:pt x="58" y="83"/>
                    <a:pt x="58" y="83"/>
                  </a:cubicBezTo>
                  <a:cubicBezTo>
                    <a:pt x="60" y="83"/>
                    <a:pt x="61" y="84"/>
                    <a:pt x="63" y="84"/>
                  </a:cubicBezTo>
                  <a:cubicBezTo>
                    <a:pt x="63" y="85"/>
                    <a:pt x="63" y="85"/>
                    <a:pt x="63" y="85"/>
                  </a:cubicBezTo>
                  <a:cubicBezTo>
                    <a:pt x="65" y="86"/>
                    <a:pt x="64" y="87"/>
                    <a:pt x="66" y="87"/>
                  </a:cubicBezTo>
                  <a:cubicBezTo>
                    <a:pt x="66" y="88"/>
                    <a:pt x="66" y="88"/>
                    <a:pt x="67" y="88"/>
                  </a:cubicBezTo>
                  <a:cubicBezTo>
                    <a:pt x="67" y="89"/>
                    <a:pt x="67" y="89"/>
                    <a:pt x="67" y="89"/>
                  </a:cubicBezTo>
                  <a:cubicBezTo>
                    <a:pt x="67" y="89"/>
                    <a:pt x="69" y="88"/>
                    <a:pt x="69" y="88"/>
                  </a:cubicBezTo>
                  <a:cubicBezTo>
                    <a:pt x="69" y="89"/>
                    <a:pt x="69" y="89"/>
                    <a:pt x="69" y="89"/>
                  </a:cubicBezTo>
                  <a:cubicBezTo>
                    <a:pt x="72" y="89"/>
                    <a:pt x="72" y="89"/>
                    <a:pt x="72" y="89"/>
                  </a:cubicBezTo>
                  <a:cubicBezTo>
                    <a:pt x="72" y="89"/>
                    <a:pt x="72" y="89"/>
                    <a:pt x="72" y="89"/>
                  </a:cubicBezTo>
                  <a:cubicBezTo>
                    <a:pt x="73" y="90"/>
                    <a:pt x="73" y="90"/>
                    <a:pt x="74" y="91"/>
                  </a:cubicBezTo>
                  <a:cubicBezTo>
                    <a:pt x="74" y="93"/>
                    <a:pt x="74" y="93"/>
                    <a:pt x="74" y="93"/>
                  </a:cubicBezTo>
                  <a:cubicBezTo>
                    <a:pt x="75" y="93"/>
                    <a:pt x="76" y="94"/>
                    <a:pt x="77" y="94"/>
                  </a:cubicBezTo>
                  <a:cubicBezTo>
                    <a:pt x="77" y="94"/>
                    <a:pt x="77" y="95"/>
                    <a:pt x="77" y="95"/>
                  </a:cubicBezTo>
                  <a:cubicBezTo>
                    <a:pt x="78" y="95"/>
                    <a:pt x="78" y="95"/>
                    <a:pt x="78" y="95"/>
                  </a:cubicBezTo>
                  <a:cubicBezTo>
                    <a:pt x="79" y="96"/>
                    <a:pt x="79" y="96"/>
                    <a:pt x="79" y="96"/>
                  </a:cubicBezTo>
                  <a:cubicBezTo>
                    <a:pt x="79" y="96"/>
                    <a:pt x="79" y="96"/>
                    <a:pt x="79" y="96"/>
                  </a:cubicBezTo>
                  <a:cubicBezTo>
                    <a:pt x="79" y="96"/>
                    <a:pt x="79" y="96"/>
                    <a:pt x="79" y="96"/>
                  </a:cubicBezTo>
                  <a:cubicBezTo>
                    <a:pt x="80" y="97"/>
                    <a:pt x="80" y="97"/>
                    <a:pt x="81" y="97"/>
                  </a:cubicBezTo>
                  <a:cubicBezTo>
                    <a:pt x="81" y="98"/>
                    <a:pt x="81" y="98"/>
                    <a:pt x="81" y="98"/>
                  </a:cubicBezTo>
                  <a:cubicBezTo>
                    <a:pt x="81" y="98"/>
                    <a:pt x="81" y="98"/>
                    <a:pt x="81" y="98"/>
                  </a:cubicBezTo>
                  <a:cubicBezTo>
                    <a:pt x="81" y="99"/>
                    <a:pt x="81" y="99"/>
                    <a:pt x="81" y="99"/>
                  </a:cubicBezTo>
                  <a:cubicBezTo>
                    <a:pt x="84" y="99"/>
                    <a:pt x="83" y="99"/>
                    <a:pt x="85" y="100"/>
                  </a:cubicBezTo>
                  <a:cubicBezTo>
                    <a:pt x="85" y="100"/>
                    <a:pt x="84" y="101"/>
                    <a:pt x="84" y="101"/>
                  </a:cubicBezTo>
                  <a:cubicBezTo>
                    <a:pt x="84" y="101"/>
                    <a:pt x="84" y="101"/>
                    <a:pt x="84" y="101"/>
                  </a:cubicBezTo>
                  <a:cubicBezTo>
                    <a:pt x="84" y="101"/>
                    <a:pt x="84" y="102"/>
                    <a:pt x="84" y="103"/>
                  </a:cubicBezTo>
                  <a:cubicBezTo>
                    <a:pt x="84" y="103"/>
                    <a:pt x="84" y="103"/>
                    <a:pt x="84" y="103"/>
                  </a:cubicBezTo>
                  <a:cubicBezTo>
                    <a:pt x="84" y="103"/>
                    <a:pt x="84" y="103"/>
                    <a:pt x="84" y="103"/>
                  </a:cubicBezTo>
                  <a:cubicBezTo>
                    <a:pt x="83" y="104"/>
                    <a:pt x="82" y="104"/>
                    <a:pt x="81" y="105"/>
                  </a:cubicBezTo>
                  <a:cubicBezTo>
                    <a:pt x="81" y="105"/>
                    <a:pt x="81" y="105"/>
                    <a:pt x="81" y="105"/>
                  </a:cubicBezTo>
                  <a:cubicBezTo>
                    <a:pt x="82" y="105"/>
                    <a:pt x="84" y="105"/>
                    <a:pt x="85" y="104"/>
                  </a:cubicBezTo>
                  <a:cubicBezTo>
                    <a:pt x="85" y="105"/>
                    <a:pt x="85" y="105"/>
                    <a:pt x="85" y="105"/>
                  </a:cubicBezTo>
                  <a:cubicBezTo>
                    <a:pt x="86" y="106"/>
                    <a:pt x="86" y="106"/>
                    <a:pt x="87" y="107"/>
                  </a:cubicBezTo>
                  <a:cubicBezTo>
                    <a:pt x="87" y="108"/>
                    <a:pt x="87" y="108"/>
                    <a:pt x="87" y="108"/>
                  </a:cubicBezTo>
                  <a:cubicBezTo>
                    <a:pt x="87" y="108"/>
                    <a:pt x="87" y="108"/>
                    <a:pt x="87" y="108"/>
                  </a:cubicBezTo>
                  <a:cubicBezTo>
                    <a:pt x="88" y="109"/>
                    <a:pt x="88" y="108"/>
                    <a:pt x="89" y="110"/>
                  </a:cubicBezTo>
                  <a:cubicBezTo>
                    <a:pt x="89" y="110"/>
                    <a:pt x="89" y="110"/>
                    <a:pt x="89" y="110"/>
                  </a:cubicBezTo>
                  <a:cubicBezTo>
                    <a:pt x="88" y="110"/>
                    <a:pt x="88" y="110"/>
                    <a:pt x="88" y="110"/>
                  </a:cubicBezTo>
                  <a:cubicBezTo>
                    <a:pt x="88" y="111"/>
                    <a:pt x="88" y="111"/>
                    <a:pt x="89" y="111"/>
                  </a:cubicBezTo>
                  <a:cubicBezTo>
                    <a:pt x="89" y="112"/>
                    <a:pt x="89" y="112"/>
                    <a:pt x="90" y="112"/>
                  </a:cubicBezTo>
                  <a:cubicBezTo>
                    <a:pt x="90" y="113"/>
                    <a:pt x="90" y="113"/>
                    <a:pt x="90" y="114"/>
                  </a:cubicBezTo>
                  <a:cubicBezTo>
                    <a:pt x="91" y="114"/>
                    <a:pt x="91" y="114"/>
                    <a:pt x="91" y="114"/>
                  </a:cubicBezTo>
                  <a:cubicBezTo>
                    <a:pt x="90" y="114"/>
                    <a:pt x="90" y="115"/>
                    <a:pt x="90" y="115"/>
                  </a:cubicBezTo>
                  <a:cubicBezTo>
                    <a:pt x="93" y="115"/>
                    <a:pt x="93" y="115"/>
                    <a:pt x="93" y="115"/>
                  </a:cubicBezTo>
                  <a:cubicBezTo>
                    <a:pt x="93" y="117"/>
                    <a:pt x="93" y="117"/>
                    <a:pt x="93" y="117"/>
                  </a:cubicBezTo>
                  <a:cubicBezTo>
                    <a:pt x="92" y="117"/>
                    <a:pt x="92" y="117"/>
                    <a:pt x="92" y="117"/>
                  </a:cubicBezTo>
                  <a:cubicBezTo>
                    <a:pt x="92" y="117"/>
                    <a:pt x="92" y="117"/>
                    <a:pt x="92" y="117"/>
                  </a:cubicBezTo>
                  <a:cubicBezTo>
                    <a:pt x="92" y="117"/>
                    <a:pt x="92" y="117"/>
                    <a:pt x="92" y="118"/>
                  </a:cubicBezTo>
                  <a:cubicBezTo>
                    <a:pt x="91" y="119"/>
                    <a:pt x="91" y="119"/>
                    <a:pt x="91" y="119"/>
                  </a:cubicBezTo>
                  <a:cubicBezTo>
                    <a:pt x="91" y="119"/>
                    <a:pt x="92" y="120"/>
                    <a:pt x="92" y="121"/>
                  </a:cubicBezTo>
                  <a:cubicBezTo>
                    <a:pt x="91" y="120"/>
                    <a:pt x="88" y="120"/>
                    <a:pt x="87" y="121"/>
                  </a:cubicBezTo>
                  <a:cubicBezTo>
                    <a:pt x="87" y="122"/>
                    <a:pt x="87" y="122"/>
                    <a:pt x="87" y="122"/>
                  </a:cubicBezTo>
                  <a:cubicBezTo>
                    <a:pt x="89" y="122"/>
                    <a:pt x="89" y="122"/>
                    <a:pt x="89" y="122"/>
                  </a:cubicBezTo>
                  <a:cubicBezTo>
                    <a:pt x="89" y="123"/>
                    <a:pt x="88" y="124"/>
                    <a:pt x="87" y="125"/>
                  </a:cubicBezTo>
                  <a:cubicBezTo>
                    <a:pt x="87" y="125"/>
                    <a:pt x="87" y="125"/>
                    <a:pt x="87" y="125"/>
                  </a:cubicBezTo>
                  <a:cubicBezTo>
                    <a:pt x="87" y="127"/>
                    <a:pt x="87" y="127"/>
                    <a:pt x="87" y="127"/>
                  </a:cubicBezTo>
                  <a:cubicBezTo>
                    <a:pt x="88" y="127"/>
                    <a:pt x="88" y="127"/>
                    <a:pt x="88" y="127"/>
                  </a:cubicBezTo>
                  <a:cubicBezTo>
                    <a:pt x="88" y="127"/>
                    <a:pt x="88" y="127"/>
                    <a:pt x="88" y="127"/>
                  </a:cubicBezTo>
                  <a:cubicBezTo>
                    <a:pt x="89" y="127"/>
                    <a:pt x="89" y="127"/>
                    <a:pt x="89" y="127"/>
                  </a:cubicBezTo>
                  <a:cubicBezTo>
                    <a:pt x="88" y="128"/>
                    <a:pt x="87" y="129"/>
                    <a:pt x="86" y="129"/>
                  </a:cubicBezTo>
                  <a:cubicBezTo>
                    <a:pt x="86" y="130"/>
                    <a:pt x="86" y="130"/>
                    <a:pt x="87" y="130"/>
                  </a:cubicBezTo>
                  <a:cubicBezTo>
                    <a:pt x="88" y="131"/>
                    <a:pt x="87" y="131"/>
                    <a:pt x="88" y="131"/>
                  </a:cubicBezTo>
                  <a:cubicBezTo>
                    <a:pt x="88" y="132"/>
                    <a:pt x="88" y="132"/>
                    <a:pt x="88" y="132"/>
                  </a:cubicBezTo>
                  <a:cubicBezTo>
                    <a:pt x="90" y="132"/>
                    <a:pt x="90" y="132"/>
                    <a:pt x="90" y="132"/>
                  </a:cubicBezTo>
                  <a:cubicBezTo>
                    <a:pt x="90" y="132"/>
                    <a:pt x="90" y="132"/>
                    <a:pt x="90" y="132"/>
                  </a:cubicBezTo>
                  <a:cubicBezTo>
                    <a:pt x="92" y="132"/>
                    <a:pt x="93" y="132"/>
                    <a:pt x="93" y="131"/>
                  </a:cubicBezTo>
                  <a:cubicBezTo>
                    <a:pt x="93" y="130"/>
                    <a:pt x="93" y="130"/>
                    <a:pt x="93" y="130"/>
                  </a:cubicBezTo>
                  <a:cubicBezTo>
                    <a:pt x="94" y="129"/>
                    <a:pt x="94" y="129"/>
                    <a:pt x="94" y="129"/>
                  </a:cubicBezTo>
                  <a:cubicBezTo>
                    <a:pt x="94" y="129"/>
                    <a:pt x="94" y="128"/>
                    <a:pt x="95" y="127"/>
                  </a:cubicBezTo>
                  <a:cubicBezTo>
                    <a:pt x="95" y="127"/>
                    <a:pt x="95" y="127"/>
                    <a:pt x="95" y="127"/>
                  </a:cubicBezTo>
                  <a:cubicBezTo>
                    <a:pt x="95" y="129"/>
                    <a:pt x="96" y="128"/>
                    <a:pt x="96" y="130"/>
                  </a:cubicBezTo>
                  <a:cubicBezTo>
                    <a:pt x="97" y="130"/>
                    <a:pt x="97" y="130"/>
                    <a:pt x="97" y="130"/>
                  </a:cubicBezTo>
                  <a:cubicBezTo>
                    <a:pt x="97" y="129"/>
                    <a:pt x="97" y="129"/>
                    <a:pt x="97" y="129"/>
                  </a:cubicBezTo>
                  <a:cubicBezTo>
                    <a:pt x="97" y="129"/>
                    <a:pt x="98" y="129"/>
                    <a:pt x="99" y="129"/>
                  </a:cubicBezTo>
                  <a:cubicBezTo>
                    <a:pt x="99" y="130"/>
                    <a:pt x="99" y="130"/>
                    <a:pt x="99" y="130"/>
                  </a:cubicBezTo>
                  <a:cubicBezTo>
                    <a:pt x="101" y="130"/>
                    <a:pt x="101" y="130"/>
                    <a:pt x="101" y="130"/>
                  </a:cubicBezTo>
                  <a:cubicBezTo>
                    <a:pt x="101" y="130"/>
                    <a:pt x="101" y="130"/>
                    <a:pt x="101" y="130"/>
                  </a:cubicBezTo>
                  <a:cubicBezTo>
                    <a:pt x="102" y="130"/>
                    <a:pt x="102" y="130"/>
                    <a:pt x="102" y="130"/>
                  </a:cubicBezTo>
                  <a:cubicBezTo>
                    <a:pt x="102" y="130"/>
                    <a:pt x="102" y="130"/>
                    <a:pt x="102" y="130"/>
                  </a:cubicBezTo>
                  <a:cubicBezTo>
                    <a:pt x="104" y="130"/>
                    <a:pt x="104" y="130"/>
                    <a:pt x="104" y="130"/>
                  </a:cubicBezTo>
                  <a:cubicBezTo>
                    <a:pt x="104" y="131"/>
                    <a:pt x="104" y="131"/>
                    <a:pt x="104" y="131"/>
                  </a:cubicBezTo>
                  <a:cubicBezTo>
                    <a:pt x="104" y="132"/>
                    <a:pt x="104" y="132"/>
                    <a:pt x="104" y="132"/>
                  </a:cubicBezTo>
                  <a:cubicBezTo>
                    <a:pt x="105" y="133"/>
                    <a:pt x="109" y="131"/>
                    <a:pt x="110" y="131"/>
                  </a:cubicBezTo>
                  <a:cubicBezTo>
                    <a:pt x="110" y="131"/>
                    <a:pt x="110" y="131"/>
                    <a:pt x="110" y="131"/>
                  </a:cubicBezTo>
                  <a:cubicBezTo>
                    <a:pt x="111" y="131"/>
                    <a:pt x="111" y="131"/>
                    <a:pt x="111" y="131"/>
                  </a:cubicBezTo>
                  <a:cubicBezTo>
                    <a:pt x="111" y="132"/>
                    <a:pt x="111" y="132"/>
                    <a:pt x="111" y="132"/>
                  </a:cubicBezTo>
                  <a:cubicBezTo>
                    <a:pt x="110" y="132"/>
                    <a:pt x="108" y="132"/>
                    <a:pt x="107" y="133"/>
                  </a:cubicBezTo>
                  <a:cubicBezTo>
                    <a:pt x="107" y="134"/>
                    <a:pt x="107" y="134"/>
                    <a:pt x="107" y="134"/>
                  </a:cubicBezTo>
                  <a:cubicBezTo>
                    <a:pt x="109" y="134"/>
                    <a:pt x="109" y="134"/>
                    <a:pt x="109" y="134"/>
                  </a:cubicBezTo>
                  <a:cubicBezTo>
                    <a:pt x="109" y="133"/>
                    <a:pt x="109" y="133"/>
                    <a:pt x="109" y="133"/>
                  </a:cubicBezTo>
                  <a:cubicBezTo>
                    <a:pt x="112" y="133"/>
                    <a:pt x="113" y="133"/>
                    <a:pt x="113" y="135"/>
                  </a:cubicBezTo>
                  <a:cubicBezTo>
                    <a:pt x="110" y="135"/>
                    <a:pt x="110" y="135"/>
                    <a:pt x="110" y="135"/>
                  </a:cubicBezTo>
                  <a:cubicBezTo>
                    <a:pt x="111" y="137"/>
                    <a:pt x="110" y="135"/>
                    <a:pt x="112" y="136"/>
                  </a:cubicBezTo>
                  <a:cubicBezTo>
                    <a:pt x="112" y="136"/>
                    <a:pt x="112" y="137"/>
                    <a:pt x="112" y="137"/>
                  </a:cubicBezTo>
                  <a:cubicBezTo>
                    <a:pt x="112" y="137"/>
                    <a:pt x="112" y="137"/>
                    <a:pt x="112" y="137"/>
                  </a:cubicBezTo>
                  <a:cubicBezTo>
                    <a:pt x="110" y="137"/>
                    <a:pt x="110" y="137"/>
                    <a:pt x="110" y="137"/>
                  </a:cubicBezTo>
                  <a:cubicBezTo>
                    <a:pt x="110" y="138"/>
                    <a:pt x="110" y="138"/>
                    <a:pt x="110" y="138"/>
                  </a:cubicBezTo>
                  <a:cubicBezTo>
                    <a:pt x="110" y="139"/>
                    <a:pt x="110" y="139"/>
                    <a:pt x="110" y="139"/>
                  </a:cubicBezTo>
                  <a:cubicBezTo>
                    <a:pt x="111" y="139"/>
                    <a:pt x="111" y="139"/>
                    <a:pt x="112" y="139"/>
                  </a:cubicBezTo>
                  <a:cubicBezTo>
                    <a:pt x="112" y="140"/>
                    <a:pt x="113" y="140"/>
                    <a:pt x="112" y="140"/>
                  </a:cubicBezTo>
                  <a:cubicBezTo>
                    <a:pt x="112" y="140"/>
                    <a:pt x="112" y="140"/>
                    <a:pt x="112" y="140"/>
                  </a:cubicBezTo>
                  <a:cubicBezTo>
                    <a:pt x="111" y="140"/>
                    <a:pt x="111" y="140"/>
                    <a:pt x="110" y="140"/>
                  </a:cubicBezTo>
                  <a:cubicBezTo>
                    <a:pt x="110" y="141"/>
                    <a:pt x="110" y="141"/>
                    <a:pt x="110" y="141"/>
                  </a:cubicBezTo>
                  <a:cubicBezTo>
                    <a:pt x="111" y="142"/>
                    <a:pt x="112" y="142"/>
                    <a:pt x="113" y="142"/>
                  </a:cubicBezTo>
                  <a:cubicBezTo>
                    <a:pt x="113" y="144"/>
                    <a:pt x="113" y="144"/>
                    <a:pt x="113" y="144"/>
                  </a:cubicBezTo>
                  <a:cubicBezTo>
                    <a:pt x="112" y="144"/>
                    <a:pt x="111" y="143"/>
                    <a:pt x="110" y="143"/>
                  </a:cubicBezTo>
                  <a:cubicBezTo>
                    <a:pt x="109" y="143"/>
                    <a:pt x="109" y="142"/>
                    <a:pt x="109" y="142"/>
                  </a:cubicBezTo>
                  <a:cubicBezTo>
                    <a:pt x="108" y="142"/>
                    <a:pt x="107" y="142"/>
                    <a:pt x="106" y="142"/>
                  </a:cubicBezTo>
                  <a:cubicBezTo>
                    <a:pt x="106" y="141"/>
                    <a:pt x="106" y="141"/>
                    <a:pt x="106" y="141"/>
                  </a:cubicBezTo>
                  <a:cubicBezTo>
                    <a:pt x="106" y="141"/>
                    <a:pt x="105" y="141"/>
                    <a:pt x="105" y="141"/>
                  </a:cubicBezTo>
                  <a:cubicBezTo>
                    <a:pt x="105" y="140"/>
                    <a:pt x="104" y="140"/>
                    <a:pt x="104" y="140"/>
                  </a:cubicBezTo>
                  <a:cubicBezTo>
                    <a:pt x="103" y="139"/>
                    <a:pt x="102" y="139"/>
                    <a:pt x="101" y="139"/>
                  </a:cubicBezTo>
                  <a:cubicBezTo>
                    <a:pt x="101" y="138"/>
                    <a:pt x="101" y="138"/>
                    <a:pt x="101" y="138"/>
                  </a:cubicBezTo>
                  <a:cubicBezTo>
                    <a:pt x="98" y="138"/>
                    <a:pt x="95" y="138"/>
                    <a:pt x="93" y="138"/>
                  </a:cubicBezTo>
                  <a:cubicBezTo>
                    <a:pt x="93" y="138"/>
                    <a:pt x="93" y="138"/>
                    <a:pt x="93" y="138"/>
                  </a:cubicBezTo>
                  <a:cubicBezTo>
                    <a:pt x="92" y="139"/>
                    <a:pt x="92" y="138"/>
                    <a:pt x="91" y="139"/>
                  </a:cubicBezTo>
                  <a:cubicBezTo>
                    <a:pt x="91" y="140"/>
                    <a:pt x="91" y="139"/>
                    <a:pt x="91" y="140"/>
                  </a:cubicBezTo>
                  <a:cubicBezTo>
                    <a:pt x="91" y="140"/>
                    <a:pt x="92" y="141"/>
                    <a:pt x="92" y="141"/>
                  </a:cubicBezTo>
                  <a:cubicBezTo>
                    <a:pt x="92" y="142"/>
                    <a:pt x="92" y="142"/>
                    <a:pt x="92" y="142"/>
                  </a:cubicBezTo>
                  <a:cubicBezTo>
                    <a:pt x="94" y="142"/>
                    <a:pt x="94" y="142"/>
                    <a:pt x="94" y="142"/>
                  </a:cubicBezTo>
                  <a:cubicBezTo>
                    <a:pt x="95" y="142"/>
                    <a:pt x="95" y="142"/>
                    <a:pt x="95" y="142"/>
                  </a:cubicBezTo>
                  <a:cubicBezTo>
                    <a:pt x="95" y="143"/>
                    <a:pt x="96" y="143"/>
                    <a:pt x="96" y="143"/>
                  </a:cubicBezTo>
                  <a:cubicBezTo>
                    <a:pt x="96" y="143"/>
                    <a:pt x="96" y="144"/>
                    <a:pt x="96" y="144"/>
                  </a:cubicBezTo>
                  <a:cubicBezTo>
                    <a:pt x="95" y="144"/>
                    <a:pt x="95" y="144"/>
                    <a:pt x="95" y="144"/>
                  </a:cubicBezTo>
                  <a:cubicBezTo>
                    <a:pt x="93" y="144"/>
                    <a:pt x="93" y="144"/>
                    <a:pt x="93" y="144"/>
                  </a:cubicBezTo>
                  <a:cubicBezTo>
                    <a:pt x="93" y="144"/>
                    <a:pt x="93" y="144"/>
                    <a:pt x="93" y="144"/>
                  </a:cubicBezTo>
                  <a:cubicBezTo>
                    <a:pt x="91" y="144"/>
                    <a:pt x="91" y="144"/>
                    <a:pt x="90" y="145"/>
                  </a:cubicBezTo>
                  <a:cubicBezTo>
                    <a:pt x="90" y="147"/>
                    <a:pt x="90" y="147"/>
                    <a:pt x="91" y="148"/>
                  </a:cubicBezTo>
                  <a:cubicBezTo>
                    <a:pt x="90" y="148"/>
                    <a:pt x="90" y="148"/>
                    <a:pt x="89" y="148"/>
                  </a:cubicBezTo>
                  <a:cubicBezTo>
                    <a:pt x="89" y="149"/>
                    <a:pt x="89" y="150"/>
                    <a:pt x="89" y="151"/>
                  </a:cubicBezTo>
                  <a:cubicBezTo>
                    <a:pt x="89" y="151"/>
                    <a:pt x="88" y="151"/>
                    <a:pt x="88" y="152"/>
                  </a:cubicBezTo>
                  <a:cubicBezTo>
                    <a:pt x="88" y="153"/>
                    <a:pt x="88" y="153"/>
                    <a:pt x="89" y="154"/>
                  </a:cubicBezTo>
                  <a:cubicBezTo>
                    <a:pt x="89" y="154"/>
                    <a:pt x="93" y="153"/>
                    <a:pt x="93" y="153"/>
                  </a:cubicBezTo>
                  <a:cubicBezTo>
                    <a:pt x="93" y="154"/>
                    <a:pt x="93" y="154"/>
                    <a:pt x="93" y="154"/>
                  </a:cubicBezTo>
                  <a:cubicBezTo>
                    <a:pt x="95" y="154"/>
                    <a:pt x="95" y="154"/>
                    <a:pt x="95" y="154"/>
                  </a:cubicBezTo>
                  <a:cubicBezTo>
                    <a:pt x="95" y="153"/>
                    <a:pt x="95" y="153"/>
                    <a:pt x="95" y="153"/>
                  </a:cubicBezTo>
                  <a:cubicBezTo>
                    <a:pt x="95" y="153"/>
                    <a:pt x="95" y="153"/>
                    <a:pt x="95" y="153"/>
                  </a:cubicBezTo>
                  <a:cubicBezTo>
                    <a:pt x="95" y="155"/>
                    <a:pt x="95" y="155"/>
                    <a:pt x="95" y="155"/>
                  </a:cubicBezTo>
                  <a:cubicBezTo>
                    <a:pt x="91" y="155"/>
                    <a:pt x="91" y="155"/>
                    <a:pt x="91" y="155"/>
                  </a:cubicBezTo>
                  <a:cubicBezTo>
                    <a:pt x="91" y="157"/>
                    <a:pt x="91" y="156"/>
                    <a:pt x="92" y="157"/>
                  </a:cubicBezTo>
                  <a:cubicBezTo>
                    <a:pt x="94" y="157"/>
                    <a:pt x="95" y="157"/>
                    <a:pt x="97" y="158"/>
                  </a:cubicBezTo>
                  <a:cubicBezTo>
                    <a:pt x="97" y="157"/>
                    <a:pt x="97" y="157"/>
                    <a:pt x="97" y="157"/>
                  </a:cubicBezTo>
                  <a:cubicBezTo>
                    <a:pt x="98" y="157"/>
                    <a:pt x="98" y="157"/>
                    <a:pt x="98" y="157"/>
                  </a:cubicBezTo>
                  <a:cubicBezTo>
                    <a:pt x="98" y="156"/>
                    <a:pt x="98" y="156"/>
                    <a:pt x="98" y="156"/>
                  </a:cubicBezTo>
                  <a:cubicBezTo>
                    <a:pt x="101" y="156"/>
                    <a:pt x="101" y="156"/>
                    <a:pt x="101" y="156"/>
                  </a:cubicBezTo>
                  <a:cubicBezTo>
                    <a:pt x="101" y="156"/>
                    <a:pt x="101" y="156"/>
                    <a:pt x="101" y="156"/>
                  </a:cubicBezTo>
                  <a:cubicBezTo>
                    <a:pt x="101" y="156"/>
                    <a:pt x="101" y="156"/>
                    <a:pt x="101" y="156"/>
                  </a:cubicBezTo>
                  <a:cubicBezTo>
                    <a:pt x="102" y="155"/>
                    <a:pt x="102" y="155"/>
                    <a:pt x="102" y="155"/>
                  </a:cubicBezTo>
                  <a:cubicBezTo>
                    <a:pt x="103" y="155"/>
                    <a:pt x="104" y="155"/>
                    <a:pt x="105" y="154"/>
                  </a:cubicBezTo>
                  <a:cubicBezTo>
                    <a:pt x="105" y="154"/>
                    <a:pt x="105" y="154"/>
                    <a:pt x="105" y="154"/>
                  </a:cubicBezTo>
                  <a:cubicBezTo>
                    <a:pt x="105" y="153"/>
                    <a:pt x="106" y="152"/>
                    <a:pt x="106" y="152"/>
                  </a:cubicBezTo>
                  <a:cubicBezTo>
                    <a:pt x="102" y="150"/>
                    <a:pt x="101" y="146"/>
                    <a:pt x="97" y="145"/>
                  </a:cubicBezTo>
                  <a:cubicBezTo>
                    <a:pt x="97" y="144"/>
                    <a:pt x="97" y="144"/>
                    <a:pt x="97" y="144"/>
                  </a:cubicBezTo>
                  <a:cubicBezTo>
                    <a:pt x="97" y="144"/>
                    <a:pt x="97" y="144"/>
                    <a:pt x="97" y="144"/>
                  </a:cubicBezTo>
                  <a:cubicBezTo>
                    <a:pt x="97" y="143"/>
                    <a:pt x="97" y="143"/>
                    <a:pt x="97" y="143"/>
                  </a:cubicBezTo>
                  <a:cubicBezTo>
                    <a:pt x="98" y="143"/>
                    <a:pt x="99" y="143"/>
                    <a:pt x="100" y="144"/>
                  </a:cubicBezTo>
                  <a:cubicBezTo>
                    <a:pt x="100" y="144"/>
                    <a:pt x="100" y="144"/>
                    <a:pt x="100" y="144"/>
                  </a:cubicBezTo>
                  <a:cubicBezTo>
                    <a:pt x="101" y="144"/>
                    <a:pt x="101" y="144"/>
                    <a:pt x="101" y="144"/>
                  </a:cubicBezTo>
                  <a:cubicBezTo>
                    <a:pt x="101" y="144"/>
                    <a:pt x="101" y="145"/>
                    <a:pt x="102" y="145"/>
                  </a:cubicBezTo>
                  <a:cubicBezTo>
                    <a:pt x="102" y="145"/>
                    <a:pt x="102" y="145"/>
                    <a:pt x="102" y="145"/>
                  </a:cubicBezTo>
                  <a:cubicBezTo>
                    <a:pt x="103" y="146"/>
                    <a:pt x="103" y="146"/>
                    <a:pt x="104" y="147"/>
                  </a:cubicBezTo>
                  <a:cubicBezTo>
                    <a:pt x="104" y="147"/>
                    <a:pt x="104" y="147"/>
                    <a:pt x="104" y="147"/>
                  </a:cubicBezTo>
                  <a:cubicBezTo>
                    <a:pt x="104" y="147"/>
                    <a:pt x="104" y="147"/>
                    <a:pt x="104" y="147"/>
                  </a:cubicBezTo>
                  <a:cubicBezTo>
                    <a:pt x="106" y="148"/>
                    <a:pt x="108" y="147"/>
                    <a:pt x="109" y="146"/>
                  </a:cubicBezTo>
                  <a:cubicBezTo>
                    <a:pt x="109" y="147"/>
                    <a:pt x="109" y="147"/>
                    <a:pt x="109" y="148"/>
                  </a:cubicBezTo>
                  <a:cubicBezTo>
                    <a:pt x="111" y="147"/>
                    <a:pt x="111" y="147"/>
                    <a:pt x="113" y="147"/>
                  </a:cubicBezTo>
                  <a:cubicBezTo>
                    <a:pt x="113" y="147"/>
                    <a:pt x="113" y="148"/>
                    <a:pt x="113" y="148"/>
                  </a:cubicBezTo>
                  <a:cubicBezTo>
                    <a:pt x="112" y="148"/>
                    <a:pt x="112" y="148"/>
                    <a:pt x="112" y="148"/>
                  </a:cubicBezTo>
                  <a:cubicBezTo>
                    <a:pt x="113" y="149"/>
                    <a:pt x="113" y="149"/>
                    <a:pt x="113" y="150"/>
                  </a:cubicBezTo>
                  <a:cubicBezTo>
                    <a:pt x="112" y="150"/>
                    <a:pt x="112" y="150"/>
                    <a:pt x="112" y="150"/>
                  </a:cubicBezTo>
                  <a:cubicBezTo>
                    <a:pt x="112" y="151"/>
                    <a:pt x="112" y="151"/>
                    <a:pt x="111" y="152"/>
                  </a:cubicBezTo>
                  <a:cubicBezTo>
                    <a:pt x="112" y="152"/>
                    <a:pt x="112" y="152"/>
                    <a:pt x="113" y="152"/>
                  </a:cubicBezTo>
                  <a:cubicBezTo>
                    <a:pt x="112" y="153"/>
                    <a:pt x="111" y="153"/>
                    <a:pt x="112" y="154"/>
                  </a:cubicBezTo>
                  <a:cubicBezTo>
                    <a:pt x="112" y="155"/>
                    <a:pt x="112" y="155"/>
                    <a:pt x="112" y="155"/>
                  </a:cubicBezTo>
                  <a:cubicBezTo>
                    <a:pt x="112" y="155"/>
                    <a:pt x="113" y="154"/>
                    <a:pt x="114" y="154"/>
                  </a:cubicBezTo>
                  <a:cubicBezTo>
                    <a:pt x="114" y="154"/>
                    <a:pt x="114" y="154"/>
                    <a:pt x="114" y="154"/>
                  </a:cubicBezTo>
                  <a:cubicBezTo>
                    <a:pt x="114" y="154"/>
                    <a:pt x="114" y="154"/>
                    <a:pt x="114" y="154"/>
                  </a:cubicBezTo>
                  <a:cubicBezTo>
                    <a:pt x="114" y="155"/>
                    <a:pt x="114" y="155"/>
                    <a:pt x="114" y="156"/>
                  </a:cubicBezTo>
                  <a:cubicBezTo>
                    <a:pt x="115" y="156"/>
                    <a:pt x="115" y="156"/>
                    <a:pt x="115" y="156"/>
                  </a:cubicBezTo>
                  <a:cubicBezTo>
                    <a:pt x="115" y="158"/>
                    <a:pt x="114" y="158"/>
                    <a:pt x="114" y="160"/>
                  </a:cubicBezTo>
                  <a:cubicBezTo>
                    <a:pt x="113" y="159"/>
                    <a:pt x="113" y="159"/>
                    <a:pt x="112" y="159"/>
                  </a:cubicBezTo>
                  <a:cubicBezTo>
                    <a:pt x="112" y="157"/>
                    <a:pt x="112" y="157"/>
                    <a:pt x="112" y="157"/>
                  </a:cubicBezTo>
                  <a:cubicBezTo>
                    <a:pt x="111" y="157"/>
                    <a:pt x="111" y="157"/>
                    <a:pt x="111" y="157"/>
                  </a:cubicBezTo>
                  <a:cubicBezTo>
                    <a:pt x="111" y="158"/>
                    <a:pt x="111" y="159"/>
                    <a:pt x="110" y="160"/>
                  </a:cubicBezTo>
                  <a:cubicBezTo>
                    <a:pt x="111" y="160"/>
                    <a:pt x="111" y="160"/>
                    <a:pt x="111" y="160"/>
                  </a:cubicBezTo>
                  <a:cubicBezTo>
                    <a:pt x="111" y="160"/>
                    <a:pt x="111" y="161"/>
                    <a:pt x="111" y="161"/>
                  </a:cubicBezTo>
                  <a:cubicBezTo>
                    <a:pt x="111" y="161"/>
                    <a:pt x="111" y="161"/>
                    <a:pt x="111" y="162"/>
                  </a:cubicBezTo>
                  <a:cubicBezTo>
                    <a:pt x="112" y="162"/>
                    <a:pt x="112" y="162"/>
                    <a:pt x="112" y="162"/>
                  </a:cubicBezTo>
                  <a:cubicBezTo>
                    <a:pt x="112" y="162"/>
                    <a:pt x="112" y="162"/>
                    <a:pt x="112" y="163"/>
                  </a:cubicBezTo>
                  <a:cubicBezTo>
                    <a:pt x="112" y="163"/>
                    <a:pt x="112" y="163"/>
                    <a:pt x="112" y="163"/>
                  </a:cubicBezTo>
                  <a:cubicBezTo>
                    <a:pt x="112" y="164"/>
                    <a:pt x="112" y="164"/>
                    <a:pt x="112" y="164"/>
                  </a:cubicBezTo>
                  <a:cubicBezTo>
                    <a:pt x="111" y="164"/>
                    <a:pt x="111" y="164"/>
                    <a:pt x="111" y="164"/>
                  </a:cubicBezTo>
                  <a:cubicBezTo>
                    <a:pt x="111" y="165"/>
                    <a:pt x="108" y="165"/>
                    <a:pt x="107" y="165"/>
                  </a:cubicBezTo>
                  <a:cubicBezTo>
                    <a:pt x="107" y="164"/>
                    <a:pt x="107" y="164"/>
                    <a:pt x="107" y="164"/>
                  </a:cubicBezTo>
                  <a:cubicBezTo>
                    <a:pt x="106" y="164"/>
                    <a:pt x="106" y="164"/>
                    <a:pt x="106" y="164"/>
                  </a:cubicBezTo>
                  <a:cubicBezTo>
                    <a:pt x="106" y="164"/>
                    <a:pt x="106" y="164"/>
                    <a:pt x="106" y="164"/>
                  </a:cubicBezTo>
                  <a:cubicBezTo>
                    <a:pt x="106" y="164"/>
                    <a:pt x="105" y="164"/>
                    <a:pt x="105" y="164"/>
                  </a:cubicBezTo>
                  <a:cubicBezTo>
                    <a:pt x="105" y="166"/>
                    <a:pt x="105" y="166"/>
                    <a:pt x="105" y="166"/>
                  </a:cubicBezTo>
                  <a:cubicBezTo>
                    <a:pt x="104" y="166"/>
                    <a:pt x="104" y="166"/>
                    <a:pt x="103" y="166"/>
                  </a:cubicBezTo>
                  <a:cubicBezTo>
                    <a:pt x="103" y="166"/>
                    <a:pt x="103" y="166"/>
                    <a:pt x="103" y="166"/>
                  </a:cubicBezTo>
                  <a:cubicBezTo>
                    <a:pt x="103" y="166"/>
                    <a:pt x="103" y="166"/>
                    <a:pt x="103" y="166"/>
                  </a:cubicBezTo>
                  <a:cubicBezTo>
                    <a:pt x="102" y="166"/>
                    <a:pt x="102" y="166"/>
                    <a:pt x="101" y="166"/>
                  </a:cubicBezTo>
                  <a:cubicBezTo>
                    <a:pt x="101" y="167"/>
                    <a:pt x="101" y="167"/>
                    <a:pt x="101" y="167"/>
                  </a:cubicBezTo>
                  <a:cubicBezTo>
                    <a:pt x="104" y="167"/>
                    <a:pt x="108" y="168"/>
                    <a:pt x="110" y="167"/>
                  </a:cubicBezTo>
                  <a:cubicBezTo>
                    <a:pt x="110" y="167"/>
                    <a:pt x="110" y="167"/>
                    <a:pt x="110" y="167"/>
                  </a:cubicBezTo>
                  <a:cubicBezTo>
                    <a:pt x="111" y="166"/>
                    <a:pt x="111" y="166"/>
                    <a:pt x="112" y="166"/>
                  </a:cubicBezTo>
                  <a:cubicBezTo>
                    <a:pt x="112" y="166"/>
                    <a:pt x="113" y="168"/>
                    <a:pt x="113" y="169"/>
                  </a:cubicBezTo>
                  <a:cubicBezTo>
                    <a:pt x="112" y="169"/>
                    <a:pt x="111" y="168"/>
                    <a:pt x="110" y="168"/>
                  </a:cubicBezTo>
                  <a:cubicBezTo>
                    <a:pt x="110" y="169"/>
                    <a:pt x="110" y="169"/>
                    <a:pt x="110" y="169"/>
                  </a:cubicBezTo>
                  <a:cubicBezTo>
                    <a:pt x="108" y="169"/>
                    <a:pt x="107" y="169"/>
                    <a:pt x="105" y="169"/>
                  </a:cubicBezTo>
                  <a:cubicBezTo>
                    <a:pt x="105" y="169"/>
                    <a:pt x="105" y="168"/>
                    <a:pt x="104" y="168"/>
                  </a:cubicBezTo>
                  <a:cubicBezTo>
                    <a:pt x="103" y="168"/>
                    <a:pt x="103" y="168"/>
                    <a:pt x="103" y="168"/>
                  </a:cubicBezTo>
                  <a:cubicBezTo>
                    <a:pt x="103" y="168"/>
                    <a:pt x="103" y="168"/>
                    <a:pt x="103" y="168"/>
                  </a:cubicBezTo>
                  <a:cubicBezTo>
                    <a:pt x="102" y="168"/>
                    <a:pt x="102" y="168"/>
                    <a:pt x="102" y="168"/>
                  </a:cubicBezTo>
                  <a:cubicBezTo>
                    <a:pt x="102" y="169"/>
                    <a:pt x="102" y="169"/>
                    <a:pt x="102" y="169"/>
                  </a:cubicBezTo>
                  <a:cubicBezTo>
                    <a:pt x="102" y="169"/>
                    <a:pt x="105" y="171"/>
                    <a:pt x="106" y="171"/>
                  </a:cubicBezTo>
                  <a:cubicBezTo>
                    <a:pt x="105" y="172"/>
                    <a:pt x="103" y="170"/>
                    <a:pt x="102" y="170"/>
                  </a:cubicBezTo>
                  <a:cubicBezTo>
                    <a:pt x="99" y="170"/>
                    <a:pt x="99" y="172"/>
                    <a:pt x="97" y="173"/>
                  </a:cubicBezTo>
                  <a:cubicBezTo>
                    <a:pt x="97" y="175"/>
                    <a:pt x="97" y="175"/>
                    <a:pt x="97" y="175"/>
                  </a:cubicBezTo>
                  <a:cubicBezTo>
                    <a:pt x="98" y="175"/>
                    <a:pt x="98" y="175"/>
                    <a:pt x="99" y="174"/>
                  </a:cubicBezTo>
                  <a:cubicBezTo>
                    <a:pt x="99" y="174"/>
                    <a:pt x="99" y="174"/>
                    <a:pt x="99" y="174"/>
                  </a:cubicBezTo>
                  <a:cubicBezTo>
                    <a:pt x="100" y="174"/>
                    <a:pt x="100" y="174"/>
                    <a:pt x="100" y="174"/>
                  </a:cubicBezTo>
                  <a:cubicBezTo>
                    <a:pt x="101" y="173"/>
                    <a:pt x="101" y="173"/>
                    <a:pt x="101" y="173"/>
                  </a:cubicBezTo>
                  <a:cubicBezTo>
                    <a:pt x="101" y="172"/>
                    <a:pt x="101" y="172"/>
                    <a:pt x="101" y="172"/>
                  </a:cubicBezTo>
                  <a:cubicBezTo>
                    <a:pt x="102" y="172"/>
                    <a:pt x="102" y="173"/>
                    <a:pt x="103" y="173"/>
                  </a:cubicBezTo>
                  <a:cubicBezTo>
                    <a:pt x="103" y="172"/>
                    <a:pt x="103" y="172"/>
                    <a:pt x="103" y="172"/>
                  </a:cubicBezTo>
                  <a:cubicBezTo>
                    <a:pt x="104" y="172"/>
                    <a:pt x="104" y="172"/>
                    <a:pt x="104" y="172"/>
                  </a:cubicBezTo>
                  <a:cubicBezTo>
                    <a:pt x="104" y="172"/>
                    <a:pt x="104" y="172"/>
                    <a:pt x="104" y="172"/>
                  </a:cubicBezTo>
                  <a:cubicBezTo>
                    <a:pt x="105" y="172"/>
                    <a:pt x="106" y="172"/>
                    <a:pt x="107" y="172"/>
                  </a:cubicBezTo>
                  <a:cubicBezTo>
                    <a:pt x="107" y="171"/>
                    <a:pt x="107" y="171"/>
                    <a:pt x="107" y="171"/>
                  </a:cubicBezTo>
                  <a:cubicBezTo>
                    <a:pt x="108" y="171"/>
                    <a:pt x="108" y="171"/>
                    <a:pt x="108" y="171"/>
                  </a:cubicBezTo>
                  <a:cubicBezTo>
                    <a:pt x="108" y="172"/>
                    <a:pt x="108" y="172"/>
                    <a:pt x="108" y="172"/>
                  </a:cubicBezTo>
                  <a:cubicBezTo>
                    <a:pt x="107" y="172"/>
                    <a:pt x="107" y="172"/>
                    <a:pt x="106" y="172"/>
                  </a:cubicBezTo>
                  <a:cubicBezTo>
                    <a:pt x="107" y="173"/>
                    <a:pt x="108" y="173"/>
                    <a:pt x="108" y="174"/>
                  </a:cubicBezTo>
                  <a:cubicBezTo>
                    <a:pt x="109" y="174"/>
                    <a:pt x="110" y="174"/>
                    <a:pt x="111" y="174"/>
                  </a:cubicBezTo>
                  <a:cubicBezTo>
                    <a:pt x="111" y="174"/>
                    <a:pt x="111" y="174"/>
                    <a:pt x="111" y="174"/>
                  </a:cubicBezTo>
                  <a:cubicBezTo>
                    <a:pt x="111" y="174"/>
                    <a:pt x="111" y="174"/>
                    <a:pt x="111" y="174"/>
                  </a:cubicBezTo>
                  <a:cubicBezTo>
                    <a:pt x="111" y="172"/>
                    <a:pt x="111" y="172"/>
                    <a:pt x="111" y="172"/>
                  </a:cubicBezTo>
                  <a:cubicBezTo>
                    <a:pt x="111" y="172"/>
                    <a:pt x="111" y="172"/>
                    <a:pt x="111" y="172"/>
                  </a:cubicBezTo>
                  <a:cubicBezTo>
                    <a:pt x="111" y="171"/>
                    <a:pt x="111" y="171"/>
                    <a:pt x="111" y="170"/>
                  </a:cubicBezTo>
                  <a:cubicBezTo>
                    <a:pt x="112" y="171"/>
                    <a:pt x="113" y="171"/>
                    <a:pt x="114" y="171"/>
                  </a:cubicBezTo>
                  <a:cubicBezTo>
                    <a:pt x="113" y="171"/>
                    <a:pt x="113" y="171"/>
                    <a:pt x="112" y="172"/>
                  </a:cubicBezTo>
                  <a:cubicBezTo>
                    <a:pt x="112" y="172"/>
                    <a:pt x="112" y="172"/>
                    <a:pt x="112" y="172"/>
                  </a:cubicBezTo>
                  <a:cubicBezTo>
                    <a:pt x="113" y="173"/>
                    <a:pt x="113" y="173"/>
                    <a:pt x="113" y="173"/>
                  </a:cubicBezTo>
                  <a:cubicBezTo>
                    <a:pt x="113" y="173"/>
                    <a:pt x="112" y="174"/>
                    <a:pt x="112" y="174"/>
                  </a:cubicBezTo>
                  <a:cubicBezTo>
                    <a:pt x="112" y="175"/>
                    <a:pt x="112" y="175"/>
                    <a:pt x="112" y="175"/>
                  </a:cubicBezTo>
                  <a:cubicBezTo>
                    <a:pt x="108" y="175"/>
                    <a:pt x="108" y="175"/>
                    <a:pt x="108" y="175"/>
                  </a:cubicBezTo>
                  <a:cubicBezTo>
                    <a:pt x="108" y="175"/>
                    <a:pt x="108" y="175"/>
                    <a:pt x="108" y="175"/>
                  </a:cubicBezTo>
                  <a:cubicBezTo>
                    <a:pt x="108" y="175"/>
                    <a:pt x="107" y="174"/>
                    <a:pt x="106" y="174"/>
                  </a:cubicBezTo>
                  <a:cubicBezTo>
                    <a:pt x="106" y="174"/>
                    <a:pt x="106" y="174"/>
                    <a:pt x="106" y="174"/>
                  </a:cubicBezTo>
                  <a:cubicBezTo>
                    <a:pt x="106" y="174"/>
                    <a:pt x="105" y="174"/>
                    <a:pt x="104" y="174"/>
                  </a:cubicBezTo>
                  <a:cubicBezTo>
                    <a:pt x="104" y="173"/>
                    <a:pt x="104" y="173"/>
                    <a:pt x="104" y="173"/>
                  </a:cubicBezTo>
                  <a:cubicBezTo>
                    <a:pt x="101" y="173"/>
                    <a:pt x="101" y="174"/>
                    <a:pt x="100" y="175"/>
                  </a:cubicBezTo>
                  <a:cubicBezTo>
                    <a:pt x="100" y="176"/>
                    <a:pt x="100" y="176"/>
                    <a:pt x="100" y="176"/>
                  </a:cubicBezTo>
                  <a:cubicBezTo>
                    <a:pt x="98" y="176"/>
                    <a:pt x="98" y="176"/>
                    <a:pt x="97" y="177"/>
                  </a:cubicBezTo>
                  <a:cubicBezTo>
                    <a:pt x="97" y="177"/>
                    <a:pt x="97" y="177"/>
                    <a:pt x="97" y="178"/>
                  </a:cubicBezTo>
                  <a:cubicBezTo>
                    <a:pt x="98" y="178"/>
                    <a:pt x="98" y="178"/>
                    <a:pt x="98" y="178"/>
                  </a:cubicBezTo>
                  <a:cubicBezTo>
                    <a:pt x="98" y="178"/>
                    <a:pt x="98" y="179"/>
                    <a:pt x="98" y="180"/>
                  </a:cubicBezTo>
                  <a:cubicBezTo>
                    <a:pt x="98" y="180"/>
                    <a:pt x="98" y="180"/>
                    <a:pt x="98" y="180"/>
                  </a:cubicBezTo>
                  <a:cubicBezTo>
                    <a:pt x="99" y="181"/>
                    <a:pt x="99" y="180"/>
                    <a:pt x="100" y="180"/>
                  </a:cubicBezTo>
                  <a:cubicBezTo>
                    <a:pt x="100" y="181"/>
                    <a:pt x="100" y="181"/>
                    <a:pt x="100" y="181"/>
                  </a:cubicBezTo>
                  <a:cubicBezTo>
                    <a:pt x="101" y="181"/>
                    <a:pt x="101" y="181"/>
                    <a:pt x="101" y="181"/>
                  </a:cubicBezTo>
                  <a:cubicBezTo>
                    <a:pt x="100" y="181"/>
                    <a:pt x="100" y="181"/>
                    <a:pt x="100" y="182"/>
                  </a:cubicBezTo>
                  <a:cubicBezTo>
                    <a:pt x="101" y="182"/>
                    <a:pt x="101" y="182"/>
                    <a:pt x="101" y="182"/>
                  </a:cubicBezTo>
                  <a:cubicBezTo>
                    <a:pt x="101" y="182"/>
                    <a:pt x="101" y="182"/>
                    <a:pt x="101" y="182"/>
                  </a:cubicBezTo>
                  <a:cubicBezTo>
                    <a:pt x="100" y="183"/>
                    <a:pt x="100" y="183"/>
                    <a:pt x="100" y="183"/>
                  </a:cubicBezTo>
                  <a:cubicBezTo>
                    <a:pt x="99" y="183"/>
                    <a:pt x="99" y="183"/>
                    <a:pt x="99" y="183"/>
                  </a:cubicBezTo>
                  <a:cubicBezTo>
                    <a:pt x="99" y="184"/>
                    <a:pt x="99" y="184"/>
                    <a:pt x="99" y="185"/>
                  </a:cubicBezTo>
                  <a:cubicBezTo>
                    <a:pt x="99" y="185"/>
                    <a:pt x="99" y="185"/>
                    <a:pt x="99" y="185"/>
                  </a:cubicBezTo>
                  <a:cubicBezTo>
                    <a:pt x="99" y="186"/>
                    <a:pt x="99" y="186"/>
                    <a:pt x="99" y="186"/>
                  </a:cubicBezTo>
                  <a:cubicBezTo>
                    <a:pt x="100" y="186"/>
                    <a:pt x="100" y="186"/>
                    <a:pt x="100" y="186"/>
                  </a:cubicBezTo>
                  <a:cubicBezTo>
                    <a:pt x="100" y="185"/>
                    <a:pt x="100" y="185"/>
                    <a:pt x="100" y="185"/>
                  </a:cubicBezTo>
                  <a:cubicBezTo>
                    <a:pt x="100" y="185"/>
                    <a:pt x="100" y="185"/>
                    <a:pt x="100" y="185"/>
                  </a:cubicBezTo>
                  <a:cubicBezTo>
                    <a:pt x="100" y="186"/>
                    <a:pt x="100" y="186"/>
                    <a:pt x="100" y="186"/>
                  </a:cubicBezTo>
                  <a:cubicBezTo>
                    <a:pt x="99" y="186"/>
                    <a:pt x="98" y="186"/>
                    <a:pt x="97" y="187"/>
                  </a:cubicBezTo>
                  <a:cubicBezTo>
                    <a:pt x="98" y="187"/>
                    <a:pt x="98" y="188"/>
                    <a:pt x="99" y="189"/>
                  </a:cubicBezTo>
                  <a:cubicBezTo>
                    <a:pt x="101" y="189"/>
                    <a:pt x="101" y="189"/>
                    <a:pt x="101" y="189"/>
                  </a:cubicBezTo>
                  <a:cubicBezTo>
                    <a:pt x="101" y="188"/>
                    <a:pt x="101" y="188"/>
                    <a:pt x="101" y="188"/>
                  </a:cubicBezTo>
                  <a:cubicBezTo>
                    <a:pt x="102" y="188"/>
                    <a:pt x="102" y="188"/>
                    <a:pt x="102" y="188"/>
                  </a:cubicBezTo>
                  <a:cubicBezTo>
                    <a:pt x="102" y="189"/>
                    <a:pt x="102" y="189"/>
                    <a:pt x="102" y="189"/>
                  </a:cubicBezTo>
                  <a:cubicBezTo>
                    <a:pt x="101" y="189"/>
                    <a:pt x="101" y="189"/>
                    <a:pt x="100" y="189"/>
                  </a:cubicBezTo>
                  <a:cubicBezTo>
                    <a:pt x="100" y="191"/>
                    <a:pt x="100" y="191"/>
                    <a:pt x="100" y="191"/>
                  </a:cubicBezTo>
                  <a:cubicBezTo>
                    <a:pt x="101" y="191"/>
                    <a:pt x="102" y="191"/>
                    <a:pt x="102" y="191"/>
                  </a:cubicBezTo>
                  <a:cubicBezTo>
                    <a:pt x="102" y="191"/>
                    <a:pt x="103" y="191"/>
                    <a:pt x="104" y="191"/>
                  </a:cubicBezTo>
                  <a:cubicBezTo>
                    <a:pt x="104" y="191"/>
                    <a:pt x="104" y="191"/>
                    <a:pt x="104" y="191"/>
                  </a:cubicBezTo>
                  <a:cubicBezTo>
                    <a:pt x="104" y="190"/>
                    <a:pt x="105" y="190"/>
                    <a:pt x="105" y="189"/>
                  </a:cubicBezTo>
                  <a:cubicBezTo>
                    <a:pt x="106" y="189"/>
                    <a:pt x="106" y="189"/>
                    <a:pt x="106" y="189"/>
                  </a:cubicBezTo>
                  <a:cubicBezTo>
                    <a:pt x="106" y="190"/>
                    <a:pt x="106" y="190"/>
                    <a:pt x="106" y="190"/>
                  </a:cubicBezTo>
                  <a:cubicBezTo>
                    <a:pt x="105" y="190"/>
                    <a:pt x="104" y="191"/>
                    <a:pt x="104" y="192"/>
                  </a:cubicBezTo>
                  <a:cubicBezTo>
                    <a:pt x="103" y="193"/>
                    <a:pt x="104" y="192"/>
                    <a:pt x="103" y="193"/>
                  </a:cubicBezTo>
                  <a:cubicBezTo>
                    <a:pt x="105" y="193"/>
                    <a:pt x="104" y="194"/>
                    <a:pt x="106" y="194"/>
                  </a:cubicBezTo>
                  <a:cubicBezTo>
                    <a:pt x="106" y="195"/>
                    <a:pt x="106" y="195"/>
                    <a:pt x="106" y="195"/>
                  </a:cubicBezTo>
                  <a:cubicBezTo>
                    <a:pt x="105" y="195"/>
                    <a:pt x="105" y="195"/>
                    <a:pt x="104" y="195"/>
                  </a:cubicBezTo>
                  <a:cubicBezTo>
                    <a:pt x="104" y="197"/>
                    <a:pt x="104" y="197"/>
                    <a:pt x="104" y="197"/>
                  </a:cubicBezTo>
                  <a:cubicBezTo>
                    <a:pt x="106" y="197"/>
                    <a:pt x="106" y="197"/>
                    <a:pt x="106" y="197"/>
                  </a:cubicBezTo>
                  <a:cubicBezTo>
                    <a:pt x="106" y="197"/>
                    <a:pt x="106" y="198"/>
                    <a:pt x="106" y="198"/>
                  </a:cubicBezTo>
                  <a:cubicBezTo>
                    <a:pt x="107" y="198"/>
                    <a:pt x="107" y="198"/>
                    <a:pt x="107" y="198"/>
                  </a:cubicBezTo>
                  <a:cubicBezTo>
                    <a:pt x="107" y="199"/>
                    <a:pt x="107" y="199"/>
                    <a:pt x="107" y="199"/>
                  </a:cubicBezTo>
                  <a:cubicBezTo>
                    <a:pt x="106" y="199"/>
                    <a:pt x="107" y="199"/>
                    <a:pt x="106" y="200"/>
                  </a:cubicBezTo>
                  <a:cubicBezTo>
                    <a:pt x="106" y="200"/>
                    <a:pt x="106" y="200"/>
                    <a:pt x="106" y="200"/>
                  </a:cubicBezTo>
                  <a:cubicBezTo>
                    <a:pt x="106" y="200"/>
                    <a:pt x="106" y="201"/>
                    <a:pt x="106" y="202"/>
                  </a:cubicBezTo>
                  <a:cubicBezTo>
                    <a:pt x="108" y="201"/>
                    <a:pt x="108" y="201"/>
                    <a:pt x="109" y="200"/>
                  </a:cubicBezTo>
                  <a:cubicBezTo>
                    <a:pt x="110" y="199"/>
                    <a:pt x="110" y="199"/>
                    <a:pt x="110" y="199"/>
                  </a:cubicBezTo>
                  <a:cubicBezTo>
                    <a:pt x="110" y="199"/>
                    <a:pt x="110" y="199"/>
                    <a:pt x="110" y="199"/>
                  </a:cubicBezTo>
                  <a:cubicBezTo>
                    <a:pt x="111" y="199"/>
                    <a:pt x="111" y="199"/>
                    <a:pt x="112" y="199"/>
                  </a:cubicBezTo>
                  <a:cubicBezTo>
                    <a:pt x="112" y="199"/>
                    <a:pt x="112" y="198"/>
                    <a:pt x="112" y="198"/>
                  </a:cubicBezTo>
                  <a:cubicBezTo>
                    <a:pt x="113" y="198"/>
                    <a:pt x="113" y="198"/>
                    <a:pt x="114" y="198"/>
                  </a:cubicBezTo>
                  <a:cubicBezTo>
                    <a:pt x="114" y="200"/>
                    <a:pt x="114" y="200"/>
                    <a:pt x="114" y="201"/>
                  </a:cubicBezTo>
                  <a:cubicBezTo>
                    <a:pt x="113" y="201"/>
                    <a:pt x="113" y="200"/>
                    <a:pt x="112" y="200"/>
                  </a:cubicBezTo>
                  <a:cubicBezTo>
                    <a:pt x="112" y="201"/>
                    <a:pt x="112" y="202"/>
                    <a:pt x="112" y="203"/>
                  </a:cubicBezTo>
                  <a:cubicBezTo>
                    <a:pt x="110" y="203"/>
                    <a:pt x="110" y="203"/>
                    <a:pt x="108" y="203"/>
                  </a:cubicBezTo>
                  <a:cubicBezTo>
                    <a:pt x="108" y="204"/>
                    <a:pt x="108" y="204"/>
                    <a:pt x="108" y="204"/>
                  </a:cubicBezTo>
                  <a:cubicBezTo>
                    <a:pt x="110" y="204"/>
                    <a:pt x="110" y="204"/>
                    <a:pt x="110" y="204"/>
                  </a:cubicBezTo>
                  <a:cubicBezTo>
                    <a:pt x="110" y="205"/>
                    <a:pt x="110" y="205"/>
                    <a:pt x="110" y="205"/>
                  </a:cubicBezTo>
                  <a:cubicBezTo>
                    <a:pt x="108" y="205"/>
                    <a:pt x="108" y="205"/>
                    <a:pt x="108" y="205"/>
                  </a:cubicBezTo>
                  <a:cubicBezTo>
                    <a:pt x="108" y="205"/>
                    <a:pt x="108" y="205"/>
                    <a:pt x="108" y="205"/>
                  </a:cubicBezTo>
                  <a:cubicBezTo>
                    <a:pt x="107" y="205"/>
                    <a:pt x="107" y="205"/>
                    <a:pt x="107" y="205"/>
                  </a:cubicBezTo>
                  <a:cubicBezTo>
                    <a:pt x="108" y="206"/>
                    <a:pt x="108" y="207"/>
                    <a:pt x="108" y="207"/>
                  </a:cubicBezTo>
                  <a:cubicBezTo>
                    <a:pt x="109" y="207"/>
                    <a:pt x="109" y="207"/>
                    <a:pt x="109" y="207"/>
                  </a:cubicBezTo>
                  <a:cubicBezTo>
                    <a:pt x="109" y="208"/>
                    <a:pt x="109" y="208"/>
                    <a:pt x="108" y="208"/>
                  </a:cubicBezTo>
                  <a:cubicBezTo>
                    <a:pt x="109" y="209"/>
                    <a:pt x="109" y="209"/>
                    <a:pt x="109" y="209"/>
                  </a:cubicBezTo>
                  <a:cubicBezTo>
                    <a:pt x="110" y="209"/>
                    <a:pt x="111" y="209"/>
                    <a:pt x="112" y="209"/>
                  </a:cubicBezTo>
                  <a:cubicBezTo>
                    <a:pt x="112" y="211"/>
                    <a:pt x="112" y="211"/>
                    <a:pt x="112" y="211"/>
                  </a:cubicBezTo>
                  <a:cubicBezTo>
                    <a:pt x="111" y="211"/>
                    <a:pt x="112" y="211"/>
                    <a:pt x="111" y="211"/>
                  </a:cubicBezTo>
                  <a:cubicBezTo>
                    <a:pt x="110" y="211"/>
                    <a:pt x="110" y="211"/>
                    <a:pt x="110" y="211"/>
                  </a:cubicBezTo>
                  <a:cubicBezTo>
                    <a:pt x="111" y="212"/>
                    <a:pt x="110" y="211"/>
                    <a:pt x="111" y="212"/>
                  </a:cubicBezTo>
                  <a:cubicBezTo>
                    <a:pt x="111" y="212"/>
                    <a:pt x="111" y="212"/>
                    <a:pt x="111" y="212"/>
                  </a:cubicBezTo>
                  <a:cubicBezTo>
                    <a:pt x="112" y="212"/>
                    <a:pt x="112" y="212"/>
                    <a:pt x="112" y="212"/>
                  </a:cubicBezTo>
                  <a:cubicBezTo>
                    <a:pt x="112" y="213"/>
                    <a:pt x="112" y="213"/>
                    <a:pt x="112" y="213"/>
                  </a:cubicBezTo>
                  <a:cubicBezTo>
                    <a:pt x="112" y="213"/>
                    <a:pt x="112" y="213"/>
                    <a:pt x="112" y="213"/>
                  </a:cubicBezTo>
                  <a:cubicBezTo>
                    <a:pt x="112" y="214"/>
                    <a:pt x="112" y="214"/>
                    <a:pt x="112" y="214"/>
                  </a:cubicBezTo>
                  <a:cubicBezTo>
                    <a:pt x="112" y="214"/>
                    <a:pt x="112" y="214"/>
                    <a:pt x="112" y="214"/>
                  </a:cubicBezTo>
                  <a:cubicBezTo>
                    <a:pt x="112" y="215"/>
                    <a:pt x="112" y="214"/>
                    <a:pt x="112" y="215"/>
                  </a:cubicBezTo>
                  <a:cubicBezTo>
                    <a:pt x="113" y="214"/>
                    <a:pt x="113" y="214"/>
                    <a:pt x="113" y="213"/>
                  </a:cubicBezTo>
                  <a:cubicBezTo>
                    <a:pt x="115" y="213"/>
                    <a:pt x="115" y="213"/>
                    <a:pt x="115" y="213"/>
                  </a:cubicBezTo>
                  <a:cubicBezTo>
                    <a:pt x="115" y="214"/>
                    <a:pt x="114" y="215"/>
                    <a:pt x="114" y="216"/>
                  </a:cubicBezTo>
                  <a:cubicBezTo>
                    <a:pt x="115" y="216"/>
                    <a:pt x="115" y="216"/>
                    <a:pt x="115" y="217"/>
                  </a:cubicBezTo>
                  <a:cubicBezTo>
                    <a:pt x="117" y="217"/>
                    <a:pt x="116" y="217"/>
                    <a:pt x="118" y="216"/>
                  </a:cubicBezTo>
                  <a:cubicBezTo>
                    <a:pt x="117" y="217"/>
                    <a:pt x="117" y="219"/>
                    <a:pt x="117" y="220"/>
                  </a:cubicBezTo>
                  <a:cubicBezTo>
                    <a:pt x="118" y="220"/>
                    <a:pt x="118" y="220"/>
                    <a:pt x="119" y="219"/>
                  </a:cubicBezTo>
                  <a:cubicBezTo>
                    <a:pt x="119" y="219"/>
                    <a:pt x="119" y="219"/>
                    <a:pt x="119" y="219"/>
                  </a:cubicBezTo>
                  <a:cubicBezTo>
                    <a:pt x="120" y="218"/>
                    <a:pt x="120" y="219"/>
                    <a:pt x="120" y="218"/>
                  </a:cubicBezTo>
                  <a:cubicBezTo>
                    <a:pt x="122" y="218"/>
                    <a:pt x="122" y="218"/>
                    <a:pt x="122" y="218"/>
                  </a:cubicBezTo>
                  <a:cubicBezTo>
                    <a:pt x="121" y="221"/>
                    <a:pt x="121" y="221"/>
                    <a:pt x="121" y="221"/>
                  </a:cubicBezTo>
                  <a:cubicBezTo>
                    <a:pt x="122" y="221"/>
                    <a:pt x="122" y="221"/>
                    <a:pt x="122" y="221"/>
                  </a:cubicBezTo>
                  <a:cubicBezTo>
                    <a:pt x="122" y="221"/>
                    <a:pt x="122" y="221"/>
                    <a:pt x="122" y="221"/>
                  </a:cubicBezTo>
                  <a:cubicBezTo>
                    <a:pt x="123" y="222"/>
                    <a:pt x="123" y="221"/>
                    <a:pt x="124" y="220"/>
                  </a:cubicBezTo>
                  <a:cubicBezTo>
                    <a:pt x="124" y="220"/>
                    <a:pt x="124" y="220"/>
                    <a:pt x="124" y="220"/>
                  </a:cubicBezTo>
                  <a:cubicBezTo>
                    <a:pt x="124" y="222"/>
                    <a:pt x="123" y="222"/>
                    <a:pt x="122" y="223"/>
                  </a:cubicBezTo>
                  <a:cubicBezTo>
                    <a:pt x="122" y="223"/>
                    <a:pt x="122" y="223"/>
                    <a:pt x="122" y="223"/>
                  </a:cubicBezTo>
                  <a:cubicBezTo>
                    <a:pt x="123" y="223"/>
                    <a:pt x="123" y="223"/>
                    <a:pt x="124" y="223"/>
                  </a:cubicBezTo>
                  <a:cubicBezTo>
                    <a:pt x="124" y="223"/>
                    <a:pt x="124" y="223"/>
                    <a:pt x="124" y="224"/>
                  </a:cubicBezTo>
                  <a:cubicBezTo>
                    <a:pt x="125" y="224"/>
                    <a:pt x="125" y="224"/>
                    <a:pt x="125" y="224"/>
                  </a:cubicBezTo>
                  <a:cubicBezTo>
                    <a:pt x="124" y="225"/>
                    <a:pt x="124" y="225"/>
                    <a:pt x="124" y="226"/>
                  </a:cubicBezTo>
                  <a:cubicBezTo>
                    <a:pt x="124" y="226"/>
                    <a:pt x="124" y="226"/>
                    <a:pt x="124" y="227"/>
                  </a:cubicBezTo>
                  <a:cubicBezTo>
                    <a:pt x="125" y="226"/>
                    <a:pt x="125" y="226"/>
                    <a:pt x="126" y="226"/>
                  </a:cubicBezTo>
                  <a:cubicBezTo>
                    <a:pt x="126" y="225"/>
                    <a:pt x="126" y="225"/>
                    <a:pt x="126" y="225"/>
                  </a:cubicBezTo>
                  <a:cubicBezTo>
                    <a:pt x="127" y="226"/>
                    <a:pt x="126" y="225"/>
                    <a:pt x="127" y="226"/>
                  </a:cubicBezTo>
                  <a:cubicBezTo>
                    <a:pt x="127" y="226"/>
                    <a:pt x="127" y="226"/>
                    <a:pt x="127" y="226"/>
                  </a:cubicBezTo>
                  <a:cubicBezTo>
                    <a:pt x="127" y="226"/>
                    <a:pt x="127" y="226"/>
                    <a:pt x="127" y="226"/>
                  </a:cubicBezTo>
                  <a:cubicBezTo>
                    <a:pt x="127" y="227"/>
                    <a:pt x="127" y="227"/>
                    <a:pt x="127" y="227"/>
                  </a:cubicBezTo>
                  <a:cubicBezTo>
                    <a:pt x="126" y="227"/>
                    <a:pt x="125" y="227"/>
                    <a:pt x="125" y="227"/>
                  </a:cubicBezTo>
                  <a:cubicBezTo>
                    <a:pt x="125" y="228"/>
                    <a:pt x="125" y="228"/>
                    <a:pt x="125" y="228"/>
                  </a:cubicBezTo>
                  <a:cubicBezTo>
                    <a:pt x="127" y="228"/>
                    <a:pt x="127" y="228"/>
                    <a:pt x="127" y="228"/>
                  </a:cubicBezTo>
                  <a:cubicBezTo>
                    <a:pt x="127" y="229"/>
                    <a:pt x="127" y="230"/>
                    <a:pt x="126" y="231"/>
                  </a:cubicBezTo>
                  <a:cubicBezTo>
                    <a:pt x="127" y="230"/>
                    <a:pt x="128" y="230"/>
                    <a:pt x="129" y="230"/>
                  </a:cubicBezTo>
                  <a:cubicBezTo>
                    <a:pt x="129" y="231"/>
                    <a:pt x="129" y="231"/>
                    <a:pt x="129" y="231"/>
                  </a:cubicBezTo>
                  <a:cubicBezTo>
                    <a:pt x="128" y="231"/>
                    <a:pt x="128" y="231"/>
                    <a:pt x="128" y="231"/>
                  </a:cubicBezTo>
                  <a:cubicBezTo>
                    <a:pt x="128" y="232"/>
                    <a:pt x="128" y="232"/>
                    <a:pt x="128" y="232"/>
                  </a:cubicBezTo>
                  <a:cubicBezTo>
                    <a:pt x="130" y="232"/>
                    <a:pt x="130" y="232"/>
                    <a:pt x="130" y="232"/>
                  </a:cubicBezTo>
                  <a:cubicBezTo>
                    <a:pt x="130" y="231"/>
                    <a:pt x="130" y="231"/>
                    <a:pt x="130" y="231"/>
                  </a:cubicBezTo>
                  <a:cubicBezTo>
                    <a:pt x="130" y="231"/>
                    <a:pt x="130" y="231"/>
                    <a:pt x="130" y="231"/>
                  </a:cubicBezTo>
                  <a:cubicBezTo>
                    <a:pt x="131" y="231"/>
                    <a:pt x="131" y="231"/>
                    <a:pt x="131" y="231"/>
                  </a:cubicBezTo>
                  <a:cubicBezTo>
                    <a:pt x="132" y="230"/>
                    <a:pt x="132" y="231"/>
                    <a:pt x="132" y="231"/>
                  </a:cubicBezTo>
                  <a:cubicBezTo>
                    <a:pt x="132" y="231"/>
                    <a:pt x="133" y="231"/>
                    <a:pt x="133" y="231"/>
                  </a:cubicBezTo>
                  <a:cubicBezTo>
                    <a:pt x="133" y="231"/>
                    <a:pt x="133" y="231"/>
                    <a:pt x="133" y="231"/>
                  </a:cubicBezTo>
                  <a:cubicBezTo>
                    <a:pt x="135" y="231"/>
                    <a:pt x="135" y="231"/>
                    <a:pt x="135" y="231"/>
                  </a:cubicBezTo>
                  <a:cubicBezTo>
                    <a:pt x="135" y="230"/>
                    <a:pt x="135" y="230"/>
                    <a:pt x="135" y="230"/>
                  </a:cubicBezTo>
                  <a:cubicBezTo>
                    <a:pt x="136" y="229"/>
                    <a:pt x="135" y="229"/>
                    <a:pt x="136" y="228"/>
                  </a:cubicBezTo>
                  <a:cubicBezTo>
                    <a:pt x="136" y="228"/>
                    <a:pt x="137" y="227"/>
                    <a:pt x="137" y="227"/>
                  </a:cubicBezTo>
                  <a:cubicBezTo>
                    <a:pt x="138" y="226"/>
                    <a:pt x="137" y="227"/>
                    <a:pt x="138" y="227"/>
                  </a:cubicBezTo>
                  <a:cubicBezTo>
                    <a:pt x="138" y="227"/>
                    <a:pt x="138" y="227"/>
                    <a:pt x="138" y="227"/>
                  </a:cubicBezTo>
                  <a:cubicBezTo>
                    <a:pt x="138" y="229"/>
                    <a:pt x="137" y="229"/>
                    <a:pt x="137" y="230"/>
                  </a:cubicBezTo>
                  <a:cubicBezTo>
                    <a:pt x="138" y="230"/>
                    <a:pt x="138" y="230"/>
                    <a:pt x="138" y="230"/>
                  </a:cubicBezTo>
                  <a:cubicBezTo>
                    <a:pt x="138" y="231"/>
                    <a:pt x="138" y="231"/>
                    <a:pt x="138" y="231"/>
                  </a:cubicBezTo>
                  <a:cubicBezTo>
                    <a:pt x="137" y="231"/>
                    <a:pt x="138" y="231"/>
                    <a:pt x="137" y="231"/>
                  </a:cubicBezTo>
                  <a:cubicBezTo>
                    <a:pt x="136" y="231"/>
                    <a:pt x="136" y="231"/>
                    <a:pt x="136" y="231"/>
                  </a:cubicBezTo>
                  <a:cubicBezTo>
                    <a:pt x="136" y="232"/>
                    <a:pt x="136" y="232"/>
                    <a:pt x="136" y="232"/>
                  </a:cubicBezTo>
                  <a:cubicBezTo>
                    <a:pt x="140" y="232"/>
                    <a:pt x="140" y="232"/>
                    <a:pt x="140" y="232"/>
                  </a:cubicBezTo>
                  <a:cubicBezTo>
                    <a:pt x="140" y="231"/>
                    <a:pt x="140" y="231"/>
                    <a:pt x="140" y="231"/>
                  </a:cubicBezTo>
                  <a:cubicBezTo>
                    <a:pt x="140" y="231"/>
                    <a:pt x="140" y="231"/>
                    <a:pt x="140" y="231"/>
                  </a:cubicBezTo>
                  <a:cubicBezTo>
                    <a:pt x="140" y="232"/>
                    <a:pt x="140" y="233"/>
                    <a:pt x="140" y="233"/>
                  </a:cubicBezTo>
                  <a:cubicBezTo>
                    <a:pt x="140" y="233"/>
                    <a:pt x="140" y="233"/>
                    <a:pt x="140" y="233"/>
                  </a:cubicBezTo>
                  <a:cubicBezTo>
                    <a:pt x="141" y="234"/>
                    <a:pt x="140" y="233"/>
                    <a:pt x="141" y="234"/>
                  </a:cubicBezTo>
                  <a:cubicBezTo>
                    <a:pt x="141" y="233"/>
                    <a:pt x="141" y="233"/>
                    <a:pt x="142" y="233"/>
                  </a:cubicBezTo>
                  <a:cubicBezTo>
                    <a:pt x="142" y="232"/>
                    <a:pt x="142" y="232"/>
                    <a:pt x="142" y="232"/>
                  </a:cubicBezTo>
                  <a:cubicBezTo>
                    <a:pt x="143" y="232"/>
                    <a:pt x="143" y="232"/>
                    <a:pt x="143" y="232"/>
                  </a:cubicBezTo>
                  <a:cubicBezTo>
                    <a:pt x="143" y="232"/>
                    <a:pt x="143" y="232"/>
                    <a:pt x="143" y="232"/>
                  </a:cubicBezTo>
                  <a:cubicBezTo>
                    <a:pt x="143" y="233"/>
                    <a:pt x="143" y="233"/>
                    <a:pt x="143" y="233"/>
                  </a:cubicBezTo>
                  <a:cubicBezTo>
                    <a:pt x="145" y="232"/>
                    <a:pt x="145" y="232"/>
                    <a:pt x="145" y="232"/>
                  </a:cubicBezTo>
                  <a:cubicBezTo>
                    <a:pt x="145" y="232"/>
                    <a:pt x="145" y="232"/>
                    <a:pt x="145" y="232"/>
                  </a:cubicBezTo>
                  <a:cubicBezTo>
                    <a:pt x="145" y="232"/>
                    <a:pt x="145" y="232"/>
                    <a:pt x="145" y="232"/>
                  </a:cubicBezTo>
                  <a:cubicBezTo>
                    <a:pt x="145" y="234"/>
                    <a:pt x="145" y="234"/>
                    <a:pt x="145" y="234"/>
                  </a:cubicBezTo>
                  <a:cubicBezTo>
                    <a:pt x="143" y="234"/>
                    <a:pt x="144" y="235"/>
                    <a:pt x="143" y="236"/>
                  </a:cubicBezTo>
                  <a:cubicBezTo>
                    <a:pt x="143" y="237"/>
                    <a:pt x="143" y="237"/>
                    <a:pt x="143" y="237"/>
                  </a:cubicBezTo>
                  <a:cubicBezTo>
                    <a:pt x="144" y="236"/>
                    <a:pt x="144" y="235"/>
                    <a:pt x="146" y="234"/>
                  </a:cubicBezTo>
                  <a:cubicBezTo>
                    <a:pt x="146" y="234"/>
                    <a:pt x="146" y="234"/>
                    <a:pt x="146" y="234"/>
                  </a:cubicBezTo>
                  <a:cubicBezTo>
                    <a:pt x="146" y="234"/>
                    <a:pt x="146" y="234"/>
                    <a:pt x="146" y="234"/>
                  </a:cubicBezTo>
                  <a:cubicBezTo>
                    <a:pt x="146" y="235"/>
                    <a:pt x="146" y="235"/>
                    <a:pt x="145" y="235"/>
                  </a:cubicBezTo>
                  <a:cubicBezTo>
                    <a:pt x="145" y="236"/>
                    <a:pt x="145" y="236"/>
                    <a:pt x="146" y="237"/>
                  </a:cubicBezTo>
                  <a:cubicBezTo>
                    <a:pt x="146" y="237"/>
                    <a:pt x="146" y="237"/>
                    <a:pt x="146" y="237"/>
                  </a:cubicBezTo>
                  <a:cubicBezTo>
                    <a:pt x="146" y="237"/>
                    <a:pt x="147" y="237"/>
                    <a:pt x="147" y="237"/>
                  </a:cubicBezTo>
                  <a:cubicBezTo>
                    <a:pt x="147" y="236"/>
                    <a:pt x="147" y="235"/>
                    <a:pt x="148" y="235"/>
                  </a:cubicBezTo>
                  <a:cubicBezTo>
                    <a:pt x="148" y="235"/>
                    <a:pt x="148" y="235"/>
                    <a:pt x="148" y="235"/>
                  </a:cubicBezTo>
                  <a:cubicBezTo>
                    <a:pt x="148" y="234"/>
                    <a:pt x="148" y="234"/>
                    <a:pt x="148" y="234"/>
                  </a:cubicBezTo>
                  <a:cubicBezTo>
                    <a:pt x="148" y="234"/>
                    <a:pt x="148" y="234"/>
                    <a:pt x="148" y="234"/>
                  </a:cubicBezTo>
                  <a:cubicBezTo>
                    <a:pt x="148" y="236"/>
                    <a:pt x="149" y="235"/>
                    <a:pt x="148" y="236"/>
                  </a:cubicBezTo>
                  <a:cubicBezTo>
                    <a:pt x="148" y="237"/>
                    <a:pt x="148" y="237"/>
                    <a:pt x="148" y="237"/>
                  </a:cubicBezTo>
                  <a:cubicBezTo>
                    <a:pt x="148" y="237"/>
                    <a:pt x="148" y="237"/>
                    <a:pt x="148" y="237"/>
                  </a:cubicBezTo>
                  <a:cubicBezTo>
                    <a:pt x="148" y="238"/>
                    <a:pt x="148" y="238"/>
                    <a:pt x="148" y="238"/>
                  </a:cubicBezTo>
                  <a:cubicBezTo>
                    <a:pt x="150" y="238"/>
                    <a:pt x="150" y="238"/>
                    <a:pt x="150" y="238"/>
                  </a:cubicBezTo>
                  <a:cubicBezTo>
                    <a:pt x="150" y="239"/>
                    <a:pt x="150" y="238"/>
                    <a:pt x="150" y="239"/>
                  </a:cubicBezTo>
                  <a:cubicBezTo>
                    <a:pt x="150" y="239"/>
                    <a:pt x="150" y="239"/>
                    <a:pt x="150" y="239"/>
                  </a:cubicBezTo>
                  <a:cubicBezTo>
                    <a:pt x="152" y="239"/>
                    <a:pt x="151" y="238"/>
                    <a:pt x="153" y="238"/>
                  </a:cubicBezTo>
                  <a:cubicBezTo>
                    <a:pt x="153" y="238"/>
                    <a:pt x="153" y="238"/>
                    <a:pt x="152" y="237"/>
                  </a:cubicBezTo>
                  <a:cubicBezTo>
                    <a:pt x="152" y="237"/>
                    <a:pt x="152" y="237"/>
                    <a:pt x="152" y="237"/>
                  </a:cubicBezTo>
                  <a:cubicBezTo>
                    <a:pt x="154" y="237"/>
                    <a:pt x="154" y="237"/>
                    <a:pt x="154" y="237"/>
                  </a:cubicBezTo>
                  <a:cubicBezTo>
                    <a:pt x="154" y="235"/>
                    <a:pt x="154" y="237"/>
                    <a:pt x="153" y="236"/>
                  </a:cubicBezTo>
                  <a:cubicBezTo>
                    <a:pt x="153" y="235"/>
                    <a:pt x="153" y="235"/>
                    <a:pt x="153" y="235"/>
                  </a:cubicBezTo>
                  <a:cubicBezTo>
                    <a:pt x="152" y="235"/>
                    <a:pt x="153" y="235"/>
                    <a:pt x="152" y="235"/>
                  </a:cubicBezTo>
                  <a:cubicBezTo>
                    <a:pt x="153" y="234"/>
                    <a:pt x="153" y="234"/>
                    <a:pt x="154" y="234"/>
                  </a:cubicBezTo>
                  <a:cubicBezTo>
                    <a:pt x="153" y="232"/>
                    <a:pt x="153" y="233"/>
                    <a:pt x="152" y="232"/>
                  </a:cubicBezTo>
                  <a:cubicBezTo>
                    <a:pt x="152" y="232"/>
                    <a:pt x="152" y="232"/>
                    <a:pt x="152" y="232"/>
                  </a:cubicBezTo>
                  <a:cubicBezTo>
                    <a:pt x="150" y="232"/>
                    <a:pt x="150" y="232"/>
                    <a:pt x="150" y="232"/>
                  </a:cubicBezTo>
                  <a:cubicBezTo>
                    <a:pt x="150" y="232"/>
                    <a:pt x="150" y="232"/>
                    <a:pt x="150" y="232"/>
                  </a:cubicBezTo>
                  <a:cubicBezTo>
                    <a:pt x="150" y="231"/>
                    <a:pt x="150" y="232"/>
                    <a:pt x="150" y="231"/>
                  </a:cubicBezTo>
                  <a:cubicBezTo>
                    <a:pt x="150" y="231"/>
                    <a:pt x="151" y="231"/>
                    <a:pt x="151" y="231"/>
                  </a:cubicBezTo>
                  <a:cubicBezTo>
                    <a:pt x="151" y="231"/>
                    <a:pt x="151" y="231"/>
                    <a:pt x="151" y="231"/>
                  </a:cubicBezTo>
                  <a:cubicBezTo>
                    <a:pt x="153" y="231"/>
                    <a:pt x="153" y="231"/>
                    <a:pt x="153" y="231"/>
                  </a:cubicBezTo>
                  <a:cubicBezTo>
                    <a:pt x="153" y="231"/>
                    <a:pt x="153" y="231"/>
                    <a:pt x="153" y="231"/>
                  </a:cubicBezTo>
                  <a:cubicBezTo>
                    <a:pt x="153" y="231"/>
                    <a:pt x="153" y="231"/>
                    <a:pt x="153" y="231"/>
                  </a:cubicBezTo>
                  <a:cubicBezTo>
                    <a:pt x="153" y="230"/>
                    <a:pt x="153" y="230"/>
                    <a:pt x="153" y="230"/>
                  </a:cubicBezTo>
                  <a:cubicBezTo>
                    <a:pt x="153" y="230"/>
                    <a:pt x="153" y="230"/>
                    <a:pt x="154" y="230"/>
                  </a:cubicBezTo>
                  <a:cubicBezTo>
                    <a:pt x="154" y="229"/>
                    <a:pt x="154" y="228"/>
                    <a:pt x="153" y="227"/>
                  </a:cubicBezTo>
                  <a:cubicBezTo>
                    <a:pt x="155" y="227"/>
                    <a:pt x="154" y="227"/>
                    <a:pt x="156" y="226"/>
                  </a:cubicBezTo>
                  <a:cubicBezTo>
                    <a:pt x="156" y="224"/>
                    <a:pt x="156" y="224"/>
                    <a:pt x="156" y="224"/>
                  </a:cubicBezTo>
                  <a:cubicBezTo>
                    <a:pt x="155" y="224"/>
                    <a:pt x="155" y="224"/>
                    <a:pt x="155" y="224"/>
                  </a:cubicBezTo>
                  <a:cubicBezTo>
                    <a:pt x="155" y="223"/>
                    <a:pt x="155" y="223"/>
                    <a:pt x="155" y="223"/>
                  </a:cubicBezTo>
                  <a:cubicBezTo>
                    <a:pt x="156" y="223"/>
                    <a:pt x="156" y="223"/>
                    <a:pt x="156" y="223"/>
                  </a:cubicBezTo>
                  <a:cubicBezTo>
                    <a:pt x="156" y="222"/>
                    <a:pt x="157" y="222"/>
                    <a:pt x="157" y="221"/>
                  </a:cubicBezTo>
                  <a:cubicBezTo>
                    <a:pt x="157" y="221"/>
                    <a:pt x="157" y="221"/>
                    <a:pt x="157" y="221"/>
                  </a:cubicBezTo>
                  <a:cubicBezTo>
                    <a:pt x="157" y="220"/>
                    <a:pt x="157" y="220"/>
                    <a:pt x="157" y="220"/>
                  </a:cubicBezTo>
                  <a:cubicBezTo>
                    <a:pt x="157" y="220"/>
                    <a:pt x="157" y="220"/>
                    <a:pt x="157" y="220"/>
                  </a:cubicBezTo>
                  <a:cubicBezTo>
                    <a:pt x="157" y="219"/>
                    <a:pt x="157" y="219"/>
                    <a:pt x="157" y="219"/>
                  </a:cubicBezTo>
                  <a:cubicBezTo>
                    <a:pt x="156" y="219"/>
                    <a:pt x="156" y="219"/>
                    <a:pt x="156" y="219"/>
                  </a:cubicBezTo>
                  <a:cubicBezTo>
                    <a:pt x="156" y="219"/>
                    <a:pt x="157" y="217"/>
                    <a:pt x="157" y="217"/>
                  </a:cubicBezTo>
                  <a:cubicBezTo>
                    <a:pt x="157" y="217"/>
                    <a:pt x="158" y="217"/>
                    <a:pt x="159" y="217"/>
                  </a:cubicBezTo>
                  <a:cubicBezTo>
                    <a:pt x="159" y="216"/>
                    <a:pt x="159" y="215"/>
                    <a:pt x="159" y="214"/>
                  </a:cubicBezTo>
                  <a:cubicBezTo>
                    <a:pt x="158" y="214"/>
                    <a:pt x="158" y="214"/>
                    <a:pt x="158" y="214"/>
                  </a:cubicBezTo>
                  <a:cubicBezTo>
                    <a:pt x="158" y="213"/>
                    <a:pt x="158" y="213"/>
                    <a:pt x="159" y="212"/>
                  </a:cubicBezTo>
                  <a:cubicBezTo>
                    <a:pt x="160" y="212"/>
                    <a:pt x="160" y="212"/>
                    <a:pt x="160" y="212"/>
                  </a:cubicBezTo>
                  <a:cubicBezTo>
                    <a:pt x="160" y="213"/>
                    <a:pt x="160" y="213"/>
                    <a:pt x="160" y="213"/>
                  </a:cubicBezTo>
                  <a:cubicBezTo>
                    <a:pt x="161" y="213"/>
                    <a:pt x="160" y="213"/>
                    <a:pt x="161" y="213"/>
                  </a:cubicBezTo>
                  <a:cubicBezTo>
                    <a:pt x="162" y="213"/>
                    <a:pt x="162" y="213"/>
                    <a:pt x="162" y="213"/>
                  </a:cubicBezTo>
                  <a:cubicBezTo>
                    <a:pt x="162" y="213"/>
                    <a:pt x="161" y="212"/>
                    <a:pt x="161" y="211"/>
                  </a:cubicBezTo>
                  <a:cubicBezTo>
                    <a:pt x="162" y="211"/>
                    <a:pt x="162" y="211"/>
                    <a:pt x="162" y="211"/>
                  </a:cubicBezTo>
                  <a:cubicBezTo>
                    <a:pt x="162" y="210"/>
                    <a:pt x="162" y="210"/>
                    <a:pt x="162" y="210"/>
                  </a:cubicBezTo>
                  <a:cubicBezTo>
                    <a:pt x="162" y="209"/>
                    <a:pt x="163" y="208"/>
                    <a:pt x="161" y="207"/>
                  </a:cubicBezTo>
                  <a:cubicBezTo>
                    <a:pt x="161" y="207"/>
                    <a:pt x="161" y="207"/>
                    <a:pt x="161" y="207"/>
                  </a:cubicBezTo>
                  <a:cubicBezTo>
                    <a:pt x="163" y="207"/>
                    <a:pt x="162" y="208"/>
                    <a:pt x="165" y="208"/>
                  </a:cubicBezTo>
                  <a:cubicBezTo>
                    <a:pt x="165" y="207"/>
                    <a:pt x="164" y="206"/>
                    <a:pt x="164" y="204"/>
                  </a:cubicBezTo>
                  <a:cubicBezTo>
                    <a:pt x="165" y="204"/>
                    <a:pt x="165" y="204"/>
                    <a:pt x="165" y="204"/>
                  </a:cubicBezTo>
                  <a:cubicBezTo>
                    <a:pt x="165" y="203"/>
                    <a:pt x="166" y="203"/>
                    <a:pt x="166" y="202"/>
                  </a:cubicBezTo>
                  <a:cubicBezTo>
                    <a:pt x="164" y="202"/>
                    <a:pt x="163" y="201"/>
                    <a:pt x="161" y="201"/>
                  </a:cubicBezTo>
                  <a:cubicBezTo>
                    <a:pt x="161" y="200"/>
                    <a:pt x="161" y="200"/>
                    <a:pt x="161" y="200"/>
                  </a:cubicBezTo>
                  <a:cubicBezTo>
                    <a:pt x="163" y="200"/>
                    <a:pt x="163" y="200"/>
                    <a:pt x="163" y="200"/>
                  </a:cubicBezTo>
                  <a:cubicBezTo>
                    <a:pt x="163" y="201"/>
                    <a:pt x="163" y="201"/>
                    <a:pt x="163" y="201"/>
                  </a:cubicBezTo>
                  <a:cubicBezTo>
                    <a:pt x="165" y="201"/>
                    <a:pt x="166" y="201"/>
                    <a:pt x="167" y="200"/>
                  </a:cubicBezTo>
                  <a:cubicBezTo>
                    <a:pt x="167" y="199"/>
                    <a:pt x="167" y="199"/>
                    <a:pt x="167" y="197"/>
                  </a:cubicBezTo>
                  <a:cubicBezTo>
                    <a:pt x="167" y="197"/>
                    <a:pt x="167" y="197"/>
                    <a:pt x="167" y="197"/>
                  </a:cubicBezTo>
                  <a:cubicBezTo>
                    <a:pt x="167" y="197"/>
                    <a:pt x="166" y="196"/>
                    <a:pt x="166" y="196"/>
                  </a:cubicBezTo>
                  <a:cubicBezTo>
                    <a:pt x="165" y="195"/>
                    <a:pt x="165" y="195"/>
                    <a:pt x="165" y="195"/>
                  </a:cubicBezTo>
                  <a:cubicBezTo>
                    <a:pt x="165" y="195"/>
                    <a:pt x="165" y="194"/>
                    <a:pt x="164" y="193"/>
                  </a:cubicBezTo>
                  <a:cubicBezTo>
                    <a:pt x="166" y="193"/>
                    <a:pt x="166" y="192"/>
                    <a:pt x="166" y="193"/>
                  </a:cubicBezTo>
                  <a:cubicBezTo>
                    <a:pt x="168" y="193"/>
                    <a:pt x="168" y="192"/>
                    <a:pt x="169" y="191"/>
                  </a:cubicBezTo>
                  <a:cubicBezTo>
                    <a:pt x="169" y="190"/>
                    <a:pt x="169" y="189"/>
                    <a:pt x="169" y="189"/>
                  </a:cubicBezTo>
                  <a:cubicBezTo>
                    <a:pt x="170" y="189"/>
                    <a:pt x="172" y="189"/>
                    <a:pt x="173" y="189"/>
                  </a:cubicBezTo>
                  <a:cubicBezTo>
                    <a:pt x="173" y="188"/>
                    <a:pt x="173" y="188"/>
                    <a:pt x="173" y="188"/>
                  </a:cubicBezTo>
                  <a:cubicBezTo>
                    <a:pt x="175" y="188"/>
                    <a:pt x="176" y="189"/>
                    <a:pt x="177" y="189"/>
                  </a:cubicBezTo>
                  <a:cubicBezTo>
                    <a:pt x="177" y="188"/>
                    <a:pt x="177" y="188"/>
                    <a:pt x="177" y="188"/>
                  </a:cubicBezTo>
                  <a:cubicBezTo>
                    <a:pt x="178" y="188"/>
                    <a:pt x="178" y="188"/>
                    <a:pt x="178" y="188"/>
                  </a:cubicBezTo>
                  <a:cubicBezTo>
                    <a:pt x="179" y="188"/>
                    <a:pt x="179" y="187"/>
                    <a:pt x="179" y="187"/>
                  </a:cubicBezTo>
                  <a:cubicBezTo>
                    <a:pt x="180" y="187"/>
                    <a:pt x="181" y="186"/>
                    <a:pt x="181" y="186"/>
                  </a:cubicBezTo>
                  <a:cubicBezTo>
                    <a:pt x="182" y="188"/>
                    <a:pt x="182" y="189"/>
                    <a:pt x="183" y="189"/>
                  </a:cubicBezTo>
                  <a:cubicBezTo>
                    <a:pt x="183" y="190"/>
                    <a:pt x="183" y="190"/>
                    <a:pt x="183" y="190"/>
                  </a:cubicBezTo>
                  <a:cubicBezTo>
                    <a:pt x="183" y="190"/>
                    <a:pt x="183" y="190"/>
                    <a:pt x="183" y="190"/>
                  </a:cubicBezTo>
                  <a:cubicBezTo>
                    <a:pt x="184" y="189"/>
                    <a:pt x="184" y="189"/>
                    <a:pt x="185" y="188"/>
                  </a:cubicBezTo>
                  <a:cubicBezTo>
                    <a:pt x="185" y="188"/>
                    <a:pt x="185" y="188"/>
                    <a:pt x="185" y="188"/>
                  </a:cubicBezTo>
                  <a:cubicBezTo>
                    <a:pt x="186" y="187"/>
                    <a:pt x="186" y="186"/>
                    <a:pt x="186" y="186"/>
                  </a:cubicBezTo>
                  <a:cubicBezTo>
                    <a:pt x="187" y="186"/>
                    <a:pt x="188" y="186"/>
                    <a:pt x="189" y="186"/>
                  </a:cubicBezTo>
                  <a:cubicBezTo>
                    <a:pt x="189" y="186"/>
                    <a:pt x="189" y="187"/>
                    <a:pt x="189" y="188"/>
                  </a:cubicBezTo>
                  <a:cubicBezTo>
                    <a:pt x="190" y="188"/>
                    <a:pt x="190" y="188"/>
                    <a:pt x="190" y="188"/>
                  </a:cubicBezTo>
                  <a:cubicBezTo>
                    <a:pt x="190" y="187"/>
                    <a:pt x="190" y="186"/>
                    <a:pt x="190" y="186"/>
                  </a:cubicBezTo>
                  <a:cubicBezTo>
                    <a:pt x="190" y="186"/>
                    <a:pt x="191" y="185"/>
                    <a:pt x="191" y="184"/>
                  </a:cubicBezTo>
                  <a:cubicBezTo>
                    <a:pt x="191" y="184"/>
                    <a:pt x="191" y="184"/>
                    <a:pt x="191" y="184"/>
                  </a:cubicBezTo>
                  <a:cubicBezTo>
                    <a:pt x="191" y="184"/>
                    <a:pt x="191" y="184"/>
                    <a:pt x="191" y="184"/>
                  </a:cubicBezTo>
                  <a:cubicBezTo>
                    <a:pt x="192" y="184"/>
                    <a:pt x="192" y="184"/>
                    <a:pt x="192" y="184"/>
                  </a:cubicBezTo>
                  <a:cubicBezTo>
                    <a:pt x="192" y="183"/>
                    <a:pt x="192" y="183"/>
                    <a:pt x="192" y="183"/>
                  </a:cubicBezTo>
                  <a:cubicBezTo>
                    <a:pt x="192" y="183"/>
                    <a:pt x="193" y="183"/>
                    <a:pt x="193" y="183"/>
                  </a:cubicBezTo>
                  <a:cubicBezTo>
                    <a:pt x="193" y="182"/>
                    <a:pt x="193" y="181"/>
                    <a:pt x="193" y="181"/>
                  </a:cubicBezTo>
                  <a:cubicBezTo>
                    <a:pt x="194" y="181"/>
                    <a:pt x="194" y="181"/>
                    <a:pt x="194" y="181"/>
                  </a:cubicBezTo>
                  <a:cubicBezTo>
                    <a:pt x="194" y="178"/>
                    <a:pt x="194" y="180"/>
                    <a:pt x="196" y="180"/>
                  </a:cubicBezTo>
                  <a:cubicBezTo>
                    <a:pt x="196" y="179"/>
                    <a:pt x="196" y="179"/>
                    <a:pt x="197" y="178"/>
                  </a:cubicBezTo>
                  <a:cubicBezTo>
                    <a:pt x="197" y="178"/>
                    <a:pt x="197" y="178"/>
                    <a:pt x="198" y="178"/>
                  </a:cubicBezTo>
                  <a:cubicBezTo>
                    <a:pt x="198" y="178"/>
                    <a:pt x="198" y="178"/>
                    <a:pt x="198" y="178"/>
                  </a:cubicBezTo>
                  <a:cubicBezTo>
                    <a:pt x="199" y="177"/>
                    <a:pt x="200" y="177"/>
                    <a:pt x="201" y="176"/>
                  </a:cubicBezTo>
                  <a:cubicBezTo>
                    <a:pt x="202" y="175"/>
                    <a:pt x="203" y="174"/>
                    <a:pt x="203" y="174"/>
                  </a:cubicBezTo>
                  <a:cubicBezTo>
                    <a:pt x="203" y="173"/>
                    <a:pt x="203" y="173"/>
                    <a:pt x="203" y="173"/>
                  </a:cubicBezTo>
                  <a:cubicBezTo>
                    <a:pt x="204" y="173"/>
                    <a:pt x="204" y="172"/>
                    <a:pt x="204" y="172"/>
                  </a:cubicBezTo>
                  <a:cubicBezTo>
                    <a:pt x="205" y="172"/>
                    <a:pt x="205" y="172"/>
                    <a:pt x="205" y="171"/>
                  </a:cubicBezTo>
                  <a:cubicBezTo>
                    <a:pt x="206" y="171"/>
                    <a:pt x="206" y="172"/>
                    <a:pt x="206" y="172"/>
                  </a:cubicBezTo>
                  <a:cubicBezTo>
                    <a:pt x="207" y="171"/>
                    <a:pt x="207" y="171"/>
                    <a:pt x="208" y="171"/>
                  </a:cubicBezTo>
                  <a:cubicBezTo>
                    <a:pt x="208" y="169"/>
                    <a:pt x="208" y="169"/>
                    <a:pt x="208" y="167"/>
                  </a:cubicBezTo>
                  <a:cubicBezTo>
                    <a:pt x="207" y="167"/>
                    <a:pt x="207" y="167"/>
                    <a:pt x="207" y="167"/>
                  </a:cubicBezTo>
                  <a:cubicBezTo>
                    <a:pt x="207" y="166"/>
                    <a:pt x="206" y="165"/>
                    <a:pt x="206" y="164"/>
                  </a:cubicBezTo>
                  <a:cubicBezTo>
                    <a:pt x="206" y="162"/>
                    <a:pt x="206" y="162"/>
                    <a:pt x="206" y="162"/>
                  </a:cubicBezTo>
                  <a:cubicBezTo>
                    <a:pt x="206" y="162"/>
                    <a:pt x="206" y="162"/>
                    <a:pt x="206" y="162"/>
                  </a:cubicBezTo>
                  <a:cubicBezTo>
                    <a:pt x="206" y="163"/>
                    <a:pt x="206" y="163"/>
                    <a:pt x="206" y="163"/>
                  </a:cubicBezTo>
                  <a:cubicBezTo>
                    <a:pt x="207" y="164"/>
                    <a:pt x="207" y="164"/>
                    <a:pt x="207" y="164"/>
                  </a:cubicBezTo>
                  <a:cubicBezTo>
                    <a:pt x="207" y="164"/>
                    <a:pt x="208" y="165"/>
                    <a:pt x="208" y="165"/>
                  </a:cubicBezTo>
                  <a:cubicBezTo>
                    <a:pt x="209" y="166"/>
                    <a:pt x="210" y="166"/>
                    <a:pt x="211" y="166"/>
                  </a:cubicBezTo>
                  <a:cubicBezTo>
                    <a:pt x="211" y="167"/>
                    <a:pt x="211" y="167"/>
                    <a:pt x="211" y="167"/>
                  </a:cubicBezTo>
                  <a:cubicBezTo>
                    <a:pt x="214" y="167"/>
                    <a:pt x="214" y="167"/>
                    <a:pt x="214" y="167"/>
                  </a:cubicBezTo>
                  <a:cubicBezTo>
                    <a:pt x="214" y="166"/>
                    <a:pt x="214" y="166"/>
                    <a:pt x="214" y="166"/>
                  </a:cubicBezTo>
                  <a:cubicBezTo>
                    <a:pt x="214" y="166"/>
                    <a:pt x="215" y="167"/>
                    <a:pt x="215" y="167"/>
                  </a:cubicBezTo>
                  <a:cubicBezTo>
                    <a:pt x="215" y="166"/>
                    <a:pt x="215" y="166"/>
                    <a:pt x="215" y="166"/>
                  </a:cubicBezTo>
                  <a:cubicBezTo>
                    <a:pt x="216" y="166"/>
                    <a:pt x="217" y="166"/>
                    <a:pt x="218" y="166"/>
                  </a:cubicBezTo>
                  <a:cubicBezTo>
                    <a:pt x="218" y="164"/>
                    <a:pt x="218" y="165"/>
                    <a:pt x="218" y="164"/>
                  </a:cubicBezTo>
                  <a:cubicBezTo>
                    <a:pt x="219" y="164"/>
                    <a:pt x="219" y="164"/>
                    <a:pt x="219" y="164"/>
                  </a:cubicBezTo>
                  <a:cubicBezTo>
                    <a:pt x="219" y="164"/>
                    <a:pt x="219" y="164"/>
                    <a:pt x="219" y="164"/>
                  </a:cubicBezTo>
                  <a:cubicBezTo>
                    <a:pt x="219" y="164"/>
                    <a:pt x="219" y="164"/>
                    <a:pt x="219" y="164"/>
                  </a:cubicBezTo>
                  <a:cubicBezTo>
                    <a:pt x="219" y="165"/>
                    <a:pt x="219" y="165"/>
                    <a:pt x="219" y="165"/>
                  </a:cubicBezTo>
                  <a:cubicBezTo>
                    <a:pt x="221" y="165"/>
                    <a:pt x="221" y="165"/>
                    <a:pt x="222" y="164"/>
                  </a:cubicBezTo>
                  <a:cubicBezTo>
                    <a:pt x="222" y="163"/>
                    <a:pt x="222" y="163"/>
                    <a:pt x="222" y="163"/>
                  </a:cubicBezTo>
                  <a:cubicBezTo>
                    <a:pt x="223" y="163"/>
                    <a:pt x="223" y="163"/>
                    <a:pt x="223" y="163"/>
                  </a:cubicBezTo>
                  <a:cubicBezTo>
                    <a:pt x="223" y="163"/>
                    <a:pt x="223" y="163"/>
                    <a:pt x="223" y="163"/>
                  </a:cubicBezTo>
                  <a:cubicBezTo>
                    <a:pt x="224" y="163"/>
                    <a:pt x="224" y="163"/>
                    <a:pt x="224" y="163"/>
                  </a:cubicBezTo>
                  <a:cubicBezTo>
                    <a:pt x="224" y="163"/>
                    <a:pt x="224" y="163"/>
                    <a:pt x="224" y="163"/>
                  </a:cubicBezTo>
                  <a:cubicBezTo>
                    <a:pt x="225" y="164"/>
                    <a:pt x="225" y="164"/>
                    <a:pt x="226" y="164"/>
                  </a:cubicBezTo>
                  <a:cubicBezTo>
                    <a:pt x="226" y="163"/>
                    <a:pt x="226" y="163"/>
                    <a:pt x="226" y="163"/>
                  </a:cubicBezTo>
                  <a:cubicBezTo>
                    <a:pt x="228" y="163"/>
                    <a:pt x="228" y="163"/>
                    <a:pt x="228" y="163"/>
                  </a:cubicBezTo>
                  <a:cubicBezTo>
                    <a:pt x="228" y="164"/>
                    <a:pt x="228" y="164"/>
                    <a:pt x="228" y="164"/>
                  </a:cubicBezTo>
                  <a:cubicBezTo>
                    <a:pt x="229" y="163"/>
                    <a:pt x="229" y="164"/>
                    <a:pt x="229" y="162"/>
                  </a:cubicBezTo>
                  <a:cubicBezTo>
                    <a:pt x="231" y="163"/>
                    <a:pt x="230" y="163"/>
                    <a:pt x="232" y="162"/>
                  </a:cubicBezTo>
                  <a:cubicBezTo>
                    <a:pt x="232" y="162"/>
                    <a:pt x="232" y="162"/>
                    <a:pt x="232" y="162"/>
                  </a:cubicBezTo>
                  <a:cubicBezTo>
                    <a:pt x="234" y="161"/>
                    <a:pt x="238" y="161"/>
                    <a:pt x="239" y="159"/>
                  </a:cubicBezTo>
                  <a:cubicBezTo>
                    <a:pt x="239" y="159"/>
                    <a:pt x="239" y="159"/>
                    <a:pt x="239" y="159"/>
                  </a:cubicBezTo>
                  <a:cubicBezTo>
                    <a:pt x="239" y="158"/>
                    <a:pt x="239" y="158"/>
                    <a:pt x="239" y="157"/>
                  </a:cubicBezTo>
                  <a:cubicBezTo>
                    <a:pt x="240" y="157"/>
                    <a:pt x="240" y="157"/>
                    <a:pt x="240" y="158"/>
                  </a:cubicBezTo>
                  <a:cubicBezTo>
                    <a:pt x="242" y="158"/>
                    <a:pt x="242" y="158"/>
                    <a:pt x="243" y="157"/>
                  </a:cubicBezTo>
                  <a:cubicBezTo>
                    <a:pt x="243" y="157"/>
                    <a:pt x="243" y="157"/>
                    <a:pt x="243" y="157"/>
                  </a:cubicBezTo>
                  <a:cubicBezTo>
                    <a:pt x="243" y="156"/>
                    <a:pt x="243" y="156"/>
                    <a:pt x="243" y="156"/>
                  </a:cubicBezTo>
                  <a:cubicBezTo>
                    <a:pt x="243" y="156"/>
                    <a:pt x="243" y="156"/>
                    <a:pt x="243" y="156"/>
                  </a:cubicBezTo>
                  <a:cubicBezTo>
                    <a:pt x="244" y="155"/>
                    <a:pt x="244" y="154"/>
                    <a:pt x="245" y="154"/>
                  </a:cubicBezTo>
                  <a:cubicBezTo>
                    <a:pt x="245" y="155"/>
                    <a:pt x="245" y="155"/>
                    <a:pt x="245" y="155"/>
                  </a:cubicBezTo>
                  <a:cubicBezTo>
                    <a:pt x="246" y="155"/>
                    <a:pt x="246" y="155"/>
                    <a:pt x="246" y="155"/>
                  </a:cubicBezTo>
                  <a:cubicBezTo>
                    <a:pt x="246" y="155"/>
                    <a:pt x="246" y="155"/>
                    <a:pt x="247" y="156"/>
                  </a:cubicBezTo>
                  <a:cubicBezTo>
                    <a:pt x="247" y="155"/>
                    <a:pt x="247" y="155"/>
                    <a:pt x="248" y="154"/>
                  </a:cubicBezTo>
                  <a:cubicBezTo>
                    <a:pt x="249" y="154"/>
                    <a:pt x="249" y="155"/>
                    <a:pt x="249" y="153"/>
                  </a:cubicBezTo>
                  <a:cubicBezTo>
                    <a:pt x="251" y="153"/>
                    <a:pt x="252" y="154"/>
                    <a:pt x="253" y="153"/>
                  </a:cubicBezTo>
                  <a:close/>
                  <a:moveTo>
                    <a:pt x="260" y="94"/>
                  </a:moveTo>
                  <a:cubicBezTo>
                    <a:pt x="262" y="94"/>
                    <a:pt x="262" y="94"/>
                    <a:pt x="262" y="94"/>
                  </a:cubicBezTo>
                  <a:cubicBezTo>
                    <a:pt x="262" y="95"/>
                    <a:pt x="262" y="96"/>
                    <a:pt x="262" y="97"/>
                  </a:cubicBezTo>
                  <a:cubicBezTo>
                    <a:pt x="261" y="97"/>
                    <a:pt x="261" y="97"/>
                    <a:pt x="261" y="97"/>
                  </a:cubicBezTo>
                  <a:cubicBezTo>
                    <a:pt x="261" y="97"/>
                    <a:pt x="261" y="97"/>
                    <a:pt x="261" y="97"/>
                  </a:cubicBezTo>
                  <a:cubicBezTo>
                    <a:pt x="260" y="97"/>
                    <a:pt x="260" y="97"/>
                    <a:pt x="260" y="97"/>
                  </a:cubicBezTo>
                  <a:lnTo>
                    <a:pt x="260" y="94"/>
                  </a:lnTo>
                  <a:close/>
                  <a:moveTo>
                    <a:pt x="232" y="38"/>
                  </a:moveTo>
                  <a:cubicBezTo>
                    <a:pt x="232" y="38"/>
                    <a:pt x="232" y="38"/>
                    <a:pt x="232" y="38"/>
                  </a:cubicBezTo>
                  <a:cubicBezTo>
                    <a:pt x="233" y="38"/>
                    <a:pt x="234" y="38"/>
                    <a:pt x="235" y="38"/>
                  </a:cubicBezTo>
                  <a:cubicBezTo>
                    <a:pt x="235" y="37"/>
                    <a:pt x="235" y="37"/>
                    <a:pt x="235" y="37"/>
                  </a:cubicBezTo>
                  <a:cubicBezTo>
                    <a:pt x="236" y="37"/>
                    <a:pt x="236" y="37"/>
                    <a:pt x="236" y="37"/>
                  </a:cubicBezTo>
                  <a:cubicBezTo>
                    <a:pt x="236" y="37"/>
                    <a:pt x="236" y="37"/>
                    <a:pt x="236" y="37"/>
                  </a:cubicBezTo>
                  <a:cubicBezTo>
                    <a:pt x="237" y="37"/>
                    <a:pt x="237" y="37"/>
                    <a:pt x="237" y="37"/>
                  </a:cubicBezTo>
                  <a:cubicBezTo>
                    <a:pt x="238" y="36"/>
                    <a:pt x="239" y="36"/>
                    <a:pt x="241" y="36"/>
                  </a:cubicBezTo>
                  <a:cubicBezTo>
                    <a:pt x="241" y="36"/>
                    <a:pt x="241" y="36"/>
                    <a:pt x="241" y="36"/>
                  </a:cubicBezTo>
                  <a:cubicBezTo>
                    <a:pt x="240" y="36"/>
                    <a:pt x="239" y="36"/>
                    <a:pt x="238" y="36"/>
                  </a:cubicBezTo>
                  <a:cubicBezTo>
                    <a:pt x="238" y="37"/>
                    <a:pt x="238" y="37"/>
                    <a:pt x="238" y="37"/>
                  </a:cubicBezTo>
                  <a:cubicBezTo>
                    <a:pt x="237" y="37"/>
                    <a:pt x="237" y="37"/>
                    <a:pt x="237" y="37"/>
                  </a:cubicBezTo>
                  <a:cubicBezTo>
                    <a:pt x="237" y="37"/>
                    <a:pt x="237" y="37"/>
                    <a:pt x="237" y="37"/>
                  </a:cubicBezTo>
                  <a:cubicBezTo>
                    <a:pt x="236" y="37"/>
                    <a:pt x="236" y="37"/>
                    <a:pt x="236" y="37"/>
                  </a:cubicBezTo>
                  <a:cubicBezTo>
                    <a:pt x="236" y="38"/>
                    <a:pt x="236" y="38"/>
                    <a:pt x="236" y="38"/>
                  </a:cubicBezTo>
                  <a:cubicBezTo>
                    <a:pt x="235" y="38"/>
                    <a:pt x="235" y="38"/>
                    <a:pt x="235" y="38"/>
                  </a:cubicBezTo>
                  <a:cubicBezTo>
                    <a:pt x="235" y="38"/>
                    <a:pt x="235" y="38"/>
                    <a:pt x="235" y="38"/>
                  </a:cubicBezTo>
                  <a:cubicBezTo>
                    <a:pt x="233" y="39"/>
                    <a:pt x="233" y="39"/>
                    <a:pt x="232" y="40"/>
                  </a:cubicBezTo>
                  <a:cubicBezTo>
                    <a:pt x="231" y="40"/>
                    <a:pt x="231" y="40"/>
                    <a:pt x="231" y="40"/>
                  </a:cubicBezTo>
                  <a:cubicBezTo>
                    <a:pt x="231" y="39"/>
                    <a:pt x="232" y="39"/>
                    <a:pt x="232" y="38"/>
                  </a:cubicBezTo>
                  <a:close/>
                  <a:moveTo>
                    <a:pt x="211" y="11"/>
                  </a:moveTo>
                  <a:cubicBezTo>
                    <a:pt x="212" y="10"/>
                    <a:pt x="217" y="9"/>
                    <a:pt x="218" y="9"/>
                  </a:cubicBezTo>
                  <a:cubicBezTo>
                    <a:pt x="223" y="9"/>
                    <a:pt x="229" y="9"/>
                    <a:pt x="234" y="9"/>
                  </a:cubicBezTo>
                  <a:cubicBezTo>
                    <a:pt x="234" y="9"/>
                    <a:pt x="234" y="9"/>
                    <a:pt x="234" y="9"/>
                  </a:cubicBezTo>
                  <a:cubicBezTo>
                    <a:pt x="229" y="10"/>
                    <a:pt x="224" y="10"/>
                    <a:pt x="218" y="10"/>
                  </a:cubicBezTo>
                  <a:cubicBezTo>
                    <a:pt x="218" y="10"/>
                    <a:pt x="217" y="10"/>
                    <a:pt x="216" y="11"/>
                  </a:cubicBezTo>
                  <a:cubicBezTo>
                    <a:pt x="216" y="11"/>
                    <a:pt x="216" y="11"/>
                    <a:pt x="216" y="11"/>
                  </a:cubicBezTo>
                  <a:cubicBezTo>
                    <a:pt x="215" y="11"/>
                    <a:pt x="214" y="11"/>
                    <a:pt x="213" y="11"/>
                  </a:cubicBezTo>
                  <a:cubicBezTo>
                    <a:pt x="212" y="11"/>
                    <a:pt x="212" y="11"/>
                    <a:pt x="212" y="11"/>
                  </a:cubicBezTo>
                  <a:cubicBezTo>
                    <a:pt x="212" y="11"/>
                    <a:pt x="212" y="11"/>
                    <a:pt x="212" y="11"/>
                  </a:cubicBezTo>
                  <a:cubicBezTo>
                    <a:pt x="211" y="11"/>
                    <a:pt x="211" y="11"/>
                    <a:pt x="211" y="11"/>
                  </a:cubicBezTo>
                  <a:close/>
                  <a:moveTo>
                    <a:pt x="118" y="180"/>
                  </a:moveTo>
                  <a:cubicBezTo>
                    <a:pt x="118" y="180"/>
                    <a:pt x="118" y="180"/>
                    <a:pt x="118" y="180"/>
                  </a:cubicBezTo>
                  <a:cubicBezTo>
                    <a:pt x="118" y="180"/>
                    <a:pt x="118" y="180"/>
                    <a:pt x="118" y="180"/>
                  </a:cubicBezTo>
                  <a:cubicBezTo>
                    <a:pt x="116" y="180"/>
                    <a:pt x="116" y="180"/>
                    <a:pt x="116" y="180"/>
                  </a:cubicBezTo>
                  <a:cubicBezTo>
                    <a:pt x="116" y="181"/>
                    <a:pt x="116" y="181"/>
                    <a:pt x="116" y="181"/>
                  </a:cubicBezTo>
                  <a:cubicBezTo>
                    <a:pt x="114" y="181"/>
                    <a:pt x="114" y="181"/>
                    <a:pt x="114" y="181"/>
                  </a:cubicBezTo>
                  <a:cubicBezTo>
                    <a:pt x="114" y="181"/>
                    <a:pt x="114" y="181"/>
                    <a:pt x="114" y="181"/>
                  </a:cubicBezTo>
                  <a:cubicBezTo>
                    <a:pt x="113" y="181"/>
                    <a:pt x="113" y="181"/>
                    <a:pt x="113" y="181"/>
                  </a:cubicBezTo>
                  <a:cubicBezTo>
                    <a:pt x="114" y="180"/>
                    <a:pt x="116" y="178"/>
                    <a:pt x="118" y="178"/>
                  </a:cubicBezTo>
                  <a:cubicBezTo>
                    <a:pt x="118" y="179"/>
                    <a:pt x="118" y="179"/>
                    <a:pt x="118" y="180"/>
                  </a:cubicBezTo>
                  <a:close/>
                  <a:moveTo>
                    <a:pt x="183" y="185"/>
                  </a:moveTo>
                  <a:cubicBezTo>
                    <a:pt x="183" y="185"/>
                    <a:pt x="182" y="185"/>
                    <a:pt x="181" y="185"/>
                  </a:cubicBezTo>
                  <a:cubicBezTo>
                    <a:pt x="181" y="184"/>
                    <a:pt x="181" y="184"/>
                    <a:pt x="181" y="183"/>
                  </a:cubicBezTo>
                  <a:cubicBezTo>
                    <a:pt x="182" y="183"/>
                    <a:pt x="181" y="183"/>
                    <a:pt x="182" y="182"/>
                  </a:cubicBezTo>
                  <a:cubicBezTo>
                    <a:pt x="183" y="182"/>
                    <a:pt x="184" y="183"/>
                    <a:pt x="185" y="183"/>
                  </a:cubicBezTo>
                  <a:cubicBezTo>
                    <a:pt x="184" y="184"/>
                    <a:pt x="184" y="184"/>
                    <a:pt x="183" y="185"/>
                  </a:cubicBezTo>
                  <a:close/>
                  <a:moveTo>
                    <a:pt x="196" y="11"/>
                  </a:moveTo>
                  <a:cubicBezTo>
                    <a:pt x="195" y="11"/>
                    <a:pt x="195" y="12"/>
                    <a:pt x="194" y="12"/>
                  </a:cubicBezTo>
                  <a:cubicBezTo>
                    <a:pt x="194" y="13"/>
                    <a:pt x="194" y="12"/>
                    <a:pt x="193" y="13"/>
                  </a:cubicBezTo>
                  <a:cubicBezTo>
                    <a:pt x="193" y="13"/>
                    <a:pt x="193" y="13"/>
                    <a:pt x="193" y="13"/>
                  </a:cubicBezTo>
                  <a:cubicBezTo>
                    <a:pt x="192" y="12"/>
                    <a:pt x="193" y="12"/>
                    <a:pt x="191" y="12"/>
                  </a:cubicBezTo>
                  <a:cubicBezTo>
                    <a:pt x="191" y="13"/>
                    <a:pt x="191" y="13"/>
                    <a:pt x="191" y="13"/>
                  </a:cubicBezTo>
                  <a:cubicBezTo>
                    <a:pt x="191" y="13"/>
                    <a:pt x="191" y="13"/>
                    <a:pt x="191" y="13"/>
                  </a:cubicBezTo>
                  <a:cubicBezTo>
                    <a:pt x="190" y="13"/>
                    <a:pt x="190" y="13"/>
                    <a:pt x="190" y="13"/>
                  </a:cubicBezTo>
                  <a:cubicBezTo>
                    <a:pt x="190" y="12"/>
                    <a:pt x="190" y="12"/>
                    <a:pt x="190" y="12"/>
                  </a:cubicBezTo>
                  <a:cubicBezTo>
                    <a:pt x="191" y="12"/>
                    <a:pt x="191" y="12"/>
                    <a:pt x="191" y="12"/>
                  </a:cubicBezTo>
                  <a:cubicBezTo>
                    <a:pt x="191" y="11"/>
                    <a:pt x="195" y="11"/>
                    <a:pt x="196" y="11"/>
                  </a:cubicBezTo>
                  <a:close/>
                  <a:moveTo>
                    <a:pt x="201" y="11"/>
                  </a:moveTo>
                  <a:cubicBezTo>
                    <a:pt x="200" y="11"/>
                    <a:pt x="200" y="12"/>
                    <a:pt x="200" y="11"/>
                  </a:cubicBezTo>
                  <a:cubicBezTo>
                    <a:pt x="199" y="11"/>
                    <a:pt x="199" y="11"/>
                    <a:pt x="199" y="11"/>
                  </a:cubicBezTo>
                  <a:cubicBezTo>
                    <a:pt x="199" y="11"/>
                    <a:pt x="199" y="11"/>
                    <a:pt x="199" y="11"/>
                  </a:cubicBezTo>
                  <a:cubicBezTo>
                    <a:pt x="200" y="11"/>
                    <a:pt x="200" y="11"/>
                    <a:pt x="200" y="11"/>
                  </a:cubicBezTo>
                  <a:cubicBezTo>
                    <a:pt x="200" y="9"/>
                    <a:pt x="200" y="8"/>
                    <a:pt x="200" y="7"/>
                  </a:cubicBezTo>
                  <a:cubicBezTo>
                    <a:pt x="201" y="7"/>
                    <a:pt x="201" y="7"/>
                    <a:pt x="201" y="7"/>
                  </a:cubicBezTo>
                  <a:cubicBezTo>
                    <a:pt x="201" y="9"/>
                    <a:pt x="201" y="9"/>
                    <a:pt x="201" y="9"/>
                  </a:cubicBezTo>
                  <a:cubicBezTo>
                    <a:pt x="202" y="9"/>
                    <a:pt x="202" y="10"/>
                    <a:pt x="203" y="11"/>
                  </a:cubicBezTo>
                  <a:cubicBezTo>
                    <a:pt x="204" y="10"/>
                    <a:pt x="204" y="10"/>
                    <a:pt x="205" y="9"/>
                  </a:cubicBezTo>
                  <a:cubicBezTo>
                    <a:pt x="207" y="9"/>
                    <a:pt x="209" y="10"/>
                    <a:pt x="210" y="11"/>
                  </a:cubicBezTo>
                  <a:cubicBezTo>
                    <a:pt x="210" y="11"/>
                    <a:pt x="210" y="11"/>
                    <a:pt x="210" y="11"/>
                  </a:cubicBezTo>
                  <a:cubicBezTo>
                    <a:pt x="207" y="11"/>
                    <a:pt x="207" y="11"/>
                    <a:pt x="207" y="11"/>
                  </a:cubicBezTo>
                  <a:cubicBezTo>
                    <a:pt x="207" y="11"/>
                    <a:pt x="207" y="11"/>
                    <a:pt x="207" y="11"/>
                  </a:cubicBezTo>
                  <a:cubicBezTo>
                    <a:pt x="206" y="10"/>
                    <a:pt x="206" y="11"/>
                    <a:pt x="206" y="11"/>
                  </a:cubicBezTo>
                  <a:cubicBezTo>
                    <a:pt x="203" y="11"/>
                    <a:pt x="203" y="11"/>
                    <a:pt x="203" y="11"/>
                  </a:cubicBezTo>
                  <a:cubicBezTo>
                    <a:pt x="203" y="12"/>
                    <a:pt x="203" y="12"/>
                    <a:pt x="203" y="12"/>
                  </a:cubicBezTo>
                  <a:cubicBezTo>
                    <a:pt x="202" y="12"/>
                    <a:pt x="202" y="12"/>
                    <a:pt x="202" y="12"/>
                  </a:cubicBezTo>
                  <a:cubicBezTo>
                    <a:pt x="202" y="13"/>
                    <a:pt x="202" y="13"/>
                    <a:pt x="202" y="13"/>
                  </a:cubicBezTo>
                  <a:cubicBezTo>
                    <a:pt x="202" y="13"/>
                    <a:pt x="202" y="13"/>
                    <a:pt x="202" y="13"/>
                  </a:cubicBezTo>
                  <a:cubicBezTo>
                    <a:pt x="201" y="12"/>
                    <a:pt x="201" y="12"/>
                    <a:pt x="201" y="11"/>
                  </a:cubicBezTo>
                  <a:close/>
                  <a:moveTo>
                    <a:pt x="236" y="145"/>
                  </a:moveTo>
                  <a:cubicBezTo>
                    <a:pt x="236" y="146"/>
                    <a:pt x="236" y="146"/>
                    <a:pt x="236" y="146"/>
                  </a:cubicBezTo>
                  <a:cubicBezTo>
                    <a:pt x="236" y="146"/>
                    <a:pt x="234" y="145"/>
                    <a:pt x="234" y="145"/>
                  </a:cubicBezTo>
                  <a:cubicBezTo>
                    <a:pt x="234" y="146"/>
                    <a:pt x="234" y="146"/>
                    <a:pt x="234" y="146"/>
                  </a:cubicBezTo>
                  <a:cubicBezTo>
                    <a:pt x="233" y="146"/>
                    <a:pt x="233" y="146"/>
                    <a:pt x="233" y="146"/>
                  </a:cubicBezTo>
                  <a:cubicBezTo>
                    <a:pt x="234" y="145"/>
                    <a:pt x="235" y="145"/>
                    <a:pt x="236" y="144"/>
                  </a:cubicBezTo>
                  <a:cubicBezTo>
                    <a:pt x="237" y="144"/>
                    <a:pt x="237" y="144"/>
                    <a:pt x="237" y="144"/>
                  </a:cubicBezTo>
                  <a:cubicBezTo>
                    <a:pt x="237" y="145"/>
                    <a:pt x="237" y="145"/>
                    <a:pt x="236" y="145"/>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78" name="PA-任意多边形 269"/>
            <p:cNvSpPr/>
            <p:nvPr>
              <p:custDataLst>
                <p:tags r:id="rId52"/>
              </p:custDataLst>
            </p:nvPr>
          </p:nvSpPr>
          <p:spPr bwMode="auto">
            <a:xfrm>
              <a:off x="2041032" y="3730705"/>
              <a:ext cx="154748" cy="63596"/>
            </a:xfrm>
            <a:custGeom>
              <a:avLst/>
              <a:gdLst/>
              <a:ahLst/>
              <a:cxnLst>
                <a:cxn ang="0">
                  <a:pos x="50" y="22"/>
                </a:cxn>
                <a:cxn ang="0">
                  <a:pos x="51" y="21"/>
                </a:cxn>
                <a:cxn ang="0">
                  <a:pos x="52" y="20"/>
                </a:cxn>
                <a:cxn ang="0">
                  <a:pos x="52" y="18"/>
                </a:cxn>
                <a:cxn ang="0">
                  <a:pos x="46" y="17"/>
                </a:cxn>
                <a:cxn ang="0">
                  <a:pos x="46" y="14"/>
                </a:cxn>
                <a:cxn ang="0">
                  <a:pos x="45" y="14"/>
                </a:cxn>
                <a:cxn ang="0">
                  <a:pos x="40" y="12"/>
                </a:cxn>
                <a:cxn ang="0">
                  <a:pos x="40" y="11"/>
                </a:cxn>
                <a:cxn ang="0">
                  <a:pos x="37" y="9"/>
                </a:cxn>
                <a:cxn ang="0">
                  <a:pos x="34" y="8"/>
                </a:cxn>
                <a:cxn ang="0">
                  <a:pos x="33" y="7"/>
                </a:cxn>
                <a:cxn ang="0">
                  <a:pos x="32" y="7"/>
                </a:cxn>
                <a:cxn ang="0">
                  <a:pos x="30" y="6"/>
                </a:cxn>
                <a:cxn ang="0">
                  <a:pos x="28" y="6"/>
                </a:cxn>
                <a:cxn ang="0">
                  <a:pos x="26" y="3"/>
                </a:cxn>
                <a:cxn ang="0">
                  <a:pos x="22" y="2"/>
                </a:cxn>
                <a:cxn ang="0">
                  <a:pos x="19" y="1"/>
                </a:cxn>
                <a:cxn ang="0">
                  <a:pos x="16" y="0"/>
                </a:cxn>
                <a:cxn ang="0">
                  <a:pos x="15" y="2"/>
                </a:cxn>
                <a:cxn ang="0">
                  <a:pos x="11" y="0"/>
                </a:cxn>
                <a:cxn ang="0">
                  <a:pos x="11" y="0"/>
                </a:cxn>
                <a:cxn ang="0">
                  <a:pos x="8" y="0"/>
                </a:cxn>
                <a:cxn ang="0">
                  <a:pos x="8" y="1"/>
                </a:cxn>
                <a:cxn ang="0">
                  <a:pos x="6" y="2"/>
                </a:cxn>
                <a:cxn ang="0">
                  <a:pos x="5" y="2"/>
                </a:cxn>
                <a:cxn ang="0">
                  <a:pos x="4" y="3"/>
                </a:cxn>
                <a:cxn ang="0">
                  <a:pos x="2" y="7"/>
                </a:cxn>
                <a:cxn ang="0">
                  <a:pos x="0" y="8"/>
                </a:cxn>
                <a:cxn ang="0">
                  <a:pos x="4" y="8"/>
                </a:cxn>
                <a:cxn ang="0">
                  <a:pos x="6" y="5"/>
                </a:cxn>
                <a:cxn ang="0">
                  <a:pos x="9" y="4"/>
                </a:cxn>
                <a:cxn ang="0">
                  <a:pos x="14" y="3"/>
                </a:cxn>
                <a:cxn ang="0">
                  <a:pos x="16" y="5"/>
                </a:cxn>
                <a:cxn ang="0">
                  <a:pos x="18" y="6"/>
                </a:cxn>
                <a:cxn ang="0">
                  <a:pos x="20" y="6"/>
                </a:cxn>
                <a:cxn ang="0">
                  <a:pos x="21" y="7"/>
                </a:cxn>
                <a:cxn ang="0">
                  <a:pos x="23" y="9"/>
                </a:cxn>
                <a:cxn ang="0">
                  <a:pos x="24" y="10"/>
                </a:cxn>
                <a:cxn ang="0">
                  <a:pos x="31" y="11"/>
                </a:cxn>
                <a:cxn ang="0">
                  <a:pos x="32" y="16"/>
                </a:cxn>
                <a:cxn ang="0">
                  <a:pos x="34" y="17"/>
                </a:cxn>
                <a:cxn ang="0">
                  <a:pos x="37" y="20"/>
                </a:cxn>
                <a:cxn ang="0">
                  <a:pos x="36" y="23"/>
                </a:cxn>
              </a:cxnLst>
              <a:rect l="0" t="0" r="r" b="b"/>
              <a:pathLst>
                <a:path w="53" h="23">
                  <a:moveTo>
                    <a:pt x="43" y="22"/>
                  </a:moveTo>
                  <a:cubicBezTo>
                    <a:pt x="45" y="21"/>
                    <a:pt x="49" y="22"/>
                    <a:pt x="50" y="22"/>
                  </a:cubicBezTo>
                  <a:cubicBezTo>
                    <a:pt x="50" y="21"/>
                    <a:pt x="50" y="21"/>
                    <a:pt x="50" y="21"/>
                  </a:cubicBezTo>
                  <a:cubicBezTo>
                    <a:pt x="51" y="21"/>
                    <a:pt x="51" y="21"/>
                    <a:pt x="51" y="21"/>
                  </a:cubicBezTo>
                  <a:cubicBezTo>
                    <a:pt x="51" y="21"/>
                    <a:pt x="51" y="21"/>
                    <a:pt x="51" y="21"/>
                  </a:cubicBezTo>
                  <a:cubicBezTo>
                    <a:pt x="52" y="20"/>
                    <a:pt x="52" y="21"/>
                    <a:pt x="52" y="20"/>
                  </a:cubicBezTo>
                  <a:cubicBezTo>
                    <a:pt x="53" y="20"/>
                    <a:pt x="53" y="20"/>
                    <a:pt x="53" y="20"/>
                  </a:cubicBezTo>
                  <a:cubicBezTo>
                    <a:pt x="52" y="18"/>
                    <a:pt x="52" y="18"/>
                    <a:pt x="52" y="18"/>
                  </a:cubicBezTo>
                  <a:cubicBezTo>
                    <a:pt x="52" y="18"/>
                    <a:pt x="52" y="18"/>
                    <a:pt x="52" y="18"/>
                  </a:cubicBezTo>
                  <a:cubicBezTo>
                    <a:pt x="51" y="16"/>
                    <a:pt x="48" y="18"/>
                    <a:pt x="46" y="17"/>
                  </a:cubicBezTo>
                  <a:cubicBezTo>
                    <a:pt x="46" y="17"/>
                    <a:pt x="46" y="17"/>
                    <a:pt x="46" y="17"/>
                  </a:cubicBezTo>
                  <a:cubicBezTo>
                    <a:pt x="46" y="16"/>
                    <a:pt x="46" y="15"/>
                    <a:pt x="46" y="14"/>
                  </a:cubicBezTo>
                  <a:cubicBezTo>
                    <a:pt x="45" y="14"/>
                    <a:pt x="45" y="14"/>
                    <a:pt x="45" y="14"/>
                  </a:cubicBezTo>
                  <a:cubicBezTo>
                    <a:pt x="45" y="14"/>
                    <a:pt x="45" y="14"/>
                    <a:pt x="45" y="14"/>
                  </a:cubicBezTo>
                  <a:cubicBezTo>
                    <a:pt x="43" y="13"/>
                    <a:pt x="43" y="15"/>
                    <a:pt x="42" y="14"/>
                  </a:cubicBezTo>
                  <a:cubicBezTo>
                    <a:pt x="40" y="13"/>
                    <a:pt x="41" y="13"/>
                    <a:pt x="40" y="12"/>
                  </a:cubicBezTo>
                  <a:cubicBezTo>
                    <a:pt x="40" y="12"/>
                    <a:pt x="40" y="12"/>
                    <a:pt x="40" y="12"/>
                  </a:cubicBezTo>
                  <a:cubicBezTo>
                    <a:pt x="40" y="12"/>
                    <a:pt x="40" y="12"/>
                    <a:pt x="40" y="11"/>
                  </a:cubicBezTo>
                  <a:cubicBezTo>
                    <a:pt x="39" y="11"/>
                    <a:pt x="39" y="12"/>
                    <a:pt x="38" y="12"/>
                  </a:cubicBezTo>
                  <a:cubicBezTo>
                    <a:pt x="38" y="10"/>
                    <a:pt x="37" y="10"/>
                    <a:pt x="37" y="9"/>
                  </a:cubicBezTo>
                  <a:cubicBezTo>
                    <a:pt x="34" y="9"/>
                    <a:pt x="34" y="9"/>
                    <a:pt x="34" y="9"/>
                  </a:cubicBezTo>
                  <a:cubicBezTo>
                    <a:pt x="34" y="8"/>
                    <a:pt x="34" y="8"/>
                    <a:pt x="34" y="8"/>
                  </a:cubicBezTo>
                  <a:cubicBezTo>
                    <a:pt x="33" y="8"/>
                    <a:pt x="33" y="8"/>
                    <a:pt x="33" y="8"/>
                  </a:cubicBezTo>
                  <a:cubicBezTo>
                    <a:pt x="33" y="7"/>
                    <a:pt x="33" y="7"/>
                    <a:pt x="33" y="7"/>
                  </a:cubicBezTo>
                  <a:cubicBezTo>
                    <a:pt x="32" y="7"/>
                    <a:pt x="32" y="7"/>
                    <a:pt x="32" y="7"/>
                  </a:cubicBezTo>
                  <a:cubicBezTo>
                    <a:pt x="32" y="7"/>
                    <a:pt x="32" y="7"/>
                    <a:pt x="32" y="7"/>
                  </a:cubicBezTo>
                  <a:cubicBezTo>
                    <a:pt x="30" y="7"/>
                    <a:pt x="30" y="7"/>
                    <a:pt x="30" y="7"/>
                  </a:cubicBezTo>
                  <a:cubicBezTo>
                    <a:pt x="30" y="6"/>
                    <a:pt x="30" y="6"/>
                    <a:pt x="30" y="6"/>
                  </a:cubicBezTo>
                  <a:cubicBezTo>
                    <a:pt x="28" y="6"/>
                    <a:pt x="28" y="6"/>
                    <a:pt x="28" y="6"/>
                  </a:cubicBezTo>
                  <a:cubicBezTo>
                    <a:pt x="28" y="6"/>
                    <a:pt x="28" y="6"/>
                    <a:pt x="28" y="6"/>
                  </a:cubicBezTo>
                  <a:cubicBezTo>
                    <a:pt x="27" y="5"/>
                    <a:pt x="27" y="5"/>
                    <a:pt x="26" y="5"/>
                  </a:cubicBezTo>
                  <a:cubicBezTo>
                    <a:pt x="26" y="5"/>
                    <a:pt x="26" y="4"/>
                    <a:pt x="26" y="3"/>
                  </a:cubicBezTo>
                  <a:cubicBezTo>
                    <a:pt x="26" y="3"/>
                    <a:pt x="26" y="3"/>
                    <a:pt x="26" y="3"/>
                  </a:cubicBezTo>
                  <a:cubicBezTo>
                    <a:pt x="24" y="2"/>
                    <a:pt x="24" y="3"/>
                    <a:pt x="22" y="2"/>
                  </a:cubicBezTo>
                  <a:cubicBezTo>
                    <a:pt x="22" y="2"/>
                    <a:pt x="22" y="1"/>
                    <a:pt x="22" y="1"/>
                  </a:cubicBezTo>
                  <a:cubicBezTo>
                    <a:pt x="21" y="1"/>
                    <a:pt x="20" y="1"/>
                    <a:pt x="19" y="1"/>
                  </a:cubicBezTo>
                  <a:cubicBezTo>
                    <a:pt x="19" y="1"/>
                    <a:pt x="19" y="1"/>
                    <a:pt x="19" y="1"/>
                  </a:cubicBezTo>
                  <a:cubicBezTo>
                    <a:pt x="18" y="1"/>
                    <a:pt x="17" y="1"/>
                    <a:pt x="16" y="0"/>
                  </a:cubicBezTo>
                  <a:cubicBezTo>
                    <a:pt x="16" y="1"/>
                    <a:pt x="16" y="1"/>
                    <a:pt x="16" y="1"/>
                  </a:cubicBezTo>
                  <a:cubicBezTo>
                    <a:pt x="16" y="1"/>
                    <a:pt x="16" y="1"/>
                    <a:pt x="15" y="2"/>
                  </a:cubicBezTo>
                  <a:cubicBezTo>
                    <a:pt x="15" y="1"/>
                    <a:pt x="15" y="1"/>
                    <a:pt x="14" y="0"/>
                  </a:cubicBezTo>
                  <a:cubicBezTo>
                    <a:pt x="11" y="0"/>
                    <a:pt x="11" y="0"/>
                    <a:pt x="11" y="0"/>
                  </a:cubicBezTo>
                  <a:cubicBezTo>
                    <a:pt x="11" y="0"/>
                    <a:pt x="11" y="0"/>
                    <a:pt x="11" y="0"/>
                  </a:cubicBezTo>
                  <a:cubicBezTo>
                    <a:pt x="11" y="0"/>
                    <a:pt x="11" y="0"/>
                    <a:pt x="11" y="0"/>
                  </a:cubicBezTo>
                  <a:cubicBezTo>
                    <a:pt x="10" y="0"/>
                    <a:pt x="9" y="0"/>
                    <a:pt x="8" y="0"/>
                  </a:cubicBezTo>
                  <a:cubicBezTo>
                    <a:pt x="8" y="0"/>
                    <a:pt x="8" y="0"/>
                    <a:pt x="8" y="0"/>
                  </a:cubicBezTo>
                  <a:cubicBezTo>
                    <a:pt x="8" y="0"/>
                    <a:pt x="8" y="0"/>
                    <a:pt x="8" y="0"/>
                  </a:cubicBezTo>
                  <a:cubicBezTo>
                    <a:pt x="8" y="1"/>
                    <a:pt x="8" y="1"/>
                    <a:pt x="8" y="1"/>
                  </a:cubicBezTo>
                  <a:cubicBezTo>
                    <a:pt x="6" y="1"/>
                    <a:pt x="6" y="1"/>
                    <a:pt x="6" y="1"/>
                  </a:cubicBezTo>
                  <a:cubicBezTo>
                    <a:pt x="6" y="2"/>
                    <a:pt x="6" y="2"/>
                    <a:pt x="6" y="2"/>
                  </a:cubicBezTo>
                  <a:cubicBezTo>
                    <a:pt x="6" y="2"/>
                    <a:pt x="5" y="2"/>
                    <a:pt x="5" y="2"/>
                  </a:cubicBezTo>
                  <a:cubicBezTo>
                    <a:pt x="5" y="2"/>
                    <a:pt x="5" y="2"/>
                    <a:pt x="5" y="2"/>
                  </a:cubicBezTo>
                  <a:cubicBezTo>
                    <a:pt x="4" y="2"/>
                    <a:pt x="4" y="2"/>
                    <a:pt x="4" y="2"/>
                  </a:cubicBezTo>
                  <a:cubicBezTo>
                    <a:pt x="4" y="3"/>
                    <a:pt x="4" y="3"/>
                    <a:pt x="4" y="3"/>
                  </a:cubicBezTo>
                  <a:cubicBezTo>
                    <a:pt x="3" y="4"/>
                    <a:pt x="2" y="5"/>
                    <a:pt x="1" y="5"/>
                  </a:cubicBezTo>
                  <a:cubicBezTo>
                    <a:pt x="1" y="6"/>
                    <a:pt x="2" y="7"/>
                    <a:pt x="2" y="7"/>
                  </a:cubicBezTo>
                  <a:cubicBezTo>
                    <a:pt x="1" y="7"/>
                    <a:pt x="1" y="7"/>
                    <a:pt x="1" y="7"/>
                  </a:cubicBezTo>
                  <a:cubicBezTo>
                    <a:pt x="0" y="8"/>
                    <a:pt x="1" y="7"/>
                    <a:pt x="0" y="8"/>
                  </a:cubicBezTo>
                  <a:cubicBezTo>
                    <a:pt x="1" y="8"/>
                    <a:pt x="1" y="8"/>
                    <a:pt x="1" y="8"/>
                  </a:cubicBezTo>
                  <a:cubicBezTo>
                    <a:pt x="2" y="8"/>
                    <a:pt x="3" y="8"/>
                    <a:pt x="4" y="8"/>
                  </a:cubicBezTo>
                  <a:cubicBezTo>
                    <a:pt x="4" y="6"/>
                    <a:pt x="4" y="6"/>
                    <a:pt x="4" y="6"/>
                  </a:cubicBezTo>
                  <a:cubicBezTo>
                    <a:pt x="7" y="6"/>
                    <a:pt x="5" y="6"/>
                    <a:pt x="6" y="5"/>
                  </a:cubicBezTo>
                  <a:cubicBezTo>
                    <a:pt x="7" y="4"/>
                    <a:pt x="8" y="4"/>
                    <a:pt x="8" y="4"/>
                  </a:cubicBezTo>
                  <a:cubicBezTo>
                    <a:pt x="9" y="4"/>
                    <a:pt x="9" y="4"/>
                    <a:pt x="9" y="4"/>
                  </a:cubicBezTo>
                  <a:cubicBezTo>
                    <a:pt x="9" y="3"/>
                    <a:pt x="9" y="3"/>
                    <a:pt x="9" y="2"/>
                  </a:cubicBezTo>
                  <a:cubicBezTo>
                    <a:pt x="12" y="3"/>
                    <a:pt x="13" y="3"/>
                    <a:pt x="14" y="3"/>
                  </a:cubicBezTo>
                  <a:cubicBezTo>
                    <a:pt x="14" y="5"/>
                    <a:pt x="14" y="5"/>
                    <a:pt x="14" y="5"/>
                  </a:cubicBezTo>
                  <a:cubicBezTo>
                    <a:pt x="15" y="5"/>
                    <a:pt x="16" y="5"/>
                    <a:pt x="16" y="5"/>
                  </a:cubicBezTo>
                  <a:cubicBezTo>
                    <a:pt x="16" y="6"/>
                    <a:pt x="16" y="6"/>
                    <a:pt x="16" y="6"/>
                  </a:cubicBezTo>
                  <a:cubicBezTo>
                    <a:pt x="18" y="6"/>
                    <a:pt x="18" y="6"/>
                    <a:pt x="18" y="6"/>
                  </a:cubicBezTo>
                  <a:cubicBezTo>
                    <a:pt x="19" y="6"/>
                    <a:pt x="19" y="6"/>
                    <a:pt x="19" y="6"/>
                  </a:cubicBezTo>
                  <a:cubicBezTo>
                    <a:pt x="20" y="6"/>
                    <a:pt x="20" y="6"/>
                    <a:pt x="20" y="6"/>
                  </a:cubicBezTo>
                  <a:cubicBezTo>
                    <a:pt x="20" y="7"/>
                    <a:pt x="20" y="7"/>
                    <a:pt x="20" y="7"/>
                  </a:cubicBezTo>
                  <a:cubicBezTo>
                    <a:pt x="21" y="7"/>
                    <a:pt x="21" y="7"/>
                    <a:pt x="21" y="7"/>
                  </a:cubicBezTo>
                  <a:cubicBezTo>
                    <a:pt x="22" y="7"/>
                    <a:pt x="22" y="8"/>
                    <a:pt x="22" y="9"/>
                  </a:cubicBezTo>
                  <a:cubicBezTo>
                    <a:pt x="22" y="9"/>
                    <a:pt x="23" y="9"/>
                    <a:pt x="23" y="9"/>
                  </a:cubicBezTo>
                  <a:cubicBezTo>
                    <a:pt x="23" y="10"/>
                    <a:pt x="23" y="10"/>
                    <a:pt x="23" y="10"/>
                  </a:cubicBezTo>
                  <a:cubicBezTo>
                    <a:pt x="24" y="10"/>
                    <a:pt x="24" y="10"/>
                    <a:pt x="24" y="10"/>
                  </a:cubicBezTo>
                  <a:cubicBezTo>
                    <a:pt x="25" y="10"/>
                    <a:pt x="25" y="11"/>
                    <a:pt x="26" y="11"/>
                  </a:cubicBezTo>
                  <a:cubicBezTo>
                    <a:pt x="27" y="11"/>
                    <a:pt x="29" y="11"/>
                    <a:pt x="31" y="11"/>
                  </a:cubicBezTo>
                  <a:cubicBezTo>
                    <a:pt x="31" y="13"/>
                    <a:pt x="31" y="13"/>
                    <a:pt x="31" y="13"/>
                  </a:cubicBezTo>
                  <a:cubicBezTo>
                    <a:pt x="32" y="14"/>
                    <a:pt x="32" y="15"/>
                    <a:pt x="32" y="16"/>
                  </a:cubicBezTo>
                  <a:cubicBezTo>
                    <a:pt x="33" y="16"/>
                    <a:pt x="33" y="16"/>
                    <a:pt x="34" y="16"/>
                  </a:cubicBezTo>
                  <a:cubicBezTo>
                    <a:pt x="34" y="17"/>
                    <a:pt x="34" y="17"/>
                    <a:pt x="34" y="17"/>
                  </a:cubicBezTo>
                  <a:cubicBezTo>
                    <a:pt x="35" y="17"/>
                    <a:pt x="36" y="18"/>
                    <a:pt x="38" y="18"/>
                  </a:cubicBezTo>
                  <a:cubicBezTo>
                    <a:pt x="37" y="19"/>
                    <a:pt x="37" y="20"/>
                    <a:pt x="37" y="20"/>
                  </a:cubicBezTo>
                  <a:cubicBezTo>
                    <a:pt x="36" y="21"/>
                    <a:pt x="36" y="21"/>
                    <a:pt x="35" y="22"/>
                  </a:cubicBezTo>
                  <a:cubicBezTo>
                    <a:pt x="35" y="22"/>
                    <a:pt x="35" y="22"/>
                    <a:pt x="36" y="23"/>
                  </a:cubicBezTo>
                  <a:cubicBezTo>
                    <a:pt x="38" y="23"/>
                    <a:pt x="40" y="22"/>
                    <a:pt x="43" y="22"/>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79" name="PA-任意多边形 270"/>
            <p:cNvSpPr/>
            <p:nvPr>
              <p:custDataLst>
                <p:tags r:id="rId53"/>
              </p:custDataLst>
            </p:nvPr>
          </p:nvSpPr>
          <p:spPr bwMode="auto">
            <a:xfrm>
              <a:off x="2222059" y="5156104"/>
              <a:ext cx="102193" cy="63596"/>
            </a:xfrm>
            <a:custGeom>
              <a:avLst/>
              <a:gdLst/>
              <a:ahLst/>
              <a:cxnLst>
                <a:cxn ang="0">
                  <a:pos x="31" y="16"/>
                </a:cxn>
                <a:cxn ang="0">
                  <a:pos x="30" y="16"/>
                </a:cxn>
                <a:cxn ang="0">
                  <a:pos x="27" y="15"/>
                </a:cxn>
                <a:cxn ang="0">
                  <a:pos x="25" y="13"/>
                </a:cxn>
                <a:cxn ang="0">
                  <a:pos x="23" y="12"/>
                </a:cxn>
                <a:cxn ang="0">
                  <a:pos x="23" y="11"/>
                </a:cxn>
                <a:cxn ang="0">
                  <a:pos x="19" y="8"/>
                </a:cxn>
                <a:cxn ang="0">
                  <a:pos x="19" y="5"/>
                </a:cxn>
                <a:cxn ang="0">
                  <a:pos x="19" y="4"/>
                </a:cxn>
                <a:cxn ang="0">
                  <a:pos x="17" y="1"/>
                </a:cxn>
                <a:cxn ang="0">
                  <a:pos x="17" y="1"/>
                </a:cxn>
                <a:cxn ang="0">
                  <a:pos x="15" y="0"/>
                </a:cxn>
                <a:cxn ang="0">
                  <a:pos x="11" y="2"/>
                </a:cxn>
                <a:cxn ang="0">
                  <a:pos x="7" y="2"/>
                </a:cxn>
                <a:cxn ang="0">
                  <a:pos x="7" y="2"/>
                </a:cxn>
                <a:cxn ang="0">
                  <a:pos x="7" y="4"/>
                </a:cxn>
                <a:cxn ang="0">
                  <a:pos x="7" y="5"/>
                </a:cxn>
                <a:cxn ang="0">
                  <a:pos x="9" y="8"/>
                </a:cxn>
                <a:cxn ang="0">
                  <a:pos x="12" y="8"/>
                </a:cxn>
                <a:cxn ang="0">
                  <a:pos x="11" y="8"/>
                </a:cxn>
                <a:cxn ang="0">
                  <a:pos x="9" y="9"/>
                </a:cxn>
                <a:cxn ang="0">
                  <a:pos x="9" y="9"/>
                </a:cxn>
                <a:cxn ang="0">
                  <a:pos x="8" y="9"/>
                </a:cxn>
                <a:cxn ang="0">
                  <a:pos x="11" y="13"/>
                </a:cxn>
                <a:cxn ang="0">
                  <a:pos x="11" y="14"/>
                </a:cxn>
                <a:cxn ang="0">
                  <a:pos x="9" y="15"/>
                </a:cxn>
                <a:cxn ang="0">
                  <a:pos x="8" y="16"/>
                </a:cxn>
                <a:cxn ang="0">
                  <a:pos x="7" y="15"/>
                </a:cxn>
                <a:cxn ang="0">
                  <a:pos x="7" y="14"/>
                </a:cxn>
                <a:cxn ang="0">
                  <a:pos x="7" y="13"/>
                </a:cxn>
                <a:cxn ang="0">
                  <a:pos x="7" y="10"/>
                </a:cxn>
                <a:cxn ang="0">
                  <a:pos x="7" y="10"/>
                </a:cxn>
                <a:cxn ang="0">
                  <a:pos x="5" y="10"/>
                </a:cxn>
                <a:cxn ang="0">
                  <a:pos x="5" y="13"/>
                </a:cxn>
                <a:cxn ang="0">
                  <a:pos x="3" y="11"/>
                </a:cxn>
                <a:cxn ang="0">
                  <a:pos x="2" y="14"/>
                </a:cxn>
                <a:cxn ang="0">
                  <a:pos x="5" y="13"/>
                </a:cxn>
                <a:cxn ang="0">
                  <a:pos x="1" y="16"/>
                </a:cxn>
                <a:cxn ang="0">
                  <a:pos x="1" y="18"/>
                </a:cxn>
                <a:cxn ang="0">
                  <a:pos x="3" y="17"/>
                </a:cxn>
                <a:cxn ang="0">
                  <a:pos x="6" y="17"/>
                </a:cxn>
                <a:cxn ang="0">
                  <a:pos x="9" y="19"/>
                </a:cxn>
                <a:cxn ang="0">
                  <a:pos x="9" y="19"/>
                </a:cxn>
                <a:cxn ang="0">
                  <a:pos x="9" y="19"/>
                </a:cxn>
                <a:cxn ang="0">
                  <a:pos x="10" y="20"/>
                </a:cxn>
                <a:cxn ang="0">
                  <a:pos x="11" y="20"/>
                </a:cxn>
                <a:cxn ang="0">
                  <a:pos x="13" y="20"/>
                </a:cxn>
                <a:cxn ang="0">
                  <a:pos x="14" y="19"/>
                </a:cxn>
                <a:cxn ang="0">
                  <a:pos x="16" y="19"/>
                </a:cxn>
                <a:cxn ang="0">
                  <a:pos x="17" y="19"/>
                </a:cxn>
                <a:cxn ang="0">
                  <a:pos x="19" y="18"/>
                </a:cxn>
                <a:cxn ang="0">
                  <a:pos x="19" y="20"/>
                </a:cxn>
                <a:cxn ang="0">
                  <a:pos x="22" y="23"/>
                </a:cxn>
                <a:cxn ang="0">
                  <a:pos x="27" y="19"/>
                </a:cxn>
                <a:cxn ang="0">
                  <a:pos x="27" y="19"/>
                </a:cxn>
                <a:cxn ang="0">
                  <a:pos x="35" y="17"/>
                </a:cxn>
                <a:cxn ang="0">
                  <a:pos x="33" y="17"/>
                </a:cxn>
              </a:cxnLst>
              <a:rect l="0" t="0" r="r" b="b"/>
              <a:pathLst>
                <a:path w="35" h="23">
                  <a:moveTo>
                    <a:pt x="33" y="16"/>
                  </a:moveTo>
                  <a:cubicBezTo>
                    <a:pt x="31" y="16"/>
                    <a:pt x="31" y="16"/>
                    <a:pt x="31" y="16"/>
                  </a:cubicBezTo>
                  <a:cubicBezTo>
                    <a:pt x="31" y="16"/>
                    <a:pt x="31" y="16"/>
                    <a:pt x="31" y="16"/>
                  </a:cubicBezTo>
                  <a:cubicBezTo>
                    <a:pt x="30" y="16"/>
                    <a:pt x="30" y="16"/>
                    <a:pt x="30" y="16"/>
                  </a:cubicBezTo>
                  <a:cubicBezTo>
                    <a:pt x="30" y="15"/>
                    <a:pt x="30" y="15"/>
                    <a:pt x="30" y="15"/>
                  </a:cubicBezTo>
                  <a:cubicBezTo>
                    <a:pt x="27" y="15"/>
                    <a:pt x="27" y="15"/>
                    <a:pt x="27" y="15"/>
                  </a:cubicBezTo>
                  <a:cubicBezTo>
                    <a:pt x="27" y="15"/>
                    <a:pt x="26" y="14"/>
                    <a:pt x="25" y="13"/>
                  </a:cubicBezTo>
                  <a:cubicBezTo>
                    <a:pt x="25" y="13"/>
                    <a:pt x="25" y="13"/>
                    <a:pt x="25" y="13"/>
                  </a:cubicBezTo>
                  <a:cubicBezTo>
                    <a:pt x="24" y="12"/>
                    <a:pt x="24" y="12"/>
                    <a:pt x="24" y="12"/>
                  </a:cubicBezTo>
                  <a:cubicBezTo>
                    <a:pt x="23" y="12"/>
                    <a:pt x="23" y="12"/>
                    <a:pt x="23" y="12"/>
                  </a:cubicBezTo>
                  <a:cubicBezTo>
                    <a:pt x="23" y="12"/>
                    <a:pt x="23" y="12"/>
                    <a:pt x="23" y="12"/>
                  </a:cubicBezTo>
                  <a:cubicBezTo>
                    <a:pt x="23" y="11"/>
                    <a:pt x="23" y="11"/>
                    <a:pt x="23" y="11"/>
                  </a:cubicBezTo>
                  <a:cubicBezTo>
                    <a:pt x="23" y="10"/>
                    <a:pt x="23" y="10"/>
                    <a:pt x="23" y="10"/>
                  </a:cubicBezTo>
                  <a:cubicBezTo>
                    <a:pt x="22" y="9"/>
                    <a:pt x="20" y="9"/>
                    <a:pt x="19" y="8"/>
                  </a:cubicBezTo>
                  <a:cubicBezTo>
                    <a:pt x="19" y="6"/>
                    <a:pt x="19" y="6"/>
                    <a:pt x="19" y="6"/>
                  </a:cubicBezTo>
                  <a:cubicBezTo>
                    <a:pt x="19" y="6"/>
                    <a:pt x="19" y="6"/>
                    <a:pt x="19" y="5"/>
                  </a:cubicBezTo>
                  <a:cubicBezTo>
                    <a:pt x="18" y="5"/>
                    <a:pt x="18" y="5"/>
                    <a:pt x="18" y="5"/>
                  </a:cubicBezTo>
                  <a:cubicBezTo>
                    <a:pt x="18" y="5"/>
                    <a:pt x="19" y="5"/>
                    <a:pt x="19" y="4"/>
                  </a:cubicBezTo>
                  <a:cubicBezTo>
                    <a:pt x="19" y="4"/>
                    <a:pt x="19" y="4"/>
                    <a:pt x="19" y="4"/>
                  </a:cubicBezTo>
                  <a:cubicBezTo>
                    <a:pt x="19" y="3"/>
                    <a:pt x="18" y="2"/>
                    <a:pt x="17" y="1"/>
                  </a:cubicBezTo>
                  <a:cubicBezTo>
                    <a:pt x="17" y="1"/>
                    <a:pt x="17" y="1"/>
                    <a:pt x="17" y="1"/>
                  </a:cubicBezTo>
                  <a:cubicBezTo>
                    <a:pt x="17" y="1"/>
                    <a:pt x="17" y="1"/>
                    <a:pt x="17" y="1"/>
                  </a:cubicBezTo>
                  <a:cubicBezTo>
                    <a:pt x="16" y="2"/>
                    <a:pt x="16" y="2"/>
                    <a:pt x="15" y="2"/>
                  </a:cubicBezTo>
                  <a:cubicBezTo>
                    <a:pt x="15" y="1"/>
                    <a:pt x="15" y="1"/>
                    <a:pt x="15" y="0"/>
                  </a:cubicBezTo>
                  <a:cubicBezTo>
                    <a:pt x="14" y="1"/>
                    <a:pt x="13" y="1"/>
                    <a:pt x="12" y="1"/>
                  </a:cubicBezTo>
                  <a:cubicBezTo>
                    <a:pt x="11" y="2"/>
                    <a:pt x="11" y="2"/>
                    <a:pt x="11" y="2"/>
                  </a:cubicBezTo>
                  <a:cubicBezTo>
                    <a:pt x="10" y="3"/>
                    <a:pt x="10" y="2"/>
                    <a:pt x="9" y="1"/>
                  </a:cubicBezTo>
                  <a:cubicBezTo>
                    <a:pt x="9" y="2"/>
                    <a:pt x="8" y="2"/>
                    <a:pt x="7" y="2"/>
                  </a:cubicBezTo>
                  <a:cubicBezTo>
                    <a:pt x="7" y="2"/>
                    <a:pt x="7" y="2"/>
                    <a:pt x="7" y="2"/>
                  </a:cubicBezTo>
                  <a:cubicBezTo>
                    <a:pt x="7" y="2"/>
                    <a:pt x="7" y="2"/>
                    <a:pt x="7" y="2"/>
                  </a:cubicBezTo>
                  <a:cubicBezTo>
                    <a:pt x="7" y="4"/>
                    <a:pt x="7" y="4"/>
                    <a:pt x="7" y="4"/>
                  </a:cubicBezTo>
                  <a:cubicBezTo>
                    <a:pt x="7" y="4"/>
                    <a:pt x="7" y="4"/>
                    <a:pt x="7" y="4"/>
                  </a:cubicBezTo>
                  <a:cubicBezTo>
                    <a:pt x="8" y="4"/>
                    <a:pt x="8" y="5"/>
                    <a:pt x="8" y="5"/>
                  </a:cubicBezTo>
                  <a:cubicBezTo>
                    <a:pt x="7" y="5"/>
                    <a:pt x="7" y="5"/>
                    <a:pt x="7" y="5"/>
                  </a:cubicBezTo>
                  <a:cubicBezTo>
                    <a:pt x="8" y="6"/>
                    <a:pt x="8" y="7"/>
                    <a:pt x="8" y="8"/>
                  </a:cubicBezTo>
                  <a:cubicBezTo>
                    <a:pt x="9" y="8"/>
                    <a:pt x="9" y="8"/>
                    <a:pt x="9" y="8"/>
                  </a:cubicBezTo>
                  <a:cubicBezTo>
                    <a:pt x="9" y="7"/>
                    <a:pt x="9" y="7"/>
                    <a:pt x="9" y="7"/>
                  </a:cubicBezTo>
                  <a:cubicBezTo>
                    <a:pt x="11" y="7"/>
                    <a:pt x="11" y="7"/>
                    <a:pt x="12" y="8"/>
                  </a:cubicBezTo>
                  <a:cubicBezTo>
                    <a:pt x="12" y="8"/>
                    <a:pt x="12" y="8"/>
                    <a:pt x="12" y="8"/>
                  </a:cubicBezTo>
                  <a:cubicBezTo>
                    <a:pt x="11" y="8"/>
                    <a:pt x="11" y="8"/>
                    <a:pt x="11" y="8"/>
                  </a:cubicBezTo>
                  <a:cubicBezTo>
                    <a:pt x="10" y="9"/>
                    <a:pt x="10" y="9"/>
                    <a:pt x="10" y="9"/>
                  </a:cubicBezTo>
                  <a:cubicBezTo>
                    <a:pt x="9" y="9"/>
                    <a:pt x="9" y="9"/>
                    <a:pt x="9" y="9"/>
                  </a:cubicBezTo>
                  <a:cubicBezTo>
                    <a:pt x="9" y="9"/>
                    <a:pt x="9" y="9"/>
                    <a:pt x="9" y="9"/>
                  </a:cubicBezTo>
                  <a:cubicBezTo>
                    <a:pt x="9" y="9"/>
                    <a:pt x="9" y="9"/>
                    <a:pt x="9" y="9"/>
                  </a:cubicBezTo>
                  <a:cubicBezTo>
                    <a:pt x="9" y="9"/>
                    <a:pt x="9" y="9"/>
                    <a:pt x="9" y="9"/>
                  </a:cubicBezTo>
                  <a:cubicBezTo>
                    <a:pt x="8" y="9"/>
                    <a:pt x="8" y="9"/>
                    <a:pt x="8" y="9"/>
                  </a:cubicBezTo>
                  <a:cubicBezTo>
                    <a:pt x="8" y="11"/>
                    <a:pt x="9" y="11"/>
                    <a:pt x="9" y="13"/>
                  </a:cubicBezTo>
                  <a:cubicBezTo>
                    <a:pt x="11" y="13"/>
                    <a:pt x="11" y="13"/>
                    <a:pt x="11" y="13"/>
                  </a:cubicBezTo>
                  <a:cubicBezTo>
                    <a:pt x="12" y="14"/>
                    <a:pt x="12" y="14"/>
                    <a:pt x="14" y="15"/>
                  </a:cubicBezTo>
                  <a:cubicBezTo>
                    <a:pt x="13" y="16"/>
                    <a:pt x="12" y="15"/>
                    <a:pt x="11" y="14"/>
                  </a:cubicBezTo>
                  <a:cubicBezTo>
                    <a:pt x="10" y="14"/>
                    <a:pt x="9" y="14"/>
                    <a:pt x="9" y="14"/>
                  </a:cubicBezTo>
                  <a:cubicBezTo>
                    <a:pt x="9" y="15"/>
                    <a:pt x="9" y="15"/>
                    <a:pt x="9" y="15"/>
                  </a:cubicBezTo>
                  <a:cubicBezTo>
                    <a:pt x="9" y="15"/>
                    <a:pt x="9" y="15"/>
                    <a:pt x="9" y="15"/>
                  </a:cubicBezTo>
                  <a:cubicBezTo>
                    <a:pt x="8" y="16"/>
                    <a:pt x="9" y="16"/>
                    <a:pt x="8" y="16"/>
                  </a:cubicBezTo>
                  <a:cubicBezTo>
                    <a:pt x="8" y="15"/>
                    <a:pt x="8" y="15"/>
                    <a:pt x="8" y="15"/>
                  </a:cubicBezTo>
                  <a:cubicBezTo>
                    <a:pt x="7" y="15"/>
                    <a:pt x="7" y="15"/>
                    <a:pt x="7" y="15"/>
                  </a:cubicBezTo>
                  <a:cubicBezTo>
                    <a:pt x="8" y="15"/>
                    <a:pt x="8" y="15"/>
                    <a:pt x="8" y="14"/>
                  </a:cubicBezTo>
                  <a:cubicBezTo>
                    <a:pt x="7" y="14"/>
                    <a:pt x="7" y="14"/>
                    <a:pt x="7" y="14"/>
                  </a:cubicBezTo>
                  <a:cubicBezTo>
                    <a:pt x="7" y="13"/>
                    <a:pt x="7" y="13"/>
                    <a:pt x="7" y="13"/>
                  </a:cubicBezTo>
                  <a:cubicBezTo>
                    <a:pt x="7" y="13"/>
                    <a:pt x="7" y="13"/>
                    <a:pt x="7" y="13"/>
                  </a:cubicBezTo>
                  <a:cubicBezTo>
                    <a:pt x="7" y="12"/>
                    <a:pt x="7" y="13"/>
                    <a:pt x="7" y="12"/>
                  </a:cubicBezTo>
                  <a:cubicBezTo>
                    <a:pt x="7" y="12"/>
                    <a:pt x="7" y="11"/>
                    <a:pt x="7" y="10"/>
                  </a:cubicBezTo>
                  <a:cubicBezTo>
                    <a:pt x="7" y="10"/>
                    <a:pt x="7" y="10"/>
                    <a:pt x="7" y="10"/>
                  </a:cubicBezTo>
                  <a:cubicBezTo>
                    <a:pt x="7" y="10"/>
                    <a:pt x="7" y="10"/>
                    <a:pt x="7" y="10"/>
                  </a:cubicBezTo>
                  <a:cubicBezTo>
                    <a:pt x="5" y="10"/>
                    <a:pt x="5" y="10"/>
                    <a:pt x="5" y="10"/>
                  </a:cubicBezTo>
                  <a:cubicBezTo>
                    <a:pt x="5" y="10"/>
                    <a:pt x="5" y="10"/>
                    <a:pt x="5" y="10"/>
                  </a:cubicBezTo>
                  <a:cubicBezTo>
                    <a:pt x="5" y="10"/>
                    <a:pt x="5" y="10"/>
                    <a:pt x="5" y="10"/>
                  </a:cubicBezTo>
                  <a:cubicBezTo>
                    <a:pt x="5" y="13"/>
                    <a:pt x="5" y="13"/>
                    <a:pt x="5" y="13"/>
                  </a:cubicBezTo>
                  <a:cubicBezTo>
                    <a:pt x="4" y="12"/>
                    <a:pt x="4" y="12"/>
                    <a:pt x="3" y="12"/>
                  </a:cubicBezTo>
                  <a:cubicBezTo>
                    <a:pt x="3" y="11"/>
                    <a:pt x="3" y="11"/>
                    <a:pt x="3" y="11"/>
                  </a:cubicBezTo>
                  <a:cubicBezTo>
                    <a:pt x="2" y="11"/>
                    <a:pt x="1" y="11"/>
                    <a:pt x="0" y="11"/>
                  </a:cubicBezTo>
                  <a:cubicBezTo>
                    <a:pt x="0" y="13"/>
                    <a:pt x="1" y="13"/>
                    <a:pt x="2" y="14"/>
                  </a:cubicBezTo>
                  <a:cubicBezTo>
                    <a:pt x="4" y="14"/>
                    <a:pt x="4" y="14"/>
                    <a:pt x="5" y="13"/>
                  </a:cubicBezTo>
                  <a:cubicBezTo>
                    <a:pt x="5" y="13"/>
                    <a:pt x="5" y="13"/>
                    <a:pt x="5" y="13"/>
                  </a:cubicBezTo>
                  <a:cubicBezTo>
                    <a:pt x="5" y="15"/>
                    <a:pt x="5" y="15"/>
                    <a:pt x="5" y="15"/>
                  </a:cubicBezTo>
                  <a:cubicBezTo>
                    <a:pt x="4" y="15"/>
                    <a:pt x="2" y="15"/>
                    <a:pt x="1" y="16"/>
                  </a:cubicBezTo>
                  <a:cubicBezTo>
                    <a:pt x="0" y="16"/>
                    <a:pt x="0" y="16"/>
                    <a:pt x="0" y="16"/>
                  </a:cubicBezTo>
                  <a:cubicBezTo>
                    <a:pt x="0" y="18"/>
                    <a:pt x="0" y="18"/>
                    <a:pt x="1" y="18"/>
                  </a:cubicBezTo>
                  <a:cubicBezTo>
                    <a:pt x="1" y="17"/>
                    <a:pt x="1" y="17"/>
                    <a:pt x="1" y="17"/>
                  </a:cubicBezTo>
                  <a:cubicBezTo>
                    <a:pt x="3" y="17"/>
                    <a:pt x="3" y="17"/>
                    <a:pt x="3" y="17"/>
                  </a:cubicBezTo>
                  <a:cubicBezTo>
                    <a:pt x="3" y="17"/>
                    <a:pt x="3" y="17"/>
                    <a:pt x="3" y="17"/>
                  </a:cubicBezTo>
                  <a:cubicBezTo>
                    <a:pt x="6" y="17"/>
                    <a:pt x="6" y="17"/>
                    <a:pt x="6" y="17"/>
                  </a:cubicBezTo>
                  <a:cubicBezTo>
                    <a:pt x="6" y="19"/>
                    <a:pt x="6" y="19"/>
                    <a:pt x="6" y="19"/>
                  </a:cubicBezTo>
                  <a:cubicBezTo>
                    <a:pt x="9" y="19"/>
                    <a:pt x="9" y="19"/>
                    <a:pt x="9" y="19"/>
                  </a:cubicBezTo>
                  <a:cubicBezTo>
                    <a:pt x="9" y="18"/>
                    <a:pt x="9" y="18"/>
                    <a:pt x="9" y="18"/>
                  </a:cubicBezTo>
                  <a:cubicBezTo>
                    <a:pt x="9" y="18"/>
                    <a:pt x="8" y="19"/>
                    <a:pt x="9" y="19"/>
                  </a:cubicBezTo>
                  <a:cubicBezTo>
                    <a:pt x="11" y="19"/>
                    <a:pt x="11" y="19"/>
                    <a:pt x="11" y="19"/>
                  </a:cubicBezTo>
                  <a:cubicBezTo>
                    <a:pt x="10" y="19"/>
                    <a:pt x="10" y="19"/>
                    <a:pt x="9" y="19"/>
                  </a:cubicBezTo>
                  <a:cubicBezTo>
                    <a:pt x="9" y="20"/>
                    <a:pt x="9" y="20"/>
                    <a:pt x="9" y="20"/>
                  </a:cubicBezTo>
                  <a:cubicBezTo>
                    <a:pt x="10" y="20"/>
                    <a:pt x="10" y="20"/>
                    <a:pt x="10" y="20"/>
                  </a:cubicBezTo>
                  <a:cubicBezTo>
                    <a:pt x="10" y="20"/>
                    <a:pt x="10" y="20"/>
                    <a:pt x="10" y="20"/>
                  </a:cubicBezTo>
                  <a:cubicBezTo>
                    <a:pt x="10" y="20"/>
                    <a:pt x="11" y="20"/>
                    <a:pt x="11" y="20"/>
                  </a:cubicBezTo>
                  <a:cubicBezTo>
                    <a:pt x="12" y="20"/>
                    <a:pt x="11" y="20"/>
                    <a:pt x="11" y="20"/>
                  </a:cubicBezTo>
                  <a:cubicBezTo>
                    <a:pt x="12" y="20"/>
                    <a:pt x="12" y="20"/>
                    <a:pt x="13" y="20"/>
                  </a:cubicBezTo>
                  <a:cubicBezTo>
                    <a:pt x="13" y="20"/>
                    <a:pt x="13" y="21"/>
                    <a:pt x="14" y="20"/>
                  </a:cubicBezTo>
                  <a:cubicBezTo>
                    <a:pt x="14" y="19"/>
                    <a:pt x="14" y="19"/>
                    <a:pt x="14" y="19"/>
                  </a:cubicBezTo>
                  <a:cubicBezTo>
                    <a:pt x="16" y="19"/>
                    <a:pt x="16" y="19"/>
                    <a:pt x="16" y="19"/>
                  </a:cubicBezTo>
                  <a:cubicBezTo>
                    <a:pt x="16" y="19"/>
                    <a:pt x="16" y="19"/>
                    <a:pt x="16" y="19"/>
                  </a:cubicBezTo>
                  <a:cubicBezTo>
                    <a:pt x="17" y="19"/>
                    <a:pt x="17" y="19"/>
                    <a:pt x="17" y="19"/>
                  </a:cubicBezTo>
                  <a:cubicBezTo>
                    <a:pt x="17" y="19"/>
                    <a:pt x="17" y="19"/>
                    <a:pt x="17" y="19"/>
                  </a:cubicBezTo>
                  <a:cubicBezTo>
                    <a:pt x="19" y="19"/>
                    <a:pt x="19" y="19"/>
                    <a:pt x="19" y="19"/>
                  </a:cubicBezTo>
                  <a:cubicBezTo>
                    <a:pt x="19" y="18"/>
                    <a:pt x="19" y="18"/>
                    <a:pt x="19" y="18"/>
                  </a:cubicBezTo>
                  <a:cubicBezTo>
                    <a:pt x="19" y="18"/>
                    <a:pt x="19" y="18"/>
                    <a:pt x="19" y="18"/>
                  </a:cubicBezTo>
                  <a:cubicBezTo>
                    <a:pt x="19" y="20"/>
                    <a:pt x="19" y="20"/>
                    <a:pt x="19" y="20"/>
                  </a:cubicBezTo>
                  <a:cubicBezTo>
                    <a:pt x="20" y="21"/>
                    <a:pt x="21" y="21"/>
                    <a:pt x="22" y="21"/>
                  </a:cubicBezTo>
                  <a:cubicBezTo>
                    <a:pt x="22" y="23"/>
                    <a:pt x="22" y="23"/>
                    <a:pt x="22" y="23"/>
                  </a:cubicBezTo>
                  <a:cubicBezTo>
                    <a:pt x="24" y="22"/>
                    <a:pt x="25" y="21"/>
                    <a:pt x="25" y="18"/>
                  </a:cubicBezTo>
                  <a:cubicBezTo>
                    <a:pt x="26" y="18"/>
                    <a:pt x="26" y="18"/>
                    <a:pt x="27" y="19"/>
                  </a:cubicBezTo>
                  <a:cubicBezTo>
                    <a:pt x="27" y="19"/>
                    <a:pt x="27" y="19"/>
                    <a:pt x="27" y="19"/>
                  </a:cubicBezTo>
                  <a:cubicBezTo>
                    <a:pt x="27" y="19"/>
                    <a:pt x="27" y="19"/>
                    <a:pt x="27" y="19"/>
                  </a:cubicBezTo>
                  <a:cubicBezTo>
                    <a:pt x="30" y="19"/>
                    <a:pt x="32" y="18"/>
                    <a:pt x="34" y="19"/>
                  </a:cubicBezTo>
                  <a:cubicBezTo>
                    <a:pt x="34" y="18"/>
                    <a:pt x="35" y="18"/>
                    <a:pt x="35" y="17"/>
                  </a:cubicBezTo>
                  <a:cubicBezTo>
                    <a:pt x="35" y="17"/>
                    <a:pt x="35" y="17"/>
                    <a:pt x="35" y="17"/>
                  </a:cubicBezTo>
                  <a:cubicBezTo>
                    <a:pt x="34" y="17"/>
                    <a:pt x="34" y="17"/>
                    <a:pt x="33" y="17"/>
                  </a:cubicBezTo>
                  <a:lnTo>
                    <a:pt x="33" y="16"/>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80" name="PA-任意多边形 271"/>
            <p:cNvSpPr/>
            <p:nvPr>
              <p:custDataLst>
                <p:tags r:id="rId54"/>
              </p:custDataLst>
            </p:nvPr>
          </p:nvSpPr>
          <p:spPr bwMode="auto">
            <a:xfrm>
              <a:off x="2005994" y="2840350"/>
              <a:ext cx="75915" cy="60831"/>
            </a:xfrm>
            <a:custGeom>
              <a:avLst/>
              <a:gdLst/>
              <a:ahLst/>
              <a:cxnLst>
                <a:cxn ang="0">
                  <a:pos x="26" y="18"/>
                </a:cxn>
                <a:cxn ang="0">
                  <a:pos x="26" y="16"/>
                </a:cxn>
                <a:cxn ang="0">
                  <a:pos x="24" y="14"/>
                </a:cxn>
                <a:cxn ang="0">
                  <a:pos x="21" y="15"/>
                </a:cxn>
                <a:cxn ang="0">
                  <a:pos x="21" y="16"/>
                </a:cxn>
                <a:cxn ang="0">
                  <a:pos x="20" y="14"/>
                </a:cxn>
                <a:cxn ang="0">
                  <a:pos x="20" y="13"/>
                </a:cxn>
                <a:cxn ang="0">
                  <a:pos x="19" y="10"/>
                </a:cxn>
                <a:cxn ang="0">
                  <a:pos x="18" y="9"/>
                </a:cxn>
                <a:cxn ang="0">
                  <a:pos x="15" y="7"/>
                </a:cxn>
                <a:cxn ang="0">
                  <a:pos x="14" y="5"/>
                </a:cxn>
                <a:cxn ang="0">
                  <a:pos x="13" y="5"/>
                </a:cxn>
                <a:cxn ang="0">
                  <a:pos x="8" y="5"/>
                </a:cxn>
                <a:cxn ang="0">
                  <a:pos x="7" y="4"/>
                </a:cxn>
                <a:cxn ang="0">
                  <a:pos x="8" y="2"/>
                </a:cxn>
                <a:cxn ang="0">
                  <a:pos x="8" y="1"/>
                </a:cxn>
                <a:cxn ang="0">
                  <a:pos x="7" y="1"/>
                </a:cxn>
                <a:cxn ang="0">
                  <a:pos x="6" y="0"/>
                </a:cxn>
                <a:cxn ang="0">
                  <a:pos x="5" y="7"/>
                </a:cxn>
                <a:cxn ang="0">
                  <a:pos x="5" y="10"/>
                </a:cxn>
                <a:cxn ang="0">
                  <a:pos x="5" y="13"/>
                </a:cxn>
                <a:cxn ang="0">
                  <a:pos x="0" y="18"/>
                </a:cxn>
                <a:cxn ang="0">
                  <a:pos x="1" y="19"/>
                </a:cxn>
                <a:cxn ang="0">
                  <a:pos x="3" y="18"/>
                </a:cxn>
                <a:cxn ang="0">
                  <a:pos x="5" y="18"/>
                </a:cxn>
                <a:cxn ang="0">
                  <a:pos x="5" y="22"/>
                </a:cxn>
                <a:cxn ang="0">
                  <a:pos x="9" y="22"/>
                </a:cxn>
                <a:cxn ang="0">
                  <a:pos x="11" y="19"/>
                </a:cxn>
                <a:cxn ang="0">
                  <a:pos x="13" y="12"/>
                </a:cxn>
                <a:cxn ang="0">
                  <a:pos x="17" y="13"/>
                </a:cxn>
                <a:cxn ang="0">
                  <a:pos x="15" y="15"/>
                </a:cxn>
                <a:cxn ang="0">
                  <a:pos x="18" y="17"/>
                </a:cxn>
                <a:cxn ang="0">
                  <a:pos x="20" y="18"/>
                </a:cxn>
                <a:cxn ang="0">
                  <a:pos x="23" y="18"/>
                </a:cxn>
              </a:cxnLst>
              <a:rect l="0" t="0" r="r" b="b"/>
              <a:pathLst>
                <a:path w="26" h="22">
                  <a:moveTo>
                    <a:pt x="24" y="19"/>
                  </a:moveTo>
                  <a:cubicBezTo>
                    <a:pt x="25" y="19"/>
                    <a:pt x="25" y="18"/>
                    <a:pt x="26" y="18"/>
                  </a:cubicBezTo>
                  <a:cubicBezTo>
                    <a:pt x="26" y="16"/>
                    <a:pt x="26" y="16"/>
                    <a:pt x="26" y="16"/>
                  </a:cubicBezTo>
                  <a:cubicBezTo>
                    <a:pt x="26" y="16"/>
                    <a:pt x="26" y="16"/>
                    <a:pt x="26" y="16"/>
                  </a:cubicBezTo>
                  <a:cubicBezTo>
                    <a:pt x="26" y="14"/>
                    <a:pt x="26" y="14"/>
                    <a:pt x="26" y="14"/>
                  </a:cubicBezTo>
                  <a:cubicBezTo>
                    <a:pt x="26" y="14"/>
                    <a:pt x="25" y="14"/>
                    <a:pt x="24" y="14"/>
                  </a:cubicBezTo>
                  <a:cubicBezTo>
                    <a:pt x="24" y="14"/>
                    <a:pt x="24" y="14"/>
                    <a:pt x="24" y="14"/>
                  </a:cubicBezTo>
                  <a:cubicBezTo>
                    <a:pt x="21" y="14"/>
                    <a:pt x="23" y="14"/>
                    <a:pt x="21" y="15"/>
                  </a:cubicBezTo>
                  <a:cubicBezTo>
                    <a:pt x="21" y="16"/>
                    <a:pt x="21" y="16"/>
                    <a:pt x="21" y="16"/>
                  </a:cubicBezTo>
                  <a:cubicBezTo>
                    <a:pt x="21" y="16"/>
                    <a:pt x="21" y="16"/>
                    <a:pt x="21" y="16"/>
                  </a:cubicBezTo>
                  <a:cubicBezTo>
                    <a:pt x="21" y="14"/>
                    <a:pt x="21" y="14"/>
                    <a:pt x="21" y="14"/>
                  </a:cubicBezTo>
                  <a:cubicBezTo>
                    <a:pt x="20" y="14"/>
                    <a:pt x="20" y="14"/>
                    <a:pt x="20" y="14"/>
                  </a:cubicBezTo>
                  <a:cubicBezTo>
                    <a:pt x="20" y="13"/>
                    <a:pt x="20" y="13"/>
                    <a:pt x="20" y="13"/>
                  </a:cubicBezTo>
                  <a:cubicBezTo>
                    <a:pt x="20" y="13"/>
                    <a:pt x="20" y="13"/>
                    <a:pt x="20" y="13"/>
                  </a:cubicBezTo>
                  <a:cubicBezTo>
                    <a:pt x="20" y="12"/>
                    <a:pt x="20" y="11"/>
                    <a:pt x="20" y="10"/>
                  </a:cubicBezTo>
                  <a:cubicBezTo>
                    <a:pt x="19" y="10"/>
                    <a:pt x="19" y="10"/>
                    <a:pt x="19" y="10"/>
                  </a:cubicBezTo>
                  <a:cubicBezTo>
                    <a:pt x="19" y="10"/>
                    <a:pt x="19" y="10"/>
                    <a:pt x="19" y="10"/>
                  </a:cubicBezTo>
                  <a:cubicBezTo>
                    <a:pt x="18" y="10"/>
                    <a:pt x="18" y="9"/>
                    <a:pt x="18" y="9"/>
                  </a:cubicBezTo>
                  <a:cubicBezTo>
                    <a:pt x="17" y="8"/>
                    <a:pt x="17" y="8"/>
                    <a:pt x="17" y="8"/>
                  </a:cubicBezTo>
                  <a:cubicBezTo>
                    <a:pt x="17" y="8"/>
                    <a:pt x="16" y="7"/>
                    <a:pt x="15" y="7"/>
                  </a:cubicBezTo>
                  <a:cubicBezTo>
                    <a:pt x="15" y="6"/>
                    <a:pt x="15" y="6"/>
                    <a:pt x="15" y="5"/>
                  </a:cubicBezTo>
                  <a:cubicBezTo>
                    <a:pt x="14" y="5"/>
                    <a:pt x="14" y="5"/>
                    <a:pt x="14" y="5"/>
                  </a:cubicBezTo>
                  <a:cubicBezTo>
                    <a:pt x="14" y="5"/>
                    <a:pt x="14" y="5"/>
                    <a:pt x="14" y="5"/>
                  </a:cubicBezTo>
                  <a:cubicBezTo>
                    <a:pt x="13" y="5"/>
                    <a:pt x="13" y="5"/>
                    <a:pt x="13" y="5"/>
                  </a:cubicBezTo>
                  <a:cubicBezTo>
                    <a:pt x="12" y="5"/>
                    <a:pt x="11" y="5"/>
                    <a:pt x="10" y="4"/>
                  </a:cubicBezTo>
                  <a:cubicBezTo>
                    <a:pt x="9" y="4"/>
                    <a:pt x="9" y="5"/>
                    <a:pt x="8" y="5"/>
                  </a:cubicBezTo>
                  <a:cubicBezTo>
                    <a:pt x="8" y="5"/>
                    <a:pt x="7" y="5"/>
                    <a:pt x="7" y="4"/>
                  </a:cubicBezTo>
                  <a:cubicBezTo>
                    <a:pt x="7" y="4"/>
                    <a:pt x="7" y="4"/>
                    <a:pt x="7" y="4"/>
                  </a:cubicBezTo>
                  <a:cubicBezTo>
                    <a:pt x="7" y="4"/>
                    <a:pt x="7" y="3"/>
                    <a:pt x="7" y="2"/>
                  </a:cubicBezTo>
                  <a:cubicBezTo>
                    <a:pt x="8" y="2"/>
                    <a:pt x="8" y="2"/>
                    <a:pt x="8" y="2"/>
                  </a:cubicBezTo>
                  <a:cubicBezTo>
                    <a:pt x="8" y="2"/>
                    <a:pt x="8" y="2"/>
                    <a:pt x="9" y="1"/>
                  </a:cubicBezTo>
                  <a:cubicBezTo>
                    <a:pt x="8" y="1"/>
                    <a:pt x="8" y="1"/>
                    <a:pt x="8" y="1"/>
                  </a:cubicBezTo>
                  <a:cubicBezTo>
                    <a:pt x="8" y="1"/>
                    <a:pt x="8" y="1"/>
                    <a:pt x="8" y="1"/>
                  </a:cubicBezTo>
                  <a:cubicBezTo>
                    <a:pt x="7" y="1"/>
                    <a:pt x="7" y="1"/>
                    <a:pt x="7" y="1"/>
                  </a:cubicBezTo>
                  <a:cubicBezTo>
                    <a:pt x="7" y="0"/>
                    <a:pt x="7" y="0"/>
                    <a:pt x="7" y="0"/>
                  </a:cubicBezTo>
                  <a:cubicBezTo>
                    <a:pt x="6" y="0"/>
                    <a:pt x="6" y="0"/>
                    <a:pt x="6" y="0"/>
                  </a:cubicBezTo>
                  <a:cubicBezTo>
                    <a:pt x="6" y="1"/>
                    <a:pt x="6" y="1"/>
                    <a:pt x="6" y="1"/>
                  </a:cubicBezTo>
                  <a:cubicBezTo>
                    <a:pt x="4" y="2"/>
                    <a:pt x="6" y="5"/>
                    <a:pt x="5" y="7"/>
                  </a:cubicBezTo>
                  <a:cubicBezTo>
                    <a:pt x="5" y="7"/>
                    <a:pt x="5" y="7"/>
                    <a:pt x="5" y="7"/>
                  </a:cubicBezTo>
                  <a:cubicBezTo>
                    <a:pt x="5" y="10"/>
                    <a:pt x="5" y="10"/>
                    <a:pt x="5" y="10"/>
                  </a:cubicBezTo>
                  <a:cubicBezTo>
                    <a:pt x="5" y="10"/>
                    <a:pt x="5" y="10"/>
                    <a:pt x="5" y="10"/>
                  </a:cubicBezTo>
                  <a:cubicBezTo>
                    <a:pt x="5" y="13"/>
                    <a:pt x="5" y="13"/>
                    <a:pt x="5" y="13"/>
                  </a:cubicBezTo>
                  <a:cubicBezTo>
                    <a:pt x="4" y="14"/>
                    <a:pt x="2" y="15"/>
                    <a:pt x="0" y="16"/>
                  </a:cubicBezTo>
                  <a:cubicBezTo>
                    <a:pt x="0" y="18"/>
                    <a:pt x="0" y="18"/>
                    <a:pt x="0" y="18"/>
                  </a:cubicBezTo>
                  <a:cubicBezTo>
                    <a:pt x="1" y="18"/>
                    <a:pt x="1" y="18"/>
                    <a:pt x="1" y="18"/>
                  </a:cubicBezTo>
                  <a:cubicBezTo>
                    <a:pt x="1" y="18"/>
                    <a:pt x="1" y="19"/>
                    <a:pt x="1" y="19"/>
                  </a:cubicBezTo>
                  <a:cubicBezTo>
                    <a:pt x="3" y="19"/>
                    <a:pt x="3" y="19"/>
                    <a:pt x="3" y="19"/>
                  </a:cubicBezTo>
                  <a:cubicBezTo>
                    <a:pt x="3" y="18"/>
                    <a:pt x="3" y="18"/>
                    <a:pt x="3" y="18"/>
                  </a:cubicBezTo>
                  <a:cubicBezTo>
                    <a:pt x="5" y="18"/>
                    <a:pt x="5" y="18"/>
                    <a:pt x="5" y="18"/>
                  </a:cubicBezTo>
                  <a:cubicBezTo>
                    <a:pt x="5" y="18"/>
                    <a:pt x="5" y="18"/>
                    <a:pt x="5" y="18"/>
                  </a:cubicBezTo>
                  <a:cubicBezTo>
                    <a:pt x="6" y="18"/>
                    <a:pt x="6" y="18"/>
                    <a:pt x="6" y="18"/>
                  </a:cubicBezTo>
                  <a:cubicBezTo>
                    <a:pt x="5" y="20"/>
                    <a:pt x="5" y="20"/>
                    <a:pt x="5" y="22"/>
                  </a:cubicBezTo>
                  <a:cubicBezTo>
                    <a:pt x="6" y="22"/>
                    <a:pt x="6" y="22"/>
                    <a:pt x="6" y="22"/>
                  </a:cubicBezTo>
                  <a:cubicBezTo>
                    <a:pt x="8" y="22"/>
                    <a:pt x="8" y="22"/>
                    <a:pt x="9" y="22"/>
                  </a:cubicBezTo>
                  <a:cubicBezTo>
                    <a:pt x="11" y="21"/>
                    <a:pt x="10" y="21"/>
                    <a:pt x="11" y="19"/>
                  </a:cubicBezTo>
                  <a:cubicBezTo>
                    <a:pt x="11" y="19"/>
                    <a:pt x="11" y="19"/>
                    <a:pt x="11" y="19"/>
                  </a:cubicBezTo>
                  <a:cubicBezTo>
                    <a:pt x="11" y="14"/>
                    <a:pt x="11" y="14"/>
                    <a:pt x="11" y="14"/>
                  </a:cubicBezTo>
                  <a:cubicBezTo>
                    <a:pt x="11" y="13"/>
                    <a:pt x="13" y="12"/>
                    <a:pt x="13" y="12"/>
                  </a:cubicBezTo>
                  <a:cubicBezTo>
                    <a:pt x="14" y="11"/>
                    <a:pt x="15" y="11"/>
                    <a:pt x="16" y="11"/>
                  </a:cubicBezTo>
                  <a:cubicBezTo>
                    <a:pt x="16" y="13"/>
                    <a:pt x="16" y="13"/>
                    <a:pt x="17" y="13"/>
                  </a:cubicBezTo>
                  <a:cubicBezTo>
                    <a:pt x="17" y="15"/>
                    <a:pt x="16" y="14"/>
                    <a:pt x="16" y="15"/>
                  </a:cubicBezTo>
                  <a:cubicBezTo>
                    <a:pt x="15" y="15"/>
                    <a:pt x="15" y="15"/>
                    <a:pt x="15" y="15"/>
                  </a:cubicBezTo>
                  <a:cubicBezTo>
                    <a:pt x="15" y="16"/>
                    <a:pt x="16" y="16"/>
                    <a:pt x="16" y="16"/>
                  </a:cubicBezTo>
                  <a:cubicBezTo>
                    <a:pt x="16" y="17"/>
                    <a:pt x="17" y="17"/>
                    <a:pt x="18" y="17"/>
                  </a:cubicBezTo>
                  <a:cubicBezTo>
                    <a:pt x="18" y="18"/>
                    <a:pt x="18" y="18"/>
                    <a:pt x="18" y="18"/>
                  </a:cubicBezTo>
                  <a:cubicBezTo>
                    <a:pt x="20" y="18"/>
                    <a:pt x="20" y="18"/>
                    <a:pt x="20" y="18"/>
                  </a:cubicBezTo>
                  <a:cubicBezTo>
                    <a:pt x="20" y="18"/>
                    <a:pt x="20" y="18"/>
                    <a:pt x="20" y="18"/>
                  </a:cubicBezTo>
                  <a:cubicBezTo>
                    <a:pt x="23" y="18"/>
                    <a:pt x="23" y="18"/>
                    <a:pt x="23" y="18"/>
                  </a:cubicBezTo>
                  <a:cubicBezTo>
                    <a:pt x="23" y="18"/>
                    <a:pt x="23" y="19"/>
                    <a:pt x="24" y="19"/>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81" name="PA-任意多边形 272"/>
            <p:cNvSpPr>
              <a:spLocks noEditPoints="1"/>
            </p:cNvSpPr>
            <p:nvPr>
              <p:custDataLst>
                <p:tags r:id="rId55"/>
              </p:custDataLst>
            </p:nvPr>
          </p:nvSpPr>
          <p:spPr bwMode="auto">
            <a:xfrm>
              <a:off x="773840" y="2602553"/>
              <a:ext cx="2021960" cy="2581201"/>
            </a:xfrm>
            <a:custGeom>
              <a:avLst/>
              <a:gdLst/>
              <a:ahLst/>
              <a:cxnLst>
                <a:cxn ang="0">
                  <a:pos x="629" y="567"/>
                </a:cxn>
                <a:cxn ang="0">
                  <a:pos x="608" y="561"/>
                </a:cxn>
                <a:cxn ang="0">
                  <a:pos x="564" y="520"/>
                </a:cxn>
                <a:cxn ang="0">
                  <a:pos x="508" y="487"/>
                </a:cxn>
                <a:cxn ang="0">
                  <a:pos x="449" y="503"/>
                </a:cxn>
                <a:cxn ang="0">
                  <a:pos x="418" y="427"/>
                </a:cxn>
                <a:cxn ang="0">
                  <a:pos x="366" y="391"/>
                </a:cxn>
                <a:cxn ang="0">
                  <a:pos x="404" y="361"/>
                </a:cxn>
                <a:cxn ang="0">
                  <a:pos x="450" y="369"/>
                </a:cxn>
                <a:cxn ang="0">
                  <a:pos x="475" y="300"/>
                </a:cxn>
                <a:cxn ang="0">
                  <a:pos x="519" y="262"/>
                </a:cxn>
                <a:cxn ang="0">
                  <a:pos x="545" y="251"/>
                </a:cxn>
                <a:cxn ang="0">
                  <a:pos x="512" y="233"/>
                </a:cxn>
                <a:cxn ang="0">
                  <a:pos x="565" y="207"/>
                </a:cxn>
                <a:cxn ang="0">
                  <a:pos x="561" y="177"/>
                </a:cxn>
                <a:cxn ang="0">
                  <a:pos x="525" y="148"/>
                </a:cxn>
                <a:cxn ang="0">
                  <a:pos x="469" y="126"/>
                </a:cxn>
                <a:cxn ang="0">
                  <a:pos x="445" y="186"/>
                </a:cxn>
                <a:cxn ang="0">
                  <a:pos x="379" y="132"/>
                </a:cxn>
                <a:cxn ang="0">
                  <a:pos x="412" y="85"/>
                </a:cxn>
                <a:cxn ang="0">
                  <a:pos x="443" y="47"/>
                </a:cxn>
                <a:cxn ang="0">
                  <a:pos x="400" y="50"/>
                </a:cxn>
                <a:cxn ang="0">
                  <a:pos x="381" y="2"/>
                </a:cxn>
                <a:cxn ang="0">
                  <a:pos x="381" y="52"/>
                </a:cxn>
                <a:cxn ang="0">
                  <a:pos x="334" y="64"/>
                </a:cxn>
                <a:cxn ang="0">
                  <a:pos x="302" y="68"/>
                </a:cxn>
                <a:cxn ang="0">
                  <a:pos x="228" y="42"/>
                </a:cxn>
                <a:cxn ang="0">
                  <a:pos x="182" y="44"/>
                </a:cxn>
                <a:cxn ang="0">
                  <a:pos x="97" y="37"/>
                </a:cxn>
                <a:cxn ang="0">
                  <a:pos x="15" y="55"/>
                </a:cxn>
                <a:cxn ang="0">
                  <a:pos x="10" y="80"/>
                </a:cxn>
                <a:cxn ang="0">
                  <a:pos x="19" y="131"/>
                </a:cxn>
                <a:cxn ang="0">
                  <a:pos x="25" y="176"/>
                </a:cxn>
                <a:cxn ang="0">
                  <a:pos x="86" y="122"/>
                </a:cxn>
                <a:cxn ang="0">
                  <a:pos x="115" y="126"/>
                </a:cxn>
                <a:cxn ang="0">
                  <a:pos x="176" y="148"/>
                </a:cxn>
                <a:cxn ang="0">
                  <a:pos x="202" y="193"/>
                </a:cxn>
                <a:cxn ang="0">
                  <a:pos x="229" y="230"/>
                </a:cxn>
                <a:cxn ang="0">
                  <a:pos x="241" y="321"/>
                </a:cxn>
                <a:cxn ang="0">
                  <a:pos x="291" y="400"/>
                </a:cxn>
                <a:cxn ang="0">
                  <a:pos x="295" y="375"/>
                </a:cxn>
                <a:cxn ang="0">
                  <a:pos x="358" y="453"/>
                </a:cxn>
                <a:cxn ang="0">
                  <a:pos x="432" y="499"/>
                </a:cxn>
                <a:cxn ang="0">
                  <a:pos x="455" y="555"/>
                </a:cxn>
                <a:cxn ang="0">
                  <a:pos x="474" y="643"/>
                </a:cxn>
                <a:cxn ang="0">
                  <a:pos x="500" y="751"/>
                </a:cxn>
                <a:cxn ang="0">
                  <a:pos x="490" y="869"/>
                </a:cxn>
                <a:cxn ang="0">
                  <a:pos x="490" y="918"/>
                </a:cxn>
                <a:cxn ang="0">
                  <a:pos x="526" y="891"/>
                </a:cxn>
                <a:cxn ang="0">
                  <a:pos x="546" y="827"/>
                </a:cxn>
                <a:cxn ang="0">
                  <a:pos x="597" y="772"/>
                </a:cxn>
                <a:cxn ang="0">
                  <a:pos x="633" y="717"/>
                </a:cxn>
                <a:cxn ang="0">
                  <a:pos x="688" y="621"/>
                </a:cxn>
                <a:cxn ang="0">
                  <a:pos x="459" y="266"/>
                </a:cxn>
                <a:cxn ang="0">
                  <a:pos x="457" y="270"/>
                </a:cxn>
                <a:cxn ang="0">
                  <a:pos x="432" y="244"/>
                </a:cxn>
                <a:cxn ang="0">
                  <a:pos x="421" y="278"/>
                </a:cxn>
                <a:cxn ang="0">
                  <a:pos x="395" y="240"/>
                </a:cxn>
                <a:cxn ang="0">
                  <a:pos x="233" y="90"/>
                </a:cxn>
                <a:cxn ang="0">
                  <a:pos x="279" y="124"/>
                </a:cxn>
                <a:cxn ang="0">
                  <a:pos x="303" y="142"/>
                </a:cxn>
                <a:cxn ang="0">
                  <a:pos x="361" y="183"/>
                </a:cxn>
                <a:cxn ang="0">
                  <a:pos x="357" y="203"/>
                </a:cxn>
              </a:cxnLst>
              <a:rect l="0" t="0" r="r" b="b"/>
              <a:pathLst>
                <a:path w="691" h="933">
                  <a:moveTo>
                    <a:pt x="691" y="612"/>
                  </a:moveTo>
                  <a:cubicBezTo>
                    <a:pt x="691" y="610"/>
                    <a:pt x="690" y="608"/>
                    <a:pt x="690" y="607"/>
                  </a:cubicBezTo>
                  <a:cubicBezTo>
                    <a:pt x="689" y="607"/>
                    <a:pt x="689" y="607"/>
                    <a:pt x="689" y="607"/>
                  </a:cubicBezTo>
                  <a:cubicBezTo>
                    <a:pt x="690" y="606"/>
                    <a:pt x="689" y="607"/>
                    <a:pt x="690" y="606"/>
                  </a:cubicBezTo>
                  <a:cubicBezTo>
                    <a:pt x="690" y="605"/>
                    <a:pt x="690" y="603"/>
                    <a:pt x="689" y="602"/>
                  </a:cubicBezTo>
                  <a:cubicBezTo>
                    <a:pt x="689" y="601"/>
                    <a:pt x="688" y="601"/>
                    <a:pt x="688" y="601"/>
                  </a:cubicBezTo>
                  <a:cubicBezTo>
                    <a:pt x="688" y="599"/>
                    <a:pt x="688" y="599"/>
                    <a:pt x="688" y="599"/>
                  </a:cubicBezTo>
                  <a:cubicBezTo>
                    <a:pt x="687" y="599"/>
                    <a:pt x="687" y="599"/>
                    <a:pt x="687" y="599"/>
                  </a:cubicBezTo>
                  <a:cubicBezTo>
                    <a:pt x="687" y="598"/>
                    <a:pt x="687" y="598"/>
                    <a:pt x="687" y="598"/>
                  </a:cubicBezTo>
                  <a:cubicBezTo>
                    <a:pt x="687" y="598"/>
                    <a:pt x="687" y="598"/>
                    <a:pt x="687" y="598"/>
                  </a:cubicBezTo>
                  <a:cubicBezTo>
                    <a:pt x="687" y="597"/>
                    <a:pt x="687" y="597"/>
                    <a:pt x="687" y="597"/>
                  </a:cubicBezTo>
                  <a:cubicBezTo>
                    <a:pt x="686" y="597"/>
                    <a:pt x="686" y="597"/>
                    <a:pt x="686" y="597"/>
                  </a:cubicBezTo>
                  <a:cubicBezTo>
                    <a:pt x="686" y="596"/>
                    <a:pt x="686" y="596"/>
                    <a:pt x="686" y="596"/>
                  </a:cubicBezTo>
                  <a:cubicBezTo>
                    <a:pt x="686" y="596"/>
                    <a:pt x="686" y="596"/>
                    <a:pt x="686" y="596"/>
                  </a:cubicBezTo>
                  <a:cubicBezTo>
                    <a:pt x="686" y="595"/>
                    <a:pt x="686" y="595"/>
                    <a:pt x="686" y="595"/>
                  </a:cubicBezTo>
                  <a:cubicBezTo>
                    <a:pt x="685" y="595"/>
                    <a:pt x="683" y="593"/>
                    <a:pt x="682" y="593"/>
                  </a:cubicBezTo>
                  <a:cubicBezTo>
                    <a:pt x="681" y="594"/>
                    <a:pt x="681" y="594"/>
                    <a:pt x="681" y="594"/>
                  </a:cubicBezTo>
                  <a:cubicBezTo>
                    <a:pt x="681" y="594"/>
                    <a:pt x="681" y="594"/>
                    <a:pt x="681" y="594"/>
                  </a:cubicBezTo>
                  <a:cubicBezTo>
                    <a:pt x="681" y="593"/>
                    <a:pt x="681" y="593"/>
                    <a:pt x="681" y="593"/>
                  </a:cubicBezTo>
                  <a:cubicBezTo>
                    <a:pt x="681" y="593"/>
                    <a:pt x="680" y="593"/>
                    <a:pt x="680" y="592"/>
                  </a:cubicBezTo>
                  <a:cubicBezTo>
                    <a:pt x="678" y="592"/>
                    <a:pt x="678" y="592"/>
                    <a:pt x="677" y="593"/>
                  </a:cubicBezTo>
                  <a:cubicBezTo>
                    <a:pt x="677" y="593"/>
                    <a:pt x="677" y="593"/>
                    <a:pt x="677" y="593"/>
                  </a:cubicBezTo>
                  <a:cubicBezTo>
                    <a:pt x="677" y="593"/>
                    <a:pt x="677" y="593"/>
                    <a:pt x="677" y="592"/>
                  </a:cubicBezTo>
                  <a:cubicBezTo>
                    <a:pt x="677" y="592"/>
                    <a:pt x="677" y="592"/>
                    <a:pt x="676" y="592"/>
                  </a:cubicBezTo>
                  <a:cubicBezTo>
                    <a:pt x="676" y="592"/>
                    <a:pt x="675" y="589"/>
                    <a:pt x="675" y="589"/>
                  </a:cubicBezTo>
                  <a:cubicBezTo>
                    <a:pt x="674" y="589"/>
                    <a:pt x="674" y="589"/>
                    <a:pt x="674" y="589"/>
                  </a:cubicBezTo>
                  <a:cubicBezTo>
                    <a:pt x="674" y="587"/>
                    <a:pt x="673" y="588"/>
                    <a:pt x="672" y="587"/>
                  </a:cubicBezTo>
                  <a:cubicBezTo>
                    <a:pt x="671" y="586"/>
                    <a:pt x="671" y="585"/>
                    <a:pt x="670" y="585"/>
                  </a:cubicBezTo>
                  <a:cubicBezTo>
                    <a:pt x="669" y="585"/>
                    <a:pt x="669" y="585"/>
                    <a:pt x="669" y="585"/>
                  </a:cubicBezTo>
                  <a:cubicBezTo>
                    <a:pt x="669" y="584"/>
                    <a:pt x="669" y="584"/>
                    <a:pt x="668" y="583"/>
                  </a:cubicBezTo>
                  <a:cubicBezTo>
                    <a:pt x="667" y="583"/>
                    <a:pt x="667" y="583"/>
                    <a:pt x="667" y="583"/>
                  </a:cubicBezTo>
                  <a:cubicBezTo>
                    <a:pt x="667" y="583"/>
                    <a:pt x="667" y="583"/>
                    <a:pt x="667" y="583"/>
                  </a:cubicBezTo>
                  <a:cubicBezTo>
                    <a:pt x="666" y="583"/>
                    <a:pt x="666" y="583"/>
                    <a:pt x="666" y="583"/>
                  </a:cubicBezTo>
                  <a:cubicBezTo>
                    <a:pt x="666" y="582"/>
                    <a:pt x="666" y="582"/>
                    <a:pt x="666" y="582"/>
                  </a:cubicBezTo>
                  <a:cubicBezTo>
                    <a:pt x="665" y="582"/>
                    <a:pt x="665" y="582"/>
                    <a:pt x="665" y="582"/>
                  </a:cubicBezTo>
                  <a:cubicBezTo>
                    <a:pt x="665" y="582"/>
                    <a:pt x="665" y="582"/>
                    <a:pt x="665" y="582"/>
                  </a:cubicBezTo>
                  <a:cubicBezTo>
                    <a:pt x="664" y="582"/>
                    <a:pt x="664" y="582"/>
                    <a:pt x="664" y="582"/>
                  </a:cubicBezTo>
                  <a:cubicBezTo>
                    <a:pt x="664" y="581"/>
                    <a:pt x="664" y="581"/>
                    <a:pt x="664" y="581"/>
                  </a:cubicBezTo>
                  <a:cubicBezTo>
                    <a:pt x="664" y="581"/>
                    <a:pt x="663" y="581"/>
                    <a:pt x="663" y="581"/>
                  </a:cubicBezTo>
                  <a:cubicBezTo>
                    <a:pt x="663" y="580"/>
                    <a:pt x="663" y="580"/>
                    <a:pt x="663" y="580"/>
                  </a:cubicBezTo>
                  <a:cubicBezTo>
                    <a:pt x="661" y="580"/>
                    <a:pt x="660" y="581"/>
                    <a:pt x="659" y="581"/>
                  </a:cubicBezTo>
                  <a:cubicBezTo>
                    <a:pt x="659" y="581"/>
                    <a:pt x="659" y="581"/>
                    <a:pt x="659" y="581"/>
                  </a:cubicBezTo>
                  <a:cubicBezTo>
                    <a:pt x="659" y="580"/>
                    <a:pt x="659" y="580"/>
                    <a:pt x="659" y="580"/>
                  </a:cubicBezTo>
                  <a:cubicBezTo>
                    <a:pt x="657" y="580"/>
                    <a:pt x="657" y="580"/>
                    <a:pt x="657" y="580"/>
                  </a:cubicBezTo>
                  <a:cubicBezTo>
                    <a:pt x="657" y="580"/>
                    <a:pt x="657" y="580"/>
                    <a:pt x="657" y="580"/>
                  </a:cubicBezTo>
                  <a:cubicBezTo>
                    <a:pt x="654" y="580"/>
                    <a:pt x="654" y="580"/>
                    <a:pt x="654" y="580"/>
                  </a:cubicBezTo>
                  <a:cubicBezTo>
                    <a:pt x="654" y="579"/>
                    <a:pt x="654" y="579"/>
                    <a:pt x="654" y="579"/>
                  </a:cubicBezTo>
                  <a:cubicBezTo>
                    <a:pt x="653" y="579"/>
                    <a:pt x="653" y="579"/>
                    <a:pt x="653" y="579"/>
                  </a:cubicBezTo>
                  <a:cubicBezTo>
                    <a:pt x="653" y="579"/>
                    <a:pt x="653" y="579"/>
                    <a:pt x="653" y="579"/>
                  </a:cubicBezTo>
                  <a:cubicBezTo>
                    <a:pt x="651" y="579"/>
                    <a:pt x="651" y="579"/>
                    <a:pt x="651" y="579"/>
                  </a:cubicBezTo>
                  <a:cubicBezTo>
                    <a:pt x="652" y="579"/>
                    <a:pt x="652" y="579"/>
                    <a:pt x="652" y="579"/>
                  </a:cubicBezTo>
                  <a:cubicBezTo>
                    <a:pt x="650" y="579"/>
                    <a:pt x="650" y="579"/>
                    <a:pt x="650" y="579"/>
                  </a:cubicBezTo>
                  <a:cubicBezTo>
                    <a:pt x="650" y="579"/>
                    <a:pt x="650" y="579"/>
                    <a:pt x="650" y="578"/>
                  </a:cubicBezTo>
                  <a:cubicBezTo>
                    <a:pt x="649" y="578"/>
                    <a:pt x="649" y="578"/>
                    <a:pt x="649" y="578"/>
                  </a:cubicBezTo>
                  <a:cubicBezTo>
                    <a:pt x="649" y="577"/>
                    <a:pt x="649" y="577"/>
                    <a:pt x="649" y="577"/>
                  </a:cubicBezTo>
                  <a:cubicBezTo>
                    <a:pt x="648" y="577"/>
                    <a:pt x="648" y="578"/>
                    <a:pt x="648" y="577"/>
                  </a:cubicBezTo>
                  <a:cubicBezTo>
                    <a:pt x="646" y="577"/>
                    <a:pt x="646" y="577"/>
                    <a:pt x="646" y="577"/>
                  </a:cubicBezTo>
                  <a:cubicBezTo>
                    <a:pt x="646" y="577"/>
                    <a:pt x="646" y="577"/>
                    <a:pt x="646" y="577"/>
                  </a:cubicBezTo>
                  <a:cubicBezTo>
                    <a:pt x="646" y="577"/>
                    <a:pt x="646" y="577"/>
                    <a:pt x="646" y="577"/>
                  </a:cubicBezTo>
                  <a:cubicBezTo>
                    <a:pt x="646" y="577"/>
                    <a:pt x="646" y="577"/>
                    <a:pt x="646" y="577"/>
                  </a:cubicBezTo>
                  <a:cubicBezTo>
                    <a:pt x="644" y="577"/>
                    <a:pt x="644" y="577"/>
                    <a:pt x="644" y="577"/>
                  </a:cubicBezTo>
                  <a:cubicBezTo>
                    <a:pt x="644" y="578"/>
                    <a:pt x="643" y="579"/>
                    <a:pt x="643" y="580"/>
                  </a:cubicBezTo>
                  <a:cubicBezTo>
                    <a:pt x="642" y="580"/>
                    <a:pt x="642" y="580"/>
                    <a:pt x="642" y="580"/>
                  </a:cubicBezTo>
                  <a:cubicBezTo>
                    <a:pt x="640" y="580"/>
                    <a:pt x="640" y="579"/>
                    <a:pt x="641" y="578"/>
                  </a:cubicBezTo>
                  <a:cubicBezTo>
                    <a:pt x="641" y="577"/>
                    <a:pt x="641" y="577"/>
                    <a:pt x="641" y="577"/>
                  </a:cubicBezTo>
                  <a:cubicBezTo>
                    <a:pt x="640" y="577"/>
                    <a:pt x="640" y="577"/>
                    <a:pt x="640" y="577"/>
                  </a:cubicBezTo>
                  <a:cubicBezTo>
                    <a:pt x="640" y="577"/>
                    <a:pt x="640" y="577"/>
                    <a:pt x="640" y="577"/>
                  </a:cubicBezTo>
                  <a:cubicBezTo>
                    <a:pt x="639" y="577"/>
                    <a:pt x="639" y="577"/>
                    <a:pt x="639" y="577"/>
                  </a:cubicBezTo>
                  <a:cubicBezTo>
                    <a:pt x="639" y="576"/>
                    <a:pt x="639" y="576"/>
                    <a:pt x="640" y="575"/>
                  </a:cubicBezTo>
                  <a:cubicBezTo>
                    <a:pt x="640" y="574"/>
                    <a:pt x="639" y="574"/>
                    <a:pt x="638" y="573"/>
                  </a:cubicBezTo>
                  <a:cubicBezTo>
                    <a:pt x="638" y="573"/>
                    <a:pt x="638" y="572"/>
                    <a:pt x="638" y="572"/>
                  </a:cubicBezTo>
                  <a:cubicBezTo>
                    <a:pt x="638" y="572"/>
                    <a:pt x="638" y="571"/>
                    <a:pt x="638" y="571"/>
                  </a:cubicBezTo>
                  <a:cubicBezTo>
                    <a:pt x="635" y="571"/>
                    <a:pt x="636" y="571"/>
                    <a:pt x="635" y="572"/>
                  </a:cubicBezTo>
                  <a:cubicBezTo>
                    <a:pt x="635" y="572"/>
                    <a:pt x="635" y="572"/>
                    <a:pt x="635" y="572"/>
                  </a:cubicBezTo>
                  <a:cubicBezTo>
                    <a:pt x="634" y="572"/>
                    <a:pt x="634" y="572"/>
                    <a:pt x="634" y="572"/>
                  </a:cubicBezTo>
                  <a:cubicBezTo>
                    <a:pt x="635" y="571"/>
                    <a:pt x="635" y="571"/>
                    <a:pt x="635" y="571"/>
                  </a:cubicBezTo>
                  <a:cubicBezTo>
                    <a:pt x="635" y="570"/>
                    <a:pt x="635" y="570"/>
                    <a:pt x="635" y="569"/>
                  </a:cubicBezTo>
                  <a:cubicBezTo>
                    <a:pt x="634" y="569"/>
                    <a:pt x="634" y="569"/>
                    <a:pt x="634" y="569"/>
                  </a:cubicBezTo>
                  <a:cubicBezTo>
                    <a:pt x="634" y="569"/>
                    <a:pt x="634" y="569"/>
                    <a:pt x="633" y="569"/>
                  </a:cubicBezTo>
                  <a:cubicBezTo>
                    <a:pt x="633" y="569"/>
                    <a:pt x="633" y="569"/>
                    <a:pt x="632" y="569"/>
                  </a:cubicBezTo>
                  <a:cubicBezTo>
                    <a:pt x="632" y="567"/>
                    <a:pt x="632" y="567"/>
                    <a:pt x="632" y="567"/>
                  </a:cubicBezTo>
                  <a:cubicBezTo>
                    <a:pt x="631" y="568"/>
                    <a:pt x="632" y="567"/>
                    <a:pt x="631" y="568"/>
                  </a:cubicBezTo>
                  <a:cubicBezTo>
                    <a:pt x="630" y="568"/>
                    <a:pt x="630" y="568"/>
                    <a:pt x="630" y="568"/>
                  </a:cubicBezTo>
                  <a:cubicBezTo>
                    <a:pt x="630" y="567"/>
                    <a:pt x="629" y="567"/>
                    <a:pt x="629" y="567"/>
                  </a:cubicBezTo>
                  <a:cubicBezTo>
                    <a:pt x="628" y="567"/>
                    <a:pt x="628" y="567"/>
                    <a:pt x="628" y="567"/>
                  </a:cubicBezTo>
                  <a:cubicBezTo>
                    <a:pt x="628" y="566"/>
                    <a:pt x="628" y="566"/>
                    <a:pt x="628" y="566"/>
                  </a:cubicBezTo>
                  <a:cubicBezTo>
                    <a:pt x="627" y="565"/>
                    <a:pt x="627" y="565"/>
                    <a:pt x="626" y="565"/>
                  </a:cubicBezTo>
                  <a:cubicBezTo>
                    <a:pt x="625" y="565"/>
                    <a:pt x="623" y="565"/>
                    <a:pt x="622" y="565"/>
                  </a:cubicBezTo>
                  <a:cubicBezTo>
                    <a:pt x="622" y="565"/>
                    <a:pt x="622" y="565"/>
                    <a:pt x="622" y="565"/>
                  </a:cubicBezTo>
                  <a:cubicBezTo>
                    <a:pt x="621" y="566"/>
                    <a:pt x="621" y="567"/>
                    <a:pt x="619" y="567"/>
                  </a:cubicBezTo>
                  <a:cubicBezTo>
                    <a:pt x="619" y="568"/>
                    <a:pt x="619" y="567"/>
                    <a:pt x="619" y="568"/>
                  </a:cubicBezTo>
                  <a:cubicBezTo>
                    <a:pt x="619" y="569"/>
                    <a:pt x="619" y="569"/>
                    <a:pt x="620" y="569"/>
                  </a:cubicBezTo>
                  <a:cubicBezTo>
                    <a:pt x="620" y="570"/>
                    <a:pt x="620" y="570"/>
                    <a:pt x="620" y="570"/>
                  </a:cubicBezTo>
                  <a:cubicBezTo>
                    <a:pt x="618" y="570"/>
                    <a:pt x="618" y="570"/>
                    <a:pt x="618" y="570"/>
                  </a:cubicBezTo>
                  <a:cubicBezTo>
                    <a:pt x="618" y="570"/>
                    <a:pt x="618" y="571"/>
                    <a:pt x="618" y="571"/>
                  </a:cubicBezTo>
                  <a:cubicBezTo>
                    <a:pt x="617" y="571"/>
                    <a:pt x="617" y="572"/>
                    <a:pt x="616" y="572"/>
                  </a:cubicBezTo>
                  <a:cubicBezTo>
                    <a:pt x="616" y="573"/>
                    <a:pt x="616" y="573"/>
                    <a:pt x="616" y="573"/>
                  </a:cubicBezTo>
                  <a:cubicBezTo>
                    <a:pt x="615" y="573"/>
                    <a:pt x="615" y="573"/>
                    <a:pt x="615" y="573"/>
                  </a:cubicBezTo>
                  <a:cubicBezTo>
                    <a:pt x="615" y="572"/>
                    <a:pt x="615" y="572"/>
                    <a:pt x="615" y="572"/>
                  </a:cubicBezTo>
                  <a:cubicBezTo>
                    <a:pt x="614" y="572"/>
                    <a:pt x="614" y="572"/>
                    <a:pt x="614" y="572"/>
                  </a:cubicBezTo>
                  <a:cubicBezTo>
                    <a:pt x="613" y="572"/>
                    <a:pt x="614" y="573"/>
                    <a:pt x="613" y="573"/>
                  </a:cubicBezTo>
                  <a:cubicBezTo>
                    <a:pt x="613" y="572"/>
                    <a:pt x="613" y="572"/>
                    <a:pt x="613" y="572"/>
                  </a:cubicBezTo>
                  <a:cubicBezTo>
                    <a:pt x="611" y="572"/>
                    <a:pt x="611" y="572"/>
                    <a:pt x="611" y="572"/>
                  </a:cubicBezTo>
                  <a:cubicBezTo>
                    <a:pt x="611" y="573"/>
                    <a:pt x="611" y="573"/>
                    <a:pt x="611" y="573"/>
                  </a:cubicBezTo>
                  <a:cubicBezTo>
                    <a:pt x="609" y="573"/>
                    <a:pt x="609" y="573"/>
                    <a:pt x="609" y="573"/>
                  </a:cubicBezTo>
                  <a:cubicBezTo>
                    <a:pt x="608" y="572"/>
                    <a:pt x="608" y="572"/>
                    <a:pt x="608" y="572"/>
                  </a:cubicBezTo>
                  <a:cubicBezTo>
                    <a:pt x="608" y="572"/>
                    <a:pt x="607" y="571"/>
                    <a:pt x="606" y="570"/>
                  </a:cubicBezTo>
                  <a:cubicBezTo>
                    <a:pt x="606" y="569"/>
                    <a:pt x="606" y="569"/>
                    <a:pt x="606" y="569"/>
                  </a:cubicBezTo>
                  <a:cubicBezTo>
                    <a:pt x="606" y="569"/>
                    <a:pt x="606" y="569"/>
                    <a:pt x="606" y="569"/>
                  </a:cubicBezTo>
                  <a:cubicBezTo>
                    <a:pt x="606" y="567"/>
                    <a:pt x="606" y="567"/>
                    <a:pt x="606" y="567"/>
                  </a:cubicBezTo>
                  <a:cubicBezTo>
                    <a:pt x="606" y="567"/>
                    <a:pt x="606" y="567"/>
                    <a:pt x="606" y="567"/>
                  </a:cubicBezTo>
                  <a:cubicBezTo>
                    <a:pt x="606" y="567"/>
                    <a:pt x="606" y="567"/>
                    <a:pt x="606" y="567"/>
                  </a:cubicBezTo>
                  <a:cubicBezTo>
                    <a:pt x="605" y="567"/>
                    <a:pt x="605" y="567"/>
                    <a:pt x="605" y="567"/>
                  </a:cubicBezTo>
                  <a:cubicBezTo>
                    <a:pt x="605" y="567"/>
                    <a:pt x="605" y="567"/>
                    <a:pt x="605" y="567"/>
                  </a:cubicBezTo>
                  <a:cubicBezTo>
                    <a:pt x="604" y="568"/>
                    <a:pt x="603" y="568"/>
                    <a:pt x="603" y="569"/>
                  </a:cubicBezTo>
                  <a:cubicBezTo>
                    <a:pt x="602" y="569"/>
                    <a:pt x="602" y="569"/>
                    <a:pt x="602" y="569"/>
                  </a:cubicBezTo>
                  <a:cubicBezTo>
                    <a:pt x="603" y="570"/>
                    <a:pt x="603" y="570"/>
                    <a:pt x="603" y="570"/>
                  </a:cubicBezTo>
                  <a:cubicBezTo>
                    <a:pt x="602" y="570"/>
                    <a:pt x="602" y="570"/>
                    <a:pt x="602" y="570"/>
                  </a:cubicBezTo>
                  <a:cubicBezTo>
                    <a:pt x="602" y="574"/>
                    <a:pt x="602" y="574"/>
                    <a:pt x="602" y="574"/>
                  </a:cubicBezTo>
                  <a:cubicBezTo>
                    <a:pt x="602" y="574"/>
                    <a:pt x="602" y="574"/>
                    <a:pt x="602" y="574"/>
                  </a:cubicBezTo>
                  <a:cubicBezTo>
                    <a:pt x="602" y="574"/>
                    <a:pt x="602" y="575"/>
                    <a:pt x="602" y="575"/>
                  </a:cubicBezTo>
                  <a:cubicBezTo>
                    <a:pt x="601" y="575"/>
                    <a:pt x="602" y="575"/>
                    <a:pt x="601" y="575"/>
                  </a:cubicBezTo>
                  <a:cubicBezTo>
                    <a:pt x="601" y="575"/>
                    <a:pt x="601" y="575"/>
                    <a:pt x="601" y="575"/>
                  </a:cubicBezTo>
                  <a:cubicBezTo>
                    <a:pt x="601" y="575"/>
                    <a:pt x="601" y="574"/>
                    <a:pt x="601" y="574"/>
                  </a:cubicBezTo>
                  <a:cubicBezTo>
                    <a:pt x="602" y="574"/>
                    <a:pt x="602" y="574"/>
                    <a:pt x="602" y="574"/>
                  </a:cubicBezTo>
                  <a:cubicBezTo>
                    <a:pt x="602" y="572"/>
                    <a:pt x="601" y="570"/>
                    <a:pt x="601" y="568"/>
                  </a:cubicBezTo>
                  <a:cubicBezTo>
                    <a:pt x="599" y="568"/>
                    <a:pt x="599" y="569"/>
                    <a:pt x="598" y="569"/>
                  </a:cubicBezTo>
                  <a:cubicBezTo>
                    <a:pt x="597" y="569"/>
                    <a:pt x="597" y="569"/>
                    <a:pt x="597" y="569"/>
                  </a:cubicBezTo>
                  <a:cubicBezTo>
                    <a:pt x="597" y="570"/>
                    <a:pt x="597" y="570"/>
                    <a:pt x="597" y="570"/>
                  </a:cubicBezTo>
                  <a:cubicBezTo>
                    <a:pt x="596" y="570"/>
                    <a:pt x="596" y="570"/>
                    <a:pt x="596" y="570"/>
                  </a:cubicBezTo>
                  <a:cubicBezTo>
                    <a:pt x="596" y="570"/>
                    <a:pt x="596" y="570"/>
                    <a:pt x="596" y="570"/>
                  </a:cubicBezTo>
                  <a:cubicBezTo>
                    <a:pt x="595" y="570"/>
                    <a:pt x="594" y="571"/>
                    <a:pt x="593" y="571"/>
                  </a:cubicBezTo>
                  <a:cubicBezTo>
                    <a:pt x="593" y="571"/>
                    <a:pt x="593" y="571"/>
                    <a:pt x="593" y="571"/>
                  </a:cubicBezTo>
                  <a:cubicBezTo>
                    <a:pt x="592" y="571"/>
                    <a:pt x="592" y="571"/>
                    <a:pt x="592" y="571"/>
                  </a:cubicBezTo>
                  <a:cubicBezTo>
                    <a:pt x="592" y="571"/>
                    <a:pt x="592" y="571"/>
                    <a:pt x="592" y="571"/>
                  </a:cubicBezTo>
                  <a:cubicBezTo>
                    <a:pt x="592" y="572"/>
                    <a:pt x="591" y="572"/>
                    <a:pt x="591" y="572"/>
                  </a:cubicBezTo>
                  <a:cubicBezTo>
                    <a:pt x="591" y="573"/>
                    <a:pt x="591" y="573"/>
                    <a:pt x="591" y="573"/>
                  </a:cubicBezTo>
                  <a:cubicBezTo>
                    <a:pt x="590" y="574"/>
                    <a:pt x="589" y="574"/>
                    <a:pt x="589" y="575"/>
                  </a:cubicBezTo>
                  <a:cubicBezTo>
                    <a:pt x="586" y="575"/>
                    <a:pt x="581" y="575"/>
                    <a:pt x="580" y="576"/>
                  </a:cubicBezTo>
                  <a:cubicBezTo>
                    <a:pt x="579" y="576"/>
                    <a:pt x="579" y="576"/>
                    <a:pt x="579" y="576"/>
                  </a:cubicBezTo>
                  <a:cubicBezTo>
                    <a:pt x="579" y="575"/>
                    <a:pt x="579" y="575"/>
                    <a:pt x="579" y="575"/>
                  </a:cubicBezTo>
                  <a:cubicBezTo>
                    <a:pt x="580" y="575"/>
                    <a:pt x="583" y="574"/>
                    <a:pt x="584" y="575"/>
                  </a:cubicBezTo>
                  <a:cubicBezTo>
                    <a:pt x="589" y="575"/>
                    <a:pt x="589" y="575"/>
                    <a:pt x="589" y="575"/>
                  </a:cubicBezTo>
                  <a:cubicBezTo>
                    <a:pt x="589" y="575"/>
                    <a:pt x="589" y="575"/>
                    <a:pt x="589" y="575"/>
                  </a:cubicBezTo>
                  <a:cubicBezTo>
                    <a:pt x="589" y="574"/>
                    <a:pt x="590" y="573"/>
                    <a:pt x="591" y="573"/>
                  </a:cubicBezTo>
                  <a:cubicBezTo>
                    <a:pt x="591" y="571"/>
                    <a:pt x="591" y="571"/>
                    <a:pt x="591" y="571"/>
                  </a:cubicBezTo>
                  <a:cubicBezTo>
                    <a:pt x="591" y="571"/>
                    <a:pt x="591" y="571"/>
                    <a:pt x="592" y="571"/>
                  </a:cubicBezTo>
                  <a:cubicBezTo>
                    <a:pt x="592" y="571"/>
                    <a:pt x="592" y="571"/>
                    <a:pt x="592" y="571"/>
                  </a:cubicBezTo>
                  <a:cubicBezTo>
                    <a:pt x="592" y="571"/>
                    <a:pt x="593" y="570"/>
                    <a:pt x="594" y="570"/>
                  </a:cubicBezTo>
                  <a:cubicBezTo>
                    <a:pt x="594" y="570"/>
                    <a:pt x="594" y="570"/>
                    <a:pt x="594" y="570"/>
                  </a:cubicBezTo>
                  <a:cubicBezTo>
                    <a:pt x="596" y="570"/>
                    <a:pt x="596" y="570"/>
                    <a:pt x="596" y="570"/>
                  </a:cubicBezTo>
                  <a:cubicBezTo>
                    <a:pt x="596" y="569"/>
                    <a:pt x="596" y="569"/>
                    <a:pt x="596" y="569"/>
                  </a:cubicBezTo>
                  <a:cubicBezTo>
                    <a:pt x="597" y="569"/>
                    <a:pt x="597" y="569"/>
                    <a:pt x="597" y="569"/>
                  </a:cubicBezTo>
                  <a:cubicBezTo>
                    <a:pt x="598" y="569"/>
                    <a:pt x="598" y="568"/>
                    <a:pt x="600" y="568"/>
                  </a:cubicBezTo>
                  <a:cubicBezTo>
                    <a:pt x="601" y="567"/>
                    <a:pt x="601" y="565"/>
                    <a:pt x="601" y="565"/>
                  </a:cubicBezTo>
                  <a:cubicBezTo>
                    <a:pt x="602" y="564"/>
                    <a:pt x="602" y="564"/>
                    <a:pt x="602" y="564"/>
                  </a:cubicBezTo>
                  <a:cubicBezTo>
                    <a:pt x="602" y="563"/>
                    <a:pt x="602" y="563"/>
                    <a:pt x="602" y="563"/>
                  </a:cubicBezTo>
                  <a:cubicBezTo>
                    <a:pt x="603" y="563"/>
                    <a:pt x="603" y="563"/>
                    <a:pt x="603" y="563"/>
                  </a:cubicBezTo>
                  <a:cubicBezTo>
                    <a:pt x="603" y="562"/>
                    <a:pt x="603" y="562"/>
                    <a:pt x="603" y="562"/>
                  </a:cubicBezTo>
                  <a:cubicBezTo>
                    <a:pt x="603" y="562"/>
                    <a:pt x="603" y="562"/>
                    <a:pt x="603" y="562"/>
                  </a:cubicBezTo>
                  <a:cubicBezTo>
                    <a:pt x="603" y="561"/>
                    <a:pt x="603" y="561"/>
                    <a:pt x="603" y="561"/>
                  </a:cubicBezTo>
                  <a:cubicBezTo>
                    <a:pt x="604" y="561"/>
                    <a:pt x="604" y="561"/>
                    <a:pt x="604" y="561"/>
                  </a:cubicBezTo>
                  <a:cubicBezTo>
                    <a:pt x="604" y="560"/>
                    <a:pt x="604" y="560"/>
                    <a:pt x="604" y="560"/>
                  </a:cubicBezTo>
                  <a:cubicBezTo>
                    <a:pt x="605" y="560"/>
                    <a:pt x="605" y="560"/>
                    <a:pt x="605" y="560"/>
                  </a:cubicBezTo>
                  <a:cubicBezTo>
                    <a:pt x="606" y="559"/>
                    <a:pt x="606" y="558"/>
                    <a:pt x="607" y="557"/>
                  </a:cubicBezTo>
                  <a:cubicBezTo>
                    <a:pt x="607" y="557"/>
                    <a:pt x="607" y="557"/>
                    <a:pt x="607" y="557"/>
                  </a:cubicBezTo>
                  <a:cubicBezTo>
                    <a:pt x="607" y="558"/>
                    <a:pt x="607" y="558"/>
                    <a:pt x="606" y="559"/>
                  </a:cubicBezTo>
                  <a:cubicBezTo>
                    <a:pt x="607" y="559"/>
                    <a:pt x="607" y="560"/>
                    <a:pt x="608" y="561"/>
                  </a:cubicBezTo>
                  <a:cubicBezTo>
                    <a:pt x="609" y="561"/>
                    <a:pt x="610" y="560"/>
                    <a:pt x="610" y="560"/>
                  </a:cubicBezTo>
                  <a:cubicBezTo>
                    <a:pt x="610" y="560"/>
                    <a:pt x="610" y="560"/>
                    <a:pt x="610" y="560"/>
                  </a:cubicBezTo>
                  <a:cubicBezTo>
                    <a:pt x="611" y="560"/>
                    <a:pt x="611" y="560"/>
                    <a:pt x="611" y="560"/>
                  </a:cubicBezTo>
                  <a:cubicBezTo>
                    <a:pt x="611" y="559"/>
                    <a:pt x="611" y="559"/>
                    <a:pt x="611" y="559"/>
                  </a:cubicBezTo>
                  <a:cubicBezTo>
                    <a:pt x="610" y="559"/>
                    <a:pt x="610" y="559"/>
                    <a:pt x="610" y="559"/>
                  </a:cubicBezTo>
                  <a:cubicBezTo>
                    <a:pt x="610" y="557"/>
                    <a:pt x="610" y="557"/>
                    <a:pt x="610" y="557"/>
                  </a:cubicBezTo>
                  <a:cubicBezTo>
                    <a:pt x="609" y="557"/>
                    <a:pt x="609" y="557"/>
                    <a:pt x="609" y="557"/>
                  </a:cubicBezTo>
                  <a:cubicBezTo>
                    <a:pt x="609" y="556"/>
                    <a:pt x="609" y="556"/>
                    <a:pt x="609" y="556"/>
                  </a:cubicBezTo>
                  <a:cubicBezTo>
                    <a:pt x="610" y="557"/>
                    <a:pt x="610" y="557"/>
                    <a:pt x="611" y="557"/>
                  </a:cubicBezTo>
                  <a:cubicBezTo>
                    <a:pt x="611" y="556"/>
                    <a:pt x="611" y="555"/>
                    <a:pt x="612" y="553"/>
                  </a:cubicBezTo>
                  <a:cubicBezTo>
                    <a:pt x="610" y="554"/>
                    <a:pt x="610" y="554"/>
                    <a:pt x="609" y="555"/>
                  </a:cubicBezTo>
                  <a:cubicBezTo>
                    <a:pt x="609" y="555"/>
                    <a:pt x="609" y="555"/>
                    <a:pt x="609" y="555"/>
                  </a:cubicBezTo>
                  <a:cubicBezTo>
                    <a:pt x="609" y="555"/>
                    <a:pt x="609" y="555"/>
                    <a:pt x="609" y="556"/>
                  </a:cubicBezTo>
                  <a:cubicBezTo>
                    <a:pt x="608" y="556"/>
                    <a:pt x="608" y="556"/>
                    <a:pt x="608" y="556"/>
                  </a:cubicBezTo>
                  <a:cubicBezTo>
                    <a:pt x="608" y="555"/>
                    <a:pt x="609" y="554"/>
                    <a:pt x="609" y="553"/>
                  </a:cubicBezTo>
                  <a:cubicBezTo>
                    <a:pt x="609" y="552"/>
                    <a:pt x="609" y="552"/>
                    <a:pt x="608" y="552"/>
                  </a:cubicBezTo>
                  <a:cubicBezTo>
                    <a:pt x="608" y="552"/>
                    <a:pt x="608" y="552"/>
                    <a:pt x="608" y="552"/>
                  </a:cubicBezTo>
                  <a:cubicBezTo>
                    <a:pt x="609" y="551"/>
                    <a:pt x="610" y="551"/>
                    <a:pt x="610" y="550"/>
                  </a:cubicBezTo>
                  <a:cubicBezTo>
                    <a:pt x="611" y="550"/>
                    <a:pt x="610" y="550"/>
                    <a:pt x="611" y="550"/>
                  </a:cubicBezTo>
                  <a:cubicBezTo>
                    <a:pt x="611" y="548"/>
                    <a:pt x="611" y="548"/>
                    <a:pt x="610" y="548"/>
                  </a:cubicBezTo>
                  <a:cubicBezTo>
                    <a:pt x="608" y="548"/>
                    <a:pt x="608" y="548"/>
                    <a:pt x="608" y="548"/>
                  </a:cubicBezTo>
                  <a:cubicBezTo>
                    <a:pt x="608" y="548"/>
                    <a:pt x="608" y="548"/>
                    <a:pt x="608" y="548"/>
                  </a:cubicBezTo>
                  <a:cubicBezTo>
                    <a:pt x="607" y="548"/>
                    <a:pt x="607" y="548"/>
                    <a:pt x="607" y="548"/>
                  </a:cubicBezTo>
                  <a:cubicBezTo>
                    <a:pt x="607" y="548"/>
                    <a:pt x="608" y="548"/>
                    <a:pt x="608" y="548"/>
                  </a:cubicBezTo>
                  <a:cubicBezTo>
                    <a:pt x="607" y="546"/>
                    <a:pt x="607" y="545"/>
                    <a:pt x="607" y="544"/>
                  </a:cubicBezTo>
                  <a:cubicBezTo>
                    <a:pt x="606" y="543"/>
                    <a:pt x="606" y="543"/>
                    <a:pt x="606" y="543"/>
                  </a:cubicBezTo>
                  <a:cubicBezTo>
                    <a:pt x="606" y="542"/>
                    <a:pt x="606" y="542"/>
                    <a:pt x="606" y="542"/>
                  </a:cubicBezTo>
                  <a:cubicBezTo>
                    <a:pt x="606" y="542"/>
                    <a:pt x="606" y="542"/>
                    <a:pt x="606" y="542"/>
                  </a:cubicBezTo>
                  <a:cubicBezTo>
                    <a:pt x="606" y="541"/>
                    <a:pt x="606" y="540"/>
                    <a:pt x="606" y="540"/>
                  </a:cubicBezTo>
                  <a:cubicBezTo>
                    <a:pt x="606" y="540"/>
                    <a:pt x="606" y="540"/>
                    <a:pt x="606" y="540"/>
                  </a:cubicBezTo>
                  <a:cubicBezTo>
                    <a:pt x="606" y="538"/>
                    <a:pt x="606" y="538"/>
                    <a:pt x="606" y="538"/>
                  </a:cubicBezTo>
                  <a:cubicBezTo>
                    <a:pt x="606" y="538"/>
                    <a:pt x="606" y="538"/>
                    <a:pt x="606" y="538"/>
                  </a:cubicBezTo>
                  <a:cubicBezTo>
                    <a:pt x="605" y="537"/>
                    <a:pt x="605" y="537"/>
                    <a:pt x="605" y="537"/>
                  </a:cubicBezTo>
                  <a:cubicBezTo>
                    <a:pt x="605" y="537"/>
                    <a:pt x="605" y="537"/>
                    <a:pt x="605" y="537"/>
                  </a:cubicBezTo>
                  <a:cubicBezTo>
                    <a:pt x="605" y="536"/>
                    <a:pt x="605" y="535"/>
                    <a:pt x="604" y="535"/>
                  </a:cubicBezTo>
                  <a:cubicBezTo>
                    <a:pt x="604" y="535"/>
                    <a:pt x="604" y="535"/>
                    <a:pt x="604" y="535"/>
                  </a:cubicBezTo>
                  <a:cubicBezTo>
                    <a:pt x="604" y="533"/>
                    <a:pt x="604" y="533"/>
                    <a:pt x="604" y="533"/>
                  </a:cubicBezTo>
                  <a:cubicBezTo>
                    <a:pt x="604" y="533"/>
                    <a:pt x="603" y="533"/>
                    <a:pt x="603" y="533"/>
                  </a:cubicBezTo>
                  <a:cubicBezTo>
                    <a:pt x="603" y="533"/>
                    <a:pt x="602" y="530"/>
                    <a:pt x="602" y="530"/>
                  </a:cubicBezTo>
                  <a:cubicBezTo>
                    <a:pt x="600" y="530"/>
                    <a:pt x="600" y="529"/>
                    <a:pt x="599" y="529"/>
                  </a:cubicBezTo>
                  <a:cubicBezTo>
                    <a:pt x="599" y="528"/>
                    <a:pt x="599" y="528"/>
                    <a:pt x="599" y="528"/>
                  </a:cubicBezTo>
                  <a:cubicBezTo>
                    <a:pt x="598" y="528"/>
                    <a:pt x="598" y="528"/>
                    <a:pt x="598" y="528"/>
                  </a:cubicBezTo>
                  <a:cubicBezTo>
                    <a:pt x="598" y="528"/>
                    <a:pt x="598" y="527"/>
                    <a:pt x="598" y="527"/>
                  </a:cubicBezTo>
                  <a:cubicBezTo>
                    <a:pt x="598" y="527"/>
                    <a:pt x="598" y="527"/>
                    <a:pt x="598" y="527"/>
                  </a:cubicBezTo>
                  <a:cubicBezTo>
                    <a:pt x="598" y="526"/>
                    <a:pt x="598" y="526"/>
                    <a:pt x="598" y="526"/>
                  </a:cubicBezTo>
                  <a:cubicBezTo>
                    <a:pt x="597" y="526"/>
                    <a:pt x="597" y="526"/>
                    <a:pt x="597" y="526"/>
                  </a:cubicBezTo>
                  <a:cubicBezTo>
                    <a:pt x="597" y="525"/>
                    <a:pt x="597" y="525"/>
                    <a:pt x="597" y="525"/>
                  </a:cubicBezTo>
                  <a:cubicBezTo>
                    <a:pt x="597" y="525"/>
                    <a:pt x="597" y="525"/>
                    <a:pt x="597" y="525"/>
                  </a:cubicBezTo>
                  <a:cubicBezTo>
                    <a:pt x="596" y="523"/>
                    <a:pt x="595" y="524"/>
                    <a:pt x="593" y="523"/>
                  </a:cubicBezTo>
                  <a:cubicBezTo>
                    <a:pt x="593" y="522"/>
                    <a:pt x="593" y="522"/>
                    <a:pt x="593" y="522"/>
                  </a:cubicBezTo>
                  <a:cubicBezTo>
                    <a:pt x="592" y="522"/>
                    <a:pt x="592" y="522"/>
                    <a:pt x="592" y="522"/>
                  </a:cubicBezTo>
                  <a:cubicBezTo>
                    <a:pt x="592" y="522"/>
                    <a:pt x="592" y="522"/>
                    <a:pt x="592" y="522"/>
                  </a:cubicBezTo>
                  <a:cubicBezTo>
                    <a:pt x="590" y="521"/>
                    <a:pt x="590" y="524"/>
                    <a:pt x="589" y="521"/>
                  </a:cubicBezTo>
                  <a:cubicBezTo>
                    <a:pt x="589" y="521"/>
                    <a:pt x="589" y="521"/>
                    <a:pt x="589" y="521"/>
                  </a:cubicBezTo>
                  <a:cubicBezTo>
                    <a:pt x="589" y="522"/>
                    <a:pt x="589" y="522"/>
                    <a:pt x="589" y="522"/>
                  </a:cubicBezTo>
                  <a:cubicBezTo>
                    <a:pt x="588" y="522"/>
                    <a:pt x="588" y="522"/>
                    <a:pt x="588" y="522"/>
                  </a:cubicBezTo>
                  <a:cubicBezTo>
                    <a:pt x="588" y="522"/>
                    <a:pt x="588" y="521"/>
                    <a:pt x="589" y="520"/>
                  </a:cubicBezTo>
                  <a:cubicBezTo>
                    <a:pt x="586" y="520"/>
                    <a:pt x="586" y="520"/>
                    <a:pt x="585" y="519"/>
                  </a:cubicBezTo>
                  <a:cubicBezTo>
                    <a:pt x="585" y="520"/>
                    <a:pt x="585" y="520"/>
                    <a:pt x="585" y="520"/>
                  </a:cubicBezTo>
                  <a:cubicBezTo>
                    <a:pt x="584" y="520"/>
                    <a:pt x="584" y="520"/>
                    <a:pt x="583" y="520"/>
                  </a:cubicBezTo>
                  <a:cubicBezTo>
                    <a:pt x="583" y="520"/>
                    <a:pt x="583" y="520"/>
                    <a:pt x="583" y="520"/>
                  </a:cubicBezTo>
                  <a:cubicBezTo>
                    <a:pt x="582" y="521"/>
                    <a:pt x="581" y="521"/>
                    <a:pt x="580" y="521"/>
                  </a:cubicBezTo>
                  <a:cubicBezTo>
                    <a:pt x="580" y="520"/>
                    <a:pt x="580" y="520"/>
                    <a:pt x="580" y="520"/>
                  </a:cubicBezTo>
                  <a:cubicBezTo>
                    <a:pt x="578" y="520"/>
                    <a:pt x="578" y="520"/>
                    <a:pt x="578" y="520"/>
                  </a:cubicBezTo>
                  <a:cubicBezTo>
                    <a:pt x="578" y="520"/>
                    <a:pt x="578" y="520"/>
                    <a:pt x="578" y="520"/>
                  </a:cubicBezTo>
                  <a:cubicBezTo>
                    <a:pt x="577" y="520"/>
                    <a:pt x="577" y="520"/>
                    <a:pt x="577" y="520"/>
                  </a:cubicBezTo>
                  <a:cubicBezTo>
                    <a:pt x="576" y="521"/>
                    <a:pt x="576" y="520"/>
                    <a:pt x="575" y="520"/>
                  </a:cubicBezTo>
                  <a:cubicBezTo>
                    <a:pt x="575" y="521"/>
                    <a:pt x="575" y="521"/>
                    <a:pt x="575" y="522"/>
                  </a:cubicBezTo>
                  <a:cubicBezTo>
                    <a:pt x="575" y="522"/>
                    <a:pt x="575" y="522"/>
                    <a:pt x="575" y="522"/>
                  </a:cubicBezTo>
                  <a:cubicBezTo>
                    <a:pt x="574" y="521"/>
                    <a:pt x="574" y="520"/>
                    <a:pt x="574" y="519"/>
                  </a:cubicBezTo>
                  <a:cubicBezTo>
                    <a:pt x="573" y="518"/>
                    <a:pt x="573" y="518"/>
                    <a:pt x="573" y="518"/>
                  </a:cubicBezTo>
                  <a:cubicBezTo>
                    <a:pt x="573" y="518"/>
                    <a:pt x="573" y="518"/>
                    <a:pt x="573" y="518"/>
                  </a:cubicBezTo>
                  <a:cubicBezTo>
                    <a:pt x="572" y="518"/>
                    <a:pt x="571" y="517"/>
                    <a:pt x="571" y="517"/>
                  </a:cubicBezTo>
                  <a:cubicBezTo>
                    <a:pt x="571" y="517"/>
                    <a:pt x="571" y="517"/>
                    <a:pt x="571" y="517"/>
                  </a:cubicBezTo>
                  <a:cubicBezTo>
                    <a:pt x="570" y="516"/>
                    <a:pt x="570" y="516"/>
                    <a:pt x="569" y="516"/>
                  </a:cubicBezTo>
                  <a:cubicBezTo>
                    <a:pt x="569" y="516"/>
                    <a:pt x="569" y="516"/>
                    <a:pt x="569" y="516"/>
                  </a:cubicBezTo>
                  <a:cubicBezTo>
                    <a:pt x="568" y="516"/>
                    <a:pt x="568" y="516"/>
                    <a:pt x="567" y="516"/>
                  </a:cubicBezTo>
                  <a:cubicBezTo>
                    <a:pt x="567" y="515"/>
                    <a:pt x="567" y="516"/>
                    <a:pt x="567" y="515"/>
                  </a:cubicBezTo>
                  <a:cubicBezTo>
                    <a:pt x="566" y="517"/>
                    <a:pt x="566" y="518"/>
                    <a:pt x="566" y="520"/>
                  </a:cubicBezTo>
                  <a:cubicBezTo>
                    <a:pt x="565" y="520"/>
                    <a:pt x="565" y="520"/>
                    <a:pt x="565" y="520"/>
                  </a:cubicBezTo>
                  <a:cubicBezTo>
                    <a:pt x="565" y="519"/>
                    <a:pt x="565" y="519"/>
                    <a:pt x="565" y="519"/>
                  </a:cubicBezTo>
                  <a:cubicBezTo>
                    <a:pt x="565" y="519"/>
                    <a:pt x="565" y="519"/>
                    <a:pt x="565" y="519"/>
                  </a:cubicBezTo>
                  <a:cubicBezTo>
                    <a:pt x="565" y="518"/>
                    <a:pt x="565" y="518"/>
                    <a:pt x="565" y="518"/>
                  </a:cubicBezTo>
                  <a:cubicBezTo>
                    <a:pt x="564" y="520"/>
                    <a:pt x="564" y="520"/>
                    <a:pt x="564" y="520"/>
                  </a:cubicBezTo>
                  <a:cubicBezTo>
                    <a:pt x="564" y="520"/>
                    <a:pt x="564" y="520"/>
                    <a:pt x="564" y="520"/>
                  </a:cubicBezTo>
                  <a:cubicBezTo>
                    <a:pt x="564" y="519"/>
                    <a:pt x="564" y="518"/>
                    <a:pt x="563" y="517"/>
                  </a:cubicBezTo>
                  <a:cubicBezTo>
                    <a:pt x="564" y="517"/>
                    <a:pt x="564" y="517"/>
                    <a:pt x="565" y="516"/>
                  </a:cubicBezTo>
                  <a:cubicBezTo>
                    <a:pt x="565" y="516"/>
                    <a:pt x="566" y="515"/>
                    <a:pt x="566" y="514"/>
                  </a:cubicBezTo>
                  <a:cubicBezTo>
                    <a:pt x="566" y="511"/>
                    <a:pt x="566" y="511"/>
                    <a:pt x="566" y="511"/>
                  </a:cubicBezTo>
                  <a:cubicBezTo>
                    <a:pt x="566" y="511"/>
                    <a:pt x="565" y="511"/>
                    <a:pt x="565" y="511"/>
                  </a:cubicBezTo>
                  <a:cubicBezTo>
                    <a:pt x="565" y="510"/>
                    <a:pt x="565" y="510"/>
                    <a:pt x="565" y="510"/>
                  </a:cubicBezTo>
                  <a:cubicBezTo>
                    <a:pt x="564" y="510"/>
                    <a:pt x="564" y="510"/>
                    <a:pt x="564" y="510"/>
                  </a:cubicBezTo>
                  <a:cubicBezTo>
                    <a:pt x="564" y="509"/>
                    <a:pt x="564" y="509"/>
                    <a:pt x="564" y="509"/>
                  </a:cubicBezTo>
                  <a:cubicBezTo>
                    <a:pt x="563" y="509"/>
                    <a:pt x="563" y="509"/>
                    <a:pt x="563" y="509"/>
                  </a:cubicBezTo>
                  <a:cubicBezTo>
                    <a:pt x="563" y="509"/>
                    <a:pt x="563" y="508"/>
                    <a:pt x="563" y="508"/>
                  </a:cubicBezTo>
                  <a:cubicBezTo>
                    <a:pt x="562" y="508"/>
                    <a:pt x="561" y="508"/>
                    <a:pt x="561" y="508"/>
                  </a:cubicBezTo>
                  <a:cubicBezTo>
                    <a:pt x="561" y="507"/>
                    <a:pt x="561" y="507"/>
                    <a:pt x="561" y="507"/>
                  </a:cubicBezTo>
                  <a:cubicBezTo>
                    <a:pt x="560" y="507"/>
                    <a:pt x="560" y="507"/>
                    <a:pt x="560" y="507"/>
                  </a:cubicBezTo>
                  <a:cubicBezTo>
                    <a:pt x="560" y="506"/>
                    <a:pt x="560" y="507"/>
                    <a:pt x="560" y="506"/>
                  </a:cubicBezTo>
                  <a:cubicBezTo>
                    <a:pt x="560" y="506"/>
                    <a:pt x="560" y="506"/>
                    <a:pt x="560" y="506"/>
                  </a:cubicBezTo>
                  <a:cubicBezTo>
                    <a:pt x="559" y="505"/>
                    <a:pt x="559" y="506"/>
                    <a:pt x="558" y="506"/>
                  </a:cubicBezTo>
                  <a:cubicBezTo>
                    <a:pt x="558" y="506"/>
                    <a:pt x="558" y="506"/>
                    <a:pt x="558" y="506"/>
                  </a:cubicBezTo>
                  <a:cubicBezTo>
                    <a:pt x="557" y="506"/>
                    <a:pt x="557" y="506"/>
                    <a:pt x="557" y="506"/>
                  </a:cubicBezTo>
                  <a:cubicBezTo>
                    <a:pt x="557" y="505"/>
                    <a:pt x="557" y="505"/>
                    <a:pt x="557" y="505"/>
                  </a:cubicBezTo>
                  <a:cubicBezTo>
                    <a:pt x="555" y="505"/>
                    <a:pt x="555" y="505"/>
                    <a:pt x="555" y="505"/>
                  </a:cubicBezTo>
                  <a:cubicBezTo>
                    <a:pt x="555" y="506"/>
                    <a:pt x="555" y="506"/>
                    <a:pt x="555" y="506"/>
                  </a:cubicBezTo>
                  <a:cubicBezTo>
                    <a:pt x="554" y="506"/>
                    <a:pt x="553" y="505"/>
                    <a:pt x="552" y="505"/>
                  </a:cubicBezTo>
                  <a:cubicBezTo>
                    <a:pt x="552" y="506"/>
                    <a:pt x="552" y="506"/>
                    <a:pt x="552" y="506"/>
                  </a:cubicBezTo>
                  <a:cubicBezTo>
                    <a:pt x="551" y="506"/>
                    <a:pt x="551" y="506"/>
                    <a:pt x="551" y="506"/>
                  </a:cubicBezTo>
                  <a:cubicBezTo>
                    <a:pt x="551" y="506"/>
                    <a:pt x="551" y="506"/>
                    <a:pt x="551" y="506"/>
                  </a:cubicBezTo>
                  <a:cubicBezTo>
                    <a:pt x="549" y="506"/>
                    <a:pt x="549" y="506"/>
                    <a:pt x="549" y="506"/>
                  </a:cubicBezTo>
                  <a:cubicBezTo>
                    <a:pt x="548" y="506"/>
                    <a:pt x="546" y="507"/>
                    <a:pt x="546" y="508"/>
                  </a:cubicBezTo>
                  <a:cubicBezTo>
                    <a:pt x="546" y="508"/>
                    <a:pt x="546" y="508"/>
                    <a:pt x="546" y="508"/>
                  </a:cubicBezTo>
                  <a:cubicBezTo>
                    <a:pt x="546" y="507"/>
                    <a:pt x="546" y="507"/>
                    <a:pt x="547" y="505"/>
                  </a:cubicBezTo>
                  <a:cubicBezTo>
                    <a:pt x="547" y="505"/>
                    <a:pt x="547" y="505"/>
                    <a:pt x="547" y="505"/>
                  </a:cubicBezTo>
                  <a:cubicBezTo>
                    <a:pt x="551" y="505"/>
                    <a:pt x="551" y="505"/>
                    <a:pt x="551" y="505"/>
                  </a:cubicBezTo>
                  <a:cubicBezTo>
                    <a:pt x="551" y="505"/>
                    <a:pt x="551" y="505"/>
                    <a:pt x="551" y="505"/>
                  </a:cubicBezTo>
                  <a:cubicBezTo>
                    <a:pt x="552" y="504"/>
                    <a:pt x="552" y="505"/>
                    <a:pt x="552" y="504"/>
                  </a:cubicBezTo>
                  <a:cubicBezTo>
                    <a:pt x="553" y="504"/>
                    <a:pt x="553" y="504"/>
                    <a:pt x="553" y="504"/>
                  </a:cubicBezTo>
                  <a:cubicBezTo>
                    <a:pt x="553" y="502"/>
                    <a:pt x="553" y="502"/>
                    <a:pt x="553" y="502"/>
                  </a:cubicBezTo>
                  <a:cubicBezTo>
                    <a:pt x="553" y="502"/>
                    <a:pt x="553" y="502"/>
                    <a:pt x="553" y="502"/>
                  </a:cubicBezTo>
                  <a:cubicBezTo>
                    <a:pt x="553" y="501"/>
                    <a:pt x="553" y="501"/>
                    <a:pt x="554" y="500"/>
                  </a:cubicBezTo>
                  <a:cubicBezTo>
                    <a:pt x="554" y="499"/>
                    <a:pt x="553" y="499"/>
                    <a:pt x="553" y="498"/>
                  </a:cubicBezTo>
                  <a:cubicBezTo>
                    <a:pt x="551" y="498"/>
                    <a:pt x="551" y="498"/>
                    <a:pt x="551" y="498"/>
                  </a:cubicBezTo>
                  <a:cubicBezTo>
                    <a:pt x="551" y="499"/>
                    <a:pt x="551" y="499"/>
                    <a:pt x="551" y="499"/>
                  </a:cubicBezTo>
                  <a:cubicBezTo>
                    <a:pt x="550" y="499"/>
                    <a:pt x="550" y="498"/>
                    <a:pt x="549" y="497"/>
                  </a:cubicBezTo>
                  <a:cubicBezTo>
                    <a:pt x="549" y="497"/>
                    <a:pt x="549" y="497"/>
                    <a:pt x="549" y="497"/>
                  </a:cubicBezTo>
                  <a:cubicBezTo>
                    <a:pt x="548" y="497"/>
                    <a:pt x="548" y="497"/>
                    <a:pt x="547" y="497"/>
                  </a:cubicBezTo>
                  <a:cubicBezTo>
                    <a:pt x="547" y="498"/>
                    <a:pt x="547" y="498"/>
                    <a:pt x="547" y="498"/>
                  </a:cubicBezTo>
                  <a:cubicBezTo>
                    <a:pt x="547" y="498"/>
                    <a:pt x="547" y="498"/>
                    <a:pt x="546" y="498"/>
                  </a:cubicBezTo>
                  <a:cubicBezTo>
                    <a:pt x="546" y="497"/>
                    <a:pt x="546" y="497"/>
                    <a:pt x="546" y="496"/>
                  </a:cubicBezTo>
                  <a:cubicBezTo>
                    <a:pt x="546" y="496"/>
                    <a:pt x="546" y="496"/>
                    <a:pt x="546" y="496"/>
                  </a:cubicBezTo>
                  <a:cubicBezTo>
                    <a:pt x="545" y="495"/>
                    <a:pt x="545" y="495"/>
                    <a:pt x="544" y="494"/>
                  </a:cubicBezTo>
                  <a:cubicBezTo>
                    <a:pt x="545" y="494"/>
                    <a:pt x="546" y="494"/>
                    <a:pt x="547" y="494"/>
                  </a:cubicBezTo>
                  <a:cubicBezTo>
                    <a:pt x="547" y="493"/>
                    <a:pt x="547" y="493"/>
                    <a:pt x="547" y="493"/>
                  </a:cubicBezTo>
                  <a:cubicBezTo>
                    <a:pt x="548" y="493"/>
                    <a:pt x="547" y="493"/>
                    <a:pt x="547" y="493"/>
                  </a:cubicBezTo>
                  <a:cubicBezTo>
                    <a:pt x="547" y="492"/>
                    <a:pt x="547" y="493"/>
                    <a:pt x="547" y="492"/>
                  </a:cubicBezTo>
                  <a:cubicBezTo>
                    <a:pt x="546" y="492"/>
                    <a:pt x="544" y="492"/>
                    <a:pt x="544" y="493"/>
                  </a:cubicBezTo>
                  <a:cubicBezTo>
                    <a:pt x="539" y="493"/>
                    <a:pt x="539" y="493"/>
                    <a:pt x="539" y="493"/>
                  </a:cubicBezTo>
                  <a:cubicBezTo>
                    <a:pt x="540" y="493"/>
                    <a:pt x="540" y="493"/>
                    <a:pt x="541" y="493"/>
                  </a:cubicBezTo>
                  <a:cubicBezTo>
                    <a:pt x="541" y="494"/>
                    <a:pt x="541" y="494"/>
                    <a:pt x="541" y="494"/>
                  </a:cubicBezTo>
                  <a:cubicBezTo>
                    <a:pt x="540" y="494"/>
                    <a:pt x="539" y="493"/>
                    <a:pt x="538" y="493"/>
                  </a:cubicBezTo>
                  <a:cubicBezTo>
                    <a:pt x="538" y="494"/>
                    <a:pt x="538" y="494"/>
                    <a:pt x="538" y="494"/>
                  </a:cubicBezTo>
                  <a:cubicBezTo>
                    <a:pt x="537" y="494"/>
                    <a:pt x="537" y="494"/>
                    <a:pt x="537" y="494"/>
                  </a:cubicBezTo>
                  <a:cubicBezTo>
                    <a:pt x="537" y="494"/>
                    <a:pt x="537" y="494"/>
                    <a:pt x="537" y="494"/>
                  </a:cubicBezTo>
                  <a:cubicBezTo>
                    <a:pt x="537" y="494"/>
                    <a:pt x="536" y="494"/>
                    <a:pt x="536" y="495"/>
                  </a:cubicBezTo>
                  <a:cubicBezTo>
                    <a:pt x="536" y="495"/>
                    <a:pt x="536" y="495"/>
                    <a:pt x="536" y="495"/>
                  </a:cubicBezTo>
                  <a:cubicBezTo>
                    <a:pt x="534" y="495"/>
                    <a:pt x="532" y="496"/>
                    <a:pt x="530" y="496"/>
                  </a:cubicBezTo>
                  <a:cubicBezTo>
                    <a:pt x="530" y="495"/>
                    <a:pt x="530" y="495"/>
                    <a:pt x="530" y="495"/>
                  </a:cubicBezTo>
                  <a:cubicBezTo>
                    <a:pt x="529" y="495"/>
                    <a:pt x="528" y="495"/>
                    <a:pt x="527" y="495"/>
                  </a:cubicBezTo>
                  <a:cubicBezTo>
                    <a:pt x="527" y="493"/>
                    <a:pt x="527" y="493"/>
                    <a:pt x="527" y="493"/>
                  </a:cubicBezTo>
                  <a:cubicBezTo>
                    <a:pt x="525" y="493"/>
                    <a:pt x="523" y="493"/>
                    <a:pt x="520" y="493"/>
                  </a:cubicBezTo>
                  <a:cubicBezTo>
                    <a:pt x="519" y="493"/>
                    <a:pt x="518" y="493"/>
                    <a:pt x="517" y="494"/>
                  </a:cubicBezTo>
                  <a:cubicBezTo>
                    <a:pt x="516" y="493"/>
                    <a:pt x="516" y="494"/>
                    <a:pt x="516" y="492"/>
                  </a:cubicBezTo>
                  <a:cubicBezTo>
                    <a:pt x="516" y="492"/>
                    <a:pt x="516" y="492"/>
                    <a:pt x="516" y="492"/>
                  </a:cubicBezTo>
                  <a:cubicBezTo>
                    <a:pt x="517" y="492"/>
                    <a:pt x="517" y="491"/>
                    <a:pt x="517" y="491"/>
                  </a:cubicBezTo>
                  <a:cubicBezTo>
                    <a:pt x="516" y="491"/>
                    <a:pt x="516" y="491"/>
                    <a:pt x="516" y="491"/>
                  </a:cubicBezTo>
                  <a:cubicBezTo>
                    <a:pt x="516" y="490"/>
                    <a:pt x="516" y="490"/>
                    <a:pt x="516" y="489"/>
                  </a:cubicBezTo>
                  <a:cubicBezTo>
                    <a:pt x="515" y="488"/>
                    <a:pt x="515" y="489"/>
                    <a:pt x="514" y="489"/>
                  </a:cubicBezTo>
                  <a:cubicBezTo>
                    <a:pt x="514" y="488"/>
                    <a:pt x="513" y="488"/>
                    <a:pt x="513" y="487"/>
                  </a:cubicBezTo>
                  <a:cubicBezTo>
                    <a:pt x="512" y="487"/>
                    <a:pt x="510" y="488"/>
                    <a:pt x="509" y="487"/>
                  </a:cubicBezTo>
                  <a:cubicBezTo>
                    <a:pt x="507" y="486"/>
                    <a:pt x="508" y="485"/>
                    <a:pt x="507" y="484"/>
                  </a:cubicBezTo>
                  <a:cubicBezTo>
                    <a:pt x="507" y="483"/>
                    <a:pt x="507" y="484"/>
                    <a:pt x="506" y="483"/>
                  </a:cubicBezTo>
                  <a:cubicBezTo>
                    <a:pt x="506" y="484"/>
                    <a:pt x="506" y="484"/>
                    <a:pt x="505" y="484"/>
                  </a:cubicBezTo>
                  <a:cubicBezTo>
                    <a:pt x="505" y="485"/>
                    <a:pt x="505" y="486"/>
                    <a:pt x="506" y="486"/>
                  </a:cubicBezTo>
                  <a:cubicBezTo>
                    <a:pt x="506" y="486"/>
                    <a:pt x="506" y="486"/>
                    <a:pt x="506" y="486"/>
                  </a:cubicBezTo>
                  <a:cubicBezTo>
                    <a:pt x="506" y="487"/>
                    <a:pt x="506" y="487"/>
                    <a:pt x="506" y="487"/>
                  </a:cubicBezTo>
                  <a:cubicBezTo>
                    <a:pt x="508" y="487"/>
                    <a:pt x="508" y="487"/>
                    <a:pt x="508" y="487"/>
                  </a:cubicBezTo>
                  <a:cubicBezTo>
                    <a:pt x="508" y="487"/>
                    <a:pt x="508" y="487"/>
                    <a:pt x="508" y="487"/>
                  </a:cubicBezTo>
                  <a:cubicBezTo>
                    <a:pt x="508" y="488"/>
                    <a:pt x="508" y="488"/>
                    <a:pt x="508" y="488"/>
                  </a:cubicBezTo>
                  <a:cubicBezTo>
                    <a:pt x="504" y="488"/>
                    <a:pt x="503" y="490"/>
                    <a:pt x="500" y="490"/>
                  </a:cubicBezTo>
                  <a:cubicBezTo>
                    <a:pt x="500" y="493"/>
                    <a:pt x="500" y="493"/>
                    <a:pt x="500" y="493"/>
                  </a:cubicBezTo>
                  <a:cubicBezTo>
                    <a:pt x="500" y="493"/>
                    <a:pt x="500" y="493"/>
                    <a:pt x="500" y="493"/>
                  </a:cubicBezTo>
                  <a:cubicBezTo>
                    <a:pt x="500" y="495"/>
                    <a:pt x="500" y="494"/>
                    <a:pt x="501" y="495"/>
                  </a:cubicBezTo>
                  <a:cubicBezTo>
                    <a:pt x="502" y="495"/>
                    <a:pt x="502" y="495"/>
                    <a:pt x="502" y="495"/>
                  </a:cubicBezTo>
                  <a:cubicBezTo>
                    <a:pt x="502" y="496"/>
                    <a:pt x="501" y="496"/>
                    <a:pt x="502" y="497"/>
                  </a:cubicBezTo>
                  <a:cubicBezTo>
                    <a:pt x="502" y="497"/>
                    <a:pt x="502" y="498"/>
                    <a:pt x="502" y="499"/>
                  </a:cubicBezTo>
                  <a:cubicBezTo>
                    <a:pt x="502" y="499"/>
                    <a:pt x="502" y="499"/>
                    <a:pt x="502" y="499"/>
                  </a:cubicBezTo>
                  <a:cubicBezTo>
                    <a:pt x="503" y="499"/>
                    <a:pt x="503" y="500"/>
                    <a:pt x="503" y="501"/>
                  </a:cubicBezTo>
                  <a:cubicBezTo>
                    <a:pt x="501" y="501"/>
                    <a:pt x="501" y="502"/>
                    <a:pt x="500" y="503"/>
                  </a:cubicBezTo>
                  <a:cubicBezTo>
                    <a:pt x="500" y="503"/>
                    <a:pt x="500" y="503"/>
                    <a:pt x="500" y="503"/>
                  </a:cubicBezTo>
                  <a:cubicBezTo>
                    <a:pt x="499" y="503"/>
                    <a:pt x="499" y="503"/>
                    <a:pt x="499" y="503"/>
                  </a:cubicBezTo>
                  <a:cubicBezTo>
                    <a:pt x="499" y="502"/>
                    <a:pt x="499" y="502"/>
                    <a:pt x="499" y="502"/>
                  </a:cubicBezTo>
                  <a:cubicBezTo>
                    <a:pt x="498" y="502"/>
                    <a:pt x="498" y="502"/>
                    <a:pt x="498" y="502"/>
                  </a:cubicBezTo>
                  <a:cubicBezTo>
                    <a:pt x="498" y="500"/>
                    <a:pt x="497" y="501"/>
                    <a:pt x="497" y="499"/>
                  </a:cubicBezTo>
                  <a:cubicBezTo>
                    <a:pt x="496" y="499"/>
                    <a:pt x="496" y="499"/>
                    <a:pt x="496" y="499"/>
                  </a:cubicBezTo>
                  <a:cubicBezTo>
                    <a:pt x="496" y="498"/>
                    <a:pt x="496" y="498"/>
                    <a:pt x="496" y="498"/>
                  </a:cubicBezTo>
                  <a:cubicBezTo>
                    <a:pt x="497" y="498"/>
                    <a:pt x="497" y="498"/>
                    <a:pt x="497" y="498"/>
                  </a:cubicBezTo>
                  <a:cubicBezTo>
                    <a:pt x="497" y="497"/>
                    <a:pt x="496" y="497"/>
                    <a:pt x="496" y="497"/>
                  </a:cubicBezTo>
                  <a:cubicBezTo>
                    <a:pt x="496" y="495"/>
                    <a:pt x="498" y="494"/>
                    <a:pt x="499" y="494"/>
                  </a:cubicBezTo>
                  <a:cubicBezTo>
                    <a:pt x="499" y="492"/>
                    <a:pt x="499" y="492"/>
                    <a:pt x="498" y="492"/>
                  </a:cubicBezTo>
                  <a:cubicBezTo>
                    <a:pt x="498" y="491"/>
                    <a:pt x="498" y="491"/>
                    <a:pt x="498" y="490"/>
                  </a:cubicBezTo>
                  <a:cubicBezTo>
                    <a:pt x="498" y="490"/>
                    <a:pt x="498" y="490"/>
                    <a:pt x="498" y="489"/>
                  </a:cubicBezTo>
                  <a:cubicBezTo>
                    <a:pt x="496" y="489"/>
                    <a:pt x="496" y="489"/>
                    <a:pt x="496" y="489"/>
                  </a:cubicBezTo>
                  <a:cubicBezTo>
                    <a:pt x="496" y="487"/>
                    <a:pt x="497" y="488"/>
                    <a:pt x="498" y="487"/>
                  </a:cubicBezTo>
                  <a:cubicBezTo>
                    <a:pt x="499" y="487"/>
                    <a:pt x="499" y="487"/>
                    <a:pt x="499" y="487"/>
                  </a:cubicBezTo>
                  <a:cubicBezTo>
                    <a:pt x="499" y="485"/>
                    <a:pt x="499" y="485"/>
                    <a:pt x="499" y="485"/>
                  </a:cubicBezTo>
                  <a:cubicBezTo>
                    <a:pt x="500" y="485"/>
                    <a:pt x="500" y="485"/>
                    <a:pt x="501" y="485"/>
                  </a:cubicBezTo>
                  <a:cubicBezTo>
                    <a:pt x="501" y="483"/>
                    <a:pt x="501" y="483"/>
                    <a:pt x="501" y="483"/>
                  </a:cubicBezTo>
                  <a:cubicBezTo>
                    <a:pt x="500" y="483"/>
                    <a:pt x="500" y="483"/>
                    <a:pt x="499" y="483"/>
                  </a:cubicBezTo>
                  <a:cubicBezTo>
                    <a:pt x="499" y="482"/>
                    <a:pt x="499" y="482"/>
                    <a:pt x="499" y="482"/>
                  </a:cubicBezTo>
                  <a:cubicBezTo>
                    <a:pt x="498" y="482"/>
                    <a:pt x="498" y="482"/>
                    <a:pt x="498" y="482"/>
                  </a:cubicBezTo>
                  <a:cubicBezTo>
                    <a:pt x="498" y="482"/>
                    <a:pt x="498" y="482"/>
                    <a:pt x="498" y="482"/>
                  </a:cubicBezTo>
                  <a:cubicBezTo>
                    <a:pt x="498" y="482"/>
                    <a:pt x="498" y="482"/>
                    <a:pt x="498" y="482"/>
                  </a:cubicBezTo>
                  <a:cubicBezTo>
                    <a:pt x="498" y="482"/>
                    <a:pt x="498" y="482"/>
                    <a:pt x="498" y="482"/>
                  </a:cubicBezTo>
                  <a:cubicBezTo>
                    <a:pt x="497" y="482"/>
                    <a:pt x="497" y="482"/>
                    <a:pt x="497" y="482"/>
                  </a:cubicBezTo>
                  <a:cubicBezTo>
                    <a:pt x="496" y="483"/>
                    <a:pt x="496" y="483"/>
                    <a:pt x="496" y="483"/>
                  </a:cubicBezTo>
                  <a:cubicBezTo>
                    <a:pt x="496" y="483"/>
                    <a:pt x="496" y="483"/>
                    <a:pt x="496" y="483"/>
                  </a:cubicBezTo>
                  <a:cubicBezTo>
                    <a:pt x="496" y="485"/>
                    <a:pt x="496" y="485"/>
                    <a:pt x="496" y="485"/>
                  </a:cubicBezTo>
                  <a:cubicBezTo>
                    <a:pt x="495" y="485"/>
                    <a:pt x="495" y="485"/>
                    <a:pt x="495" y="485"/>
                  </a:cubicBezTo>
                  <a:cubicBezTo>
                    <a:pt x="495" y="486"/>
                    <a:pt x="495" y="485"/>
                    <a:pt x="494" y="486"/>
                  </a:cubicBezTo>
                  <a:cubicBezTo>
                    <a:pt x="494" y="486"/>
                    <a:pt x="494" y="486"/>
                    <a:pt x="494" y="486"/>
                  </a:cubicBezTo>
                  <a:cubicBezTo>
                    <a:pt x="493" y="486"/>
                    <a:pt x="493" y="486"/>
                    <a:pt x="493" y="486"/>
                  </a:cubicBezTo>
                  <a:cubicBezTo>
                    <a:pt x="493" y="487"/>
                    <a:pt x="493" y="487"/>
                    <a:pt x="493" y="487"/>
                  </a:cubicBezTo>
                  <a:cubicBezTo>
                    <a:pt x="492" y="487"/>
                    <a:pt x="492" y="487"/>
                    <a:pt x="492" y="487"/>
                  </a:cubicBezTo>
                  <a:cubicBezTo>
                    <a:pt x="492" y="487"/>
                    <a:pt x="492" y="487"/>
                    <a:pt x="492" y="487"/>
                  </a:cubicBezTo>
                  <a:cubicBezTo>
                    <a:pt x="491" y="487"/>
                    <a:pt x="491" y="487"/>
                    <a:pt x="491" y="487"/>
                  </a:cubicBezTo>
                  <a:cubicBezTo>
                    <a:pt x="491" y="487"/>
                    <a:pt x="491" y="487"/>
                    <a:pt x="491" y="487"/>
                  </a:cubicBezTo>
                  <a:cubicBezTo>
                    <a:pt x="490" y="487"/>
                    <a:pt x="490" y="487"/>
                    <a:pt x="490" y="487"/>
                  </a:cubicBezTo>
                  <a:cubicBezTo>
                    <a:pt x="490" y="488"/>
                    <a:pt x="490" y="488"/>
                    <a:pt x="490" y="489"/>
                  </a:cubicBezTo>
                  <a:cubicBezTo>
                    <a:pt x="488" y="490"/>
                    <a:pt x="487" y="490"/>
                    <a:pt x="484" y="490"/>
                  </a:cubicBezTo>
                  <a:cubicBezTo>
                    <a:pt x="484" y="491"/>
                    <a:pt x="483" y="491"/>
                    <a:pt x="483" y="493"/>
                  </a:cubicBezTo>
                  <a:cubicBezTo>
                    <a:pt x="483" y="493"/>
                    <a:pt x="483" y="492"/>
                    <a:pt x="483" y="492"/>
                  </a:cubicBezTo>
                  <a:cubicBezTo>
                    <a:pt x="481" y="492"/>
                    <a:pt x="481" y="492"/>
                    <a:pt x="481" y="492"/>
                  </a:cubicBezTo>
                  <a:cubicBezTo>
                    <a:pt x="481" y="492"/>
                    <a:pt x="481" y="492"/>
                    <a:pt x="481" y="492"/>
                  </a:cubicBezTo>
                  <a:cubicBezTo>
                    <a:pt x="479" y="493"/>
                    <a:pt x="480" y="493"/>
                    <a:pt x="479" y="494"/>
                  </a:cubicBezTo>
                  <a:cubicBezTo>
                    <a:pt x="479" y="496"/>
                    <a:pt x="479" y="497"/>
                    <a:pt x="479" y="499"/>
                  </a:cubicBezTo>
                  <a:cubicBezTo>
                    <a:pt x="478" y="499"/>
                    <a:pt x="478" y="499"/>
                    <a:pt x="477" y="499"/>
                  </a:cubicBezTo>
                  <a:cubicBezTo>
                    <a:pt x="477" y="500"/>
                    <a:pt x="477" y="501"/>
                    <a:pt x="477" y="502"/>
                  </a:cubicBezTo>
                  <a:cubicBezTo>
                    <a:pt x="477" y="502"/>
                    <a:pt x="477" y="502"/>
                    <a:pt x="477" y="502"/>
                  </a:cubicBezTo>
                  <a:cubicBezTo>
                    <a:pt x="477" y="502"/>
                    <a:pt x="477" y="502"/>
                    <a:pt x="477" y="502"/>
                  </a:cubicBezTo>
                  <a:cubicBezTo>
                    <a:pt x="476" y="502"/>
                    <a:pt x="476" y="502"/>
                    <a:pt x="475" y="502"/>
                  </a:cubicBezTo>
                  <a:cubicBezTo>
                    <a:pt x="475" y="503"/>
                    <a:pt x="474" y="504"/>
                    <a:pt x="473" y="506"/>
                  </a:cubicBezTo>
                  <a:cubicBezTo>
                    <a:pt x="473" y="507"/>
                    <a:pt x="474" y="507"/>
                    <a:pt x="474" y="507"/>
                  </a:cubicBezTo>
                  <a:cubicBezTo>
                    <a:pt x="473" y="507"/>
                    <a:pt x="473" y="507"/>
                    <a:pt x="473" y="507"/>
                  </a:cubicBezTo>
                  <a:cubicBezTo>
                    <a:pt x="473" y="508"/>
                    <a:pt x="473" y="509"/>
                    <a:pt x="473" y="510"/>
                  </a:cubicBezTo>
                  <a:cubicBezTo>
                    <a:pt x="472" y="510"/>
                    <a:pt x="472" y="510"/>
                    <a:pt x="472" y="510"/>
                  </a:cubicBezTo>
                  <a:cubicBezTo>
                    <a:pt x="472" y="510"/>
                    <a:pt x="472" y="510"/>
                    <a:pt x="472" y="510"/>
                  </a:cubicBezTo>
                  <a:cubicBezTo>
                    <a:pt x="471" y="510"/>
                    <a:pt x="470" y="508"/>
                    <a:pt x="470" y="507"/>
                  </a:cubicBezTo>
                  <a:cubicBezTo>
                    <a:pt x="469" y="507"/>
                    <a:pt x="468" y="506"/>
                    <a:pt x="467" y="505"/>
                  </a:cubicBezTo>
                  <a:cubicBezTo>
                    <a:pt x="467" y="504"/>
                    <a:pt x="467" y="504"/>
                    <a:pt x="467" y="504"/>
                  </a:cubicBezTo>
                  <a:cubicBezTo>
                    <a:pt x="465" y="503"/>
                    <a:pt x="465" y="503"/>
                    <a:pt x="464" y="502"/>
                  </a:cubicBezTo>
                  <a:cubicBezTo>
                    <a:pt x="464" y="501"/>
                    <a:pt x="464" y="500"/>
                    <a:pt x="463" y="499"/>
                  </a:cubicBezTo>
                  <a:cubicBezTo>
                    <a:pt x="461" y="499"/>
                    <a:pt x="459" y="498"/>
                    <a:pt x="457" y="498"/>
                  </a:cubicBezTo>
                  <a:cubicBezTo>
                    <a:pt x="457" y="499"/>
                    <a:pt x="457" y="499"/>
                    <a:pt x="457" y="500"/>
                  </a:cubicBezTo>
                  <a:cubicBezTo>
                    <a:pt x="456" y="500"/>
                    <a:pt x="455" y="500"/>
                    <a:pt x="453" y="501"/>
                  </a:cubicBezTo>
                  <a:cubicBezTo>
                    <a:pt x="453" y="501"/>
                    <a:pt x="453" y="501"/>
                    <a:pt x="453" y="501"/>
                  </a:cubicBezTo>
                  <a:cubicBezTo>
                    <a:pt x="452" y="501"/>
                    <a:pt x="452" y="501"/>
                    <a:pt x="452" y="501"/>
                  </a:cubicBezTo>
                  <a:cubicBezTo>
                    <a:pt x="452" y="502"/>
                    <a:pt x="451" y="502"/>
                    <a:pt x="451" y="503"/>
                  </a:cubicBezTo>
                  <a:cubicBezTo>
                    <a:pt x="451" y="503"/>
                    <a:pt x="450" y="503"/>
                    <a:pt x="449" y="503"/>
                  </a:cubicBezTo>
                  <a:cubicBezTo>
                    <a:pt x="449" y="503"/>
                    <a:pt x="449" y="503"/>
                    <a:pt x="449" y="503"/>
                  </a:cubicBezTo>
                  <a:cubicBezTo>
                    <a:pt x="449" y="503"/>
                    <a:pt x="449" y="503"/>
                    <a:pt x="449" y="503"/>
                  </a:cubicBezTo>
                  <a:cubicBezTo>
                    <a:pt x="449" y="503"/>
                    <a:pt x="449" y="503"/>
                    <a:pt x="449" y="503"/>
                  </a:cubicBezTo>
                  <a:cubicBezTo>
                    <a:pt x="447" y="502"/>
                    <a:pt x="447" y="502"/>
                    <a:pt x="446" y="501"/>
                  </a:cubicBezTo>
                  <a:cubicBezTo>
                    <a:pt x="446" y="502"/>
                    <a:pt x="446" y="502"/>
                    <a:pt x="446" y="502"/>
                  </a:cubicBezTo>
                  <a:cubicBezTo>
                    <a:pt x="444" y="502"/>
                    <a:pt x="444" y="502"/>
                    <a:pt x="443" y="501"/>
                  </a:cubicBezTo>
                  <a:cubicBezTo>
                    <a:pt x="443" y="501"/>
                    <a:pt x="443" y="501"/>
                    <a:pt x="443" y="501"/>
                  </a:cubicBezTo>
                  <a:cubicBezTo>
                    <a:pt x="443" y="500"/>
                    <a:pt x="443" y="500"/>
                    <a:pt x="443" y="499"/>
                  </a:cubicBezTo>
                  <a:cubicBezTo>
                    <a:pt x="443" y="499"/>
                    <a:pt x="443" y="499"/>
                    <a:pt x="443" y="499"/>
                  </a:cubicBezTo>
                  <a:cubicBezTo>
                    <a:pt x="443" y="498"/>
                    <a:pt x="443" y="498"/>
                    <a:pt x="443" y="498"/>
                  </a:cubicBezTo>
                  <a:cubicBezTo>
                    <a:pt x="442" y="498"/>
                    <a:pt x="441" y="497"/>
                    <a:pt x="441" y="497"/>
                  </a:cubicBezTo>
                  <a:cubicBezTo>
                    <a:pt x="441" y="496"/>
                    <a:pt x="441" y="496"/>
                    <a:pt x="441" y="496"/>
                  </a:cubicBezTo>
                  <a:cubicBezTo>
                    <a:pt x="440" y="496"/>
                    <a:pt x="440" y="496"/>
                    <a:pt x="440" y="496"/>
                  </a:cubicBezTo>
                  <a:cubicBezTo>
                    <a:pt x="440" y="495"/>
                    <a:pt x="440" y="495"/>
                    <a:pt x="439" y="495"/>
                  </a:cubicBezTo>
                  <a:cubicBezTo>
                    <a:pt x="439" y="494"/>
                    <a:pt x="438" y="494"/>
                    <a:pt x="438" y="493"/>
                  </a:cubicBezTo>
                  <a:cubicBezTo>
                    <a:pt x="437" y="493"/>
                    <a:pt x="437" y="493"/>
                    <a:pt x="437" y="493"/>
                  </a:cubicBezTo>
                  <a:cubicBezTo>
                    <a:pt x="437" y="492"/>
                    <a:pt x="437" y="492"/>
                    <a:pt x="437" y="492"/>
                  </a:cubicBezTo>
                  <a:cubicBezTo>
                    <a:pt x="437" y="492"/>
                    <a:pt x="437" y="492"/>
                    <a:pt x="437" y="492"/>
                  </a:cubicBezTo>
                  <a:cubicBezTo>
                    <a:pt x="437" y="491"/>
                    <a:pt x="437" y="490"/>
                    <a:pt x="437" y="489"/>
                  </a:cubicBezTo>
                  <a:cubicBezTo>
                    <a:pt x="436" y="489"/>
                    <a:pt x="436" y="489"/>
                    <a:pt x="436" y="489"/>
                  </a:cubicBezTo>
                  <a:cubicBezTo>
                    <a:pt x="436" y="488"/>
                    <a:pt x="436" y="488"/>
                    <a:pt x="435" y="487"/>
                  </a:cubicBezTo>
                  <a:cubicBezTo>
                    <a:pt x="435" y="487"/>
                    <a:pt x="435" y="487"/>
                    <a:pt x="435" y="487"/>
                  </a:cubicBezTo>
                  <a:cubicBezTo>
                    <a:pt x="435" y="486"/>
                    <a:pt x="436" y="486"/>
                    <a:pt x="436" y="486"/>
                  </a:cubicBezTo>
                  <a:cubicBezTo>
                    <a:pt x="436" y="483"/>
                    <a:pt x="436" y="483"/>
                    <a:pt x="436" y="483"/>
                  </a:cubicBezTo>
                  <a:cubicBezTo>
                    <a:pt x="435" y="483"/>
                    <a:pt x="435" y="483"/>
                    <a:pt x="435" y="483"/>
                  </a:cubicBezTo>
                  <a:cubicBezTo>
                    <a:pt x="436" y="482"/>
                    <a:pt x="436" y="480"/>
                    <a:pt x="436" y="479"/>
                  </a:cubicBezTo>
                  <a:cubicBezTo>
                    <a:pt x="437" y="479"/>
                    <a:pt x="437" y="479"/>
                    <a:pt x="437" y="479"/>
                  </a:cubicBezTo>
                  <a:cubicBezTo>
                    <a:pt x="437" y="476"/>
                    <a:pt x="436" y="475"/>
                    <a:pt x="437" y="473"/>
                  </a:cubicBezTo>
                  <a:cubicBezTo>
                    <a:pt x="437" y="473"/>
                    <a:pt x="437" y="473"/>
                    <a:pt x="437" y="473"/>
                  </a:cubicBezTo>
                  <a:cubicBezTo>
                    <a:pt x="437" y="471"/>
                    <a:pt x="437" y="471"/>
                    <a:pt x="437" y="471"/>
                  </a:cubicBezTo>
                  <a:cubicBezTo>
                    <a:pt x="437" y="471"/>
                    <a:pt x="437" y="471"/>
                    <a:pt x="437" y="471"/>
                  </a:cubicBezTo>
                  <a:cubicBezTo>
                    <a:pt x="437" y="470"/>
                    <a:pt x="437" y="470"/>
                    <a:pt x="437" y="470"/>
                  </a:cubicBezTo>
                  <a:cubicBezTo>
                    <a:pt x="438" y="470"/>
                    <a:pt x="438" y="470"/>
                    <a:pt x="438" y="470"/>
                  </a:cubicBezTo>
                  <a:cubicBezTo>
                    <a:pt x="438" y="469"/>
                    <a:pt x="438" y="469"/>
                    <a:pt x="438" y="469"/>
                  </a:cubicBezTo>
                  <a:cubicBezTo>
                    <a:pt x="439" y="469"/>
                    <a:pt x="439" y="469"/>
                    <a:pt x="439" y="469"/>
                  </a:cubicBezTo>
                  <a:cubicBezTo>
                    <a:pt x="439" y="467"/>
                    <a:pt x="439" y="467"/>
                    <a:pt x="439" y="467"/>
                  </a:cubicBezTo>
                  <a:cubicBezTo>
                    <a:pt x="439" y="467"/>
                    <a:pt x="439" y="467"/>
                    <a:pt x="439" y="467"/>
                  </a:cubicBezTo>
                  <a:cubicBezTo>
                    <a:pt x="439" y="467"/>
                    <a:pt x="439" y="467"/>
                    <a:pt x="439" y="467"/>
                  </a:cubicBezTo>
                  <a:cubicBezTo>
                    <a:pt x="439" y="467"/>
                    <a:pt x="439" y="467"/>
                    <a:pt x="439" y="467"/>
                  </a:cubicBezTo>
                  <a:cubicBezTo>
                    <a:pt x="439" y="465"/>
                    <a:pt x="439" y="465"/>
                    <a:pt x="439" y="465"/>
                  </a:cubicBezTo>
                  <a:cubicBezTo>
                    <a:pt x="438" y="465"/>
                    <a:pt x="438" y="465"/>
                    <a:pt x="438" y="465"/>
                  </a:cubicBezTo>
                  <a:cubicBezTo>
                    <a:pt x="438" y="465"/>
                    <a:pt x="439" y="464"/>
                    <a:pt x="439" y="463"/>
                  </a:cubicBezTo>
                  <a:cubicBezTo>
                    <a:pt x="437" y="463"/>
                    <a:pt x="436" y="462"/>
                    <a:pt x="434" y="462"/>
                  </a:cubicBezTo>
                  <a:cubicBezTo>
                    <a:pt x="434" y="460"/>
                    <a:pt x="434" y="460"/>
                    <a:pt x="434" y="460"/>
                  </a:cubicBezTo>
                  <a:cubicBezTo>
                    <a:pt x="434" y="460"/>
                    <a:pt x="434" y="460"/>
                    <a:pt x="434" y="460"/>
                  </a:cubicBezTo>
                  <a:cubicBezTo>
                    <a:pt x="433" y="458"/>
                    <a:pt x="434" y="459"/>
                    <a:pt x="432" y="459"/>
                  </a:cubicBezTo>
                  <a:cubicBezTo>
                    <a:pt x="432" y="458"/>
                    <a:pt x="432" y="458"/>
                    <a:pt x="432" y="458"/>
                  </a:cubicBezTo>
                  <a:cubicBezTo>
                    <a:pt x="430" y="458"/>
                    <a:pt x="428" y="458"/>
                    <a:pt x="426" y="457"/>
                  </a:cubicBezTo>
                  <a:cubicBezTo>
                    <a:pt x="426" y="457"/>
                    <a:pt x="426" y="457"/>
                    <a:pt x="425" y="457"/>
                  </a:cubicBezTo>
                  <a:cubicBezTo>
                    <a:pt x="425" y="457"/>
                    <a:pt x="425" y="457"/>
                    <a:pt x="425" y="458"/>
                  </a:cubicBezTo>
                  <a:cubicBezTo>
                    <a:pt x="423" y="458"/>
                    <a:pt x="422" y="458"/>
                    <a:pt x="420" y="458"/>
                  </a:cubicBezTo>
                  <a:cubicBezTo>
                    <a:pt x="420" y="459"/>
                    <a:pt x="420" y="459"/>
                    <a:pt x="420" y="459"/>
                  </a:cubicBezTo>
                  <a:cubicBezTo>
                    <a:pt x="419" y="459"/>
                    <a:pt x="418" y="459"/>
                    <a:pt x="418" y="459"/>
                  </a:cubicBezTo>
                  <a:cubicBezTo>
                    <a:pt x="414" y="459"/>
                    <a:pt x="414" y="459"/>
                    <a:pt x="414" y="459"/>
                  </a:cubicBezTo>
                  <a:cubicBezTo>
                    <a:pt x="414" y="459"/>
                    <a:pt x="413" y="459"/>
                    <a:pt x="412" y="459"/>
                  </a:cubicBezTo>
                  <a:cubicBezTo>
                    <a:pt x="412" y="458"/>
                    <a:pt x="412" y="458"/>
                    <a:pt x="412" y="458"/>
                  </a:cubicBezTo>
                  <a:cubicBezTo>
                    <a:pt x="411" y="458"/>
                    <a:pt x="411" y="459"/>
                    <a:pt x="410" y="459"/>
                  </a:cubicBezTo>
                  <a:cubicBezTo>
                    <a:pt x="409" y="459"/>
                    <a:pt x="409" y="459"/>
                    <a:pt x="409" y="459"/>
                  </a:cubicBezTo>
                  <a:cubicBezTo>
                    <a:pt x="409" y="459"/>
                    <a:pt x="409" y="459"/>
                    <a:pt x="409" y="459"/>
                  </a:cubicBezTo>
                  <a:cubicBezTo>
                    <a:pt x="409" y="458"/>
                    <a:pt x="410" y="457"/>
                    <a:pt x="410" y="457"/>
                  </a:cubicBezTo>
                  <a:cubicBezTo>
                    <a:pt x="411" y="457"/>
                    <a:pt x="411" y="457"/>
                    <a:pt x="411" y="457"/>
                  </a:cubicBezTo>
                  <a:cubicBezTo>
                    <a:pt x="411" y="456"/>
                    <a:pt x="411" y="456"/>
                    <a:pt x="411" y="456"/>
                  </a:cubicBezTo>
                  <a:cubicBezTo>
                    <a:pt x="412" y="455"/>
                    <a:pt x="412" y="455"/>
                    <a:pt x="412" y="455"/>
                  </a:cubicBezTo>
                  <a:cubicBezTo>
                    <a:pt x="412" y="454"/>
                    <a:pt x="412" y="453"/>
                    <a:pt x="412" y="452"/>
                  </a:cubicBezTo>
                  <a:cubicBezTo>
                    <a:pt x="412" y="452"/>
                    <a:pt x="412" y="452"/>
                    <a:pt x="412" y="452"/>
                  </a:cubicBezTo>
                  <a:cubicBezTo>
                    <a:pt x="412" y="451"/>
                    <a:pt x="412" y="451"/>
                    <a:pt x="412" y="451"/>
                  </a:cubicBezTo>
                  <a:cubicBezTo>
                    <a:pt x="413" y="451"/>
                    <a:pt x="413" y="451"/>
                    <a:pt x="413" y="451"/>
                  </a:cubicBezTo>
                  <a:cubicBezTo>
                    <a:pt x="412" y="450"/>
                    <a:pt x="412" y="450"/>
                    <a:pt x="412" y="450"/>
                  </a:cubicBezTo>
                  <a:cubicBezTo>
                    <a:pt x="412" y="450"/>
                    <a:pt x="412" y="450"/>
                    <a:pt x="412" y="450"/>
                  </a:cubicBezTo>
                  <a:cubicBezTo>
                    <a:pt x="412" y="449"/>
                    <a:pt x="412" y="449"/>
                    <a:pt x="412" y="449"/>
                  </a:cubicBezTo>
                  <a:cubicBezTo>
                    <a:pt x="413" y="448"/>
                    <a:pt x="413" y="448"/>
                    <a:pt x="413" y="448"/>
                  </a:cubicBezTo>
                  <a:cubicBezTo>
                    <a:pt x="413" y="447"/>
                    <a:pt x="413" y="446"/>
                    <a:pt x="414" y="444"/>
                  </a:cubicBezTo>
                  <a:cubicBezTo>
                    <a:pt x="413" y="444"/>
                    <a:pt x="413" y="444"/>
                    <a:pt x="413" y="444"/>
                  </a:cubicBezTo>
                  <a:cubicBezTo>
                    <a:pt x="413" y="443"/>
                    <a:pt x="413" y="442"/>
                    <a:pt x="412" y="442"/>
                  </a:cubicBezTo>
                  <a:cubicBezTo>
                    <a:pt x="412" y="441"/>
                    <a:pt x="412" y="441"/>
                    <a:pt x="413" y="440"/>
                  </a:cubicBezTo>
                  <a:cubicBezTo>
                    <a:pt x="413" y="439"/>
                    <a:pt x="413" y="439"/>
                    <a:pt x="413" y="439"/>
                  </a:cubicBezTo>
                  <a:cubicBezTo>
                    <a:pt x="414" y="439"/>
                    <a:pt x="414" y="439"/>
                    <a:pt x="414" y="439"/>
                  </a:cubicBezTo>
                  <a:cubicBezTo>
                    <a:pt x="414" y="440"/>
                    <a:pt x="413" y="441"/>
                    <a:pt x="413" y="442"/>
                  </a:cubicBezTo>
                  <a:cubicBezTo>
                    <a:pt x="414" y="442"/>
                    <a:pt x="414" y="442"/>
                    <a:pt x="415" y="442"/>
                  </a:cubicBezTo>
                  <a:cubicBezTo>
                    <a:pt x="415" y="443"/>
                    <a:pt x="415" y="443"/>
                    <a:pt x="415" y="443"/>
                  </a:cubicBezTo>
                  <a:cubicBezTo>
                    <a:pt x="416" y="443"/>
                    <a:pt x="416" y="443"/>
                    <a:pt x="416" y="443"/>
                  </a:cubicBezTo>
                  <a:cubicBezTo>
                    <a:pt x="415" y="442"/>
                    <a:pt x="415" y="441"/>
                    <a:pt x="415" y="440"/>
                  </a:cubicBezTo>
                  <a:cubicBezTo>
                    <a:pt x="416" y="438"/>
                    <a:pt x="417" y="436"/>
                    <a:pt x="417" y="433"/>
                  </a:cubicBezTo>
                  <a:cubicBezTo>
                    <a:pt x="418" y="432"/>
                    <a:pt x="416" y="432"/>
                    <a:pt x="417" y="430"/>
                  </a:cubicBezTo>
                  <a:cubicBezTo>
                    <a:pt x="417" y="430"/>
                    <a:pt x="417" y="430"/>
                    <a:pt x="417" y="430"/>
                  </a:cubicBezTo>
                  <a:cubicBezTo>
                    <a:pt x="417" y="429"/>
                    <a:pt x="417" y="428"/>
                    <a:pt x="418" y="427"/>
                  </a:cubicBezTo>
                  <a:cubicBezTo>
                    <a:pt x="418" y="427"/>
                    <a:pt x="418" y="427"/>
                    <a:pt x="418" y="427"/>
                  </a:cubicBezTo>
                  <a:cubicBezTo>
                    <a:pt x="418" y="426"/>
                    <a:pt x="418" y="426"/>
                    <a:pt x="418" y="426"/>
                  </a:cubicBezTo>
                  <a:cubicBezTo>
                    <a:pt x="419" y="426"/>
                    <a:pt x="419" y="426"/>
                    <a:pt x="419" y="426"/>
                  </a:cubicBezTo>
                  <a:cubicBezTo>
                    <a:pt x="419" y="425"/>
                    <a:pt x="419" y="425"/>
                    <a:pt x="419" y="425"/>
                  </a:cubicBezTo>
                  <a:cubicBezTo>
                    <a:pt x="419" y="425"/>
                    <a:pt x="419" y="425"/>
                    <a:pt x="419" y="425"/>
                  </a:cubicBezTo>
                  <a:cubicBezTo>
                    <a:pt x="420" y="424"/>
                    <a:pt x="419" y="422"/>
                    <a:pt x="420" y="421"/>
                  </a:cubicBezTo>
                  <a:cubicBezTo>
                    <a:pt x="419" y="421"/>
                    <a:pt x="419" y="421"/>
                    <a:pt x="419" y="421"/>
                  </a:cubicBezTo>
                  <a:cubicBezTo>
                    <a:pt x="419" y="420"/>
                    <a:pt x="419" y="420"/>
                    <a:pt x="418" y="420"/>
                  </a:cubicBezTo>
                  <a:cubicBezTo>
                    <a:pt x="417" y="420"/>
                    <a:pt x="417" y="420"/>
                    <a:pt x="417" y="420"/>
                  </a:cubicBezTo>
                  <a:cubicBezTo>
                    <a:pt x="417" y="419"/>
                    <a:pt x="417" y="419"/>
                    <a:pt x="417" y="419"/>
                  </a:cubicBezTo>
                  <a:cubicBezTo>
                    <a:pt x="416" y="419"/>
                    <a:pt x="416" y="419"/>
                    <a:pt x="416" y="419"/>
                  </a:cubicBezTo>
                  <a:cubicBezTo>
                    <a:pt x="416" y="419"/>
                    <a:pt x="416" y="419"/>
                    <a:pt x="416" y="419"/>
                  </a:cubicBezTo>
                  <a:cubicBezTo>
                    <a:pt x="416" y="419"/>
                    <a:pt x="412" y="419"/>
                    <a:pt x="412" y="420"/>
                  </a:cubicBezTo>
                  <a:cubicBezTo>
                    <a:pt x="411" y="420"/>
                    <a:pt x="411" y="421"/>
                    <a:pt x="410" y="421"/>
                  </a:cubicBezTo>
                  <a:cubicBezTo>
                    <a:pt x="410" y="421"/>
                    <a:pt x="409" y="421"/>
                    <a:pt x="408" y="422"/>
                  </a:cubicBezTo>
                  <a:cubicBezTo>
                    <a:pt x="408" y="422"/>
                    <a:pt x="408" y="422"/>
                    <a:pt x="408" y="422"/>
                  </a:cubicBezTo>
                  <a:cubicBezTo>
                    <a:pt x="407" y="422"/>
                    <a:pt x="407" y="422"/>
                    <a:pt x="407" y="422"/>
                  </a:cubicBezTo>
                  <a:cubicBezTo>
                    <a:pt x="407" y="423"/>
                    <a:pt x="407" y="423"/>
                    <a:pt x="407" y="423"/>
                  </a:cubicBezTo>
                  <a:cubicBezTo>
                    <a:pt x="404" y="423"/>
                    <a:pt x="404" y="423"/>
                    <a:pt x="404" y="423"/>
                  </a:cubicBezTo>
                  <a:cubicBezTo>
                    <a:pt x="404" y="423"/>
                    <a:pt x="404" y="423"/>
                    <a:pt x="404" y="423"/>
                  </a:cubicBezTo>
                  <a:cubicBezTo>
                    <a:pt x="404" y="423"/>
                    <a:pt x="404" y="423"/>
                    <a:pt x="403" y="424"/>
                  </a:cubicBezTo>
                  <a:cubicBezTo>
                    <a:pt x="403" y="426"/>
                    <a:pt x="402" y="428"/>
                    <a:pt x="402" y="430"/>
                  </a:cubicBezTo>
                  <a:cubicBezTo>
                    <a:pt x="402" y="430"/>
                    <a:pt x="402" y="430"/>
                    <a:pt x="402" y="430"/>
                  </a:cubicBezTo>
                  <a:cubicBezTo>
                    <a:pt x="402" y="432"/>
                    <a:pt x="402" y="432"/>
                    <a:pt x="402" y="432"/>
                  </a:cubicBezTo>
                  <a:cubicBezTo>
                    <a:pt x="401" y="432"/>
                    <a:pt x="401" y="432"/>
                    <a:pt x="400" y="432"/>
                  </a:cubicBezTo>
                  <a:cubicBezTo>
                    <a:pt x="400" y="433"/>
                    <a:pt x="400" y="433"/>
                    <a:pt x="400" y="433"/>
                  </a:cubicBezTo>
                  <a:cubicBezTo>
                    <a:pt x="400" y="433"/>
                    <a:pt x="400" y="433"/>
                    <a:pt x="400" y="433"/>
                  </a:cubicBezTo>
                  <a:cubicBezTo>
                    <a:pt x="400" y="436"/>
                    <a:pt x="400" y="436"/>
                    <a:pt x="400" y="436"/>
                  </a:cubicBezTo>
                  <a:cubicBezTo>
                    <a:pt x="400" y="436"/>
                    <a:pt x="399" y="437"/>
                    <a:pt x="399" y="437"/>
                  </a:cubicBezTo>
                  <a:cubicBezTo>
                    <a:pt x="398" y="437"/>
                    <a:pt x="397" y="439"/>
                    <a:pt x="396" y="440"/>
                  </a:cubicBezTo>
                  <a:cubicBezTo>
                    <a:pt x="395" y="440"/>
                    <a:pt x="395" y="440"/>
                    <a:pt x="395" y="440"/>
                  </a:cubicBezTo>
                  <a:cubicBezTo>
                    <a:pt x="395" y="441"/>
                    <a:pt x="395" y="441"/>
                    <a:pt x="395" y="441"/>
                  </a:cubicBezTo>
                  <a:cubicBezTo>
                    <a:pt x="394" y="440"/>
                    <a:pt x="394" y="440"/>
                    <a:pt x="394" y="440"/>
                  </a:cubicBezTo>
                  <a:cubicBezTo>
                    <a:pt x="394" y="439"/>
                    <a:pt x="394" y="439"/>
                    <a:pt x="394" y="439"/>
                  </a:cubicBezTo>
                  <a:cubicBezTo>
                    <a:pt x="393" y="439"/>
                    <a:pt x="392" y="440"/>
                    <a:pt x="391" y="440"/>
                  </a:cubicBezTo>
                  <a:cubicBezTo>
                    <a:pt x="391" y="440"/>
                    <a:pt x="391" y="440"/>
                    <a:pt x="391" y="440"/>
                  </a:cubicBezTo>
                  <a:cubicBezTo>
                    <a:pt x="389" y="440"/>
                    <a:pt x="389" y="441"/>
                    <a:pt x="388" y="442"/>
                  </a:cubicBezTo>
                  <a:cubicBezTo>
                    <a:pt x="388" y="442"/>
                    <a:pt x="388" y="442"/>
                    <a:pt x="388" y="442"/>
                  </a:cubicBezTo>
                  <a:cubicBezTo>
                    <a:pt x="387" y="442"/>
                    <a:pt x="386" y="442"/>
                    <a:pt x="385" y="442"/>
                  </a:cubicBezTo>
                  <a:cubicBezTo>
                    <a:pt x="385" y="443"/>
                    <a:pt x="385" y="443"/>
                    <a:pt x="385" y="443"/>
                  </a:cubicBezTo>
                  <a:cubicBezTo>
                    <a:pt x="383" y="443"/>
                    <a:pt x="382" y="443"/>
                    <a:pt x="380" y="443"/>
                  </a:cubicBezTo>
                  <a:cubicBezTo>
                    <a:pt x="380" y="442"/>
                    <a:pt x="379" y="441"/>
                    <a:pt x="379" y="440"/>
                  </a:cubicBezTo>
                  <a:cubicBezTo>
                    <a:pt x="378" y="440"/>
                    <a:pt x="378" y="440"/>
                    <a:pt x="377" y="440"/>
                  </a:cubicBezTo>
                  <a:cubicBezTo>
                    <a:pt x="377" y="440"/>
                    <a:pt x="377" y="440"/>
                    <a:pt x="377" y="440"/>
                  </a:cubicBezTo>
                  <a:cubicBezTo>
                    <a:pt x="376" y="440"/>
                    <a:pt x="376" y="440"/>
                    <a:pt x="376" y="440"/>
                  </a:cubicBezTo>
                  <a:cubicBezTo>
                    <a:pt x="376" y="439"/>
                    <a:pt x="376" y="439"/>
                    <a:pt x="376" y="439"/>
                  </a:cubicBezTo>
                  <a:cubicBezTo>
                    <a:pt x="375" y="439"/>
                    <a:pt x="374" y="439"/>
                    <a:pt x="373" y="440"/>
                  </a:cubicBezTo>
                  <a:cubicBezTo>
                    <a:pt x="373" y="436"/>
                    <a:pt x="371" y="436"/>
                    <a:pt x="371" y="432"/>
                  </a:cubicBezTo>
                  <a:cubicBezTo>
                    <a:pt x="370" y="432"/>
                    <a:pt x="370" y="432"/>
                    <a:pt x="370" y="432"/>
                  </a:cubicBezTo>
                  <a:cubicBezTo>
                    <a:pt x="369" y="431"/>
                    <a:pt x="369" y="430"/>
                    <a:pt x="368" y="430"/>
                  </a:cubicBezTo>
                  <a:cubicBezTo>
                    <a:pt x="368" y="429"/>
                    <a:pt x="368" y="429"/>
                    <a:pt x="368" y="429"/>
                  </a:cubicBezTo>
                  <a:cubicBezTo>
                    <a:pt x="367" y="429"/>
                    <a:pt x="367" y="429"/>
                    <a:pt x="367" y="429"/>
                  </a:cubicBezTo>
                  <a:cubicBezTo>
                    <a:pt x="367" y="428"/>
                    <a:pt x="367" y="428"/>
                    <a:pt x="367" y="428"/>
                  </a:cubicBezTo>
                  <a:cubicBezTo>
                    <a:pt x="367" y="428"/>
                    <a:pt x="367" y="428"/>
                    <a:pt x="367" y="428"/>
                  </a:cubicBezTo>
                  <a:cubicBezTo>
                    <a:pt x="366" y="428"/>
                    <a:pt x="366" y="427"/>
                    <a:pt x="366" y="427"/>
                  </a:cubicBezTo>
                  <a:cubicBezTo>
                    <a:pt x="365" y="426"/>
                    <a:pt x="365" y="426"/>
                    <a:pt x="365" y="426"/>
                  </a:cubicBezTo>
                  <a:cubicBezTo>
                    <a:pt x="366" y="425"/>
                    <a:pt x="366" y="425"/>
                    <a:pt x="366" y="425"/>
                  </a:cubicBezTo>
                  <a:cubicBezTo>
                    <a:pt x="365" y="425"/>
                    <a:pt x="365" y="425"/>
                    <a:pt x="365" y="425"/>
                  </a:cubicBezTo>
                  <a:cubicBezTo>
                    <a:pt x="365" y="424"/>
                    <a:pt x="365" y="424"/>
                    <a:pt x="365" y="424"/>
                  </a:cubicBezTo>
                  <a:cubicBezTo>
                    <a:pt x="365" y="424"/>
                    <a:pt x="365" y="423"/>
                    <a:pt x="364" y="423"/>
                  </a:cubicBezTo>
                  <a:cubicBezTo>
                    <a:pt x="364" y="422"/>
                    <a:pt x="364" y="422"/>
                    <a:pt x="364" y="422"/>
                  </a:cubicBezTo>
                  <a:cubicBezTo>
                    <a:pt x="364" y="422"/>
                    <a:pt x="364" y="422"/>
                    <a:pt x="364" y="422"/>
                  </a:cubicBezTo>
                  <a:cubicBezTo>
                    <a:pt x="364" y="421"/>
                    <a:pt x="364" y="421"/>
                    <a:pt x="364" y="421"/>
                  </a:cubicBezTo>
                  <a:cubicBezTo>
                    <a:pt x="363" y="421"/>
                    <a:pt x="363" y="422"/>
                    <a:pt x="363" y="422"/>
                  </a:cubicBezTo>
                  <a:cubicBezTo>
                    <a:pt x="363" y="422"/>
                    <a:pt x="363" y="422"/>
                    <a:pt x="363" y="422"/>
                  </a:cubicBezTo>
                  <a:cubicBezTo>
                    <a:pt x="363" y="421"/>
                    <a:pt x="363" y="420"/>
                    <a:pt x="363" y="420"/>
                  </a:cubicBezTo>
                  <a:cubicBezTo>
                    <a:pt x="363" y="420"/>
                    <a:pt x="363" y="420"/>
                    <a:pt x="363" y="420"/>
                  </a:cubicBezTo>
                  <a:cubicBezTo>
                    <a:pt x="363" y="418"/>
                    <a:pt x="363" y="417"/>
                    <a:pt x="363" y="416"/>
                  </a:cubicBezTo>
                  <a:cubicBezTo>
                    <a:pt x="363" y="416"/>
                    <a:pt x="363" y="416"/>
                    <a:pt x="363" y="416"/>
                  </a:cubicBezTo>
                  <a:cubicBezTo>
                    <a:pt x="364" y="414"/>
                    <a:pt x="364" y="413"/>
                    <a:pt x="364" y="412"/>
                  </a:cubicBezTo>
                  <a:cubicBezTo>
                    <a:pt x="364" y="412"/>
                    <a:pt x="364" y="412"/>
                    <a:pt x="364" y="412"/>
                  </a:cubicBezTo>
                  <a:cubicBezTo>
                    <a:pt x="364" y="410"/>
                    <a:pt x="364" y="410"/>
                    <a:pt x="364" y="410"/>
                  </a:cubicBezTo>
                  <a:cubicBezTo>
                    <a:pt x="363" y="410"/>
                    <a:pt x="363" y="410"/>
                    <a:pt x="363" y="410"/>
                  </a:cubicBezTo>
                  <a:cubicBezTo>
                    <a:pt x="363" y="408"/>
                    <a:pt x="363" y="408"/>
                    <a:pt x="363" y="408"/>
                  </a:cubicBezTo>
                  <a:cubicBezTo>
                    <a:pt x="363" y="407"/>
                    <a:pt x="363" y="407"/>
                    <a:pt x="363" y="407"/>
                  </a:cubicBezTo>
                  <a:cubicBezTo>
                    <a:pt x="362" y="406"/>
                    <a:pt x="363" y="405"/>
                    <a:pt x="363" y="405"/>
                  </a:cubicBezTo>
                  <a:cubicBezTo>
                    <a:pt x="363" y="403"/>
                    <a:pt x="362" y="402"/>
                    <a:pt x="362" y="400"/>
                  </a:cubicBezTo>
                  <a:cubicBezTo>
                    <a:pt x="363" y="400"/>
                    <a:pt x="363" y="400"/>
                    <a:pt x="363" y="400"/>
                  </a:cubicBezTo>
                  <a:cubicBezTo>
                    <a:pt x="362" y="399"/>
                    <a:pt x="362" y="398"/>
                    <a:pt x="362" y="398"/>
                  </a:cubicBezTo>
                  <a:cubicBezTo>
                    <a:pt x="363" y="397"/>
                    <a:pt x="363" y="397"/>
                    <a:pt x="363" y="397"/>
                  </a:cubicBezTo>
                  <a:cubicBezTo>
                    <a:pt x="364" y="397"/>
                    <a:pt x="364" y="396"/>
                    <a:pt x="364" y="395"/>
                  </a:cubicBezTo>
                  <a:cubicBezTo>
                    <a:pt x="365" y="395"/>
                    <a:pt x="365" y="395"/>
                    <a:pt x="365" y="395"/>
                  </a:cubicBezTo>
                  <a:cubicBezTo>
                    <a:pt x="366" y="393"/>
                    <a:pt x="366" y="393"/>
                    <a:pt x="367" y="391"/>
                  </a:cubicBezTo>
                  <a:cubicBezTo>
                    <a:pt x="366" y="391"/>
                    <a:pt x="366" y="391"/>
                    <a:pt x="366" y="391"/>
                  </a:cubicBezTo>
                  <a:cubicBezTo>
                    <a:pt x="365" y="391"/>
                    <a:pt x="365" y="391"/>
                    <a:pt x="365" y="391"/>
                  </a:cubicBezTo>
                  <a:cubicBezTo>
                    <a:pt x="366" y="390"/>
                    <a:pt x="366" y="390"/>
                    <a:pt x="366" y="389"/>
                  </a:cubicBezTo>
                  <a:cubicBezTo>
                    <a:pt x="366" y="389"/>
                    <a:pt x="366" y="389"/>
                    <a:pt x="366" y="389"/>
                  </a:cubicBezTo>
                  <a:cubicBezTo>
                    <a:pt x="366" y="389"/>
                    <a:pt x="366" y="389"/>
                    <a:pt x="366" y="388"/>
                  </a:cubicBezTo>
                  <a:cubicBezTo>
                    <a:pt x="365" y="388"/>
                    <a:pt x="365" y="388"/>
                    <a:pt x="365" y="388"/>
                  </a:cubicBezTo>
                  <a:cubicBezTo>
                    <a:pt x="365" y="387"/>
                    <a:pt x="365" y="387"/>
                    <a:pt x="365" y="387"/>
                  </a:cubicBezTo>
                  <a:cubicBezTo>
                    <a:pt x="364" y="387"/>
                    <a:pt x="364" y="387"/>
                    <a:pt x="364" y="387"/>
                  </a:cubicBezTo>
                  <a:cubicBezTo>
                    <a:pt x="364" y="385"/>
                    <a:pt x="364" y="385"/>
                    <a:pt x="364" y="385"/>
                  </a:cubicBezTo>
                  <a:cubicBezTo>
                    <a:pt x="364" y="385"/>
                    <a:pt x="364" y="385"/>
                    <a:pt x="364" y="385"/>
                  </a:cubicBezTo>
                  <a:cubicBezTo>
                    <a:pt x="364" y="384"/>
                    <a:pt x="364" y="384"/>
                    <a:pt x="364" y="384"/>
                  </a:cubicBezTo>
                  <a:cubicBezTo>
                    <a:pt x="363" y="384"/>
                    <a:pt x="363" y="384"/>
                    <a:pt x="363" y="384"/>
                  </a:cubicBezTo>
                  <a:cubicBezTo>
                    <a:pt x="364" y="383"/>
                    <a:pt x="364" y="382"/>
                    <a:pt x="364" y="381"/>
                  </a:cubicBezTo>
                  <a:cubicBezTo>
                    <a:pt x="363" y="381"/>
                    <a:pt x="363" y="381"/>
                    <a:pt x="363" y="381"/>
                  </a:cubicBezTo>
                  <a:cubicBezTo>
                    <a:pt x="363" y="380"/>
                    <a:pt x="363" y="380"/>
                    <a:pt x="363" y="380"/>
                  </a:cubicBezTo>
                  <a:cubicBezTo>
                    <a:pt x="363" y="379"/>
                    <a:pt x="363" y="379"/>
                    <a:pt x="363" y="379"/>
                  </a:cubicBezTo>
                  <a:cubicBezTo>
                    <a:pt x="364" y="379"/>
                    <a:pt x="364" y="380"/>
                    <a:pt x="365" y="380"/>
                  </a:cubicBezTo>
                  <a:cubicBezTo>
                    <a:pt x="365" y="379"/>
                    <a:pt x="365" y="378"/>
                    <a:pt x="365" y="376"/>
                  </a:cubicBezTo>
                  <a:cubicBezTo>
                    <a:pt x="367" y="376"/>
                    <a:pt x="366" y="376"/>
                    <a:pt x="367" y="375"/>
                  </a:cubicBezTo>
                  <a:cubicBezTo>
                    <a:pt x="367" y="375"/>
                    <a:pt x="367" y="375"/>
                    <a:pt x="367" y="375"/>
                  </a:cubicBezTo>
                  <a:cubicBezTo>
                    <a:pt x="369" y="375"/>
                    <a:pt x="369" y="375"/>
                    <a:pt x="369" y="375"/>
                  </a:cubicBezTo>
                  <a:cubicBezTo>
                    <a:pt x="369" y="374"/>
                    <a:pt x="369" y="374"/>
                    <a:pt x="369" y="374"/>
                  </a:cubicBezTo>
                  <a:cubicBezTo>
                    <a:pt x="370" y="374"/>
                    <a:pt x="370" y="374"/>
                    <a:pt x="370" y="374"/>
                  </a:cubicBezTo>
                  <a:cubicBezTo>
                    <a:pt x="370" y="373"/>
                    <a:pt x="370" y="373"/>
                    <a:pt x="370" y="373"/>
                  </a:cubicBezTo>
                  <a:cubicBezTo>
                    <a:pt x="371" y="373"/>
                    <a:pt x="371" y="373"/>
                    <a:pt x="371" y="373"/>
                  </a:cubicBezTo>
                  <a:cubicBezTo>
                    <a:pt x="370" y="372"/>
                    <a:pt x="370" y="372"/>
                    <a:pt x="370" y="372"/>
                  </a:cubicBezTo>
                  <a:cubicBezTo>
                    <a:pt x="371" y="372"/>
                    <a:pt x="371" y="372"/>
                    <a:pt x="371" y="372"/>
                  </a:cubicBezTo>
                  <a:cubicBezTo>
                    <a:pt x="372" y="371"/>
                    <a:pt x="371" y="371"/>
                    <a:pt x="372" y="371"/>
                  </a:cubicBezTo>
                  <a:cubicBezTo>
                    <a:pt x="372" y="371"/>
                    <a:pt x="372" y="371"/>
                    <a:pt x="372" y="371"/>
                  </a:cubicBezTo>
                  <a:cubicBezTo>
                    <a:pt x="373" y="371"/>
                    <a:pt x="373" y="371"/>
                    <a:pt x="374" y="371"/>
                  </a:cubicBezTo>
                  <a:cubicBezTo>
                    <a:pt x="374" y="371"/>
                    <a:pt x="374" y="371"/>
                    <a:pt x="374" y="371"/>
                  </a:cubicBezTo>
                  <a:cubicBezTo>
                    <a:pt x="375" y="370"/>
                    <a:pt x="375" y="370"/>
                    <a:pt x="376" y="369"/>
                  </a:cubicBezTo>
                  <a:cubicBezTo>
                    <a:pt x="376" y="370"/>
                    <a:pt x="376" y="370"/>
                    <a:pt x="376" y="370"/>
                  </a:cubicBezTo>
                  <a:cubicBezTo>
                    <a:pt x="376" y="370"/>
                    <a:pt x="376" y="370"/>
                    <a:pt x="376" y="370"/>
                  </a:cubicBezTo>
                  <a:cubicBezTo>
                    <a:pt x="376" y="369"/>
                    <a:pt x="376" y="368"/>
                    <a:pt x="377" y="367"/>
                  </a:cubicBezTo>
                  <a:cubicBezTo>
                    <a:pt x="377" y="367"/>
                    <a:pt x="377" y="367"/>
                    <a:pt x="378" y="367"/>
                  </a:cubicBezTo>
                  <a:cubicBezTo>
                    <a:pt x="378" y="365"/>
                    <a:pt x="378" y="365"/>
                    <a:pt x="378" y="365"/>
                  </a:cubicBezTo>
                  <a:cubicBezTo>
                    <a:pt x="378" y="365"/>
                    <a:pt x="379" y="365"/>
                    <a:pt x="379" y="365"/>
                  </a:cubicBezTo>
                  <a:cubicBezTo>
                    <a:pt x="379" y="365"/>
                    <a:pt x="379" y="365"/>
                    <a:pt x="379" y="365"/>
                  </a:cubicBezTo>
                  <a:cubicBezTo>
                    <a:pt x="380" y="365"/>
                    <a:pt x="380" y="365"/>
                    <a:pt x="380" y="365"/>
                  </a:cubicBezTo>
                  <a:cubicBezTo>
                    <a:pt x="380" y="366"/>
                    <a:pt x="380" y="366"/>
                    <a:pt x="380" y="366"/>
                  </a:cubicBezTo>
                  <a:cubicBezTo>
                    <a:pt x="381" y="366"/>
                    <a:pt x="381" y="366"/>
                    <a:pt x="381" y="366"/>
                  </a:cubicBezTo>
                  <a:cubicBezTo>
                    <a:pt x="381" y="365"/>
                    <a:pt x="381" y="365"/>
                    <a:pt x="381" y="365"/>
                  </a:cubicBezTo>
                  <a:cubicBezTo>
                    <a:pt x="382" y="365"/>
                    <a:pt x="383" y="364"/>
                    <a:pt x="384" y="364"/>
                  </a:cubicBezTo>
                  <a:cubicBezTo>
                    <a:pt x="384" y="363"/>
                    <a:pt x="384" y="363"/>
                    <a:pt x="384" y="363"/>
                  </a:cubicBezTo>
                  <a:cubicBezTo>
                    <a:pt x="385" y="364"/>
                    <a:pt x="385" y="364"/>
                    <a:pt x="385" y="364"/>
                  </a:cubicBezTo>
                  <a:cubicBezTo>
                    <a:pt x="386" y="364"/>
                    <a:pt x="386" y="363"/>
                    <a:pt x="386" y="363"/>
                  </a:cubicBezTo>
                  <a:cubicBezTo>
                    <a:pt x="387" y="363"/>
                    <a:pt x="387" y="363"/>
                    <a:pt x="387" y="363"/>
                  </a:cubicBezTo>
                  <a:cubicBezTo>
                    <a:pt x="388" y="363"/>
                    <a:pt x="387" y="364"/>
                    <a:pt x="388" y="364"/>
                  </a:cubicBezTo>
                  <a:cubicBezTo>
                    <a:pt x="388" y="364"/>
                    <a:pt x="389" y="364"/>
                    <a:pt x="390" y="364"/>
                  </a:cubicBezTo>
                  <a:cubicBezTo>
                    <a:pt x="390" y="365"/>
                    <a:pt x="390" y="365"/>
                    <a:pt x="390" y="365"/>
                  </a:cubicBezTo>
                  <a:cubicBezTo>
                    <a:pt x="392" y="364"/>
                    <a:pt x="391" y="364"/>
                    <a:pt x="393" y="363"/>
                  </a:cubicBezTo>
                  <a:cubicBezTo>
                    <a:pt x="393" y="365"/>
                    <a:pt x="393" y="365"/>
                    <a:pt x="393" y="365"/>
                  </a:cubicBezTo>
                  <a:cubicBezTo>
                    <a:pt x="394" y="365"/>
                    <a:pt x="394" y="365"/>
                    <a:pt x="394" y="366"/>
                  </a:cubicBezTo>
                  <a:cubicBezTo>
                    <a:pt x="396" y="366"/>
                    <a:pt x="396" y="366"/>
                    <a:pt x="397" y="365"/>
                  </a:cubicBezTo>
                  <a:cubicBezTo>
                    <a:pt x="397" y="366"/>
                    <a:pt x="397" y="366"/>
                    <a:pt x="397" y="366"/>
                  </a:cubicBezTo>
                  <a:cubicBezTo>
                    <a:pt x="396" y="366"/>
                    <a:pt x="396" y="366"/>
                    <a:pt x="396" y="366"/>
                  </a:cubicBezTo>
                  <a:cubicBezTo>
                    <a:pt x="396" y="367"/>
                    <a:pt x="397" y="366"/>
                    <a:pt x="396" y="367"/>
                  </a:cubicBezTo>
                  <a:cubicBezTo>
                    <a:pt x="396" y="368"/>
                    <a:pt x="396" y="368"/>
                    <a:pt x="396" y="368"/>
                  </a:cubicBezTo>
                  <a:cubicBezTo>
                    <a:pt x="396" y="368"/>
                    <a:pt x="396" y="368"/>
                    <a:pt x="396" y="368"/>
                  </a:cubicBezTo>
                  <a:cubicBezTo>
                    <a:pt x="397" y="368"/>
                    <a:pt x="399" y="369"/>
                    <a:pt x="400" y="369"/>
                  </a:cubicBezTo>
                  <a:cubicBezTo>
                    <a:pt x="400" y="368"/>
                    <a:pt x="400" y="368"/>
                    <a:pt x="400" y="368"/>
                  </a:cubicBezTo>
                  <a:cubicBezTo>
                    <a:pt x="401" y="368"/>
                    <a:pt x="401" y="368"/>
                    <a:pt x="402" y="368"/>
                  </a:cubicBezTo>
                  <a:cubicBezTo>
                    <a:pt x="401" y="367"/>
                    <a:pt x="402" y="367"/>
                    <a:pt x="401" y="367"/>
                  </a:cubicBezTo>
                  <a:cubicBezTo>
                    <a:pt x="401" y="365"/>
                    <a:pt x="401" y="365"/>
                    <a:pt x="402" y="365"/>
                  </a:cubicBezTo>
                  <a:cubicBezTo>
                    <a:pt x="402" y="364"/>
                    <a:pt x="402" y="364"/>
                    <a:pt x="402" y="364"/>
                  </a:cubicBezTo>
                  <a:cubicBezTo>
                    <a:pt x="404" y="365"/>
                    <a:pt x="404" y="365"/>
                    <a:pt x="406" y="366"/>
                  </a:cubicBezTo>
                  <a:cubicBezTo>
                    <a:pt x="406" y="367"/>
                    <a:pt x="406" y="367"/>
                    <a:pt x="406" y="367"/>
                  </a:cubicBezTo>
                  <a:cubicBezTo>
                    <a:pt x="406" y="367"/>
                    <a:pt x="406" y="367"/>
                    <a:pt x="406" y="367"/>
                  </a:cubicBezTo>
                  <a:cubicBezTo>
                    <a:pt x="408" y="367"/>
                    <a:pt x="408" y="367"/>
                    <a:pt x="408" y="367"/>
                  </a:cubicBezTo>
                  <a:cubicBezTo>
                    <a:pt x="408" y="369"/>
                    <a:pt x="408" y="369"/>
                    <a:pt x="408" y="369"/>
                  </a:cubicBezTo>
                  <a:cubicBezTo>
                    <a:pt x="409" y="369"/>
                    <a:pt x="409" y="369"/>
                    <a:pt x="409" y="369"/>
                  </a:cubicBezTo>
                  <a:cubicBezTo>
                    <a:pt x="410" y="369"/>
                    <a:pt x="409" y="369"/>
                    <a:pt x="410" y="369"/>
                  </a:cubicBezTo>
                  <a:cubicBezTo>
                    <a:pt x="409" y="368"/>
                    <a:pt x="409" y="367"/>
                    <a:pt x="409" y="367"/>
                  </a:cubicBezTo>
                  <a:cubicBezTo>
                    <a:pt x="408" y="367"/>
                    <a:pt x="408" y="366"/>
                    <a:pt x="407" y="366"/>
                  </a:cubicBezTo>
                  <a:cubicBezTo>
                    <a:pt x="407" y="365"/>
                    <a:pt x="408" y="364"/>
                    <a:pt x="409" y="364"/>
                  </a:cubicBezTo>
                  <a:cubicBezTo>
                    <a:pt x="409" y="363"/>
                    <a:pt x="409" y="363"/>
                    <a:pt x="408" y="363"/>
                  </a:cubicBezTo>
                  <a:cubicBezTo>
                    <a:pt x="408" y="363"/>
                    <a:pt x="409" y="362"/>
                    <a:pt x="408" y="363"/>
                  </a:cubicBezTo>
                  <a:cubicBezTo>
                    <a:pt x="408" y="363"/>
                    <a:pt x="408" y="363"/>
                    <a:pt x="408" y="363"/>
                  </a:cubicBezTo>
                  <a:cubicBezTo>
                    <a:pt x="407" y="363"/>
                    <a:pt x="407" y="363"/>
                    <a:pt x="407" y="363"/>
                  </a:cubicBezTo>
                  <a:cubicBezTo>
                    <a:pt x="407" y="363"/>
                    <a:pt x="407" y="363"/>
                    <a:pt x="406" y="363"/>
                  </a:cubicBezTo>
                  <a:cubicBezTo>
                    <a:pt x="406" y="362"/>
                    <a:pt x="406" y="362"/>
                    <a:pt x="406" y="362"/>
                  </a:cubicBezTo>
                  <a:cubicBezTo>
                    <a:pt x="405" y="362"/>
                    <a:pt x="405" y="362"/>
                    <a:pt x="404" y="362"/>
                  </a:cubicBezTo>
                  <a:cubicBezTo>
                    <a:pt x="404" y="361"/>
                    <a:pt x="404" y="361"/>
                    <a:pt x="404" y="361"/>
                  </a:cubicBezTo>
                  <a:cubicBezTo>
                    <a:pt x="404" y="361"/>
                    <a:pt x="404" y="362"/>
                    <a:pt x="404" y="361"/>
                  </a:cubicBezTo>
                  <a:cubicBezTo>
                    <a:pt x="403" y="361"/>
                    <a:pt x="404" y="361"/>
                    <a:pt x="403" y="361"/>
                  </a:cubicBezTo>
                  <a:cubicBezTo>
                    <a:pt x="404" y="360"/>
                    <a:pt x="405" y="361"/>
                    <a:pt x="407" y="361"/>
                  </a:cubicBezTo>
                  <a:cubicBezTo>
                    <a:pt x="407" y="360"/>
                    <a:pt x="407" y="360"/>
                    <a:pt x="408" y="359"/>
                  </a:cubicBezTo>
                  <a:cubicBezTo>
                    <a:pt x="409" y="359"/>
                    <a:pt x="409" y="359"/>
                    <a:pt x="410" y="359"/>
                  </a:cubicBezTo>
                  <a:cubicBezTo>
                    <a:pt x="410" y="359"/>
                    <a:pt x="410" y="359"/>
                    <a:pt x="410" y="359"/>
                  </a:cubicBezTo>
                  <a:cubicBezTo>
                    <a:pt x="412" y="359"/>
                    <a:pt x="412" y="359"/>
                    <a:pt x="412" y="359"/>
                  </a:cubicBezTo>
                  <a:cubicBezTo>
                    <a:pt x="412" y="360"/>
                    <a:pt x="412" y="360"/>
                    <a:pt x="412" y="360"/>
                  </a:cubicBezTo>
                  <a:cubicBezTo>
                    <a:pt x="413" y="360"/>
                    <a:pt x="413" y="360"/>
                    <a:pt x="413" y="360"/>
                  </a:cubicBezTo>
                  <a:cubicBezTo>
                    <a:pt x="413" y="360"/>
                    <a:pt x="413" y="360"/>
                    <a:pt x="413" y="360"/>
                  </a:cubicBezTo>
                  <a:cubicBezTo>
                    <a:pt x="413" y="360"/>
                    <a:pt x="414" y="360"/>
                    <a:pt x="414" y="360"/>
                  </a:cubicBezTo>
                  <a:cubicBezTo>
                    <a:pt x="414" y="358"/>
                    <a:pt x="414" y="358"/>
                    <a:pt x="414" y="358"/>
                  </a:cubicBezTo>
                  <a:cubicBezTo>
                    <a:pt x="415" y="358"/>
                    <a:pt x="415" y="358"/>
                    <a:pt x="415" y="358"/>
                  </a:cubicBezTo>
                  <a:cubicBezTo>
                    <a:pt x="416" y="361"/>
                    <a:pt x="416" y="361"/>
                    <a:pt x="416" y="361"/>
                  </a:cubicBezTo>
                  <a:cubicBezTo>
                    <a:pt x="417" y="361"/>
                    <a:pt x="417" y="361"/>
                    <a:pt x="417" y="361"/>
                  </a:cubicBezTo>
                  <a:cubicBezTo>
                    <a:pt x="417" y="360"/>
                    <a:pt x="417" y="360"/>
                    <a:pt x="417" y="360"/>
                  </a:cubicBezTo>
                  <a:cubicBezTo>
                    <a:pt x="418" y="360"/>
                    <a:pt x="418" y="360"/>
                    <a:pt x="419" y="359"/>
                  </a:cubicBezTo>
                  <a:cubicBezTo>
                    <a:pt x="419" y="358"/>
                    <a:pt x="419" y="358"/>
                    <a:pt x="419" y="358"/>
                  </a:cubicBezTo>
                  <a:cubicBezTo>
                    <a:pt x="419" y="358"/>
                    <a:pt x="419" y="358"/>
                    <a:pt x="419" y="358"/>
                  </a:cubicBezTo>
                  <a:cubicBezTo>
                    <a:pt x="419" y="359"/>
                    <a:pt x="420" y="359"/>
                    <a:pt x="420" y="360"/>
                  </a:cubicBezTo>
                  <a:cubicBezTo>
                    <a:pt x="421" y="360"/>
                    <a:pt x="421" y="360"/>
                    <a:pt x="422" y="359"/>
                  </a:cubicBezTo>
                  <a:cubicBezTo>
                    <a:pt x="424" y="359"/>
                    <a:pt x="424" y="359"/>
                    <a:pt x="424" y="359"/>
                  </a:cubicBezTo>
                  <a:cubicBezTo>
                    <a:pt x="424" y="360"/>
                    <a:pt x="424" y="359"/>
                    <a:pt x="424" y="360"/>
                  </a:cubicBezTo>
                  <a:cubicBezTo>
                    <a:pt x="424" y="361"/>
                    <a:pt x="425" y="362"/>
                    <a:pt x="426" y="362"/>
                  </a:cubicBezTo>
                  <a:cubicBezTo>
                    <a:pt x="428" y="362"/>
                    <a:pt x="428" y="362"/>
                    <a:pt x="428" y="362"/>
                  </a:cubicBezTo>
                  <a:cubicBezTo>
                    <a:pt x="428" y="362"/>
                    <a:pt x="428" y="363"/>
                    <a:pt x="428" y="364"/>
                  </a:cubicBezTo>
                  <a:cubicBezTo>
                    <a:pt x="430" y="364"/>
                    <a:pt x="430" y="364"/>
                    <a:pt x="430" y="364"/>
                  </a:cubicBezTo>
                  <a:cubicBezTo>
                    <a:pt x="430" y="364"/>
                    <a:pt x="430" y="365"/>
                    <a:pt x="430" y="365"/>
                  </a:cubicBezTo>
                  <a:cubicBezTo>
                    <a:pt x="431" y="365"/>
                    <a:pt x="431" y="365"/>
                    <a:pt x="432" y="365"/>
                  </a:cubicBezTo>
                  <a:cubicBezTo>
                    <a:pt x="432" y="365"/>
                    <a:pt x="432" y="365"/>
                    <a:pt x="432" y="365"/>
                  </a:cubicBezTo>
                  <a:cubicBezTo>
                    <a:pt x="433" y="365"/>
                    <a:pt x="434" y="364"/>
                    <a:pt x="435" y="363"/>
                  </a:cubicBezTo>
                  <a:cubicBezTo>
                    <a:pt x="439" y="363"/>
                    <a:pt x="437" y="365"/>
                    <a:pt x="439" y="367"/>
                  </a:cubicBezTo>
                  <a:cubicBezTo>
                    <a:pt x="439" y="367"/>
                    <a:pt x="439" y="367"/>
                    <a:pt x="439" y="367"/>
                  </a:cubicBezTo>
                  <a:cubicBezTo>
                    <a:pt x="439" y="368"/>
                    <a:pt x="439" y="368"/>
                    <a:pt x="439" y="368"/>
                  </a:cubicBezTo>
                  <a:cubicBezTo>
                    <a:pt x="441" y="368"/>
                    <a:pt x="441" y="368"/>
                    <a:pt x="441" y="368"/>
                  </a:cubicBezTo>
                  <a:cubicBezTo>
                    <a:pt x="441" y="370"/>
                    <a:pt x="441" y="372"/>
                    <a:pt x="441" y="374"/>
                  </a:cubicBezTo>
                  <a:cubicBezTo>
                    <a:pt x="441" y="374"/>
                    <a:pt x="441" y="374"/>
                    <a:pt x="441" y="374"/>
                  </a:cubicBezTo>
                  <a:cubicBezTo>
                    <a:pt x="441" y="375"/>
                    <a:pt x="441" y="377"/>
                    <a:pt x="441" y="378"/>
                  </a:cubicBezTo>
                  <a:cubicBezTo>
                    <a:pt x="441" y="378"/>
                    <a:pt x="441" y="378"/>
                    <a:pt x="441" y="378"/>
                  </a:cubicBezTo>
                  <a:cubicBezTo>
                    <a:pt x="442" y="379"/>
                    <a:pt x="441" y="378"/>
                    <a:pt x="442" y="379"/>
                  </a:cubicBezTo>
                  <a:cubicBezTo>
                    <a:pt x="442" y="378"/>
                    <a:pt x="443" y="378"/>
                    <a:pt x="443" y="377"/>
                  </a:cubicBezTo>
                  <a:cubicBezTo>
                    <a:pt x="444" y="377"/>
                    <a:pt x="444" y="377"/>
                    <a:pt x="444" y="377"/>
                  </a:cubicBezTo>
                  <a:cubicBezTo>
                    <a:pt x="444" y="378"/>
                    <a:pt x="444" y="379"/>
                    <a:pt x="443" y="380"/>
                  </a:cubicBezTo>
                  <a:cubicBezTo>
                    <a:pt x="443" y="382"/>
                    <a:pt x="443" y="383"/>
                    <a:pt x="444" y="384"/>
                  </a:cubicBezTo>
                  <a:cubicBezTo>
                    <a:pt x="444" y="384"/>
                    <a:pt x="444" y="384"/>
                    <a:pt x="444" y="384"/>
                  </a:cubicBezTo>
                  <a:cubicBezTo>
                    <a:pt x="445" y="385"/>
                    <a:pt x="444" y="384"/>
                    <a:pt x="445" y="385"/>
                  </a:cubicBezTo>
                  <a:cubicBezTo>
                    <a:pt x="446" y="385"/>
                    <a:pt x="446" y="385"/>
                    <a:pt x="446" y="385"/>
                  </a:cubicBezTo>
                  <a:cubicBezTo>
                    <a:pt x="446" y="387"/>
                    <a:pt x="446" y="387"/>
                    <a:pt x="446" y="387"/>
                  </a:cubicBezTo>
                  <a:cubicBezTo>
                    <a:pt x="447" y="387"/>
                    <a:pt x="447" y="387"/>
                    <a:pt x="447" y="387"/>
                  </a:cubicBezTo>
                  <a:cubicBezTo>
                    <a:pt x="447" y="388"/>
                    <a:pt x="447" y="388"/>
                    <a:pt x="447" y="388"/>
                  </a:cubicBezTo>
                  <a:cubicBezTo>
                    <a:pt x="447" y="388"/>
                    <a:pt x="447" y="388"/>
                    <a:pt x="447" y="388"/>
                  </a:cubicBezTo>
                  <a:cubicBezTo>
                    <a:pt x="447" y="390"/>
                    <a:pt x="447" y="390"/>
                    <a:pt x="447" y="390"/>
                  </a:cubicBezTo>
                  <a:cubicBezTo>
                    <a:pt x="447" y="390"/>
                    <a:pt x="448" y="390"/>
                    <a:pt x="448" y="391"/>
                  </a:cubicBezTo>
                  <a:cubicBezTo>
                    <a:pt x="449" y="391"/>
                    <a:pt x="449" y="392"/>
                    <a:pt x="449" y="393"/>
                  </a:cubicBezTo>
                  <a:cubicBezTo>
                    <a:pt x="449" y="393"/>
                    <a:pt x="450" y="393"/>
                    <a:pt x="450" y="393"/>
                  </a:cubicBezTo>
                  <a:cubicBezTo>
                    <a:pt x="451" y="394"/>
                    <a:pt x="450" y="394"/>
                    <a:pt x="451" y="395"/>
                  </a:cubicBezTo>
                  <a:cubicBezTo>
                    <a:pt x="451" y="395"/>
                    <a:pt x="451" y="395"/>
                    <a:pt x="451" y="395"/>
                  </a:cubicBezTo>
                  <a:cubicBezTo>
                    <a:pt x="452" y="395"/>
                    <a:pt x="452" y="395"/>
                    <a:pt x="453" y="395"/>
                  </a:cubicBezTo>
                  <a:cubicBezTo>
                    <a:pt x="453" y="395"/>
                    <a:pt x="453" y="394"/>
                    <a:pt x="453" y="394"/>
                  </a:cubicBezTo>
                  <a:cubicBezTo>
                    <a:pt x="453" y="394"/>
                    <a:pt x="452" y="394"/>
                    <a:pt x="453" y="393"/>
                  </a:cubicBezTo>
                  <a:cubicBezTo>
                    <a:pt x="453" y="393"/>
                    <a:pt x="453" y="393"/>
                    <a:pt x="453" y="393"/>
                  </a:cubicBezTo>
                  <a:cubicBezTo>
                    <a:pt x="453" y="392"/>
                    <a:pt x="453" y="392"/>
                    <a:pt x="453" y="392"/>
                  </a:cubicBezTo>
                  <a:cubicBezTo>
                    <a:pt x="454" y="392"/>
                    <a:pt x="454" y="392"/>
                    <a:pt x="454" y="392"/>
                  </a:cubicBezTo>
                  <a:cubicBezTo>
                    <a:pt x="454" y="391"/>
                    <a:pt x="454" y="391"/>
                    <a:pt x="454" y="391"/>
                  </a:cubicBezTo>
                  <a:cubicBezTo>
                    <a:pt x="454" y="391"/>
                    <a:pt x="454" y="391"/>
                    <a:pt x="454" y="391"/>
                  </a:cubicBezTo>
                  <a:cubicBezTo>
                    <a:pt x="454" y="387"/>
                    <a:pt x="454" y="387"/>
                    <a:pt x="454" y="387"/>
                  </a:cubicBezTo>
                  <a:cubicBezTo>
                    <a:pt x="455" y="387"/>
                    <a:pt x="455" y="387"/>
                    <a:pt x="455" y="387"/>
                  </a:cubicBezTo>
                  <a:cubicBezTo>
                    <a:pt x="455" y="385"/>
                    <a:pt x="455" y="385"/>
                    <a:pt x="455" y="385"/>
                  </a:cubicBezTo>
                  <a:cubicBezTo>
                    <a:pt x="455" y="385"/>
                    <a:pt x="455" y="385"/>
                    <a:pt x="455" y="385"/>
                  </a:cubicBezTo>
                  <a:cubicBezTo>
                    <a:pt x="455" y="385"/>
                    <a:pt x="455" y="385"/>
                    <a:pt x="455" y="385"/>
                  </a:cubicBezTo>
                  <a:cubicBezTo>
                    <a:pt x="455" y="385"/>
                    <a:pt x="455" y="385"/>
                    <a:pt x="455" y="385"/>
                  </a:cubicBezTo>
                  <a:cubicBezTo>
                    <a:pt x="455" y="383"/>
                    <a:pt x="455" y="383"/>
                    <a:pt x="455" y="383"/>
                  </a:cubicBezTo>
                  <a:cubicBezTo>
                    <a:pt x="454" y="382"/>
                    <a:pt x="454" y="382"/>
                    <a:pt x="454" y="382"/>
                  </a:cubicBezTo>
                  <a:cubicBezTo>
                    <a:pt x="454" y="381"/>
                    <a:pt x="454" y="379"/>
                    <a:pt x="453" y="378"/>
                  </a:cubicBezTo>
                  <a:cubicBezTo>
                    <a:pt x="453" y="378"/>
                    <a:pt x="453" y="378"/>
                    <a:pt x="453" y="378"/>
                  </a:cubicBezTo>
                  <a:cubicBezTo>
                    <a:pt x="453" y="377"/>
                    <a:pt x="453" y="377"/>
                    <a:pt x="453" y="377"/>
                  </a:cubicBezTo>
                  <a:cubicBezTo>
                    <a:pt x="452" y="376"/>
                    <a:pt x="452" y="376"/>
                    <a:pt x="452" y="376"/>
                  </a:cubicBezTo>
                  <a:cubicBezTo>
                    <a:pt x="452" y="376"/>
                    <a:pt x="452" y="375"/>
                    <a:pt x="452" y="374"/>
                  </a:cubicBezTo>
                  <a:cubicBezTo>
                    <a:pt x="452" y="374"/>
                    <a:pt x="452" y="374"/>
                    <a:pt x="452" y="374"/>
                  </a:cubicBezTo>
                  <a:cubicBezTo>
                    <a:pt x="452" y="373"/>
                    <a:pt x="452" y="373"/>
                    <a:pt x="452" y="373"/>
                  </a:cubicBezTo>
                  <a:cubicBezTo>
                    <a:pt x="451" y="373"/>
                    <a:pt x="451" y="373"/>
                    <a:pt x="451" y="373"/>
                  </a:cubicBezTo>
                  <a:cubicBezTo>
                    <a:pt x="451" y="372"/>
                    <a:pt x="451" y="371"/>
                    <a:pt x="451" y="371"/>
                  </a:cubicBezTo>
                  <a:cubicBezTo>
                    <a:pt x="451" y="371"/>
                    <a:pt x="451" y="371"/>
                    <a:pt x="451" y="371"/>
                  </a:cubicBezTo>
                  <a:cubicBezTo>
                    <a:pt x="451" y="369"/>
                    <a:pt x="451" y="369"/>
                    <a:pt x="451" y="369"/>
                  </a:cubicBezTo>
                  <a:cubicBezTo>
                    <a:pt x="450" y="369"/>
                    <a:pt x="450" y="369"/>
                    <a:pt x="450" y="369"/>
                  </a:cubicBezTo>
                  <a:cubicBezTo>
                    <a:pt x="450" y="369"/>
                    <a:pt x="450" y="369"/>
                    <a:pt x="450" y="369"/>
                  </a:cubicBezTo>
                  <a:cubicBezTo>
                    <a:pt x="450" y="369"/>
                    <a:pt x="450" y="369"/>
                    <a:pt x="450" y="369"/>
                  </a:cubicBezTo>
                  <a:cubicBezTo>
                    <a:pt x="450" y="368"/>
                    <a:pt x="450" y="367"/>
                    <a:pt x="449" y="366"/>
                  </a:cubicBezTo>
                  <a:cubicBezTo>
                    <a:pt x="449" y="366"/>
                    <a:pt x="449" y="366"/>
                    <a:pt x="449" y="366"/>
                  </a:cubicBezTo>
                  <a:cubicBezTo>
                    <a:pt x="449" y="363"/>
                    <a:pt x="449" y="363"/>
                    <a:pt x="449" y="363"/>
                  </a:cubicBezTo>
                  <a:cubicBezTo>
                    <a:pt x="449" y="363"/>
                    <a:pt x="449" y="363"/>
                    <a:pt x="449" y="363"/>
                  </a:cubicBezTo>
                  <a:cubicBezTo>
                    <a:pt x="449" y="361"/>
                    <a:pt x="449" y="361"/>
                    <a:pt x="449" y="361"/>
                  </a:cubicBezTo>
                  <a:cubicBezTo>
                    <a:pt x="448" y="361"/>
                    <a:pt x="448" y="361"/>
                    <a:pt x="448" y="361"/>
                  </a:cubicBezTo>
                  <a:cubicBezTo>
                    <a:pt x="448" y="361"/>
                    <a:pt x="447" y="361"/>
                    <a:pt x="447" y="360"/>
                  </a:cubicBezTo>
                  <a:cubicBezTo>
                    <a:pt x="448" y="359"/>
                    <a:pt x="447" y="360"/>
                    <a:pt x="447" y="359"/>
                  </a:cubicBezTo>
                  <a:cubicBezTo>
                    <a:pt x="448" y="359"/>
                    <a:pt x="448" y="359"/>
                    <a:pt x="449" y="359"/>
                  </a:cubicBezTo>
                  <a:cubicBezTo>
                    <a:pt x="449" y="358"/>
                    <a:pt x="448" y="357"/>
                    <a:pt x="448" y="355"/>
                  </a:cubicBezTo>
                  <a:cubicBezTo>
                    <a:pt x="449" y="355"/>
                    <a:pt x="449" y="355"/>
                    <a:pt x="449" y="355"/>
                  </a:cubicBezTo>
                  <a:cubicBezTo>
                    <a:pt x="449" y="354"/>
                    <a:pt x="450" y="353"/>
                    <a:pt x="450" y="351"/>
                  </a:cubicBezTo>
                  <a:cubicBezTo>
                    <a:pt x="450" y="351"/>
                    <a:pt x="450" y="351"/>
                    <a:pt x="450" y="351"/>
                  </a:cubicBezTo>
                  <a:cubicBezTo>
                    <a:pt x="450" y="351"/>
                    <a:pt x="450" y="351"/>
                    <a:pt x="450" y="350"/>
                  </a:cubicBezTo>
                  <a:cubicBezTo>
                    <a:pt x="451" y="350"/>
                    <a:pt x="451" y="350"/>
                    <a:pt x="452" y="349"/>
                  </a:cubicBezTo>
                  <a:cubicBezTo>
                    <a:pt x="452" y="348"/>
                    <a:pt x="452" y="348"/>
                    <a:pt x="451" y="348"/>
                  </a:cubicBezTo>
                  <a:cubicBezTo>
                    <a:pt x="453" y="347"/>
                    <a:pt x="454" y="347"/>
                    <a:pt x="454" y="345"/>
                  </a:cubicBezTo>
                  <a:cubicBezTo>
                    <a:pt x="455" y="345"/>
                    <a:pt x="455" y="345"/>
                    <a:pt x="455" y="345"/>
                  </a:cubicBezTo>
                  <a:cubicBezTo>
                    <a:pt x="456" y="344"/>
                    <a:pt x="457" y="344"/>
                    <a:pt x="458" y="343"/>
                  </a:cubicBezTo>
                  <a:cubicBezTo>
                    <a:pt x="458" y="342"/>
                    <a:pt x="458" y="342"/>
                    <a:pt x="458" y="342"/>
                  </a:cubicBezTo>
                  <a:cubicBezTo>
                    <a:pt x="459" y="342"/>
                    <a:pt x="459" y="342"/>
                    <a:pt x="459" y="342"/>
                  </a:cubicBezTo>
                  <a:cubicBezTo>
                    <a:pt x="459" y="340"/>
                    <a:pt x="460" y="340"/>
                    <a:pt x="460" y="339"/>
                  </a:cubicBezTo>
                  <a:cubicBezTo>
                    <a:pt x="461" y="339"/>
                    <a:pt x="461" y="339"/>
                    <a:pt x="462" y="339"/>
                  </a:cubicBezTo>
                  <a:cubicBezTo>
                    <a:pt x="462" y="338"/>
                    <a:pt x="464" y="338"/>
                    <a:pt x="465" y="337"/>
                  </a:cubicBezTo>
                  <a:cubicBezTo>
                    <a:pt x="466" y="337"/>
                    <a:pt x="466" y="337"/>
                    <a:pt x="466" y="337"/>
                  </a:cubicBezTo>
                  <a:cubicBezTo>
                    <a:pt x="466" y="337"/>
                    <a:pt x="466" y="337"/>
                    <a:pt x="466" y="337"/>
                  </a:cubicBezTo>
                  <a:cubicBezTo>
                    <a:pt x="467" y="336"/>
                    <a:pt x="466" y="336"/>
                    <a:pt x="467" y="336"/>
                  </a:cubicBezTo>
                  <a:cubicBezTo>
                    <a:pt x="468" y="334"/>
                    <a:pt x="468" y="335"/>
                    <a:pt x="469" y="333"/>
                  </a:cubicBezTo>
                  <a:cubicBezTo>
                    <a:pt x="469" y="333"/>
                    <a:pt x="470" y="332"/>
                    <a:pt x="471" y="332"/>
                  </a:cubicBezTo>
                  <a:cubicBezTo>
                    <a:pt x="471" y="332"/>
                    <a:pt x="471" y="332"/>
                    <a:pt x="471" y="332"/>
                  </a:cubicBezTo>
                  <a:cubicBezTo>
                    <a:pt x="471" y="331"/>
                    <a:pt x="470" y="329"/>
                    <a:pt x="470" y="329"/>
                  </a:cubicBezTo>
                  <a:cubicBezTo>
                    <a:pt x="472" y="329"/>
                    <a:pt x="472" y="329"/>
                    <a:pt x="472" y="329"/>
                  </a:cubicBezTo>
                  <a:cubicBezTo>
                    <a:pt x="472" y="328"/>
                    <a:pt x="472" y="328"/>
                    <a:pt x="472" y="328"/>
                  </a:cubicBezTo>
                  <a:cubicBezTo>
                    <a:pt x="473" y="328"/>
                    <a:pt x="473" y="328"/>
                    <a:pt x="473" y="328"/>
                  </a:cubicBezTo>
                  <a:cubicBezTo>
                    <a:pt x="472" y="327"/>
                    <a:pt x="472" y="326"/>
                    <a:pt x="471" y="326"/>
                  </a:cubicBezTo>
                  <a:cubicBezTo>
                    <a:pt x="471" y="325"/>
                    <a:pt x="471" y="325"/>
                    <a:pt x="471" y="325"/>
                  </a:cubicBezTo>
                  <a:cubicBezTo>
                    <a:pt x="472" y="326"/>
                    <a:pt x="472" y="325"/>
                    <a:pt x="473" y="325"/>
                  </a:cubicBezTo>
                  <a:cubicBezTo>
                    <a:pt x="474" y="325"/>
                    <a:pt x="474" y="326"/>
                    <a:pt x="474" y="326"/>
                  </a:cubicBezTo>
                  <a:cubicBezTo>
                    <a:pt x="475" y="326"/>
                    <a:pt x="475" y="326"/>
                    <a:pt x="475" y="326"/>
                  </a:cubicBezTo>
                  <a:cubicBezTo>
                    <a:pt x="475" y="326"/>
                    <a:pt x="475" y="326"/>
                    <a:pt x="475" y="326"/>
                  </a:cubicBezTo>
                  <a:cubicBezTo>
                    <a:pt x="475" y="327"/>
                    <a:pt x="476" y="325"/>
                    <a:pt x="477" y="325"/>
                  </a:cubicBezTo>
                  <a:cubicBezTo>
                    <a:pt x="477" y="325"/>
                    <a:pt x="477" y="325"/>
                    <a:pt x="477" y="325"/>
                  </a:cubicBezTo>
                  <a:cubicBezTo>
                    <a:pt x="477" y="325"/>
                    <a:pt x="477" y="325"/>
                    <a:pt x="477" y="325"/>
                  </a:cubicBezTo>
                  <a:cubicBezTo>
                    <a:pt x="476" y="325"/>
                    <a:pt x="476" y="325"/>
                    <a:pt x="476" y="325"/>
                  </a:cubicBezTo>
                  <a:cubicBezTo>
                    <a:pt x="476" y="324"/>
                    <a:pt x="476" y="324"/>
                    <a:pt x="476" y="324"/>
                  </a:cubicBezTo>
                  <a:cubicBezTo>
                    <a:pt x="475" y="323"/>
                    <a:pt x="476" y="324"/>
                    <a:pt x="475" y="323"/>
                  </a:cubicBezTo>
                  <a:cubicBezTo>
                    <a:pt x="474" y="323"/>
                    <a:pt x="474" y="323"/>
                    <a:pt x="473" y="323"/>
                  </a:cubicBezTo>
                  <a:cubicBezTo>
                    <a:pt x="473" y="322"/>
                    <a:pt x="473" y="322"/>
                    <a:pt x="473" y="322"/>
                  </a:cubicBezTo>
                  <a:cubicBezTo>
                    <a:pt x="474" y="321"/>
                    <a:pt x="475" y="321"/>
                    <a:pt x="475" y="320"/>
                  </a:cubicBezTo>
                  <a:cubicBezTo>
                    <a:pt x="476" y="320"/>
                    <a:pt x="476" y="320"/>
                    <a:pt x="476" y="320"/>
                  </a:cubicBezTo>
                  <a:cubicBezTo>
                    <a:pt x="476" y="320"/>
                    <a:pt x="475" y="320"/>
                    <a:pt x="475" y="319"/>
                  </a:cubicBezTo>
                  <a:cubicBezTo>
                    <a:pt x="475" y="319"/>
                    <a:pt x="475" y="319"/>
                    <a:pt x="475" y="319"/>
                  </a:cubicBezTo>
                  <a:cubicBezTo>
                    <a:pt x="475" y="318"/>
                    <a:pt x="475" y="318"/>
                    <a:pt x="475" y="317"/>
                  </a:cubicBezTo>
                  <a:cubicBezTo>
                    <a:pt x="475" y="317"/>
                    <a:pt x="472" y="316"/>
                    <a:pt x="472" y="316"/>
                  </a:cubicBezTo>
                  <a:cubicBezTo>
                    <a:pt x="472" y="315"/>
                    <a:pt x="472" y="315"/>
                    <a:pt x="472" y="315"/>
                  </a:cubicBezTo>
                  <a:cubicBezTo>
                    <a:pt x="471" y="314"/>
                    <a:pt x="471" y="314"/>
                    <a:pt x="471" y="314"/>
                  </a:cubicBezTo>
                  <a:cubicBezTo>
                    <a:pt x="471" y="313"/>
                    <a:pt x="471" y="313"/>
                    <a:pt x="471" y="313"/>
                  </a:cubicBezTo>
                  <a:cubicBezTo>
                    <a:pt x="472" y="313"/>
                    <a:pt x="473" y="313"/>
                    <a:pt x="474" y="313"/>
                  </a:cubicBezTo>
                  <a:cubicBezTo>
                    <a:pt x="473" y="311"/>
                    <a:pt x="473" y="311"/>
                    <a:pt x="471" y="310"/>
                  </a:cubicBezTo>
                  <a:cubicBezTo>
                    <a:pt x="471" y="310"/>
                    <a:pt x="471" y="310"/>
                    <a:pt x="471" y="310"/>
                  </a:cubicBezTo>
                  <a:cubicBezTo>
                    <a:pt x="473" y="310"/>
                    <a:pt x="473" y="310"/>
                    <a:pt x="473" y="310"/>
                  </a:cubicBezTo>
                  <a:cubicBezTo>
                    <a:pt x="473" y="309"/>
                    <a:pt x="473" y="309"/>
                    <a:pt x="473" y="309"/>
                  </a:cubicBezTo>
                  <a:cubicBezTo>
                    <a:pt x="471" y="309"/>
                    <a:pt x="471" y="308"/>
                    <a:pt x="471" y="307"/>
                  </a:cubicBezTo>
                  <a:cubicBezTo>
                    <a:pt x="470" y="307"/>
                    <a:pt x="470" y="307"/>
                    <a:pt x="470" y="306"/>
                  </a:cubicBezTo>
                  <a:cubicBezTo>
                    <a:pt x="471" y="306"/>
                    <a:pt x="471" y="306"/>
                    <a:pt x="471" y="306"/>
                  </a:cubicBezTo>
                  <a:cubicBezTo>
                    <a:pt x="471" y="305"/>
                    <a:pt x="471" y="304"/>
                    <a:pt x="471" y="303"/>
                  </a:cubicBezTo>
                  <a:cubicBezTo>
                    <a:pt x="471" y="303"/>
                    <a:pt x="471" y="303"/>
                    <a:pt x="471" y="303"/>
                  </a:cubicBezTo>
                  <a:cubicBezTo>
                    <a:pt x="472" y="302"/>
                    <a:pt x="472" y="301"/>
                    <a:pt x="472" y="300"/>
                  </a:cubicBezTo>
                  <a:cubicBezTo>
                    <a:pt x="473" y="300"/>
                    <a:pt x="473" y="300"/>
                    <a:pt x="473" y="300"/>
                  </a:cubicBezTo>
                  <a:cubicBezTo>
                    <a:pt x="472" y="299"/>
                    <a:pt x="472" y="298"/>
                    <a:pt x="472" y="297"/>
                  </a:cubicBezTo>
                  <a:cubicBezTo>
                    <a:pt x="473" y="297"/>
                    <a:pt x="474" y="297"/>
                    <a:pt x="474" y="296"/>
                  </a:cubicBezTo>
                  <a:cubicBezTo>
                    <a:pt x="475" y="296"/>
                    <a:pt x="475" y="296"/>
                    <a:pt x="475" y="296"/>
                  </a:cubicBezTo>
                  <a:cubicBezTo>
                    <a:pt x="475" y="296"/>
                    <a:pt x="476" y="296"/>
                    <a:pt x="477" y="296"/>
                  </a:cubicBezTo>
                  <a:cubicBezTo>
                    <a:pt x="477" y="295"/>
                    <a:pt x="477" y="295"/>
                    <a:pt x="477" y="295"/>
                  </a:cubicBezTo>
                  <a:cubicBezTo>
                    <a:pt x="477" y="295"/>
                    <a:pt x="477" y="295"/>
                    <a:pt x="477" y="295"/>
                  </a:cubicBezTo>
                  <a:cubicBezTo>
                    <a:pt x="477" y="294"/>
                    <a:pt x="477" y="295"/>
                    <a:pt x="477" y="294"/>
                  </a:cubicBezTo>
                  <a:cubicBezTo>
                    <a:pt x="478" y="295"/>
                    <a:pt x="477" y="295"/>
                    <a:pt x="478" y="295"/>
                  </a:cubicBezTo>
                  <a:cubicBezTo>
                    <a:pt x="478" y="296"/>
                    <a:pt x="477" y="296"/>
                    <a:pt x="477" y="297"/>
                  </a:cubicBezTo>
                  <a:cubicBezTo>
                    <a:pt x="476" y="297"/>
                    <a:pt x="476" y="298"/>
                    <a:pt x="475" y="299"/>
                  </a:cubicBezTo>
                  <a:cubicBezTo>
                    <a:pt x="475" y="299"/>
                    <a:pt x="475" y="299"/>
                    <a:pt x="475" y="299"/>
                  </a:cubicBezTo>
                  <a:cubicBezTo>
                    <a:pt x="475" y="299"/>
                    <a:pt x="475" y="300"/>
                    <a:pt x="475" y="300"/>
                  </a:cubicBezTo>
                  <a:cubicBezTo>
                    <a:pt x="475" y="300"/>
                    <a:pt x="475" y="300"/>
                    <a:pt x="475" y="300"/>
                  </a:cubicBezTo>
                  <a:cubicBezTo>
                    <a:pt x="475" y="300"/>
                    <a:pt x="475" y="300"/>
                    <a:pt x="475" y="300"/>
                  </a:cubicBezTo>
                  <a:cubicBezTo>
                    <a:pt x="475" y="301"/>
                    <a:pt x="474" y="302"/>
                    <a:pt x="473" y="302"/>
                  </a:cubicBezTo>
                  <a:cubicBezTo>
                    <a:pt x="474" y="303"/>
                    <a:pt x="474" y="304"/>
                    <a:pt x="474" y="304"/>
                  </a:cubicBezTo>
                  <a:cubicBezTo>
                    <a:pt x="473" y="304"/>
                    <a:pt x="473" y="304"/>
                    <a:pt x="473" y="304"/>
                  </a:cubicBezTo>
                  <a:cubicBezTo>
                    <a:pt x="474" y="305"/>
                    <a:pt x="474" y="305"/>
                    <a:pt x="474" y="306"/>
                  </a:cubicBezTo>
                  <a:cubicBezTo>
                    <a:pt x="474" y="306"/>
                    <a:pt x="474" y="306"/>
                    <a:pt x="474" y="306"/>
                  </a:cubicBezTo>
                  <a:cubicBezTo>
                    <a:pt x="474" y="306"/>
                    <a:pt x="474" y="307"/>
                    <a:pt x="474" y="307"/>
                  </a:cubicBezTo>
                  <a:cubicBezTo>
                    <a:pt x="474" y="307"/>
                    <a:pt x="474" y="307"/>
                    <a:pt x="474" y="307"/>
                  </a:cubicBezTo>
                  <a:cubicBezTo>
                    <a:pt x="474" y="308"/>
                    <a:pt x="474" y="308"/>
                    <a:pt x="474" y="308"/>
                  </a:cubicBezTo>
                  <a:cubicBezTo>
                    <a:pt x="475" y="308"/>
                    <a:pt x="475" y="308"/>
                    <a:pt x="475" y="308"/>
                  </a:cubicBezTo>
                  <a:cubicBezTo>
                    <a:pt x="475" y="307"/>
                    <a:pt x="475" y="307"/>
                    <a:pt x="475" y="307"/>
                  </a:cubicBezTo>
                  <a:cubicBezTo>
                    <a:pt x="477" y="307"/>
                    <a:pt x="477" y="307"/>
                    <a:pt x="477" y="307"/>
                  </a:cubicBezTo>
                  <a:cubicBezTo>
                    <a:pt x="477" y="309"/>
                    <a:pt x="477" y="309"/>
                    <a:pt x="477" y="309"/>
                  </a:cubicBezTo>
                  <a:cubicBezTo>
                    <a:pt x="478" y="309"/>
                    <a:pt x="479" y="308"/>
                    <a:pt x="480" y="308"/>
                  </a:cubicBezTo>
                  <a:cubicBezTo>
                    <a:pt x="480" y="307"/>
                    <a:pt x="480" y="307"/>
                    <a:pt x="480" y="306"/>
                  </a:cubicBezTo>
                  <a:cubicBezTo>
                    <a:pt x="480" y="306"/>
                    <a:pt x="480" y="306"/>
                    <a:pt x="480" y="306"/>
                  </a:cubicBezTo>
                  <a:cubicBezTo>
                    <a:pt x="480" y="305"/>
                    <a:pt x="480" y="305"/>
                    <a:pt x="480" y="305"/>
                  </a:cubicBezTo>
                  <a:cubicBezTo>
                    <a:pt x="481" y="305"/>
                    <a:pt x="481" y="305"/>
                    <a:pt x="481" y="305"/>
                  </a:cubicBezTo>
                  <a:cubicBezTo>
                    <a:pt x="481" y="305"/>
                    <a:pt x="481" y="305"/>
                    <a:pt x="481" y="304"/>
                  </a:cubicBezTo>
                  <a:cubicBezTo>
                    <a:pt x="480" y="304"/>
                    <a:pt x="480" y="304"/>
                    <a:pt x="480" y="304"/>
                  </a:cubicBezTo>
                  <a:cubicBezTo>
                    <a:pt x="480" y="302"/>
                    <a:pt x="481" y="303"/>
                    <a:pt x="481" y="301"/>
                  </a:cubicBezTo>
                  <a:cubicBezTo>
                    <a:pt x="479" y="300"/>
                    <a:pt x="479" y="299"/>
                    <a:pt x="479" y="297"/>
                  </a:cubicBezTo>
                  <a:cubicBezTo>
                    <a:pt x="480" y="297"/>
                    <a:pt x="481" y="298"/>
                    <a:pt x="482" y="298"/>
                  </a:cubicBezTo>
                  <a:cubicBezTo>
                    <a:pt x="484" y="298"/>
                    <a:pt x="484" y="298"/>
                    <a:pt x="484" y="298"/>
                  </a:cubicBezTo>
                  <a:cubicBezTo>
                    <a:pt x="485" y="298"/>
                    <a:pt x="486" y="295"/>
                    <a:pt x="486" y="294"/>
                  </a:cubicBezTo>
                  <a:cubicBezTo>
                    <a:pt x="487" y="295"/>
                    <a:pt x="487" y="295"/>
                    <a:pt x="487" y="295"/>
                  </a:cubicBezTo>
                  <a:cubicBezTo>
                    <a:pt x="488" y="294"/>
                    <a:pt x="488" y="292"/>
                    <a:pt x="489" y="291"/>
                  </a:cubicBezTo>
                  <a:cubicBezTo>
                    <a:pt x="488" y="290"/>
                    <a:pt x="488" y="289"/>
                    <a:pt x="488" y="289"/>
                  </a:cubicBezTo>
                  <a:cubicBezTo>
                    <a:pt x="487" y="289"/>
                    <a:pt x="487" y="289"/>
                    <a:pt x="487" y="289"/>
                  </a:cubicBezTo>
                  <a:cubicBezTo>
                    <a:pt x="487" y="287"/>
                    <a:pt x="487" y="287"/>
                    <a:pt x="487" y="287"/>
                  </a:cubicBezTo>
                  <a:cubicBezTo>
                    <a:pt x="488" y="287"/>
                    <a:pt x="488" y="287"/>
                    <a:pt x="488" y="287"/>
                  </a:cubicBezTo>
                  <a:cubicBezTo>
                    <a:pt x="488" y="287"/>
                    <a:pt x="488" y="287"/>
                    <a:pt x="488" y="287"/>
                  </a:cubicBezTo>
                  <a:cubicBezTo>
                    <a:pt x="488" y="286"/>
                    <a:pt x="489" y="285"/>
                    <a:pt x="490" y="285"/>
                  </a:cubicBezTo>
                  <a:cubicBezTo>
                    <a:pt x="490" y="284"/>
                    <a:pt x="490" y="284"/>
                    <a:pt x="490" y="284"/>
                  </a:cubicBezTo>
                  <a:cubicBezTo>
                    <a:pt x="490" y="284"/>
                    <a:pt x="490" y="284"/>
                    <a:pt x="491" y="283"/>
                  </a:cubicBezTo>
                  <a:cubicBezTo>
                    <a:pt x="491" y="283"/>
                    <a:pt x="491" y="283"/>
                    <a:pt x="491" y="283"/>
                  </a:cubicBezTo>
                  <a:cubicBezTo>
                    <a:pt x="492" y="283"/>
                    <a:pt x="492" y="283"/>
                    <a:pt x="492" y="283"/>
                  </a:cubicBezTo>
                  <a:cubicBezTo>
                    <a:pt x="493" y="283"/>
                    <a:pt x="493" y="282"/>
                    <a:pt x="493" y="282"/>
                  </a:cubicBezTo>
                  <a:cubicBezTo>
                    <a:pt x="494" y="282"/>
                    <a:pt x="494" y="282"/>
                    <a:pt x="494" y="282"/>
                  </a:cubicBezTo>
                  <a:cubicBezTo>
                    <a:pt x="495" y="282"/>
                    <a:pt x="495" y="282"/>
                    <a:pt x="496" y="282"/>
                  </a:cubicBezTo>
                  <a:cubicBezTo>
                    <a:pt x="496" y="281"/>
                    <a:pt x="496" y="281"/>
                    <a:pt x="496" y="281"/>
                  </a:cubicBezTo>
                  <a:cubicBezTo>
                    <a:pt x="498" y="280"/>
                    <a:pt x="498" y="280"/>
                    <a:pt x="499" y="281"/>
                  </a:cubicBezTo>
                  <a:cubicBezTo>
                    <a:pt x="499" y="281"/>
                    <a:pt x="499" y="281"/>
                    <a:pt x="499" y="281"/>
                  </a:cubicBezTo>
                  <a:cubicBezTo>
                    <a:pt x="500" y="281"/>
                    <a:pt x="500" y="281"/>
                    <a:pt x="500" y="281"/>
                  </a:cubicBezTo>
                  <a:cubicBezTo>
                    <a:pt x="500" y="281"/>
                    <a:pt x="500" y="281"/>
                    <a:pt x="500" y="281"/>
                  </a:cubicBezTo>
                  <a:cubicBezTo>
                    <a:pt x="501" y="281"/>
                    <a:pt x="501" y="281"/>
                    <a:pt x="501" y="281"/>
                  </a:cubicBezTo>
                  <a:cubicBezTo>
                    <a:pt x="501" y="280"/>
                    <a:pt x="500" y="280"/>
                    <a:pt x="500" y="279"/>
                  </a:cubicBezTo>
                  <a:cubicBezTo>
                    <a:pt x="500" y="279"/>
                    <a:pt x="500" y="279"/>
                    <a:pt x="500" y="279"/>
                  </a:cubicBezTo>
                  <a:cubicBezTo>
                    <a:pt x="501" y="279"/>
                    <a:pt x="501" y="279"/>
                    <a:pt x="501" y="278"/>
                  </a:cubicBezTo>
                  <a:cubicBezTo>
                    <a:pt x="502" y="278"/>
                    <a:pt x="502" y="278"/>
                    <a:pt x="503" y="278"/>
                  </a:cubicBezTo>
                  <a:cubicBezTo>
                    <a:pt x="503" y="279"/>
                    <a:pt x="503" y="279"/>
                    <a:pt x="503" y="279"/>
                  </a:cubicBezTo>
                  <a:cubicBezTo>
                    <a:pt x="503" y="280"/>
                    <a:pt x="503" y="279"/>
                    <a:pt x="503" y="280"/>
                  </a:cubicBezTo>
                  <a:cubicBezTo>
                    <a:pt x="504" y="280"/>
                    <a:pt x="505" y="279"/>
                    <a:pt x="505" y="279"/>
                  </a:cubicBezTo>
                  <a:cubicBezTo>
                    <a:pt x="505" y="279"/>
                    <a:pt x="505" y="279"/>
                    <a:pt x="505" y="279"/>
                  </a:cubicBezTo>
                  <a:cubicBezTo>
                    <a:pt x="507" y="279"/>
                    <a:pt x="507" y="279"/>
                    <a:pt x="507" y="279"/>
                  </a:cubicBezTo>
                  <a:cubicBezTo>
                    <a:pt x="507" y="278"/>
                    <a:pt x="507" y="278"/>
                    <a:pt x="506" y="278"/>
                  </a:cubicBezTo>
                  <a:cubicBezTo>
                    <a:pt x="506" y="277"/>
                    <a:pt x="505" y="277"/>
                    <a:pt x="504" y="277"/>
                  </a:cubicBezTo>
                  <a:cubicBezTo>
                    <a:pt x="504" y="276"/>
                    <a:pt x="504" y="276"/>
                    <a:pt x="503" y="276"/>
                  </a:cubicBezTo>
                  <a:cubicBezTo>
                    <a:pt x="503" y="275"/>
                    <a:pt x="503" y="275"/>
                    <a:pt x="503" y="275"/>
                  </a:cubicBezTo>
                  <a:cubicBezTo>
                    <a:pt x="504" y="274"/>
                    <a:pt x="504" y="274"/>
                    <a:pt x="505" y="274"/>
                  </a:cubicBezTo>
                  <a:cubicBezTo>
                    <a:pt x="505" y="272"/>
                    <a:pt x="505" y="272"/>
                    <a:pt x="504" y="271"/>
                  </a:cubicBezTo>
                  <a:cubicBezTo>
                    <a:pt x="505" y="271"/>
                    <a:pt x="505" y="271"/>
                    <a:pt x="506" y="270"/>
                  </a:cubicBezTo>
                  <a:cubicBezTo>
                    <a:pt x="506" y="269"/>
                    <a:pt x="506" y="269"/>
                    <a:pt x="506" y="269"/>
                  </a:cubicBezTo>
                  <a:cubicBezTo>
                    <a:pt x="506" y="269"/>
                    <a:pt x="506" y="269"/>
                    <a:pt x="506" y="269"/>
                  </a:cubicBezTo>
                  <a:cubicBezTo>
                    <a:pt x="507" y="269"/>
                    <a:pt x="507" y="269"/>
                    <a:pt x="507" y="268"/>
                  </a:cubicBezTo>
                  <a:cubicBezTo>
                    <a:pt x="506" y="268"/>
                    <a:pt x="506" y="268"/>
                    <a:pt x="506" y="268"/>
                  </a:cubicBezTo>
                  <a:cubicBezTo>
                    <a:pt x="507" y="267"/>
                    <a:pt x="507" y="266"/>
                    <a:pt x="508" y="265"/>
                  </a:cubicBezTo>
                  <a:cubicBezTo>
                    <a:pt x="509" y="265"/>
                    <a:pt x="509" y="265"/>
                    <a:pt x="510" y="265"/>
                  </a:cubicBezTo>
                  <a:cubicBezTo>
                    <a:pt x="510" y="265"/>
                    <a:pt x="509" y="265"/>
                    <a:pt x="511" y="264"/>
                  </a:cubicBezTo>
                  <a:cubicBezTo>
                    <a:pt x="511" y="265"/>
                    <a:pt x="511" y="265"/>
                    <a:pt x="511" y="265"/>
                  </a:cubicBezTo>
                  <a:cubicBezTo>
                    <a:pt x="512" y="265"/>
                    <a:pt x="512" y="265"/>
                    <a:pt x="512" y="265"/>
                  </a:cubicBezTo>
                  <a:cubicBezTo>
                    <a:pt x="512" y="264"/>
                    <a:pt x="512" y="264"/>
                    <a:pt x="512" y="264"/>
                  </a:cubicBezTo>
                  <a:cubicBezTo>
                    <a:pt x="512" y="264"/>
                    <a:pt x="513" y="265"/>
                    <a:pt x="514" y="265"/>
                  </a:cubicBezTo>
                  <a:cubicBezTo>
                    <a:pt x="514" y="263"/>
                    <a:pt x="514" y="262"/>
                    <a:pt x="515" y="261"/>
                  </a:cubicBezTo>
                  <a:cubicBezTo>
                    <a:pt x="515" y="260"/>
                    <a:pt x="515" y="260"/>
                    <a:pt x="515" y="260"/>
                  </a:cubicBezTo>
                  <a:cubicBezTo>
                    <a:pt x="515" y="260"/>
                    <a:pt x="515" y="260"/>
                    <a:pt x="515" y="260"/>
                  </a:cubicBezTo>
                  <a:cubicBezTo>
                    <a:pt x="515" y="261"/>
                    <a:pt x="515" y="262"/>
                    <a:pt x="516" y="263"/>
                  </a:cubicBezTo>
                  <a:cubicBezTo>
                    <a:pt x="516" y="262"/>
                    <a:pt x="516" y="263"/>
                    <a:pt x="516" y="262"/>
                  </a:cubicBezTo>
                  <a:cubicBezTo>
                    <a:pt x="517" y="262"/>
                    <a:pt x="517" y="262"/>
                    <a:pt x="517" y="262"/>
                  </a:cubicBezTo>
                  <a:cubicBezTo>
                    <a:pt x="516" y="261"/>
                    <a:pt x="516" y="261"/>
                    <a:pt x="516" y="261"/>
                  </a:cubicBezTo>
                  <a:cubicBezTo>
                    <a:pt x="517" y="261"/>
                    <a:pt x="517" y="261"/>
                    <a:pt x="517" y="261"/>
                  </a:cubicBezTo>
                  <a:cubicBezTo>
                    <a:pt x="517" y="261"/>
                    <a:pt x="517" y="261"/>
                    <a:pt x="517" y="261"/>
                  </a:cubicBezTo>
                  <a:cubicBezTo>
                    <a:pt x="518" y="261"/>
                    <a:pt x="518" y="262"/>
                    <a:pt x="519" y="262"/>
                  </a:cubicBezTo>
                  <a:cubicBezTo>
                    <a:pt x="519" y="262"/>
                    <a:pt x="519" y="262"/>
                    <a:pt x="519" y="262"/>
                  </a:cubicBezTo>
                  <a:cubicBezTo>
                    <a:pt x="520" y="262"/>
                    <a:pt x="520" y="262"/>
                    <a:pt x="520" y="262"/>
                  </a:cubicBezTo>
                  <a:cubicBezTo>
                    <a:pt x="520" y="260"/>
                    <a:pt x="521" y="260"/>
                    <a:pt x="522" y="259"/>
                  </a:cubicBezTo>
                  <a:cubicBezTo>
                    <a:pt x="523" y="259"/>
                    <a:pt x="523" y="259"/>
                    <a:pt x="523" y="259"/>
                  </a:cubicBezTo>
                  <a:cubicBezTo>
                    <a:pt x="523" y="258"/>
                    <a:pt x="522" y="256"/>
                    <a:pt x="522" y="255"/>
                  </a:cubicBezTo>
                  <a:cubicBezTo>
                    <a:pt x="522" y="255"/>
                    <a:pt x="522" y="255"/>
                    <a:pt x="522" y="255"/>
                  </a:cubicBezTo>
                  <a:cubicBezTo>
                    <a:pt x="524" y="255"/>
                    <a:pt x="524" y="256"/>
                    <a:pt x="526" y="256"/>
                  </a:cubicBezTo>
                  <a:cubicBezTo>
                    <a:pt x="526" y="256"/>
                    <a:pt x="526" y="256"/>
                    <a:pt x="526" y="256"/>
                  </a:cubicBezTo>
                  <a:cubicBezTo>
                    <a:pt x="528" y="256"/>
                    <a:pt x="528" y="256"/>
                    <a:pt x="528" y="256"/>
                  </a:cubicBezTo>
                  <a:cubicBezTo>
                    <a:pt x="528" y="255"/>
                    <a:pt x="528" y="255"/>
                    <a:pt x="528" y="255"/>
                  </a:cubicBezTo>
                  <a:cubicBezTo>
                    <a:pt x="528" y="255"/>
                    <a:pt x="528" y="255"/>
                    <a:pt x="528" y="255"/>
                  </a:cubicBezTo>
                  <a:cubicBezTo>
                    <a:pt x="528" y="255"/>
                    <a:pt x="528" y="255"/>
                    <a:pt x="528" y="255"/>
                  </a:cubicBezTo>
                  <a:cubicBezTo>
                    <a:pt x="528" y="254"/>
                    <a:pt x="528" y="254"/>
                    <a:pt x="527" y="254"/>
                  </a:cubicBezTo>
                  <a:cubicBezTo>
                    <a:pt x="527" y="253"/>
                    <a:pt x="527" y="253"/>
                    <a:pt x="527" y="253"/>
                  </a:cubicBezTo>
                  <a:cubicBezTo>
                    <a:pt x="528" y="253"/>
                    <a:pt x="528" y="252"/>
                    <a:pt x="529" y="251"/>
                  </a:cubicBezTo>
                  <a:cubicBezTo>
                    <a:pt x="529" y="252"/>
                    <a:pt x="529" y="252"/>
                    <a:pt x="529" y="252"/>
                  </a:cubicBezTo>
                  <a:cubicBezTo>
                    <a:pt x="529" y="253"/>
                    <a:pt x="529" y="253"/>
                    <a:pt x="528" y="254"/>
                  </a:cubicBezTo>
                  <a:cubicBezTo>
                    <a:pt x="529" y="254"/>
                    <a:pt x="529" y="254"/>
                    <a:pt x="529" y="254"/>
                  </a:cubicBezTo>
                  <a:cubicBezTo>
                    <a:pt x="529" y="255"/>
                    <a:pt x="529" y="255"/>
                    <a:pt x="529" y="255"/>
                  </a:cubicBezTo>
                  <a:cubicBezTo>
                    <a:pt x="530" y="254"/>
                    <a:pt x="531" y="254"/>
                    <a:pt x="531" y="252"/>
                  </a:cubicBezTo>
                  <a:cubicBezTo>
                    <a:pt x="533" y="252"/>
                    <a:pt x="534" y="250"/>
                    <a:pt x="534" y="248"/>
                  </a:cubicBezTo>
                  <a:cubicBezTo>
                    <a:pt x="535" y="249"/>
                    <a:pt x="534" y="249"/>
                    <a:pt x="536" y="248"/>
                  </a:cubicBezTo>
                  <a:cubicBezTo>
                    <a:pt x="536" y="250"/>
                    <a:pt x="536" y="250"/>
                    <a:pt x="536" y="250"/>
                  </a:cubicBezTo>
                  <a:cubicBezTo>
                    <a:pt x="535" y="250"/>
                    <a:pt x="535" y="250"/>
                    <a:pt x="535" y="250"/>
                  </a:cubicBezTo>
                  <a:cubicBezTo>
                    <a:pt x="535" y="250"/>
                    <a:pt x="535" y="251"/>
                    <a:pt x="535" y="251"/>
                  </a:cubicBezTo>
                  <a:cubicBezTo>
                    <a:pt x="535" y="251"/>
                    <a:pt x="535" y="251"/>
                    <a:pt x="535" y="251"/>
                  </a:cubicBezTo>
                  <a:cubicBezTo>
                    <a:pt x="535" y="252"/>
                    <a:pt x="535" y="252"/>
                    <a:pt x="535" y="252"/>
                  </a:cubicBezTo>
                  <a:cubicBezTo>
                    <a:pt x="534" y="252"/>
                    <a:pt x="534" y="252"/>
                    <a:pt x="534" y="252"/>
                  </a:cubicBezTo>
                  <a:cubicBezTo>
                    <a:pt x="534" y="253"/>
                    <a:pt x="534" y="253"/>
                    <a:pt x="534" y="253"/>
                  </a:cubicBezTo>
                  <a:cubicBezTo>
                    <a:pt x="534" y="253"/>
                    <a:pt x="534" y="253"/>
                    <a:pt x="534" y="253"/>
                  </a:cubicBezTo>
                  <a:cubicBezTo>
                    <a:pt x="534" y="254"/>
                    <a:pt x="534" y="254"/>
                    <a:pt x="534" y="254"/>
                  </a:cubicBezTo>
                  <a:cubicBezTo>
                    <a:pt x="536" y="253"/>
                    <a:pt x="538" y="253"/>
                    <a:pt x="542" y="253"/>
                  </a:cubicBezTo>
                  <a:cubicBezTo>
                    <a:pt x="542" y="253"/>
                    <a:pt x="542" y="253"/>
                    <a:pt x="542" y="253"/>
                  </a:cubicBezTo>
                  <a:cubicBezTo>
                    <a:pt x="541" y="253"/>
                    <a:pt x="541" y="253"/>
                    <a:pt x="540" y="253"/>
                  </a:cubicBezTo>
                  <a:cubicBezTo>
                    <a:pt x="540" y="254"/>
                    <a:pt x="540" y="254"/>
                    <a:pt x="540" y="255"/>
                  </a:cubicBezTo>
                  <a:cubicBezTo>
                    <a:pt x="539" y="255"/>
                    <a:pt x="539" y="255"/>
                    <a:pt x="539" y="255"/>
                  </a:cubicBezTo>
                  <a:cubicBezTo>
                    <a:pt x="539" y="256"/>
                    <a:pt x="540" y="255"/>
                    <a:pt x="538" y="256"/>
                  </a:cubicBezTo>
                  <a:cubicBezTo>
                    <a:pt x="538" y="256"/>
                    <a:pt x="538" y="256"/>
                    <a:pt x="538" y="256"/>
                  </a:cubicBezTo>
                  <a:cubicBezTo>
                    <a:pt x="538" y="256"/>
                    <a:pt x="537" y="256"/>
                    <a:pt x="537" y="256"/>
                  </a:cubicBezTo>
                  <a:cubicBezTo>
                    <a:pt x="537" y="255"/>
                    <a:pt x="537" y="255"/>
                    <a:pt x="537" y="255"/>
                  </a:cubicBezTo>
                  <a:cubicBezTo>
                    <a:pt x="535" y="255"/>
                    <a:pt x="534" y="255"/>
                    <a:pt x="533" y="256"/>
                  </a:cubicBezTo>
                  <a:cubicBezTo>
                    <a:pt x="531" y="256"/>
                    <a:pt x="532" y="257"/>
                    <a:pt x="531" y="258"/>
                  </a:cubicBezTo>
                  <a:cubicBezTo>
                    <a:pt x="531" y="259"/>
                    <a:pt x="531" y="259"/>
                    <a:pt x="531" y="259"/>
                  </a:cubicBezTo>
                  <a:cubicBezTo>
                    <a:pt x="530" y="259"/>
                    <a:pt x="530" y="259"/>
                    <a:pt x="529" y="259"/>
                  </a:cubicBezTo>
                  <a:cubicBezTo>
                    <a:pt x="529" y="260"/>
                    <a:pt x="529" y="260"/>
                    <a:pt x="529" y="260"/>
                  </a:cubicBezTo>
                  <a:cubicBezTo>
                    <a:pt x="528" y="260"/>
                    <a:pt x="527" y="261"/>
                    <a:pt x="527" y="261"/>
                  </a:cubicBezTo>
                  <a:cubicBezTo>
                    <a:pt x="527" y="263"/>
                    <a:pt x="527" y="263"/>
                    <a:pt x="527" y="263"/>
                  </a:cubicBezTo>
                  <a:cubicBezTo>
                    <a:pt x="526" y="263"/>
                    <a:pt x="526" y="263"/>
                    <a:pt x="526" y="263"/>
                  </a:cubicBezTo>
                  <a:cubicBezTo>
                    <a:pt x="526" y="264"/>
                    <a:pt x="526" y="264"/>
                    <a:pt x="526" y="264"/>
                  </a:cubicBezTo>
                  <a:cubicBezTo>
                    <a:pt x="527" y="265"/>
                    <a:pt x="527" y="265"/>
                    <a:pt x="527" y="265"/>
                  </a:cubicBezTo>
                  <a:cubicBezTo>
                    <a:pt x="527" y="265"/>
                    <a:pt x="527" y="265"/>
                    <a:pt x="527" y="265"/>
                  </a:cubicBezTo>
                  <a:cubicBezTo>
                    <a:pt x="530" y="265"/>
                    <a:pt x="530" y="267"/>
                    <a:pt x="532" y="268"/>
                  </a:cubicBezTo>
                  <a:cubicBezTo>
                    <a:pt x="532" y="267"/>
                    <a:pt x="532" y="267"/>
                    <a:pt x="532" y="266"/>
                  </a:cubicBezTo>
                  <a:cubicBezTo>
                    <a:pt x="533" y="266"/>
                    <a:pt x="533" y="266"/>
                    <a:pt x="533" y="266"/>
                  </a:cubicBezTo>
                  <a:cubicBezTo>
                    <a:pt x="533" y="267"/>
                    <a:pt x="533" y="267"/>
                    <a:pt x="533" y="267"/>
                  </a:cubicBezTo>
                  <a:cubicBezTo>
                    <a:pt x="533" y="267"/>
                    <a:pt x="532" y="267"/>
                    <a:pt x="533" y="267"/>
                  </a:cubicBezTo>
                  <a:cubicBezTo>
                    <a:pt x="533" y="267"/>
                    <a:pt x="533" y="267"/>
                    <a:pt x="533" y="267"/>
                  </a:cubicBezTo>
                  <a:cubicBezTo>
                    <a:pt x="533" y="268"/>
                    <a:pt x="533" y="268"/>
                    <a:pt x="533" y="268"/>
                  </a:cubicBezTo>
                  <a:cubicBezTo>
                    <a:pt x="534" y="268"/>
                    <a:pt x="536" y="265"/>
                    <a:pt x="536" y="265"/>
                  </a:cubicBezTo>
                  <a:cubicBezTo>
                    <a:pt x="536" y="265"/>
                    <a:pt x="537" y="265"/>
                    <a:pt x="538" y="265"/>
                  </a:cubicBezTo>
                  <a:cubicBezTo>
                    <a:pt x="537" y="265"/>
                    <a:pt x="537" y="264"/>
                    <a:pt x="537" y="263"/>
                  </a:cubicBezTo>
                  <a:cubicBezTo>
                    <a:pt x="538" y="263"/>
                    <a:pt x="538" y="263"/>
                    <a:pt x="538" y="263"/>
                  </a:cubicBezTo>
                  <a:cubicBezTo>
                    <a:pt x="538" y="261"/>
                    <a:pt x="538" y="261"/>
                    <a:pt x="538" y="261"/>
                  </a:cubicBezTo>
                  <a:cubicBezTo>
                    <a:pt x="538" y="261"/>
                    <a:pt x="538" y="261"/>
                    <a:pt x="539" y="261"/>
                  </a:cubicBezTo>
                  <a:cubicBezTo>
                    <a:pt x="539" y="260"/>
                    <a:pt x="539" y="260"/>
                    <a:pt x="539" y="260"/>
                  </a:cubicBezTo>
                  <a:cubicBezTo>
                    <a:pt x="539" y="260"/>
                    <a:pt x="539" y="260"/>
                    <a:pt x="539" y="260"/>
                  </a:cubicBezTo>
                  <a:cubicBezTo>
                    <a:pt x="539" y="260"/>
                    <a:pt x="539" y="260"/>
                    <a:pt x="539" y="260"/>
                  </a:cubicBezTo>
                  <a:cubicBezTo>
                    <a:pt x="540" y="260"/>
                    <a:pt x="540" y="261"/>
                    <a:pt x="541" y="262"/>
                  </a:cubicBezTo>
                  <a:cubicBezTo>
                    <a:pt x="541" y="262"/>
                    <a:pt x="541" y="262"/>
                    <a:pt x="541" y="262"/>
                  </a:cubicBezTo>
                  <a:cubicBezTo>
                    <a:pt x="541" y="262"/>
                    <a:pt x="541" y="261"/>
                    <a:pt x="542" y="261"/>
                  </a:cubicBezTo>
                  <a:cubicBezTo>
                    <a:pt x="541" y="261"/>
                    <a:pt x="541" y="261"/>
                    <a:pt x="541" y="260"/>
                  </a:cubicBezTo>
                  <a:cubicBezTo>
                    <a:pt x="542" y="260"/>
                    <a:pt x="542" y="260"/>
                    <a:pt x="542" y="260"/>
                  </a:cubicBezTo>
                  <a:cubicBezTo>
                    <a:pt x="543" y="259"/>
                    <a:pt x="545" y="259"/>
                    <a:pt x="547" y="259"/>
                  </a:cubicBezTo>
                  <a:cubicBezTo>
                    <a:pt x="548" y="258"/>
                    <a:pt x="548" y="257"/>
                    <a:pt x="549" y="256"/>
                  </a:cubicBezTo>
                  <a:cubicBezTo>
                    <a:pt x="549" y="256"/>
                    <a:pt x="550" y="256"/>
                    <a:pt x="550" y="256"/>
                  </a:cubicBezTo>
                  <a:cubicBezTo>
                    <a:pt x="550" y="255"/>
                    <a:pt x="551" y="255"/>
                    <a:pt x="551" y="254"/>
                  </a:cubicBezTo>
                  <a:cubicBezTo>
                    <a:pt x="551" y="254"/>
                    <a:pt x="551" y="254"/>
                    <a:pt x="551" y="254"/>
                  </a:cubicBezTo>
                  <a:cubicBezTo>
                    <a:pt x="551" y="253"/>
                    <a:pt x="551" y="253"/>
                    <a:pt x="551" y="253"/>
                  </a:cubicBezTo>
                  <a:cubicBezTo>
                    <a:pt x="552" y="253"/>
                    <a:pt x="552" y="253"/>
                    <a:pt x="552" y="253"/>
                  </a:cubicBezTo>
                  <a:cubicBezTo>
                    <a:pt x="552" y="253"/>
                    <a:pt x="552" y="253"/>
                    <a:pt x="552" y="252"/>
                  </a:cubicBezTo>
                  <a:cubicBezTo>
                    <a:pt x="550" y="252"/>
                    <a:pt x="550" y="252"/>
                    <a:pt x="550" y="252"/>
                  </a:cubicBezTo>
                  <a:cubicBezTo>
                    <a:pt x="550" y="251"/>
                    <a:pt x="551" y="250"/>
                    <a:pt x="551" y="249"/>
                  </a:cubicBezTo>
                  <a:cubicBezTo>
                    <a:pt x="549" y="249"/>
                    <a:pt x="547" y="251"/>
                    <a:pt x="546" y="253"/>
                  </a:cubicBezTo>
                  <a:cubicBezTo>
                    <a:pt x="546" y="253"/>
                    <a:pt x="546" y="253"/>
                    <a:pt x="546" y="253"/>
                  </a:cubicBezTo>
                  <a:cubicBezTo>
                    <a:pt x="545" y="252"/>
                    <a:pt x="545" y="252"/>
                    <a:pt x="545" y="251"/>
                  </a:cubicBezTo>
                  <a:cubicBezTo>
                    <a:pt x="544" y="251"/>
                    <a:pt x="544" y="251"/>
                    <a:pt x="544" y="251"/>
                  </a:cubicBezTo>
                  <a:cubicBezTo>
                    <a:pt x="543" y="250"/>
                    <a:pt x="543" y="250"/>
                    <a:pt x="543" y="250"/>
                  </a:cubicBezTo>
                  <a:cubicBezTo>
                    <a:pt x="542" y="250"/>
                    <a:pt x="542" y="250"/>
                    <a:pt x="542" y="250"/>
                  </a:cubicBezTo>
                  <a:cubicBezTo>
                    <a:pt x="542" y="250"/>
                    <a:pt x="542" y="250"/>
                    <a:pt x="542" y="250"/>
                  </a:cubicBezTo>
                  <a:cubicBezTo>
                    <a:pt x="541" y="250"/>
                    <a:pt x="541" y="250"/>
                    <a:pt x="541" y="250"/>
                  </a:cubicBezTo>
                  <a:cubicBezTo>
                    <a:pt x="541" y="249"/>
                    <a:pt x="541" y="249"/>
                    <a:pt x="541" y="249"/>
                  </a:cubicBezTo>
                  <a:cubicBezTo>
                    <a:pt x="541" y="249"/>
                    <a:pt x="541" y="249"/>
                    <a:pt x="541" y="249"/>
                  </a:cubicBezTo>
                  <a:cubicBezTo>
                    <a:pt x="540" y="250"/>
                    <a:pt x="540" y="250"/>
                    <a:pt x="540" y="250"/>
                  </a:cubicBezTo>
                  <a:cubicBezTo>
                    <a:pt x="539" y="250"/>
                    <a:pt x="539" y="250"/>
                    <a:pt x="539" y="250"/>
                  </a:cubicBezTo>
                  <a:cubicBezTo>
                    <a:pt x="539" y="250"/>
                    <a:pt x="539" y="250"/>
                    <a:pt x="539" y="250"/>
                  </a:cubicBezTo>
                  <a:cubicBezTo>
                    <a:pt x="539" y="249"/>
                    <a:pt x="539" y="250"/>
                    <a:pt x="539" y="249"/>
                  </a:cubicBezTo>
                  <a:cubicBezTo>
                    <a:pt x="539" y="249"/>
                    <a:pt x="539" y="249"/>
                    <a:pt x="539" y="249"/>
                  </a:cubicBezTo>
                  <a:cubicBezTo>
                    <a:pt x="539" y="249"/>
                    <a:pt x="539" y="249"/>
                    <a:pt x="539" y="249"/>
                  </a:cubicBezTo>
                  <a:cubicBezTo>
                    <a:pt x="541" y="249"/>
                    <a:pt x="541" y="249"/>
                    <a:pt x="541" y="249"/>
                  </a:cubicBezTo>
                  <a:cubicBezTo>
                    <a:pt x="541" y="248"/>
                    <a:pt x="541" y="248"/>
                    <a:pt x="541" y="248"/>
                  </a:cubicBezTo>
                  <a:cubicBezTo>
                    <a:pt x="541" y="248"/>
                    <a:pt x="541" y="248"/>
                    <a:pt x="541" y="247"/>
                  </a:cubicBezTo>
                  <a:cubicBezTo>
                    <a:pt x="541" y="247"/>
                    <a:pt x="541" y="247"/>
                    <a:pt x="541" y="247"/>
                  </a:cubicBezTo>
                  <a:cubicBezTo>
                    <a:pt x="541" y="247"/>
                    <a:pt x="541" y="247"/>
                    <a:pt x="541" y="247"/>
                  </a:cubicBezTo>
                  <a:cubicBezTo>
                    <a:pt x="540" y="247"/>
                    <a:pt x="539" y="247"/>
                    <a:pt x="538" y="247"/>
                  </a:cubicBezTo>
                  <a:cubicBezTo>
                    <a:pt x="538" y="247"/>
                    <a:pt x="538" y="247"/>
                    <a:pt x="538" y="247"/>
                  </a:cubicBezTo>
                  <a:cubicBezTo>
                    <a:pt x="537" y="247"/>
                    <a:pt x="537" y="247"/>
                    <a:pt x="537" y="247"/>
                  </a:cubicBezTo>
                  <a:cubicBezTo>
                    <a:pt x="537" y="245"/>
                    <a:pt x="537" y="245"/>
                    <a:pt x="537" y="245"/>
                  </a:cubicBezTo>
                  <a:cubicBezTo>
                    <a:pt x="536" y="245"/>
                    <a:pt x="536" y="245"/>
                    <a:pt x="536" y="245"/>
                  </a:cubicBezTo>
                  <a:cubicBezTo>
                    <a:pt x="536" y="245"/>
                    <a:pt x="536" y="244"/>
                    <a:pt x="536" y="243"/>
                  </a:cubicBezTo>
                  <a:cubicBezTo>
                    <a:pt x="536" y="243"/>
                    <a:pt x="536" y="243"/>
                    <a:pt x="536" y="243"/>
                  </a:cubicBezTo>
                  <a:cubicBezTo>
                    <a:pt x="536" y="242"/>
                    <a:pt x="536" y="242"/>
                    <a:pt x="537" y="241"/>
                  </a:cubicBezTo>
                  <a:cubicBezTo>
                    <a:pt x="537" y="240"/>
                    <a:pt x="537" y="240"/>
                    <a:pt x="537" y="240"/>
                  </a:cubicBezTo>
                  <a:cubicBezTo>
                    <a:pt x="535" y="240"/>
                    <a:pt x="534" y="241"/>
                    <a:pt x="534" y="240"/>
                  </a:cubicBezTo>
                  <a:cubicBezTo>
                    <a:pt x="533" y="240"/>
                    <a:pt x="533" y="240"/>
                    <a:pt x="533" y="240"/>
                  </a:cubicBezTo>
                  <a:cubicBezTo>
                    <a:pt x="533" y="240"/>
                    <a:pt x="534" y="239"/>
                    <a:pt x="534" y="239"/>
                  </a:cubicBezTo>
                  <a:cubicBezTo>
                    <a:pt x="534" y="239"/>
                    <a:pt x="534" y="239"/>
                    <a:pt x="534" y="239"/>
                  </a:cubicBezTo>
                  <a:cubicBezTo>
                    <a:pt x="535" y="239"/>
                    <a:pt x="535" y="239"/>
                    <a:pt x="535" y="239"/>
                  </a:cubicBezTo>
                  <a:cubicBezTo>
                    <a:pt x="535" y="238"/>
                    <a:pt x="535" y="238"/>
                    <a:pt x="535" y="238"/>
                  </a:cubicBezTo>
                  <a:cubicBezTo>
                    <a:pt x="535" y="237"/>
                    <a:pt x="535" y="236"/>
                    <a:pt x="535" y="235"/>
                  </a:cubicBezTo>
                  <a:cubicBezTo>
                    <a:pt x="536" y="235"/>
                    <a:pt x="536" y="235"/>
                    <a:pt x="536" y="235"/>
                  </a:cubicBezTo>
                  <a:cubicBezTo>
                    <a:pt x="536" y="235"/>
                    <a:pt x="536" y="235"/>
                    <a:pt x="536" y="235"/>
                  </a:cubicBezTo>
                  <a:cubicBezTo>
                    <a:pt x="535" y="234"/>
                    <a:pt x="535" y="234"/>
                    <a:pt x="535" y="234"/>
                  </a:cubicBezTo>
                  <a:cubicBezTo>
                    <a:pt x="533" y="234"/>
                    <a:pt x="533" y="234"/>
                    <a:pt x="531" y="235"/>
                  </a:cubicBezTo>
                  <a:cubicBezTo>
                    <a:pt x="531" y="235"/>
                    <a:pt x="531" y="235"/>
                    <a:pt x="531" y="235"/>
                  </a:cubicBezTo>
                  <a:cubicBezTo>
                    <a:pt x="530" y="235"/>
                    <a:pt x="530" y="235"/>
                    <a:pt x="529" y="235"/>
                  </a:cubicBezTo>
                  <a:cubicBezTo>
                    <a:pt x="529" y="234"/>
                    <a:pt x="529" y="234"/>
                    <a:pt x="529" y="234"/>
                  </a:cubicBezTo>
                  <a:cubicBezTo>
                    <a:pt x="530" y="234"/>
                    <a:pt x="530" y="234"/>
                    <a:pt x="530" y="234"/>
                  </a:cubicBezTo>
                  <a:cubicBezTo>
                    <a:pt x="529" y="233"/>
                    <a:pt x="529" y="233"/>
                    <a:pt x="528" y="232"/>
                  </a:cubicBezTo>
                  <a:cubicBezTo>
                    <a:pt x="528" y="231"/>
                    <a:pt x="528" y="231"/>
                    <a:pt x="529" y="231"/>
                  </a:cubicBezTo>
                  <a:cubicBezTo>
                    <a:pt x="529" y="230"/>
                    <a:pt x="529" y="231"/>
                    <a:pt x="530" y="230"/>
                  </a:cubicBezTo>
                  <a:cubicBezTo>
                    <a:pt x="530" y="231"/>
                    <a:pt x="530" y="232"/>
                    <a:pt x="531" y="233"/>
                  </a:cubicBezTo>
                  <a:cubicBezTo>
                    <a:pt x="531" y="233"/>
                    <a:pt x="531" y="233"/>
                    <a:pt x="531" y="233"/>
                  </a:cubicBezTo>
                  <a:cubicBezTo>
                    <a:pt x="531" y="233"/>
                    <a:pt x="532" y="233"/>
                    <a:pt x="532" y="233"/>
                  </a:cubicBezTo>
                  <a:cubicBezTo>
                    <a:pt x="532" y="232"/>
                    <a:pt x="532" y="232"/>
                    <a:pt x="532" y="232"/>
                  </a:cubicBezTo>
                  <a:cubicBezTo>
                    <a:pt x="534" y="232"/>
                    <a:pt x="534" y="232"/>
                    <a:pt x="534" y="232"/>
                  </a:cubicBezTo>
                  <a:cubicBezTo>
                    <a:pt x="534" y="231"/>
                    <a:pt x="534" y="230"/>
                    <a:pt x="534" y="229"/>
                  </a:cubicBezTo>
                  <a:cubicBezTo>
                    <a:pt x="535" y="229"/>
                    <a:pt x="535" y="229"/>
                    <a:pt x="535" y="229"/>
                  </a:cubicBezTo>
                  <a:cubicBezTo>
                    <a:pt x="537" y="229"/>
                    <a:pt x="537" y="229"/>
                    <a:pt x="537" y="229"/>
                  </a:cubicBezTo>
                  <a:cubicBezTo>
                    <a:pt x="537" y="229"/>
                    <a:pt x="537" y="229"/>
                    <a:pt x="537" y="229"/>
                  </a:cubicBezTo>
                  <a:cubicBezTo>
                    <a:pt x="537" y="229"/>
                    <a:pt x="537" y="229"/>
                    <a:pt x="537" y="229"/>
                  </a:cubicBezTo>
                  <a:cubicBezTo>
                    <a:pt x="537" y="228"/>
                    <a:pt x="537" y="228"/>
                    <a:pt x="537" y="227"/>
                  </a:cubicBezTo>
                  <a:cubicBezTo>
                    <a:pt x="537" y="227"/>
                    <a:pt x="537" y="227"/>
                    <a:pt x="537" y="227"/>
                  </a:cubicBezTo>
                  <a:cubicBezTo>
                    <a:pt x="537" y="227"/>
                    <a:pt x="538" y="226"/>
                    <a:pt x="537" y="225"/>
                  </a:cubicBezTo>
                  <a:cubicBezTo>
                    <a:pt x="537" y="225"/>
                    <a:pt x="537" y="225"/>
                    <a:pt x="537" y="225"/>
                  </a:cubicBezTo>
                  <a:cubicBezTo>
                    <a:pt x="537" y="224"/>
                    <a:pt x="537" y="224"/>
                    <a:pt x="537" y="224"/>
                  </a:cubicBezTo>
                  <a:cubicBezTo>
                    <a:pt x="537" y="225"/>
                    <a:pt x="537" y="225"/>
                    <a:pt x="538" y="225"/>
                  </a:cubicBezTo>
                  <a:cubicBezTo>
                    <a:pt x="538" y="223"/>
                    <a:pt x="538" y="224"/>
                    <a:pt x="537" y="223"/>
                  </a:cubicBezTo>
                  <a:cubicBezTo>
                    <a:pt x="536" y="222"/>
                    <a:pt x="536" y="222"/>
                    <a:pt x="536" y="221"/>
                  </a:cubicBezTo>
                  <a:cubicBezTo>
                    <a:pt x="531" y="221"/>
                    <a:pt x="531" y="221"/>
                    <a:pt x="531" y="221"/>
                  </a:cubicBezTo>
                  <a:cubicBezTo>
                    <a:pt x="531" y="221"/>
                    <a:pt x="531" y="220"/>
                    <a:pt x="530" y="220"/>
                  </a:cubicBezTo>
                  <a:cubicBezTo>
                    <a:pt x="530" y="221"/>
                    <a:pt x="530" y="221"/>
                    <a:pt x="530" y="221"/>
                  </a:cubicBezTo>
                  <a:cubicBezTo>
                    <a:pt x="529" y="221"/>
                    <a:pt x="529" y="221"/>
                    <a:pt x="529" y="221"/>
                  </a:cubicBezTo>
                  <a:cubicBezTo>
                    <a:pt x="529" y="221"/>
                    <a:pt x="529" y="221"/>
                    <a:pt x="529" y="221"/>
                  </a:cubicBezTo>
                  <a:cubicBezTo>
                    <a:pt x="528" y="221"/>
                    <a:pt x="527" y="221"/>
                    <a:pt x="526" y="222"/>
                  </a:cubicBezTo>
                  <a:cubicBezTo>
                    <a:pt x="526" y="222"/>
                    <a:pt x="526" y="222"/>
                    <a:pt x="526" y="222"/>
                  </a:cubicBezTo>
                  <a:cubicBezTo>
                    <a:pt x="526" y="222"/>
                    <a:pt x="525" y="223"/>
                    <a:pt x="524" y="223"/>
                  </a:cubicBezTo>
                  <a:cubicBezTo>
                    <a:pt x="524" y="223"/>
                    <a:pt x="524" y="223"/>
                    <a:pt x="524" y="223"/>
                  </a:cubicBezTo>
                  <a:cubicBezTo>
                    <a:pt x="523" y="223"/>
                    <a:pt x="523" y="223"/>
                    <a:pt x="523" y="223"/>
                  </a:cubicBezTo>
                  <a:cubicBezTo>
                    <a:pt x="523" y="224"/>
                    <a:pt x="523" y="224"/>
                    <a:pt x="522" y="224"/>
                  </a:cubicBezTo>
                  <a:cubicBezTo>
                    <a:pt x="522" y="224"/>
                    <a:pt x="521" y="225"/>
                    <a:pt x="520" y="225"/>
                  </a:cubicBezTo>
                  <a:cubicBezTo>
                    <a:pt x="520" y="225"/>
                    <a:pt x="520" y="226"/>
                    <a:pt x="520" y="226"/>
                  </a:cubicBezTo>
                  <a:cubicBezTo>
                    <a:pt x="518" y="226"/>
                    <a:pt x="518" y="226"/>
                    <a:pt x="518" y="226"/>
                  </a:cubicBezTo>
                  <a:cubicBezTo>
                    <a:pt x="518" y="226"/>
                    <a:pt x="518" y="226"/>
                    <a:pt x="518" y="226"/>
                  </a:cubicBezTo>
                  <a:cubicBezTo>
                    <a:pt x="518" y="227"/>
                    <a:pt x="518" y="227"/>
                    <a:pt x="518" y="227"/>
                  </a:cubicBezTo>
                  <a:cubicBezTo>
                    <a:pt x="518" y="228"/>
                    <a:pt x="518" y="228"/>
                    <a:pt x="518" y="228"/>
                  </a:cubicBezTo>
                  <a:cubicBezTo>
                    <a:pt x="517" y="228"/>
                    <a:pt x="514" y="230"/>
                    <a:pt x="513" y="230"/>
                  </a:cubicBezTo>
                  <a:cubicBezTo>
                    <a:pt x="513" y="231"/>
                    <a:pt x="513" y="231"/>
                    <a:pt x="513" y="231"/>
                  </a:cubicBezTo>
                  <a:cubicBezTo>
                    <a:pt x="513" y="231"/>
                    <a:pt x="513" y="232"/>
                    <a:pt x="513" y="232"/>
                  </a:cubicBezTo>
                  <a:cubicBezTo>
                    <a:pt x="513" y="232"/>
                    <a:pt x="513" y="232"/>
                    <a:pt x="512" y="233"/>
                  </a:cubicBezTo>
                  <a:cubicBezTo>
                    <a:pt x="510" y="233"/>
                    <a:pt x="510" y="233"/>
                    <a:pt x="510" y="233"/>
                  </a:cubicBezTo>
                  <a:cubicBezTo>
                    <a:pt x="510" y="235"/>
                    <a:pt x="508" y="236"/>
                    <a:pt x="508" y="238"/>
                  </a:cubicBezTo>
                  <a:cubicBezTo>
                    <a:pt x="506" y="238"/>
                    <a:pt x="507" y="239"/>
                    <a:pt x="506" y="240"/>
                  </a:cubicBezTo>
                  <a:cubicBezTo>
                    <a:pt x="504" y="241"/>
                    <a:pt x="504" y="240"/>
                    <a:pt x="503" y="242"/>
                  </a:cubicBezTo>
                  <a:cubicBezTo>
                    <a:pt x="502" y="242"/>
                    <a:pt x="502" y="242"/>
                    <a:pt x="502" y="242"/>
                  </a:cubicBezTo>
                  <a:cubicBezTo>
                    <a:pt x="502" y="241"/>
                    <a:pt x="502" y="242"/>
                    <a:pt x="502" y="241"/>
                  </a:cubicBezTo>
                  <a:cubicBezTo>
                    <a:pt x="503" y="241"/>
                    <a:pt x="503" y="241"/>
                    <a:pt x="503" y="240"/>
                  </a:cubicBezTo>
                  <a:cubicBezTo>
                    <a:pt x="504" y="240"/>
                    <a:pt x="504" y="240"/>
                    <a:pt x="504" y="240"/>
                  </a:cubicBezTo>
                  <a:cubicBezTo>
                    <a:pt x="504" y="240"/>
                    <a:pt x="504" y="240"/>
                    <a:pt x="504" y="240"/>
                  </a:cubicBezTo>
                  <a:cubicBezTo>
                    <a:pt x="506" y="240"/>
                    <a:pt x="506" y="240"/>
                    <a:pt x="506" y="240"/>
                  </a:cubicBezTo>
                  <a:cubicBezTo>
                    <a:pt x="506" y="240"/>
                    <a:pt x="506" y="240"/>
                    <a:pt x="506" y="240"/>
                  </a:cubicBezTo>
                  <a:cubicBezTo>
                    <a:pt x="506" y="239"/>
                    <a:pt x="506" y="240"/>
                    <a:pt x="506" y="239"/>
                  </a:cubicBezTo>
                  <a:cubicBezTo>
                    <a:pt x="506" y="238"/>
                    <a:pt x="506" y="238"/>
                    <a:pt x="506" y="238"/>
                  </a:cubicBezTo>
                  <a:cubicBezTo>
                    <a:pt x="506" y="238"/>
                    <a:pt x="506" y="238"/>
                    <a:pt x="506" y="238"/>
                  </a:cubicBezTo>
                  <a:cubicBezTo>
                    <a:pt x="507" y="237"/>
                    <a:pt x="507" y="237"/>
                    <a:pt x="507" y="237"/>
                  </a:cubicBezTo>
                  <a:cubicBezTo>
                    <a:pt x="507" y="236"/>
                    <a:pt x="507" y="236"/>
                    <a:pt x="507" y="236"/>
                  </a:cubicBezTo>
                  <a:cubicBezTo>
                    <a:pt x="508" y="236"/>
                    <a:pt x="508" y="235"/>
                    <a:pt x="508" y="235"/>
                  </a:cubicBezTo>
                  <a:cubicBezTo>
                    <a:pt x="508" y="234"/>
                    <a:pt x="508" y="234"/>
                    <a:pt x="508" y="234"/>
                  </a:cubicBezTo>
                  <a:cubicBezTo>
                    <a:pt x="509" y="233"/>
                    <a:pt x="510" y="233"/>
                    <a:pt x="510" y="231"/>
                  </a:cubicBezTo>
                  <a:cubicBezTo>
                    <a:pt x="509" y="231"/>
                    <a:pt x="509" y="231"/>
                    <a:pt x="508" y="231"/>
                  </a:cubicBezTo>
                  <a:cubicBezTo>
                    <a:pt x="508" y="230"/>
                    <a:pt x="508" y="231"/>
                    <a:pt x="508" y="230"/>
                  </a:cubicBezTo>
                  <a:cubicBezTo>
                    <a:pt x="508" y="230"/>
                    <a:pt x="508" y="230"/>
                    <a:pt x="508" y="230"/>
                  </a:cubicBezTo>
                  <a:cubicBezTo>
                    <a:pt x="510" y="230"/>
                    <a:pt x="510" y="230"/>
                    <a:pt x="510" y="230"/>
                  </a:cubicBezTo>
                  <a:cubicBezTo>
                    <a:pt x="510" y="230"/>
                    <a:pt x="510" y="229"/>
                    <a:pt x="511" y="229"/>
                  </a:cubicBezTo>
                  <a:cubicBezTo>
                    <a:pt x="511" y="227"/>
                    <a:pt x="512" y="227"/>
                    <a:pt x="513" y="226"/>
                  </a:cubicBezTo>
                  <a:cubicBezTo>
                    <a:pt x="514" y="226"/>
                    <a:pt x="514" y="226"/>
                    <a:pt x="514" y="226"/>
                  </a:cubicBezTo>
                  <a:cubicBezTo>
                    <a:pt x="514" y="226"/>
                    <a:pt x="514" y="226"/>
                    <a:pt x="514" y="226"/>
                  </a:cubicBezTo>
                  <a:cubicBezTo>
                    <a:pt x="514" y="225"/>
                    <a:pt x="514" y="225"/>
                    <a:pt x="514" y="225"/>
                  </a:cubicBezTo>
                  <a:cubicBezTo>
                    <a:pt x="516" y="225"/>
                    <a:pt x="516" y="225"/>
                    <a:pt x="516" y="225"/>
                  </a:cubicBezTo>
                  <a:cubicBezTo>
                    <a:pt x="516" y="225"/>
                    <a:pt x="516" y="225"/>
                    <a:pt x="516" y="225"/>
                  </a:cubicBezTo>
                  <a:cubicBezTo>
                    <a:pt x="516" y="225"/>
                    <a:pt x="516" y="225"/>
                    <a:pt x="516" y="225"/>
                  </a:cubicBezTo>
                  <a:cubicBezTo>
                    <a:pt x="516" y="224"/>
                    <a:pt x="516" y="224"/>
                    <a:pt x="517" y="223"/>
                  </a:cubicBezTo>
                  <a:cubicBezTo>
                    <a:pt x="517" y="223"/>
                    <a:pt x="517" y="223"/>
                    <a:pt x="517" y="223"/>
                  </a:cubicBezTo>
                  <a:cubicBezTo>
                    <a:pt x="517" y="223"/>
                    <a:pt x="518" y="223"/>
                    <a:pt x="519" y="222"/>
                  </a:cubicBezTo>
                  <a:cubicBezTo>
                    <a:pt x="519" y="221"/>
                    <a:pt x="519" y="221"/>
                    <a:pt x="519" y="221"/>
                  </a:cubicBezTo>
                  <a:cubicBezTo>
                    <a:pt x="520" y="221"/>
                    <a:pt x="520" y="221"/>
                    <a:pt x="521" y="220"/>
                  </a:cubicBezTo>
                  <a:cubicBezTo>
                    <a:pt x="522" y="219"/>
                    <a:pt x="522" y="218"/>
                    <a:pt x="523" y="217"/>
                  </a:cubicBezTo>
                  <a:cubicBezTo>
                    <a:pt x="522" y="216"/>
                    <a:pt x="522" y="216"/>
                    <a:pt x="522" y="216"/>
                  </a:cubicBezTo>
                  <a:cubicBezTo>
                    <a:pt x="523" y="216"/>
                    <a:pt x="523" y="216"/>
                    <a:pt x="523" y="216"/>
                  </a:cubicBezTo>
                  <a:cubicBezTo>
                    <a:pt x="523" y="216"/>
                    <a:pt x="523" y="216"/>
                    <a:pt x="523" y="216"/>
                  </a:cubicBezTo>
                  <a:cubicBezTo>
                    <a:pt x="524" y="216"/>
                    <a:pt x="524" y="215"/>
                    <a:pt x="526" y="215"/>
                  </a:cubicBezTo>
                  <a:cubicBezTo>
                    <a:pt x="526" y="214"/>
                    <a:pt x="526" y="214"/>
                    <a:pt x="526" y="214"/>
                  </a:cubicBezTo>
                  <a:cubicBezTo>
                    <a:pt x="526" y="214"/>
                    <a:pt x="527" y="215"/>
                    <a:pt x="527" y="214"/>
                  </a:cubicBezTo>
                  <a:cubicBezTo>
                    <a:pt x="527" y="214"/>
                    <a:pt x="527" y="214"/>
                    <a:pt x="527" y="214"/>
                  </a:cubicBezTo>
                  <a:cubicBezTo>
                    <a:pt x="528" y="214"/>
                    <a:pt x="530" y="215"/>
                    <a:pt x="531" y="215"/>
                  </a:cubicBezTo>
                  <a:cubicBezTo>
                    <a:pt x="531" y="214"/>
                    <a:pt x="531" y="214"/>
                    <a:pt x="531" y="214"/>
                  </a:cubicBezTo>
                  <a:cubicBezTo>
                    <a:pt x="532" y="214"/>
                    <a:pt x="533" y="215"/>
                    <a:pt x="534" y="215"/>
                  </a:cubicBezTo>
                  <a:cubicBezTo>
                    <a:pt x="534" y="214"/>
                    <a:pt x="534" y="214"/>
                    <a:pt x="534" y="214"/>
                  </a:cubicBezTo>
                  <a:cubicBezTo>
                    <a:pt x="535" y="214"/>
                    <a:pt x="535" y="214"/>
                    <a:pt x="535" y="214"/>
                  </a:cubicBezTo>
                  <a:cubicBezTo>
                    <a:pt x="535" y="214"/>
                    <a:pt x="535" y="213"/>
                    <a:pt x="536" y="214"/>
                  </a:cubicBezTo>
                  <a:cubicBezTo>
                    <a:pt x="536" y="214"/>
                    <a:pt x="536" y="214"/>
                    <a:pt x="536" y="214"/>
                  </a:cubicBezTo>
                  <a:cubicBezTo>
                    <a:pt x="537" y="214"/>
                    <a:pt x="537" y="214"/>
                    <a:pt x="537" y="214"/>
                  </a:cubicBezTo>
                  <a:cubicBezTo>
                    <a:pt x="538" y="215"/>
                    <a:pt x="538" y="215"/>
                    <a:pt x="538" y="215"/>
                  </a:cubicBezTo>
                  <a:cubicBezTo>
                    <a:pt x="538" y="215"/>
                    <a:pt x="539" y="215"/>
                    <a:pt x="540" y="214"/>
                  </a:cubicBezTo>
                  <a:cubicBezTo>
                    <a:pt x="540" y="214"/>
                    <a:pt x="540" y="214"/>
                    <a:pt x="540" y="214"/>
                  </a:cubicBezTo>
                  <a:cubicBezTo>
                    <a:pt x="541" y="214"/>
                    <a:pt x="542" y="214"/>
                    <a:pt x="543" y="214"/>
                  </a:cubicBezTo>
                  <a:cubicBezTo>
                    <a:pt x="543" y="214"/>
                    <a:pt x="543" y="214"/>
                    <a:pt x="543" y="214"/>
                  </a:cubicBezTo>
                  <a:cubicBezTo>
                    <a:pt x="543" y="213"/>
                    <a:pt x="544" y="213"/>
                    <a:pt x="546" y="213"/>
                  </a:cubicBezTo>
                  <a:cubicBezTo>
                    <a:pt x="546" y="214"/>
                    <a:pt x="546" y="214"/>
                    <a:pt x="546" y="214"/>
                  </a:cubicBezTo>
                  <a:cubicBezTo>
                    <a:pt x="546" y="214"/>
                    <a:pt x="547" y="215"/>
                    <a:pt x="548" y="214"/>
                  </a:cubicBezTo>
                  <a:cubicBezTo>
                    <a:pt x="548" y="214"/>
                    <a:pt x="548" y="214"/>
                    <a:pt x="548" y="214"/>
                  </a:cubicBezTo>
                  <a:cubicBezTo>
                    <a:pt x="549" y="214"/>
                    <a:pt x="549" y="214"/>
                    <a:pt x="549" y="214"/>
                  </a:cubicBezTo>
                  <a:cubicBezTo>
                    <a:pt x="549" y="214"/>
                    <a:pt x="549" y="214"/>
                    <a:pt x="549" y="214"/>
                  </a:cubicBezTo>
                  <a:cubicBezTo>
                    <a:pt x="549" y="213"/>
                    <a:pt x="549" y="213"/>
                    <a:pt x="550" y="213"/>
                  </a:cubicBezTo>
                  <a:cubicBezTo>
                    <a:pt x="551" y="214"/>
                    <a:pt x="551" y="214"/>
                    <a:pt x="551" y="215"/>
                  </a:cubicBezTo>
                  <a:cubicBezTo>
                    <a:pt x="553" y="215"/>
                    <a:pt x="553" y="215"/>
                    <a:pt x="553" y="215"/>
                  </a:cubicBezTo>
                  <a:cubicBezTo>
                    <a:pt x="553" y="215"/>
                    <a:pt x="552" y="215"/>
                    <a:pt x="553" y="215"/>
                  </a:cubicBezTo>
                  <a:cubicBezTo>
                    <a:pt x="553" y="215"/>
                    <a:pt x="553" y="215"/>
                    <a:pt x="553" y="215"/>
                  </a:cubicBezTo>
                  <a:cubicBezTo>
                    <a:pt x="554" y="215"/>
                    <a:pt x="554" y="215"/>
                    <a:pt x="554" y="214"/>
                  </a:cubicBezTo>
                  <a:cubicBezTo>
                    <a:pt x="555" y="214"/>
                    <a:pt x="555" y="214"/>
                    <a:pt x="555" y="214"/>
                  </a:cubicBezTo>
                  <a:cubicBezTo>
                    <a:pt x="555" y="214"/>
                    <a:pt x="555" y="214"/>
                    <a:pt x="555" y="214"/>
                  </a:cubicBezTo>
                  <a:cubicBezTo>
                    <a:pt x="556" y="214"/>
                    <a:pt x="556" y="214"/>
                    <a:pt x="556" y="214"/>
                  </a:cubicBezTo>
                  <a:cubicBezTo>
                    <a:pt x="556" y="215"/>
                    <a:pt x="556" y="215"/>
                    <a:pt x="556" y="215"/>
                  </a:cubicBezTo>
                  <a:cubicBezTo>
                    <a:pt x="558" y="215"/>
                    <a:pt x="557" y="214"/>
                    <a:pt x="558" y="214"/>
                  </a:cubicBezTo>
                  <a:cubicBezTo>
                    <a:pt x="558" y="213"/>
                    <a:pt x="558" y="213"/>
                    <a:pt x="558" y="213"/>
                  </a:cubicBezTo>
                  <a:cubicBezTo>
                    <a:pt x="559" y="213"/>
                    <a:pt x="560" y="214"/>
                    <a:pt x="560" y="214"/>
                  </a:cubicBezTo>
                  <a:cubicBezTo>
                    <a:pt x="560" y="213"/>
                    <a:pt x="560" y="213"/>
                    <a:pt x="560" y="213"/>
                  </a:cubicBezTo>
                  <a:cubicBezTo>
                    <a:pt x="561" y="213"/>
                    <a:pt x="561" y="213"/>
                    <a:pt x="561" y="213"/>
                  </a:cubicBezTo>
                  <a:cubicBezTo>
                    <a:pt x="561" y="213"/>
                    <a:pt x="561" y="213"/>
                    <a:pt x="562" y="212"/>
                  </a:cubicBezTo>
                  <a:cubicBezTo>
                    <a:pt x="562" y="210"/>
                    <a:pt x="562" y="210"/>
                    <a:pt x="562" y="210"/>
                  </a:cubicBezTo>
                  <a:cubicBezTo>
                    <a:pt x="563" y="210"/>
                    <a:pt x="563" y="210"/>
                    <a:pt x="563" y="210"/>
                  </a:cubicBezTo>
                  <a:cubicBezTo>
                    <a:pt x="563" y="211"/>
                    <a:pt x="563" y="211"/>
                    <a:pt x="563" y="211"/>
                  </a:cubicBezTo>
                  <a:cubicBezTo>
                    <a:pt x="565" y="209"/>
                    <a:pt x="565" y="209"/>
                    <a:pt x="565" y="209"/>
                  </a:cubicBezTo>
                  <a:cubicBezTo>
                    <a:pt x="565" y="209"/>
                    <a:pt x="565" y="208"/>
                    <a:pt x="565" y="207"/>
                  </a:cubicBezTo>
                  <a:cubicBezTo>
                    <a:pt x="565" y="207"/>
                    <a:pt x="565" y="207"/>
                    <a:pt x="565" y="207"/>
                  </a:cubicBezTo>
                  <a:cubicBezTo>
                    <a:pt x="566" y="206"/>
                    <a:pt x="567" y="206"/>
                    <a:pt x="567" y="204"/>
                  </a:cubicBezTo>
                  <a:cubicBezTo>
                    <a:pt x="567" y="204"/>
                    <a:pt x="568" y="204"/>
                    <a:pt x="569" y="204"/>
                  </a:cubicBezTo>
                  <a:cubicBezTo>
                    <a:pt x="569" y="203"/>
                    <a:pt x="569" y="203"/>
                    <a:pt x="569" y="203"/>
                  </a:cubicBezTo>
                  <a:cubicBezTo>
                    <a:pt x="569" y="203"/>
                    <a:pt x="570" y="203"/>
                    <a:pt x="571" y="203"/>
                  </a:cubicBezTo>
                  <a:cubicBezTo>
                    <a:pt x="572" y="203"/>
                    <a:pt x="572" y="202"/>
                    <a:pt x="572" y="202"/>
                  </a:cubicBezTo>
                  <a:cubicBezTo>
                    <a:pt x="573" y="202"/>
                    <a:pt x="574" y="202"/>
                    <a:pt x="575" y="202"/>
                  </a:cubicBezTo>
                  <a:cubicBezTo>
                    <a:pt x="575" y="202"/>
                    <a:pt x="575" y="202"/>
                    <a:pt x="575" y="202"/>
                  </a:cubicBezTo>
                  <a:cubicBezTo>
                    <a:pt x="577" y="201"/>
                    <a:pt x="578" y="201"/>
                    <a:pt x="579" y="200"/>
                  </a:cubicBezTo>
                  <a:cubicBezTo>
                    <a:pt x="579" y="199"/>
                    <a:pt x="579" y="199"/>
                    <a:pt x="579" y="199"/>
                  </a:cubicBezTo>
                  <a:cubicBezTo>
                    <a:pt x="580" y="199"/>
                    <a:pt x="580" y="199"/>
                    <a:pt x="580" y="199"/>
                  </a:cubicBezTo>
                  <a:cubicBezTo>
                    <a:pt x="580" y="198"/>
                    <a:pt x="581" y="198"/>
                    <a:pt x="581" y="197"/>
                  </a:cubicBezTo>
                  <a:cubicBezTo>
                    <a:pt x="582" y="197"/>
                    <a:pt x="582" y="197"/>
                    <a:pt x="582" y="197"/>
                  </a:cubicBezTo>
                  <a:cubicBezTo>
                    <a:pt x="581" y="195"/>
                    <a:pt x="581" y="195"/>
                    <a:pt x="581" y="193"/>
                  </a:cubicBezTo>
                  <a:cubicBezTo>
                    <a:pt x="581" y="193"/>
                    <a:pt x="581" y="193"/>
                    <a:pt x="581" y="193"/>
                  </a:cubicBezTo>
                  <a:cubicBezTo>
                    <a:pt x="581" y="191"/>
                    <a:pt x="581" y="192"/>
                    <a:pt x="581" y="190"/>
                  </a:cubicBezTo>
                  <a:cubicBezTo>
                    <a:pt x="581" y="190"/>
                    <a:pt x="581" y="190"/>
                    <a:pt x="581" y="190"/>
                  </a:cubicBezTo>
                  <a:cubicBezTo>
                    <a:pt x="581" y="189"/>
                    <a:pt x="581" y="189"/>
                    <a:pt x="581" y="189"/>
                  </a:cubicBezTo>
                  <a:cubicBezTo>
                    <a:pt x="580" y="190"/>
                    <a:pt x="580" y="190"/>
                    <a:pt x="579" y="190"/>
                  </a:cubicBezTo>
                  <a:cubicBezTo>
                    <a:pt x="579" y="191"/>
                    <a:pt x="579" y="191"/>
                    <a:pt x="579" y="191"/>
                  </a:cubicBezTo>
                  <a:cubicBezTo>
                    <a:pt x="578" y="191"/>
                    <a:pt x="578" y="191"/>
                    <a:pt x="578" y="191"/>
                  </a:cubicBezTo>
                  <a:cubicBezTo>
                    <a:pt x="578" y="189"/>
                    <a:pt x="578" y="189"/>
                    <a:pt x="577" y="188"/>
                  </a:cubicBezTo>
                  <a:cubicBezTo>
                    <a:pt x="577" y="188"/>
                    <a:pt x="577" y="188"/>
                    <a:pt x="577" y="188"/>
                  </a:cubicBezTo>
                  <a:cubicBezTo>
                    <a:pt x="576" y="188"/>
                    <a:pt x="576" y="188"/>
                    <a:pt x="576" y="188"/>
                  </a:cubicBezTo>
                  <a:cubicBezTo>
                    <a:pt x="576" y="188"/>
                    <a:pt x="576" y="188"/>
                    <a:pt x="576" y="188"/>
                  </a:cubicBezTo>
                  <a:cubicBezTo>
                    <a:pt x="576" y="188"/>
                    <a:pt x="575" y="187"/>
                    <a:pt x="575" y="187"/>
                  </a:cubicBezTo>
                  <a:cubicBezTo>
                    <a:pt x="575" y="187"/>
                    <a:pt x="574" y="186"/>
                    <a:pt x="574" y="186"/>
                  </a:cubicBezTo>
                  <a:cubicBezTo>
                    <a:pt x="573" y="186"/>
                    <a:pt x="573" y="186"/>
                    <a:pt x="573" y="186"/>
                  </a:cubicBezTo>
                  <a:cubicBezTo>
                    <a:pt x="573" y="186"/>
                    <a:pt x="573" y="186"/>
                    <a:pt x="573" y="186"/>
                  </a:cubicBezTo>
                  <a:cubicBezTo>
                    <a:pt x="570" y="186"/>
                    <a:pt x="570" y="185"/>
                    <a:pt x="571" y="187"/>
                  </a:cubicBezTo>
                  <a:cubicBezTo>
                    <a:pt x="567" y="187"/>
                    <a:pt x="567" y="187"/>
                    <a:pt x="567" y="187"/>
                  </a:cubicBezTo>
                  <a:cubicBezTo>
                    <a:pt x="567" y="188"/>
                    <a:pt x="567" y="188"/>
                    <a:pt x="567" y="188"/>
                  </a:cubicBezTo>
                  <a:cubicBezTo>
                    <a:pt x="567" y="188"/>
                    <a:pt x="567" y="188"/>
                    <a:pt x="567" y="188"/>
                  </a:cubicBezTo>
                  <a:cubicBezTo>
                    <a:pt x="566" y="188"/>
                    <a:pt x="566" y="189"/>
                    <a:pt x="565" y="190"/>
                  </a:cubicBezTo>
                  <a:cubicBezTo>
                    <a:pt x="564" y="190"/>
                    <a:pt x="564" y="190"/>
                    <a:pt x="564" y="190"/>
                  </a:cubicBezTo>
                  <a:cubicBezTo>
                    <a:pt x="564" y="190"/>
                    <a:pt x="564" y="190"/>
                    <a:pt x="564" y="190"/>
                  </a:cubicBezTo>
                  <a:cubicBezTo>
                    <a:pt x="563" y="190"/>
                    <a:pt x="563" y="190"/>
                    <a:pt x="563" y="190"/>
                  </a:cubicBezTo>
                  <a:cubicBezTo>
                    <a:pt x="563" y="191"/>
                    <a:pt x="563" y="191"/>
                    <a:pt x="563" y="191"/>
                  </a:cubicBezTo>
                  <a:cubicBezTo>
                    <a:pt x="561" y="191"/>
                    <a:pt x="561" y="191"/>
                    <a:pt x="561" y="191"/>
                  </a:cubicBezTo>
                  <a:cubicBezTo>
                    <a:pt x="560" y="192"/>
                    <a:pt x="560" y="192"/>
                    <a:pt x="559" y="193"/>
                  </a:cubicBezTo>
                  <a:cubicBezTo>
                    <a:pt x="558" y="193"/>
                    <a:pt x="558" y="193"/>
                    <a:pt x="558" y="193"/>
                  </a:cubicBezTo>
                  <a:cubicBezTo>
                    <a:pt x="558" y="192"/>
                    <a:pt x="557" y="192"/>
                    <a:pt x="557" y="190"/>
                  </a:cubicBezTo>
                  <a:cubicBezTo>
                    <a:pt x="558" y="190"/>
                    <a:pt x="559" y="190"/>
                    <a:pt x="559" y="190"/>
                  </a:cubicBezTo>
                  <a:cubicBezTo>
                    <a:pt x="559" y="190"/>
                    <a:pt x="559" y="190"/>
                    <a:pt x="559" y="190"/>
                  </a:cubicBezTo>
                  <a:cubicBezTo>
                    <a:pt x="561" y="190"/>
                    <a:pt x="561" y="190"/>
                    <a:pt x="561" y="190"/>
                  </a:cubicBezTo>
                  <a:cubicBezTo>
                    <a:pt x="561" y="189"/>
                    <a:pt x="561" y="189"/>
                    <a:pt x="561" y="189"/>
                  </a:cubicBezTo>
                  <a:cubicBezTo>
                    <a:pt x="562" y="189"/>
                    <a:pt x="562" y="189"/>
                    <a:pt x="563" y="189"/>
                  </a:cubicBezTo>
                  <a:cubicBezTo>
                    <a:pt x="563" y="188"/>
                    <a:pt x="563" y="188"/>
                    <a:pt x="563" y="188"/>
                  </a:cubicBezTo>
                  <a:cubicBezTo>
                    <a:pt x="563" y="188"/>
                    <a:pt x="564" y="188"/>
                    <a:pt x="564" y="188"/>
                  </a:cubicBezTo>
                  <a:cubicBezTo>
                    <a:pt x="565" y="187"/>
                    <a:pt x="565" y="187"/>
                    <a:pt x="565" y="187"/>
                  </a:cubicBezTo>
                  <a:cubicBezTo>
                    <a:pt x="566" y="187"/>
                    <a:pt x="566" y="187"/>
                    <a:pt x="566" y="187"/>
                  </a:cubicBezTo>
                  <a:cubicBezTo>
                    <a:pt x="566" y="187"/>
                    <a:pt x="566" y="186"/>
                    <a:pt x="567" y="186"/>
                  </a:cubicBezTo>
                  <a:cubicBezTo>
                    <a:pt x="567" y="186"/>
                    <a:pt x="567" y="186"/>
                    <a:pt x="567" y="186"/>
                  </a:cubicBezTo>
                  <a:cubicBezTo>
                    <a:pt x="567" y="186"/>
                    <a:pt x="567" y="186"/>
                    <a:pt x="567" y="186"/>
                  </a:cubicBezTo>
                  <a:cubicBezTo>
                    <a:pt x="568" y="186"/>
                    <a:pt x="568" y="186"/>
                    <a:pt x="569" y="186"/>
                  </a:cubicBezTo>
                  <a:cubicBezTo>
                    <a:pt x="569" y="185"/>
                    <a:pt x="569" y="185"/>
                    <a:pt x="569" y="185"/>
                  </a:cubicBezTo>
                  <a:cubicBezTo>
                    <a:pt x="570" y="185"/>
                    <a:pt x="570" y="185"/>
                    <a:pt x="570" y="185"/>
                  </a:cubicBezTo>
                  <a:cubicBezTo>
                    <a:pt x="570" y="185"/>
                    <a:pt x="570" y="185"/>
                    <a:pt x="570" y="185"/>
                  </a:cubicBezTo>
                  <a:cubicBezTo>
                    <a:pt x="571" y="185"/>
                    <a:pt x="571" y="185"/>
                    <a:pt x="571" y="185"/>
                  </a:cubicBezTo>
                  <a:cubicBezTo>
                    <a:pt x="571" y="185"/>
                    <a:pt x="571" y="185"/>
                    <a:pt x="571" y="185"/>
                  </a:cubicBezTo>
                  <a:cubicBezTo>
                    <a:pt x="572" y="184"/>
                    <a:pt x="572" y="184"/>
                    <a:pt x="572" y="184"/>
                  </a:cubicBezTo>
                  <a:cubicBezTo>
                    <a:pt x="572" y="183"/>
                    <a:pt x="572" y="183"/>
                    <a:pt x="572" y="183"/>
                  </a:cubicBezTo>
                  <a:cubicBezTo>
                    <a:pt x="573" y="183"/>
                    <a:pt x="573" y="183"/>
                    <a:pt x="573" y="183"/>
                  </a:cubicBezTo>
                  <a:cubicBezTo>
                    <a:pt x="573" y="182"/>
                    <a:pt x="573" y="182"/>
                    <a:pt x="573" y="182"/>
                  </a:cubicBezTo>
                  <a:cubicBezTo>
                    <a:pt x="573" y="182"/>
                    <a:pt x="572" y="183"/>
                    <a:pt x="572" y="183"/>
                  </a:cubicBezTo>
                  <a:cubicBezTo>
                    <a:pt x="572" y="182"/>
                    <a:pt x="572" y="182"/>
                    <a:pt x="572" y="182"/>
                  </a:cubicBezTo>
                  <a:cubicBezTo>
                    <a:pt x="571" y="182"/>
                    <a:pt x="571" y="182"/>
                    <a:pt x="571" y="182"/>
                  </a:cubicBezTo>
                  <a:cubicBezTo>
                    <a:pt x="571" y="182"/>
                    <a:pt x="571" y="182"/>
                    <a:pt x="571" y="182"/>
                  </a:cubicBezTo>
                  <a:cubicBezTo>
                    <a:pt x="571" y="180"/>
                    <a:pt x="571" y="180"/>
                    <a:pt x="571" y="180"/>
                  </a:cubicBezTo>
                  <a:cubicBezTo>
                    <a:pt x="571" y="180"/>
                    <a:pt x="571" y="180"/>
                    <a:pt x="571" y="180"/>
                  </a:cubicBezTo>
                  <a:cubicBezTo>
                    <a:pt x="571" y="179"/>
                    <a:pt x="571" y="179"/>
                    <a:pt x="571" y="179"/>
                  </a:cubicBezTo>
                  <a:cubicBezTo>
                    <a:pt x="570" y="179"/>
                    <a:pt x="570" y="179"/>
                    <a:pt x="570" y="179"/>
                  </a:cubicBezTo>
                  <a:cubicBezTo>
                    <a:pt x="570" y="180"/>
                    <a:pt x="570" y="180"/>
                    <a:pt x="570" y="180"/>
                  </a:cubicBezTo>
                  <a:cubicBezTo>
                    <a:pt x="569" y="180"/>
                    <a:pt x="569" y="181"/>
                    <a:pt x="569" y="182"/>
                  </a:cubicBezTo>
                  <a:cubicBezTo>
                    <a:pt x="568" y="181"/>
                    <a:pt x="567" y="181"/>
                    <a:pt x="566" y="181"/>
                  </a:cubicBezTo>
                  <a:cubicBezTo>
                    <a:pt x="566" y="179"/>
                    <a:pt x="565" y="179"/>
                    <a:pt x="565" y="177"/>
                  </a:cubicBezTo>
                  <a:cubicBezTo>
                    <a:pt x="564" y="178"/>
                    <a:pt x="565" y="178"/>
                    <a:pt x="564" y="178"/>
                  </a:cubicBezTo>
                  <a:cubicBezTo>
                    <a:pt x="564" y="177"/>
                    <a:pt x="564" y="177"/>
                    <a:pt x="564" y="177"/>
                  </a:cubicBezTo>
                  <a:cubicBezTo>
                    <a:pt x="562" y="178"/>
                    <a:pt x="563" y="178"/>
                    <a:pt x="562" y="179"/>
                  </a:cubicBezTo>
                  <a:cubicBezTo>
                    <a:pt x="562" y="179"/>
                    <a:pt x="562" y="179"/>
                    <a:pt x="562" y="179"/>
                  </a:cubicBezTo>
                  <a:cubicBezTo>
                    <a:pt x="562" y="179"/>
                    <a:pt x="562" y="179"/>
                    <a:pt x="562" y="179"/>
                  </a:cubicBezTo>
                  <a:cubicBezTo>
                    <a:pt x="562" y="178"/>
                    <a:pt x="562" y="178"/>
                    <a:pt x="562" y="178"/>
                  </a:cubicBezTo>
                  <a:cubicBezTo>
                    <a:pt x="561" y="178"/>
                    <a:pt x="561" y="178"/>
                    <a:pt x="561" y="178"/>
                  </a:cubicBezTo>
                  <a:cubicBezTo>
                    <a:pt x="561" y="177"/>
                    <a:pt x="561" y="177"/>
                    <a:pt x="561" y="177"/>
                  </a:cubicBezTo>
                  <a:cubicBezTo>
                    <a:pt x="561" y="177"/>
                    <a:pt x="561" y="178"/>
                    <a:pt x="560" y="178"/>
                  </a:cubicBezTo>
                  <a:cubicBezTo>
                    <a:pt x="560" y="177"/>
                    <a:pt x="560" y="177"/>
                    <a:pt x="560" y="177"/>
                  </a:cubicBezTo>
                  <a:cubicBezTo>
                    <a:pt x="559" y="177"/>
                    <a:pt x="558" y="177"/>
                    <a:pt x="557" y="177"/>
                  </a:cubicBezTo>
                  <a:cubicBezTo>
                    <a:pt x="558" y="177"/>
                    <a:pt x="558" y="176"/>
                    <a:pt x="558" y="175"/>
                  </a:cubicBezTo>
                  <a:cubicBezTo>
                    <a:pt x="557" y="175"/>
                    <a:pt x="557" y="175"/>
                    <a:pt x="557" y="175"/>
                  </a:cubicBezTo>
                  <a:cubicBezTo>
                    <a:pt x="557" y="173"/>
                    <a:pt x="557" y="173"/>
                    <a:pt x="557" y="173"/>
                  </a:cubicBezTo>
                  <a:cubicBezTo>
                    <a:pt x="556" y="173"/>
                    <a:pt x="556" y="172"/>
                    <a:pt x="555" y="172"/>
                  </a:cubicBezTo>
                  <a:cubicBezTo>
                    <a:pt x="555" y="171"/>
                    <a:pt x="555" y="171"/>
                    <a:pt x="555" y="171"/>
                  </a:cubicBezTo>
                  <a:cubicBezTo>
                    <a:pt x="554" y="171"/>
                    <a:pt x="553" y="171"/>
                    <a:pt x="551" y="171"/>
                  </a:cubicBezTo>
                  <a:cubicBezTo>
                    <a:pt x="551" y="168"/>
                    <a:pt x="551" y="168"/>
                    <a:pt x="551" y="168"/>
                  </a:cubicBezTo>
                  <a:cubicBezTo>
                    <a:pt x="550" y="168"/>
                    <a:pt x="550" y="168"/>
                    <a:pt x="550" y="168"/>
                  </a:cubicBezTo>
                  <a:cubicBezTo>
                    <a:pt x="550" y="168"/>
                    <a:pt x="550" y="168"/>
                    <a:pt x="550" y="167"/>
                  </a:cubicBezTo>
                  <a:cubicBezTo>
                    <a:pt x="549" y="167"/>
                    <a:pt x="549" y="167"/>
                    <a:pt x="549" y="167"/>
                  </a:cubicBezTo>
                  <a:cubicBezTo>
                    <a:pt x="548" y="167"/>
                    <a:pt x="548" y="167"/>
                    <a:pt x="548" y="167"/>
                  </a:cubicBezTo>
                  <a:cubicBezTo>
                    <a:pt x="548" y="166"/>
                    <a:pt x="549" y="166"/>
                    <a:pt x="549" y="165"/>
                  </a:cubicBezTo>
                  <a:cubicBezTo>
                    <a:pt x="549" y="165"/>
                    <a:pt x="549" y="165"/>
                    <a:pt x="549" y="165"/>
                  </a:cubicBezTo>
                  <a:cubicBezTo>
                    <a:pt x="547" y="165"/>
                    <a:pt x="547" y="165"/>
                    <a:pt x="547" y="165"/>
                  </a:cubicBezTo>
                  <a:cubicBezTo>
                    <a:pt x="547" y="163"/>
                    <a:pt x="547" y="163"/>
                    <a:pt x="547" y="163"/>
                  </a:cubicBezTo>
                  <a:cubicBezTo>
                    <a:pt x="549" y="164"/>
                    <a:pt x="550" y="164"/>
                    <a:pt x="551" y="164"/>
                  </a:cubicBezTo>
                  <a:cubicBezTo>
                    <a:pt x="551" y="164"/>
                    <a:pt x="551" y="163"/>
                    <a:pt x="552" y="163"/>
                  </a:cubicBezTo>
                  <a:cubicBezTo>
                    <a:pt x="552" y="164"/>
                    <a:pt x="552" y="164"/>
                    <a:pt x="552" y="164"/>
                  </a:cubicBezTo>
                  <a:cubicBezTo>
                    <a:pt x="553" y="164"/>
                    <a:pt x="553" y="164"/>
                    <a:pt x="553" y="164"/>
                  </a:cubicBezTo>
                  <a:cubicBezTo>
                    <a:pt x="553" y="163"/>
                    <a:pt x="553" y="162"/>
                    <a:pt x="553" y="162"/>
                  </a:cubicBezTo>
                  <a:cubicBezTo>
                    <a:pt x="553" y="162"/>
                    <a:pt x="553" y="162"/>
                    <a:pt x="553" y="162"/>
                  </a:cubicBezTo>
                  <a:cubicBezTo>
                    <a:pt x="553" y="161"/>
                    <a:pt x="552" y="161"/>
                    <a:pt x="552" y="161"/>
                  </a:cubicBezTo>
                  <a:cubicBezTo>
                    <a:pt x="551" y="160"/>
                    <a:pt x="551" y="160"/>
                    <a:pt x="550" y="160"/>
                  </a:cubicBezTo>
                  <a:cubicBezTo>
                    <a:pt x="550" y="159"/>
                    <a:pt x="550" y="160"/>
                    <a:pt x="549" y="159"/>
                  </a:cubicBezTo>
                  <a:cubicBezTo>
                    <a:pt x="549" y="159"/>
                    <a:pt x="549" y="159"/>
                    <a:pt x="549" y="159"/>
                  </a:cubicBezTo>
                  <a:cubicBezTo>
                    <a:pt x="547" y="159"/>
                    <a:pt x="547" y="159"/>
                    <a:pt x="547" y="159"/>
                  </a:cubicBezTo>
                  <a:cubicBezTo>
                    <a:pt x="547" y="159"/>
                    <a:pt x="547" y="159"/>
                    <a:pt x="547" y="159"/>
                  </a:cubicBezTo>
                  <a:cubicBezTo>
                    <a:pt x="549" y="158"/>
                    <a:pt x="549" y="158"/>
                    <a:pt x="549" y="158"/>
                  </a:cubicBezTo>
                  <a:cubicBezTo>
                    <a:pt x="549" y="157"/>
                    <a:pt x="549" y="156"/>
                    <a:pt x="549" y="155"/>
                  </a:cubicBezTo>
                  <a:cubicBezTo>
                    <a:pt x="548" y="155"/>
                    <a:pt x="548" y="154"/>
                    <a:pt x="547" y="154"/>
                  </a:cubicBezTo>
                  <a:cubicBezTo>
                    <a:pt x="547" y="153"/>
                    <a:pt x="547" y="153"/>
                    <a:pt x="547" y="153"/>
                  </a:cubicBezTo>
                  <a:cubicBezTo>
                    <a:pt x="546" y="153"/>
                    <a:pt x="546" y="153"/>
                    <a:pt x="546" y="153"/>
                  </a:cubicBezTo>
                  <a:cubicBezTo>
                    <a:pt x="546" y="153"/>
                    <a:pt x="546" y="153"/>
                    <a:pt x="546" y="152"/>
                  </a:cubicBezTo>
                  <a:cubicBezTo>
                    <a:pt x="546" y="152"/>
                    <a:pt x="546" y="152"/>
                    <a:pt x="545" y="152"/>
                  </a:cubicBezTo>
                  <a:cubicBezTo>
                    <a:pt x="545" y="151"/>
                    <a:pt x="545" y="151"/>
                    <a:pt x="545" y="151"/>
                  </a:cubicBezTo>
                  <a:cubicBezTo>
                    <a:pt x="546" y="151"/>
                    <a:pt x="546" y="151"/>
                    <a:pt x="546" y="151"/>
                  </a:cubicBezTo>
                  <a:cubicBezTo>
                    <a:pt x="546" y="151"/>
                    <a:pt x="546" y="150"/>
                    <a:pt x="546" y="149"/>
                  </a:cubicBezTo>
                  <a:cubicBezTo>
                    <a:pt x="546" y="149"/>
                    <a:pt x="544" y="149"/>
                    <a:pt x="543" y="149"/>
                  </a:cubicBezTo>
                  <a:cubicBezTo>
                    <a:pt x="543" y="149"/>
                    <a:pt x="543" y="149"/>
                    <a:pt x="543" y="149"/>
                  </a:cubicBezTo>
                  <a:cubicBezTo>
                    <a:pt x="543" y="149"/>
                    <a:pt x="542" y="149"/>
                    <a:pt x="541" y="149"/>
                  </a:cubicBezTo>
                  <a:cubicBezTo>
                    <a:pt x="542" y="147"/>
                    <a:pt x="542" y="148"/>
                    <a:pt x="544" y="147"/>
                  </a:cubicBezTo>
                  <a:cubicBezTo>
                    <a:pt x="544" y="147"/>
                    <a:pt x="544" y="147"/>
                    <a:pt x="544" y="147"/>
                  </a:cubicBezTo>
                  <a:cubicBezTo>
                    <a:pt x="544" y="146"/>
                    <a:pt x="544" y="145"/>
                    <a:pt x="544" y="145"/>
                  </a:cubicBezTo>
                  <a:cubicBezTo>
                    <a:pt x="543" y="145"/>
                    <a:pt x="543" y="145"/>
                    <a:pt x="543" y="145"/>
                  </a:cubicBezTo>
                  <a:cubicBezTo>
                    <a:pt x="543" y="145"/>
                    <a:pt x="543" y="145"/>
                    <a:pt x="543" y="145"/>
                  </a:cubicBezTo>
                  <a:cubicBezTo>
                    <a:pt x="542" y="145"/>
                    <a:pt x="542" y="145"/>
                    <a:pt x="542" y="145"/>
                  </a:cubicBezTo>
                  <a:cubicBezTo>
                    <a:pt x="543" y="144"/>
                    <a:pt x="543" y="144"/>
                    <a:pt x="543" y="143"/>
                  </a:cubicBezTo>
                  <a:cubicBezTo>
                    <a:pt x="542" y="143"/>
                    <a:pt x="542" y="143"/>
                    <a:pt x="542" y="143"/>
                  </a:cubicBezTo>
                  <a:cubicBezTo>
                    <a:pt x="542" y="142"/>
                    <a:pt x="542" y="142"/>
                    <a:pt x="542" y="142"/>
                  </a:cubicBezTo>
                  <a:cubicBezTo>
                    <a:pt x="541" y="142"/>
                    <a:pt x="540" y="141"/>
                    <a:pt x="539" y="142"/>
                  </a:cubicBezTo>
                  <a:cubicBezTo>
                    <a:pt x="539" y="142"/>
                    <a:pt x="539" y="142"/>
                    <a:pt x="539" y="142"/>
                  </a:cubicBezTo>
                  <a:cubicBezTo>
                    <a:pt x="539" y="142"/>
                    <a:pt x="539" y="142"/>
                    <a:pt x="539" y="142"/>
                  </a:cubicBezTo>
                  <a:cubicBezTo>
                    <a:pt x="539" y="141"/>
                    <a:pt x="539" y="141"/>
                    <a:pt x="539" y="141"/>
                  </a:cubicBezTo>
                  <a:cubicBezTo>
                    <a:pt x="538" y="141"/>
                    <a:pt x="538" y="141"/>
                    <a:pt x="538" y="141"/>
                  </a:cubicBezTo>
                  <a:cubicBezTo>
                    <a:pt x="538" y="139"/>
                    <a:pt x="538" y="139"/>
                    <a:pt x="538" y="139"/>
                  </a:cubicBezTo>
                  <a:cubicBezTo>
                    <a:pt x="538" y="138"/>
                    <a:pt x="537" y="137"/>
                    <a:pt x="538" y="136"/>
                  </a:cubicBezTo>
                  <a:cubicBezTo>
                    <a:pt x="538" y="134"/>
                    <a:pt x="538" y="134"/>
                    <a:pt x="537" y="134"/>
                  </a:cubicBezTo>
                  <a:cubicBezTo>
                    <a:pt x="537" y="132"/>
                    <a:pt x="537" y="132"/>
                    <a:pt x="537" y="132"/>
                  </a:cubicBezTo>
                  <a:cubicBezTo>
                    <a:pt x="537" y="132"/>
                    <a:pt x="537" y="132"/>
                    <a:pt x="537" y="132"/>
                  </a:cubicBezTo>
                  <a:cubicBezTo>
                    <a:pt x="537" y="132"/>
                    <a:pt x="537" y="131"/>
                    <a:pt x="537" y="130"/>
                  </a:cubicBezTo>
                  <a:cubicBezTo>
                    <a:pt x="536" y="130"/>
                    <a:pt x="536" y="130"/>
                    <a:pt x="535" y="130"/>
                  </a:cubicBezTo>
                  <a:cubicBezTo>
                    <a:pt x="535" y="131"/>
                    <a:pt x="534" y="132"/>
                    <a:pt x="534" y="133"/>
                  </a:cubicBezTo>
                  <a:cubicBezTo>
                    <a:pt x="534" y="133"/>
                    <a:pt x="534" y="133"/>
                    <a:pt x="534" y="134"/>
                  </a:cubicBezTo>
                  <a:cubicBezTo>
                    <a:pt x="533" y="134"/>
                    <a:pt x="533" y="134"/>
                    <a:pt x="533" y="134"/>
                  </a:cubicBezTo>
                  <a:cubicBezTo>
                    <a:pt x="533" y="136"/>
                    <a:pt x="533" y="136"/>
                    <a:pt x="533" y="136"/>
                  </a:cubicBezTo>
                  <a:cubicBezTo>
                    <a:pt x="533" y="136"/>
                    <a:pt x="533" y="136"/>
                    <a:pt x="533" y="136"/>
                  </a:cubicBezTo>
                  <a:cubicBezTo>
                    <a:pt x="532" y="136"/>
                    <a:pt x="532" y="136"/>
                    <a:pt x="532" y="136"/>
                  </a:cubicBezTo>
                  <a:cubicBezTo>
                    <a:pt x="532" y="138"/>
                    <a:pt x="532" y="138"/>
                    <a:pt x="532" y="138"/>
                  </a:cubicBezTo>
                  <a:cubicBezTo>
                    <a:pt x="532" y="139"/>
                    <a:pt x="532" y="139"/>
                    <a:pt x="532" y="139"/>
                  </a:cubicBezTo>
                  <a:cubicBezTo>
                    <a:pt x="532" y="140"/>
                    <a:pt x="532" y="140"/>
                    <a:pt x="532" y="140"/>
                  </a:cubicBezTo>
                  <a:cubicBezTo>
                    <a:pt x="531" y="141"/>
                    <a:pt x="530" y="142"/>
                    <a:pt x="529" y="142"/>
                  </a:cubicBezTo>
                  <a:cubicBezTo>
                    <a:pt x="529" y="143"/>
                    <a:pt x="529" y="144"/>
                    <a:pt x="529" y="145"/>
                  </a:cubicBezTo>
                  <a:cubicBezTo>
                    <a:pt x="528" y="144"/>
                    <a:pt x="528" y="144"/>
                    <a:pt x="527" y="144"/>
                  </a:cubicBezTo>
                  <a:cubicBezTo>
                    <a:pt x="527" y="144"/>
                    <a:pt x="527" y="145"/>
                    <a:pt x="527" y="145"/>
                  </a:cubicBezTo>
                  <a:cubicBezTo>
                    <a:pt x="526" y="145"/>
                    <a:pt x="526" y="145"/>
                    <a:pt x="526" y="145"/>
                  </a:cubicBezTo>
                  <a:cubicBezTo>
                    <a:pt x="526" y="147"/>
                    <a:pt x="526" y="147"/>
                    <a:pt x="526" y="147"/>
                  </a:cubicBezTo>
                  <a:cubicBezTo>
                    <a:pt x="526" y="147"/>
                    <a:pt x="526" y="147"/>
                    <a:pt x="526" y="147"/>
                  </a:cubicBezTo>
                  <a:cubicBezTo>
                    <a:pt x="526" y="147"/>
                    <a:pt x="526" y="147"/>
                    <a:pt x="526" y="147"/>
                  </a:cubicBezTo>
                  <a:cubicBezTo>
                    <a:pt x="526" y="147"/>
                    <a:pt x="526" y="147"/>
                    <a:pt x="526" y="147"/>
                  </a:cubicBezTo>
                  <a:cubicBezTo>
                    <a:pt x="525" y="147"/>
                    <a:pt x="525" y="147"/>
                    <a:pt x="525" y="147"/>
                  </a:cubicBezTo>
                  <a:cubicBezTo>
                    <a:pt x="525" y="148"/>
                    <a:pt x="525" y="148"/>
                    <a:pt x="525" y="148"/>
                  </a:cubicBezTo>
                  <a:cubicBezTo>
                    <a:pt x="524" y="148"/>
                    <a:pt x="524" y="148"/>
                    <a:pt x="524" y="148"/>
                  </a:cubicBezTo>
                  <a:cubicBezTo>
                    <a:pt x="524" y="148"/>
                    <a:pt x="524" y="148"/>
                    <a:pt x="524" y="148"/>
                  </a:cubicBezTo>
                  <a:cubicBezTo>
                    <a:pt x="523" y="149"/>
                    <a:pt x="523" y="149"/>
                    <a:pt x="522" y="149"/>
                  </a:cubicBezTo>
                  <a:cubicBezTo>
                    <a:pt x="522" y="148"/>
                    <a:pt x="522" y="147"/>
                    <a:pt x="520" y="146"/>
                  </a:cubicBezTo>
                  <a:cubicBezTo>
                    <a:pt x="520" y="145"/>
                    <a:pt x="520" y="145"/>
                    <a:pt x="520" y="145"/>
                  </a:cubicBezTo>
                  <a:cubicBezTo>
                    <a:pt x="520" y="145"/>
                    <a:pt x="520" y="145"/>
                    <a:pt x="519" y="145"/>
                  </a:cubicBezTo>
                  <a:cubicBezTo>
                    <a:pt x="519" y="146"/>
                    <a:pt x="519" y="146"/>
                    <a:pt x="518" y="146"/>
                  </a:cubicBezTo>
                  <a:cubicBezTo>
                    <a:pt x="518" y="147"/>
                    <a:pt x="518" y="146"/>
                    <a:pt x="518" y="147"/>
                  </a:cubicBezTo>
                  <a:cubicBezTo>
                    <a:pt x="518" y="146"/>
                    <a:pt x="518" y="146"/>
                    <a:pt x="518" y="146"/>
                  </a:cubicBezTo>
                  <a:cubicBezTo>
                    <a:pt x="517" y="145"/>
                    <a:pt x="517" y="145"/>
                    <a:pt x="517" y="145"/>
                  </a:cubicBezTo>
                  <a:cubicBezTo>
                    <a:pt x="517" y="143"/>
                    <a:pt x="517" y="143"/>
                    <a:pt x="517" y="143"/>
                  </a:cubicBezTo>
                  <a:cubicBezTo>
                    <a:pt x="517" y="143"/>
                    <a:pt x="517" y="143"/>
                    <a:pt x="517" y="143"/>
                  </a:cubicBezTo>
                  <a:cubicBezTo>
                    <a:pt x="517" y="143"/>
                    <a:pt x="517" y="143"/>
                    <a:pt x="516" y="142"/>
                  </a:cubicBezTo>
                  <a:cubicBezTo>
                    <a:pt x="514" y="142"/>
                    <a:pt x="514" y="142"/>
                    <a:pt x="514" y="142"/>
                  </a:cubicBezTo>
                  <a:cubicBezTo>
                    <a:pt x="514" y="142"/>
                    <a:pt x="514" y="142"/>
                    <a:pt x="514" y="142"/>
                  </a:cubicBezTo>
                  <a:cubicBezTo>
                    <a:pt x="513" y="142"/>
                    <a:pt x="513" y="142"/>
                    <a:pt x="512" y="142"/>
                  </a:cubicBezTo>
                  <a:cubicBezTo>
                    <a:pt x="511" y="141"/>
                    <a:pt x="510" y="141"/>
                    <a:pt x="510" y="139"/>
                  </a:cubicBezTo>
                  <a:cubicBezTo>
                    <a:pt x="509" y="139"/>
                    <a:pt x="509" y="139"/>
                    <a:pt x="509" y="139"/>
                  </a:cubicBezTo>
                  <a:cubicBezTo>
                    <a:pt x="509" y="139"/>
                    <a:pt x="511" y="136"/>
                    <a:pt x="510" y="135"/>
                  </a:cubicBezTo>
                  <a:cubicBezTo>
                    <a:pt x="509" y="134"/>
                    <a:pt x="509" y="134"/>
                    <a:pt x="509" y="134"/>
                  </a:cubicBezTo>
                  <a:cubicBezTo>
                    <a:pt x="509" y="134"/>
                    <a:pt x="509" y="133"/>
                    <a:pt x="509" y="132"/>
                  </a:cubicBezTo>
                  <a:cubicBezTo>
                    <a:pt x="510" y="132"/>
                    <a:pt x="510" y="132"/>
                    <a:pt x="510" y="132"/>
                  </a:cubicBezTo>
                  <a:cubicBezTo>
                    <a:pt x="510" y="131"/>
                    <a:pt x="510" y="131"/>
                    <a:pt x="510" y="131"/>
                  </a:cubicBezTo>
                  <a:cubicBezTo>
                    <a:pt x="511" y="131"/>
                    <a:pt x="511" y="131"/>
                    <a:pt x="511" y="131"/>
                  </a:cubicBezTo>
                  <a:cubicBezTo>
                    <a:pt x="511" y="130"/>
                    <a:pt x="511" y="130"/>
                    <a:pt x="511" y="130"/>
                  </a:cubicBezTo>
                  <a:cubicBezTo>
                    <a:pt x="510" y="130"/>
                    <a:pt x="510" y="130"/>
                    <a:pt x="510" y="130"/>
                  </a:cubicBezTo>
                  <a:cubicBezTo>
                    <a:pt x="510" y="129"/>
                    <a:pt x="510" y="129"/>
                    <a:pt x="510" y="128"/>
                  </a:cubicBezTo>
                  <a:cubicBezTo>
                    <a:pt x="511" y="128"/>
                    <a:pt x="511" y="128"/>
                    <a:pt x="511" y="128"/>
                  </a:cubicBezTo>
                  <a:cubicBezTo>
                    <a:pt x="511" y="127"/>
                    <a:pt x="511" y="127"/>
                    <a:pt x="511" y="127"/>
                  </a:cubicBezTo>
                  <a:cubicBezTo>
                    <a:pt x="511" y="127"/>
                    <a:pt x="511" y="127"/>
                    <a:pt x="511" y="127"/>
                  </a:cubicBezTo>
                  <a:cubicBezTo>
                    <a:pt x="512" y="126"/>
                    <a:pt x="512" y="126"/>
                    <a:pt x="512" y="125"/>
                  </a:cubicBezTo>
                  <a:cubicBezTo>
                    <a:pt x="511" y="125"/>
                    <a:pt x="511" y="125"/>
                    <a:pt x="511" y="125"/>
                  </a:cubicBezTo>
                  <a:cubicBezTo>
                    <a:pt x="511" y="125"/>
                    <a:pt x="511" y="126"/>
                    <a:pt x="510" y="126"/>
                  </a:cubicBezTo>
                  <a:cubicBezTo>
                    <a:pt x="510" y="126"/>
                    <a:pt x="510" y="126"/>
                    <a:pt x="510" y="126"/>
                  </a:cubicBezTo>
                  <a:cubicBezTo>
                    <a:pt x="509" y="126"/>
                    <a:pt x="509" y="126"/>
                    <a:pt x="509" y="126"/>
                  </a:cubicBezTo>
                  <a:cubicBezTo>
                    <a:pt x="509" y="126"/>
                    <a:pt x="509" y="126"/>
                    <a:pt x="509" y="126"/>
                  </a:cubicBezTo>
                  <a:cubicBezTo>
                    <a:pt x="506" y="126"/>
                    <a:pt x="506" y="126"/>
                    <a:pt x="506" y="126"/>
                  </a:cubicBezTo>
                  <a:cubicBezTo>
                    <a:pt x="506" y="125"/>
                    <a:pt x="506" y="125"/>
                    <a:pt x="506" y="125"/>
                  </a:cubicBezTo>
                  <a:cubicBezTo>
                    <a:pt x="506" y="125"/>
                    <a:pt x="506" y="125"/>
                    <a:pt x="506" y="125"/>
                  </a:cubicBezTo>
                  <a:cubicBezTo>
                    <a:pt x="506" y="125"/>
                    <a:pt x="506" y="124"/>
                    <a:pt x="506" y="124"/>
                  </a:cubicBezTo>
                  <a:cubicBezTo>
                    <a:pt x="507" y="124"/>
                    <a:pt x="508" y="124"/>
                    <a:pt x="508" y="124"/>
                  </a:cubicBezTo>
                  <a:cubicBezTo>
                    <a:pt x="508" y="123"/>
                    <a:pt x="508" y="123"/>
                    <a:pt x="508" y="123"/>
                  </a:cubicBezTo>
                  <a:cubicBezTo>
                    <a:pt x="506" y="123"/>
                    <a:pt x="506" y="123"/>
                    <a:pt x="506" y="123"/>
                  </a:cubicBezTo>
                  <a:cubicBezTo>
                    <a:pt x="506" y="122"/>
                    <a:pt x="506" y="122"/>
                    <a:pt x="506" y="122"/>
                  </a:cubicBezTo>
                  <a:cubicBezTo>
                    <a:pt x="504" y="122"/>
                    <a:pt x="504" y="122"/>
                    <a:pt x="504" y="122"/>
                  </a:cubicBezTo>
                  <a:cubicBezTo>
                    <a:pt x="504" y="123"/>
                    <a:pt x="504" y="123"/>
                    <a:pt x="504" y="123"/>
                  </a:cubicBezTo>
                  <a:cubicBezTo>
                    <a:pt x="502" y="123"/>
                    <a:pt x="501" y="122"/>
                    <a:pt x="500" y="122"/>
                  </a:cubicBezTo>
                  <a:cubicBezTo>
                    <a:pt x="500" y="122"/>
                    <a:pt x="500" y="121"/>
                    <a:pt x="500" y="120"/>
                  </a:cubicBezTo>
                  <a:cubicBezTo>
                    <a:pt x="499" y="120"/>
                    <a:pt x="499" y="120"/>
                    <a:pt x="498" y="120"/>
                  </a:cubicBezTo>
                  <a:cubicBezTo>
                    <a:pt x="498" y="120"/>
                    <a:pt x="498" y="119"/>
                    <a:pt x="498" y="118"/>
                  </a:cubicBezTo>
                  <a:cubicBezTo>
                    <a:pt x="497" y="118"/>
                    <a:pt x="497" y="117"/>
                    <a:pt x="496" y="117"/>
                  </a:cubicBezTo>
                  <a:cubicBezTo>
                    <a:pt x="496" y="116"/>
                    <a:pt x="496" y="116"/>
                    <a:pt x="496" y="116"/>
                  </a:cubicBezTo>
                  <a:cubicBezTo>
                    <a:pt x="495" y="115"/>
                    <a:pt x="495" y="115"/>
                    <a:pt x="495" y="115"/>
                  </a:cubicBezTo>
                  <a:cubicBezTo>
                    <a:pt x="494" y="115"/>
                    <a:pt x="494" y="114"/>
                    <a:pt x="493" y="114"/>
                  </a:cubicBezTo>
                  <a:cubicBezTo>
                    <a:pt x="493" y="113"/>
                    <a:pt x="492" y="113"/>
                    <a:pt x="491" y="113"/>
                  </a:cubicBezTo>
                  <a:cubicBezTo>
                    <a:pt x="491" y="113"/>
                    <a:pt x="491" y="113"/>
                    <a:pt x="491" y="113"/>
                  </a:cubicBezTo>
                  <a:cubicBezTo>
                    <a:pt x="490" y="113"/>
                    <a:pt x="490" y="113"/>
                    <a:pt x="490" y="113"/>
                  </a:cubicBezTo>
                  <a:cubicBezTo>
                    <a:pt x="490" y="113"/>
                    <a:pt x="490" y="112"/>
                    <a:pt x="489" y="112"/>
                  </a:cubicBezTo>
                  <a:cubicBezTo>
                    <a:pt x="488" y="114"/>
                    <a:pt x="486" y="114"/>
                    <a:pt x="485" y="116"/>
                  </a:cubicBezTo>
                  <a:cubicBezTo>
                    <a:pt x="483" y="116"/>
                    <a:pt x="482" y="115"/>
                    <a:pt x="481" y="115"/>
                  </a:cubicBezTo>
                  <a:cubicBezTo>
                    <a:pt x="479" y="115"/>
                    <a:pt x="478" y="115"/>
                    <a:pt x="476" y="115"/>
                  </a:cubicBezTo>
                  <a:cubicBezTo>
                    <a:pt x="476" y="115"/>
                    <a:pt x="476" y="115"/>
                    <a:pt x="476" y="115"/>
                  </a:cubicBezTo>
                  <a:cubicBezTo>
                    <a:pt x="475" y="115"/>
                    <a:pt x="475" y="115"/>
                    <a:pt x="475" y="115"/>
                  </a:cubicBezTo>
                  <a:cubicBezTo>
                    <a:pt x="475" y="114"/>
                    <a:pt x="475" y="114"/>
                    <a:pt x="475" y="114"/>
                  </a:cubicBezTo>
                  <a:cubicBezTo>
                    <a:pt x="474" y="114"/>
                    <a:pt x="474" y="115"/>
                    <a:pt x="473" y="114"/>
                  </a:cubicBezTo>
                  <a:cubicBezTo>
                    <a:pt x="472" y="114"/>
                    <a:pt x="471" y="113"/>
                    <a:pt x="470" y="114"/>
                  </a:cubicBezTo>
                  <a:cubicBezTo>
                    <a:pt x="470" y="114"/>
                    <a:pt x="470" y="114"/>
                    <a:pt x="470" y="114"/>
                  </a:cubicBezTo>
                  <a:cubicBezTo>
                    <a:pt x="469" y="114"/>
                    <a:pt x="469" y="114"/>
                    <a:pt x="469" y="114"/>
                  </a:cubicBezTo>
                  <a:cubicBezTo>
                    <a:pt x="469" y="114"/>
                    <a:pt x="469" y="114"/>
                    <a:pt x="469" y="114"/>
                  </a:cubicBezTo>
                  <a:cubicBezTo>
                    <a:pt x="468" y="115"/>
                    <a:pt x="468" y="115"/>
                    <a:pt x="467" y="115"/>
                  </a:cubicBezTo>
                  <a:cubicBezTo>
                    <a:pt x="467" y="115"/>
                    <a:pt x="467" y="115"/>
                    <a:pt x="467" y="115"/>
                  </a:cubicBezTo>
                  <a:cubicBezTo>
                    <a:pt x="467" y="116"/>
                    <a:pt x="467" y="117"/>
                    <a:pt x="467" y="118"/>
                  </a:cubicBezTo>
                  <a:cubicBezTo>
                    <a:pt x="469" y="118"/>
                    <a:pt x="468" y="118"/>
                    <a:pt x="469" y="118"/>
                  </a:cubicBezTo>
                  <a:cubicBezTo>
                    <a:pt x="469" y="119"/>
                    <a:pt x="469" y="119"/>
                    <a:pt x="469" y="119"/>
                  </a:cubicBezTo>
                  <a:cubicBezTo>
                    <a:pt x="469" y="119"/>
                    <a:pt x="469" y="119"/>
                    <a:pt x="469" y="120"/>
                  </a:cubicBezTo>
                  <a:cubicBezTo>
                    <a:pt x="468" y="120"/>
                    <a:pt x="468" y="120"/>
                    <a:pt x="468" y="120"/>
                  </a:cubicBezTo>
                  <a:cubicBezTo>
                    <a:pt x="468" y="120"/>
                    <a:pt x="469" y="120"/>
                    <a:pt x="469" y="121"/>
                  </a:cubicBezTo>
                  <a:cubicBezTo>
                    <a:pt x="468" y="121"/>
                    <a:pt x="468" y="121"/>
                    <a:pt x="468" y="121"/>
                  </a:cubicBezTo>
                  <a:cubicBezTo>
                    <a:pt x="468" y="122"/>
                    <a:pt x="468" y="122"/>
                    <a:pt x="468" y="122"/>
                  </a:cubicBezTo>
                  <a:cubicBezTo>
                    <a:pt x="467" y="123"/>
                    <a:pt x="467" y="123"/>
                    <a:pt x="467" y="123"/>
                  </a:cubicBezTo>
                  <a:cubicBezTo>
                    <a:pt x="466" y="124"/>
                    <a:pt x="466" y="124"/>
                    <a:pt x="466" y="125"/>
                  </a:cubicBezTo>
                  <a:cubicBezTo>
                    <a:pt x="466" y="125"/>
                    <a:pt x="466" y="125"/>
                    <a:pt x="466" y="125"/>
                  </a:cubicBezTo>
                  <a:cubicBezTo>
                    <a:pt x="466" y="126"/>
                    <a:pt x="466" y="126"/>
                    <a:pt x="466" y="126"/>
                  </a:cubicBezTo>
                  <a:cubicBezTo>
                    <a:pt x="467" y="126"/>
                    <a:pt x="467" y="126"/>
                    <a:pt x="469" y="126"/>
                  </a:cubicBezTo>
                  <a:cubicBezTo>
                    <a:pt x="468" y="127"/>
                    <a:pt x="468" y="127"/>
                    <a:pt x="467" y="128"/>
                  </a:cubicBezTo>
                  <a:cubicBezTo>
                    <a:pt x="467" y="129"/>
                    <a:pt x="468" y="130"/>
                    <a:pt x="468" y="132"/>
                  </a:cubicBezTo>
                  <a:cubicBezTo>
                    <a:pt x="468" y="132"/>
                    <a:pt x="468" y="132"/>
                    <a:pt x="468" y="132"/>
                  </a:cubicBezTo>
                  <a:cubicBezTo>
                    <a:pt x="468" y="132"/>
                    <a:pt x="468" y="132"/>
                    <a:pt x="468" y="133"/>
                  </a:cubicBezTo>
                  <a:cubicBezTo>
                    <a:pt x="468" y="133"/>
                    <a:pt x="468" y="133"/>
                    <a:pt x="468" y="133"/>
                  </a:cubicBezTo>
                  <a:cubicBezTo>
                    <a:pt x="468" y="133"/>
                    <a:pt x="468" y="133"/>
                    <a:pt x="468" y="133"/>
                  </a:cubicBezTo>
                  <a:cubicBezTo>
                    <a:pt x="469" y="133"/>
                    <a:pt x="469" y="133"/>
                    <a:pt x="469" y="133"/>
                  </a:cubicBezTo>
                  <a:cubicBezTo>
                    <a:pt x="469" y="135"/>
                    <a:pt x="469" y="135"/>
                    <a:pt x="469" y="135"/>
                  </a:cubicBezTo>
                  <a:cubicBezTo>
                    <a:pt x="469" y="135"/>
                    <a:pt x="469" y="135"/>
                    <a:pt x="469" y="135"/>
                  </a:cubicBezTo>
                  <a:cubicBezTo>
                    <a:pt x="469" y="136"/>
                    <a:pt x="469" y="136"/>
                    <a:pt x="469" y="136"/>
                  </a:cubicBezTo>
                  <a:cubicBezTo>
                    <a:pt x="468" y="136"/>
                    <a:pt x="468" y="136"/>
                    <a:pt x="468" y="136"/>
                  </a:cubicBezTo>
                  <a:cubicBezTo>
                    <a:pt x="468" y="136"/>
                    <a:pt x="468" y="136"/>
                    <a:pt x="468" y="136"/>
                  </a:cubicBezTo>
                  <a:cubicBezTo>
                    <a:pt x="468" y="136"/>
                    <a:pt x="468" y="136"/>
                    <a:pt x="467" y="136"/>
                  </a:cubicBezTo>
                  <a:cubicBezTo>
                    <a:pt x="467" y="137"/>
                    <a:pt x="467" y="137"/>
                    <a:pt x="467" y="137"/>
                  </a:cubicBezTo>
                  <a:cubicBezTo>
                    <a:pt x="467" y="137"/>
                    <a:pt x="467" y="137"/>
                    <a:pt x="467" y="137"/>
                  </a:cubicBezTo>
                  <a:cubicBezTo>
                    <a:pt x="467" y="139"/>
                    <a:pt x="467" y="139"/>
                    <a:pt x="467" y="139"/>
                  </a:cubicBezTo>
                  <a:cubicBezTo>
                    <a:pt x="467" y="139"/>
                    <a:pt x="467" y="139"/>
                    <a:pt x="467" y="139"/>
                  </a:cubicBezTo>
                  <a:cubicBezTo>
                    <a:pt x="465" y="139"/>
                    <a:pt x="464" y="140"/>
                    <a:pt x="463" y="140"/>
                  </a:cubicBezTo>
                  <a:cubicBezTo>
                    <a:pt x="463" y="141"/>
                    <a:pt x="463" y="141"/>
                    <a:pt x="463" y="141"/>
                  </a:cubicBezTo>
                  <a:cubicBezTo>
                    <a:pt x="462" y="142"/>
                    <a:pt x="462" y="142"/>
                    <a:pt x="462" y="142"/>
                  </a:cubicBezTo>
                  <a:cubicBezTo>
                    <a:pt x="462" y="143"/>
                    <a:pt x="462" y="144"/>
                    <a:pt x="462" y="145"/>
                  </a:cubicBezTo>
                  <a:cubicBezTo>
                    <a:pt x="464" y="145"/>
                    <a:pt x="464" y="145"/>
                    <a:pt x="464" y="145"/>
                  </a:cubicBezTo>
                  <a:cubicBezTo>
                    <a:pt x="464" y="145"/>
                    <a:pt x="464" y="145"/>
                    <a:pt x="464" y="145"/>
                  </a:cubicBezTo>
                  <a:cubicBezTo>
                    <a:pt x="465" y="145"/>
                    <a:pt x="465" y="145"/>
                    <a:pt x="465" y="145"/>
                  </a:cubicBezTo>
                  <a:cubicBezTo>
                    <a:pt x="465" y="146"/>
                    <a:pt x="465" y="146"/>
                    <a:pt x="465" y="146"/>
                  </a:cubicBezTo>
                  <a:cubicBezTo>
                    <a:pt x="465" y="147"/>
                    <a:pt x="466" y="148"/>
                    <a:pt x="468" y="148"/>
                  </a:cubicBezTo>
                  <a:cubicBezTo>
                    <a:pt x="468" y="149"/>
                    <a:pt x="468" y="149"/>
                    <a:pt x="468" y="150"/>
                  </a:cubicBezTo>
                  <a:cubicBezTo>
                    <a:pt x="469" y="150"/>
                    <a:pt x="469" y="150"/>
                    <a:pt x="469" y="150"/>
                  </a:cubicBezTo>
                  <a:cubicBezTo>
                    <a:pt x="469" y="151"/>
                    <a:pt x="469" y="152"/>
                    <a:pt x="469" y="153"/>
                  </a:cubicBezTo>
                  <a:cubicBezTo>
                    <a:pt x="470" y="153"/>
                    <a:pt x="470" y="153"/>
                    <a:pt x="471" y="153"/>
                  </a:cubicBezTo>
                  <a:cubicBezTo>
                    <a:pt x="471" y="155"/>
                    <a:pt x="472" y="157"/>
                    <a:pt x="472" y="158"/>
                  </a:cubicBezTo>
                  <a:cubicBezTo>
                    <a:pt x="473" y="158"/>
                    <a:pt x="473" y="158"/>
                    <a:pt x="473" y="159"/>
                  </a:cubicBezTo>
                  <a:cubicBezTo>
                    <a:pt x="473" y="159"/>
                    <a:pt x="473" y="159"/>
                    <a:pt x="473" y="159"/>
                  </a:cubicBezTo>
                  <a:cubicBezTo>
                    <a:pt x="474" y="159"/>
                    <a:pt x="474" y="159"/>
                    <a:pt x="474" y="159"/>
                  </a:cubicBezTo>
                  <a:cubicBezTo>
                    <a:pt x="474" y="160"/>
                    <a:pt x="472" y="162"/>
                    <a:pt x="472" y="163"/>
                  </a:cubicBezTo>
                  <a:cubicBezTo>
                    <a:pt x="472" y="163"/>
                    <a:pt x="473" y="166"/>
                    <a:pt x="473" y="167"/>
                  </a:cubicBezTo>
                  <a:cubicBezTo>
                    <a:pt x="473" y="167"/>
                    <a:pt x="473" y="167"/>
                    <a:pt x="473" y="167"/>
                  </a:cubicBezTo>
                  <a:cubicBezTo>
                    <a:pt x="473" y="164"/>
                    <a:pt x="473" y="164"/>
                    <a:pt x="473" y="164"/>
                  </a:cubicBezTo>
                  <a:cubicBezTo>
                    <a:pt x="474" y="164"/>
                    <a:pt x="474" y="164"/>
                    <a:pt x="474" y="164"/>
                  </a:cubicBezTo>
                  <a:cubicBezTo>
                    <a:pt x="474" y="166"/>
                    <a:pt x="475" y="166"/>
                    <a:pt x="475" y="167"/>
                  </a:cubicBezTo>
                  <a:cubicBezTo>
                    <a:pt x="474" y="168"/>
                    <a:pt x="474" y="168"/>
                    <a:pt x="472" y="168"/>
                  </a:cubicBezTo>
                  <a:cubicBezTo>
                    <a:pt x="472" y="168"/>
                    <a:pt x="472" y="168"/>
                    <a:pt x="472" y="168"/>
                  </a:cubicBezTo>
                  <a:cubicBezTo>
                    <a:pt x="472" y="168"/>
                    <a:pt x="472" y="168"/>
                    <a:pt x="472" y="168"/>
                  </a:cubicBezTo>
                  <a:cubicBezTo>
                    <a:pt x="472" y="170"/>
                    <a:pt x="472" y="170"/>
                    <a:pt x="472" y="170"/>
                  </a:cubicBezTo>
                  <a:cubicBezTo>
                    <a:pt x="471" y="170"/>
                    <a:pt x="470" y="171"/>
                    <a:pt x="469" y="172"/>
                  </a:cubicBezTo>
                  <a:cubicBezTo>
                    <a:pt x="469" y="172"/>
                    <a:pt x="469" y="173"/>
                    <a:pt x="469" y="173"/>
                  </a:cubicBezTo>
                  <a:cubicBezTo>
                    <a:pt x="469" y="173"/>
                    <a:pt x="468" y="174"/>
                    <a:pt x="468" y="174"/>
                  </a:cubicBezTo>
                  <a:cubicBezTo>
                    <a:pt x="467" y="175"/>
                    <a:pt x="466" y="175"/>
                    <a:pt x="466" y="176"/>
                  </a:cubicBezTo>
                  <a:cubicBezTo>
                    <a:pt x="465" y="176"/>
                    <a:pt x="465" y="176"/>
                    <a:pt x="465" y="176"/>
                  </a:cubicBezTo>
                  <a:cubicBezTo>
                    <a:pt x="465" y="177"/>
                    <a:pt x="465" y="177"/>
                    <a:pt x="465" y="177"/>
                  </a:cubicBezTo>
                  <a:cubicBezTo>
                    <a:pt x="463" y="177"/>
                    <a:pt x="461" y="179"/>
                    <a:pt x="459" y="180"/>
                  </a:cubicBezTo>
                  <a:cubicBezTo>
                    <a:pt x="459" y="185"/>
                    <a:pt x="459" y="185"/>
                    <a:pt x="459" y="185"/>
                  </a:cubicBezTo>
                  <a:cubicBezTo>
                    <a:pt x="460" y="186"/>
                    <a:pt x="460" y="186"/>
                    <a:pt x="461" y="187"/>
                  </a:cubicBezTo>
                  <a:cubicBezTo>
                    <a:pt x="462" y="189"/>
                    <a:pt x="462" y="191"/>
                    <a:pt x="462" y="192"/>
                  </a:cubicBezTo>
                  <a:cubicBezTo>
                    <a:pt x="461" y="192"/>
                    <a:pt x="461" y="192"/>
                    <a:pt x="461" y="192"/>
                  </a:cubicBezTo>
                  <a:cubicBezTo>
                    <a:pt x="461" y="195"/>
                    <a:pt x="461" y="195"/>
                    <a:pt x="461" y="195"/>
                  </a:cubicBezTo>
                  <a:cubicBezTo>
                    <a:pt x="462" y="195"/>
                    <a:pt x="462" y="195"/>
                    <a:pt x="462" y="195"/>
                  </a:cubicBezTo>
                  <a:cubicBezTo>
                    <a:pt x="462" y="196"/>
                    <a:pt x="462" y="196"/>
                    <a:pt x="462" y="196"/>
                  </a:cubicBezTo>
                  <a:cubicBezTo>
                    <a:pt x="462" y="196"/>
                    <a:pt x="462" y="196"/>
                    <a:pt x="462" y="196"/>
                  </a:cubicBezTo>
                  <a:cubicBezTo>
                    <a:pt x="462" y="198"/>
                    <a:pt x="463" y="198"/>
                    <a:pt x="463" y="198"/>
                  </a:cubicBezTo>
                  <a:cubicBezTo>
                    <a:pt x="463" y="198"/>
                    <a:pt x="463" y="198"/>
                    <a:pt x="463" y="198"/>
                  </a:cubicBezTo>
                  <a:cubicBezTo>
                    <a:pt x="463" y="200"/>
                    <a:pt x="463" y="200"/>
                    <a:pt x="463" y="200"/>
                  </a:cubicBezTo>
                  <a:cubicBezTo>
                    <a:pt x="462" y="200"/>
                    <a:pt x="462" y="200"/>
                    <a:pt x="462" y="200"/>
                  </a:cubicBezTo>
                  <a:cubicBezTo>
                    <a:pt x="462" y="201"/>
                    <a:pt x="462" y="201"/>
                    <a:pt x="462" y="201"/>
                  </a:cubicBezTo>
                  <a:cubicBezTo>
                    <a:pt x="461" y="201"/>
                    <a:pt x="461" y="201"/>
                    <a:pt x="461" y="201"/>
                  </a:cubicBezTo>
                  <a:cubicBezTo>
                    <a:pt x="461" y="202"/>
                    <a:pt x="461" y="202"/>
                    <a:pt x="461" y="202"/>
                  </a:cubicBezTo>
                  <a:cubicBezTo>
                    <a:pt x="461" y="202"/>
                    <a:pt x="461" y="202"/>
                    <a:pt x="461" y="202"/>
                  </a:cubicBezTo>
                  <a:cubicBezTo>
                    <a:pt x="461" y="203"/>
                    <a:pt x="461" y="204"/>
                    <a:pt x="461" y="204"/>
                  </a:cubicBezTo>
                  <a:cubicBezTo>
                    <a:pt x="461" y="204"/>
                    <a:pt x="461" y="204"/>
                    <a:pt x="461" y="204"/>
                  </a:cubicBezTo>
                  <a:cubicBezTo>
                    <a:pt x="461" y="205"/>
                    <a:pt x="461" y="205"/>
                    <a:pt x="461" y="205"/>
                  </a:cubicBezTo>
                  <a:cubicBezTo>
                    <a:pt x="460" y="205"/>
                    <a:pt x="460" y="205"/>
                    <a:pt x="459" y="204"/>
                  </a:cubicBezTo>
                  <a:cubicBezTo>
                    <a:pt x="459" y="205"/>
                    <a:pt x="458" y="205"/>
                    <a:pt x="458" y="206"/>
                  </a:cubicBezTo>
                  <a:cubicBezTo>
                    <a:pt x="458" y="207"/>
                    <a:pt x="458" y="207"/>
                    <a:pt x="458" y="207"/>
                  </a:cubicBezTo>
                  <a:cubicBezTo>
                    <a:pt x="456" y="207"/>
                    <a:pt x="454" y="207"/>
                    <a:pt x="453" y="206"/>
                  </a:cubicBezTo>
                  <a:cubicBezTo>
                    <a:pt x="453" y="206"/>
                    <a:pt x="453" y="206"/>
                    <a:pt x="453" y="205"/>
                  </a:cubicBezTo>
                  <a:cubicBezTo>
                    <a:pt x="453" y="205"/>
                    <a:pt x="453" y="205"/>
                    <a:pt x="453" y="205"/>
                  </a:cubicBezTo>
                  <a:cubicBezTo>
                    <a:pt x="452" y="204"/>
                    <a:pt x="451" y="203"/>
                    <a:pt x="449" y="202"/>
                  </a:cubicBezTo>
                  <a:cubicBezTo>
                    <a:pt x="449" y="201"/>
                    <a:pt x="449" y="201"/>
                    <a:pt x="447" y="200"/>
                  </a:cubicBezTo>
                  <a:cubicBezTo>
                    <a:pt x="448" y="199"/>
                    <a:pt x="448" y="200"/>
                    <a:pt x="448" y="198"/>
                  </a:cubicBezTo>
                  <a:cubicBezTo>
                    <a:pt x="447" y="197"/>
                    <a:pt x="447" y="195"/>
                    <a:pt x="445" y="195"/>
                  </a:cubicBezTo>
                  <a:cubicBezTo>
                    <a:pt x="445" y="194"/>
                    <a:pt x="445" y="192"/>
                    <a:pt x="445" y="191"/>
                  </a:cubicBezTo>
                  <a:cubicBezTo>
                    <a:pt x="445" y="191"/>
                    <a:pt x="445" y="191"/>
                    <a:pt x="445" y="191"/>
                  </a:cubicBezTo>
                  <a:cubicBezTo>
                    <a:pt x="445" y="188"/>
                    <a:pt x="445" y="188"/>
                    <a:pt x="445" y="188"/>
                  </a:cubicBezTo>
                  <a:cubicBezTo>
                    <a:pt x="445" y="188"/>
                    <a:pt x="445" y="187"/>
                    <a:pt x="445" y="186"/>
                  </a:cubicBezTo>
                  <a:cubicBezTo>
                    <a:pt x="445" y="186"/>
                    <a:pt x="445" y="186"/>
                    <a:pt x="445" y="186"/>
                  </a:cubicBezTo>
                  <a:cubicBezTo>
                    <a:pt x="445" y="185"/>
                    <a:pt x="444" y="185"/>
                    <a:pt x="444" y="185"/>
                  </a:cubicBezTo>
                  <a:cubicBezTo>
                    <a:pt x="444" y="185"/>
                    <a:pt x="444" y="185"/>
                    <a:pt x="444" y="185"/>
                  </a:cubicBezTo>
                  <a:cubicBezTo>
                    <a:pt x="444" y="184"/>
                    <a:pt x="444" y="183"/>
                    <a:pt x="444" y="183"/>
                  </a:cubicBezTo>
                  <a:cubicBezTo>
                    <a:pt x="445" y="183"/>
                    <a:pt x="445" y="183"/>
                    <a:pt x="445" y="183"/>
                  </a:cubicBezTo>
                  <a:cubicBezTo>
                    <a:pt x="445" y="181"/>
                    <a:pt x="445" y="179"/>
                    <a:pt x="445" y="177"/>
                  </a:cubicBezTo>
                  <a:cubicBezTo>
                    <a:pt x="444" y="177"/>
                    <a:pt x="443" y="177"/>
                    <a:pt x="442" y="177"/>
                  </a:cubicBezTo>
                  <a:cubicBezTo>
                    <a:pt x="442" y="176"/>
                    <a:pt x="442" y="176"/>
                    <a:pt x="442" y="176"/>
                  </a:cubicBezTo>
                  <a:cubicBezTo>
                    <a:pt x="441" y="176"/>
                    <a:pt x="441" y="176"/>
                    <a:pt x="441" y="176"/>
                  </a:cubicBezTo>
                  <a:cubicBezTo>
                    <a:pt x="441" y="176"/>
                    <a:pt x="441" y="176"/>
                    <a:pt x="441" y="176"/>
                  </a:cubicBezTo>
                  <a:cubicBezTo>
                    <a:pt x="440" y="176"/>
                    <a:pt x="440" y="176"/>
                    <a:pt x="439" y="176"/>
                  </a:cubicBezTo>
                  <a:cubicBezTo>
                    <a:pt x="439" y="176"/>
                    <a:pt x="439" y="176"/>
                    <a:pt x="439" y="176"/>
                  </a:cubicBezTo>
                  <a:cubicBezTo>
                    <a:pt x="439" y="176"/>
                    <a:pt x="438" y="175"/>
                    <a:pt x="437" y="175"/>
                  </a:cubicBezTo>
                  <a:cubicBezTo>
                    <a:pt x="437" y="175"/>
                    <a:pt x="437" y="175"/>
                    <a:pt x="437" y="175"/>
                  </a:cubicBezTo>
                  <a:cubicBezTo>
                    <a:pt x="436" y="175"/>
                    <a:pt x="435" y="175"/>
                    <a:pt x="434" y="175"/>
                  </a:cubicBezTo>
                  <a:cubicBezTo>
                    <a:pt x="434" y="175"/>
                    <a:pt x="434" y="175"/>
                    <a:pt x="433" y="175"/>
                  </a:cubicBezTo>
                  <a:cubicBezTo>
                    <a:pt x="433" y="175"/>
                    <a:pt x="433" y="175"/>
                    <a:pt x="433" y="175"/>
                  </a:cubicBezTo>
                  <a:cubicBezTo>
                    <a:pt x="431" y="175"/>
                    <a:pt x="431" y="175"/>
                    <a:pt x="431" y="175"/>
                  </a:cubicBezTo>
                  <a:cubicBezTo>
                    <a:pt x="431" y="175"/>
                    <a:pt x="431" y="175"/>
                    <a:pt x="431" y="175"/>
                  </a:cubicBezTo>
                  <a:cubicBezTo>
                    <a:pt x="430" y="174"/>
                    <a:pt x="430" y="174"/>
                    <a:pt x="429" y="174"/>
                  </a:cubicBezTo>
                  <a:cubicBezTo>
                    <a:pt x="429" y="173"/>
                    <a:pt x="429" y="173"/>
                    <a:pt x="429" y="173"/>
                  </a:cubicBezTo>
                  <a:cubicBezTo>
                    <a:pt x="428" y="173"/>
                    <a:pt x="427" y="173"/>
                    <a:pt x="426" y="173"/>
                  </a:cubicBezTo>
                  <a:cubicBezTo>
                    <a:pt x="426" y="172"/>
                    <a:pt x="426" y="172"/>
                    <a:pt x="426" y="171"/>
                  </a:cubicBezTo>
                  <a:cubicBezTo>
                    <a:pt x="425" y="171"/>
                    <a:pt x="423" y="172"/>
                    <a:pt x="422" y="171"/>
                  </a:cubicBezTo>
                  <a:cubicBezTo>
                    <a:pt x="422" y="171"/>
                    <a:pt x="422" y="171"/>
                    <a:pt x="422" y="171"/>
                  </a:cubicBezTo>
                  <a:cubicBezTo>
                    <a:pt x="421" y="170"/>
                    <a:pt x="422" y="171"/>
                    <a:pt x="421" y="170"/>
                  </a:cubicBezTo>
                  <a:cubicBezTo>
                    <a:pt x="420" y="170"/>
                    <a:pt x="420" y="170"/>
                    <a:pt x="420" y="170"/>
                  </a:cubicBezTo>
                  <a:cubicBezTo>
                    <a:pt x="420" y="170"/>
                    <a:pt x="420" y="169"/>
                    <a:pt x="420" y="169"/>
                  </a:cubicBezTo>
                  <a:cubicBezTo>
                    <a:pt x="419" y="168"/>
                    <a:pt x="418" y="169"/>
                    <a:pt x="416" y="169"/>
                  </a:cubicBezTo>
                  <a:cubicBezTo>
                    <a:pt x="416" y="167"/>
                    <a:pt x="416" y="166"/>
                    <a:pt x="415" y="165"/>
                  </a:cubicBezTo>
                  <a:cubicBezTo>
                    <a:pt x="415" y="165"/>
                    <a:pt x="415" y="165"/>
                    <a:pt x="415" y="165"/>
                  </a:cubicBezTo>
                  <a:cubicBezTo>
                    <a:pt x="415" y="163"/>
                    <a:pt x="415" y="163"/>
                    <a:pt x="415" y="163"/>
                  </a:cubicBezTo>
                  <a:cubicBezTo>
                    <a:pt x="414" y="163"/>
                    <a:pt x="414" y="163"/>
                    <a:pt x="414" y="163"/>
                  </a:cubicBezTo>
                  <a:cubicBezTo>
                    <a:pt x="414" y="163"/>
                    <a:pt x="414" y="163"/>
                    <a:pt x="414" y="163"/>
                  </a:cubicBezTo>
                  <a:cubicBezTo>
                    <a:pt x="412" y="163"/>
                    <a:pt x="412" y="163"/>
                    <a:pt x="412" y="163"/>
                  </a:cubicBezTo>
                  <a:cubicBezTo>
                    <a:pt x="411" y="162"/>
                    <a:pt x="411" y="162"/>
                    <a:pt x="410" y="161"/>
                  </a:cubicBezTo>
                  <a:cubicBezTo>
                    <a:pt x="408" y="161"/>
                    <a:pt x="408" y="161"/>
                    <a:pt x="408" y="161"/>
                  </a:cubicBezTo>
                  <a:cubicBezTo>
                    <a:pt x="408" y="161"/>
                    <a:pt x="408" y="161"/>
                    <a:pt x="408" y="161"/>
                  </a:cubicBezTo>
                  <a:cubicBezTo>
                    <a:pt x="407" y="160"/>
                    <a:pt x="407" y="160"/>
                    <a:pt x="406" y="160"/>
                  </a:cubicBezTo>
                  <a:cubicBezTo>
                    <a:pt x="406" y="160"/>
                    <a:pt x="406" y="159"/>
                    <a:pt x="405" y="159"/>
                  </a:cubicBezTo>
                  <a:cubicBezTo>
                    <a:pt x="403" y="159"/>
                    <a:pt x="403" y="159"/>
                    <a:pt x="403" y="159"/>
                  </a:cubicBezTo>
                  <a:cubicBezTo>
                    <a:pt x="403" y="158"/>
                    <a:pt x="403" y="158"/>
                    <a:pt x="403" y="158"/>
                  </a:cubicBezTo>
                  <a:cubicBezTo>
                    <a:pt x="402" y="157"/>
                    <a:pt x="401" y="158"/>
                    <a:pt x="400" y="157"/>
                  </a:cubicBezTo>
                  <a:cubicBezTo>
                    <a:pt x="399" y="157"/>
                    <a:pt x="398" y="157"/>
                    <a:pt x="397" y="157"/>
                  </a:cubicBezTo>
                  <a:cubicBezTo>
                    <a:pt x="397" y="157"/>
                    <a:pt x="397" y="157"/>
                    <a:pt x="397" y="157"/>
                  </a:cubicBezTo>
                  <a:cubicBezTo>
                    <a:pt x="396" y="157"/>
                    <a:pt x="396" y="157"/>
                    <a:pt x="396" y="157"/>
                  </a:cubicBezTo>
                  <a:cubicBezTo>
                    <a:pt x="396" y="158"/>
                    <a:pt x="396" y="158"/>
                    <a:pt x="396" y="158"/>
                  </a:cubicBezTo>
                  <a:cubicBezTo>
                    <a:pt x="394" y="158"/>
                    <a:pt x="394" y="158"/>
                    <a:pt x="394" y="158"/>
                  </a:cubicBezTo>
                  <a:cubicBezTo>
                    <a:pt x="394" y="158"/>
                    <a:pt x="394" y="158"/>
                    <a:pt x="393" y="159"/>
                  </a:cubicBezTo>
                  <a:cubicBezTo>
                    <a:pt x="393" y="158"/>
                    <a:pt x="392" y="158"/>
                    <a:pt x="392" y="157"/>
                  </a:cubicBezTo>
                  <a:cubicBezTo>
                    <a:pt x="393" y="157"/>
                    <a:pt x="393" y="157"/>
                    <a:pt x="393" y="157"/>
                  </a:cubicBezTo>
                  <a:cubicBezTo>
                    <a:pt x="393" y="156"/>
                    <a:pt x="393" y="156"/>
                    <a:pt x="393" y="156"/>
                  </a:cubicBezTo>
                  <a:cubicBezTo>
                    <a:pt x="392" y="156"/>
                    <a:pt x="392" y="156"/>
                    <a:pt x="392" y="156"/>
                  </a:cubicBezTo>
                  <a:cubicBezTo>
                    <a:pt x="392" y="155"/>
                    <a:pt x="392" y="155"/>
                    <a:pt x="392" y="155"/>
                  </a:cubicBezTo>
                  <a:cubicBezTo>
                    <a:pt x="392" y="155"/>
                    <a:pt x="392" y="155"/>
                    <a:pt x="392" y="155"/>
                  </a:cubicBezTo>
                  <a:cubicBezTo>
                    <a:pt x="392" y="154"/>
                    <a:pt x="392" y="154"/>
                    <a:pt x="392" y="154"/>
                  </a:cubicBezTo>
                  <a:cubicBezTo>
                    <a:pt x="391" y="153"/>
                    <a:pt x="391" y="153"/>
                    <a:pt x="391" y="153"/>
                  </a:cubicBezTo>
                  <a:cubicBezTo>
                    <a:pt x="391" y="153"/>
                    <a:pt x="391" y="153"/>
                    <a:pt x="391" y="153"/>
                  </a:cubicBezTo>
                  <a:cubicBezTo>
                    <a:pt x="391" y="153"/>
                    <a:pt x="391" y="153"/>
                    <a:pt x="391" y="153"/>
                  </a:cubicBezTo>
                  <a:cubicBezTo>
                    <a:pt x="391" y="152"/>
                    <a:pt x="391" y="152"/>
                    <a:pt x="391" y="152"/>
                  </a:cubicBezTo>
                  <a:cubicBezTo>
                    <a:pt x="390" y="152"/>
                    <a:pt x="390" y="152"/>
                    <a:pt x="390" y="152"/>
                  </a:cubicBezTo>
                  <a:cubicBezTo>
                    <a:pt x="390" y="149"/>
                    <a:pt x="390" y="149"/>
                    <a:pt x="390" y="149"/>
                  </a:cubicBezTo>
                  <a:cubicBezTo>
                    <a:pt x="390" y="149"/>
                    <a:pt x="390" y="149"/>
                    <a:pt x="389" y="149"/>
                  </a:cubicBezTo>
                  <a:cubicBezTo>
                    <a:pt x="389" y="147"/>
                    <a:pt x="389" y="147"/>
                    <a:pt x="389" y="147"/>
                  </a:cubicBezTo>
                  <a:cubicBezTo>
                    <a:pt x="389" y="147"/>
                    <a:pt x="389" y="147"/>
                    <a:pt x="389" y="147"/>
                  </a:cubicBezTo>
                  <a:cubicBezTo>
                    <a:pt x="389" y="147"/>
                    <a:pt x="389" y="147"/>
                    <a:pt x="389" y="147"/>
                  </a:cubicBezTo>
                  <a:cubicBezTo>
                    <a:pt x="388" y="147"/>
                    <a:pt x="388" y="147"/>
                    <a:pt x="388" y="147"/>
                  </a:cubicBezTo>
                  <a:cubicBezTo>
                    <a:pt x="388" y="146"/>
                    <a:pt x="388" y="146"/>
                    <a:pt x="388" y="146"/>
                  </a:cubicBezTo>
                  <a:cubicBezTo>
                    <a:pt x="388" y="145"/>
                    <a:pt x="388" y="145"/>
                    <a:pt x="388" y="145"/>
                  </a:cubicBezTo>
                  <a:cubicBezTo>
                    <a:pt x="388" y="144"/>
                    <a:pt x="388" y="144"/>
                    <a:pt x="388" y="144"/>
                  </a:cubicBezTo>
                  <a:cubicBezTo>
                    <a:pt x="387" y="144"/>
                    <a:pt x="387" y="144"/>
                    <a:pt x="387" y="144"/>
                  </a:cubicBezTo>
                  <a:cubicBezTo>
                    <a:pt x="387" y="144"/>
                    <a:pt x="387" y="144"/>
                    <a:pt x="387" y="144"/>
                  </a:cubicBezTo>
                  <a:cubicBezTo>
                    <a:pt x="386" y="144"/>
                    <a:pt x="384" y="144"/>
                    <a:pt x="383" y="144"/>
                  </a:cubicBezTo>
                  <a:cubicBezTo>
                    <a:pt x="383" y="144"/>
                    <a:pt x="383" y="144"/>
                    <a:pt x="383" y="144"/>
                  </a:cubicBezTo>
                  <a:cubicBezTo>
                    <a:pt x="382" y="144"/>
                    <a:pt x="382" y="144"/>
                    <a:pt x="382" y="144"/>
                  </a:cubicBezTo>
                  <a:cubicBezTo>
                    <a:pt x="382" y="144"/>
                    <a:pt x="382" y="145"/>
                    <a:pt x="381" y="145"/>
                  </a:cubicBezTo>
                  <a:cubicBezTo>
                    <a:pt x="379" y="144"/>
                    <a:pt x="379" y="141"/>
                    <a:pt x="379" y="139"/>
                  </a:cubicBezTo>
                  <a:cubicBezTo>
                    <a:pt x="379" y="139"/>
                    <a:pt x="378" y="139"/>
                    <a:pt x="378" y="139"/>
                  </a:cubicBezTo>
                  <a:cubicBezTo>
                    <a:pt x="378" y="138"/>
                    <a:pt x="378" y="138"/>
                    <a:pt x="378" y="138"/>
                  </a:cubicBezTo>
                  <a:cubicBezTo>
                    <a:pt x="377" y="138"/>
                    <a:pt x="377" y="138"/>
                    <a:pt x="377" y="138"/>
                  </a:cubicBezTo>
                  <a:cubicBezTo>
                    <a:pt x="377" y="137"/>
                    <a:pt x="378" y="137"/>
                    <a:pt x="379" y="137"/>
                  </a:cubicBezTo>
                  <a:cubicBezTo>
                    <a:pt x="379" y="133"/>
                    <a:pt x="379" y="133"/>
                    <a:pt x="379" y="133"/>
                  </a:cubicBezTo>
                  <a:cubicBezTo>
                    <a:pt x="379" y="133"/>
                    <a:pt x="379" y="133"/>
                    <a:pt x="379" y="133"/>
                  </a:cubicBezTo>
                  <a:cubicBezTo>
                    <a:pt x="379" y="132"/>
                    <a:pt x="379" y="132"/>
                    <a:pt x="379" y="132"/>
                  </a:cubicBezTo>
                  <a:cubicBezTo>
                    <a:pt x="380" y="132"/>
                    <a:pt x="380" y="132"/>
                    <a:pt x="380" y="132"/>
                  </a:cubicBezTo>
                  <a:cubicBezTo>
                    <a:pt x="380" y="132"/>
                    <a:pt x="380" y="131"/>
                    <a:pt x="380" y="131"/>
                  </a:cubicBezTo>
                  <a:cubicBezTo>
                    <a:pt x="381" y="131"/>
                    <a:pt x="381" y="131"/>
                    <a:pt x="381" y="131"/>
                  </a:cubicBezTo>
                  <a:cubicBezTo>
                    <a:pt x="381" y="129"/>
                    <a:pt x="381" y="129"/>
                    <a:pt x="381" y="129"/>
                  </a:cubicBezTo>
                  <a:cubicBezTo>
                    <a:pt x="380" y="129"/>
                    <a:pt x="381" y="129"/>
                    <a:pt x="380" y="129"/>
                  </a:cubicBezTo>
                  <a:cubicBezTo>
                    <a:pt x="380" y="128"/>
                    <a:pt x="380" y="129"/>
                    <a:pt x="380" y="128"/>
                  </a:cubicBezTo>
                  <a:cubicBezTo>
                    <a:pt x="381" y="128"/>
                    <a:pt x="382" y="127"/>
                    <a:pt x="384" y="128"/>
                  </a:cubicBezTo>
                  <a:cubicBezTo>
                    <a:pt x="384" y="127"/>
                    <a:pt x="384" y="127"/>
                    <a:pt x="384" y="127"/>
                  </a:cubicBezTo>
                  <a:cubicBezTo>
                    <a:pt x="383" y="127"/>
                    <a:pt x="383" y="127"/>
                    <a:pt x="383" y="127"/>
                  </a:cubicBezTo>
                  <a:cubicBezTo>
                    <a:pt x="383" y="125"/>
                    <a:pt x="383" y="125"/>
                    <a:pt x="383" y="124"/>
                  </a:cubicBezTo>
                  <a:cubicBezTo>
                    <a:pt x="385" y="123"/>
                    <a:pt x="385" y="122"/>
                    <a:pt x="386" y="122"/>
                  </a:cubicBezTo>
                  <a:cubicBezTo>
                    <a:pt x="386" y="120"/>
                    <a:pt x="386" y="120"/>
                    <a:pt x="386" y="120"/>
                  </a:cubicBezTo>
                  <a:cubicBezTo>
                    <a:pt x="388" y="120"/>
                    <a:pt x="389" y="121"/>
                    <a:pt x="389" y="120"/>
                  </a:cubicBezTo>
                  <a:cubicBezTo>
                    <a:pt x="390" y="120"/>
                    <a:pt x="390" y="120"/>
                    <a:pt x="390" y="120"/>
                  </a:cubicBezTo>
                  <a:cubicBezTo>
                    <a:pt x="390" y="119"/>
                    <a:pt x="389" y="118"/>
                    <a:pt x="389" y="118"/>
                  </a:cubicBezTo>
                  <a:cubicBezTo>
                    <a:pt x="390" y="118"/>
                    <a:pt x="390" y="118"/>
                    <a:pt x="390" y="118"/>
                  </a:cubicBezTo>
                  <a:cubicBezTo>
                    <a:pt x="390" y="116"/>
                    <a:pt x="390" y="116"/>
                    <a:pt x="390" y="116"/>
                  </a:cubicBezTo>
                  <a:cubicBezTo>
                    <a:pt x="391" y="116"/>
                    <a:pt x="391" y="116"/>
                    <a:pt x="391" y="116"/>
                  </a:cubicBezTo>
                  <a:cubicBezTo>
                    <a:pt x="391" y="115"/>
                    <a:pt x="391" y="115"/>
                    <a:pt x="391" y="115"/>
                  </a:cubicBezTo>
                  <a:cubicBezTo>
                    <a:pt x="392" y="115"/>
                    <a:pt x="392" y="115"/>
                    <a:pt x="392" y="115"/>
                  </a:cubicBezTo>
                  <a:cubicBezTo>
                    <a:pt x="394" y="115"/>
                    <a:pt x="394" y="115"/>
                    <a:pt x="394" y="115"/>
                  </a:cubicBezTo>
                  <a:cubicBezTo>
                    <a:pt x="394" y="115"/>
                    <a:pt x="394" y="115"/>
                    <a:pt x="394" y="115"/>
                  </a:cubicBezTo>
                  <a:cubicBezTo>
                    <a:pt x="394" y="115"/>
                    <a:pt x="394" y="114"/>
                    <a:pt x="393" y="114"/>
                  </a:cubicBezTo>
                  <a:cubicBezTo>
                    <a:pt x="393" y="114"/>
                    <a:pt x="393" y="114"/>
                    <a:pt x="393" y="114"/>
                  </a:cubicBezTo>
                  <a:cubicBezTo>
                    <a:pt x="393" y="114"/>
                    <a:pt x="393" y="114"/>
                    <a:pt x="393" y="114"/>
                  </a:cubicBezTo>
                  <a:cubicBezTo>
                    <a:pt x="395" y="114"/>
                    <a:pt x="395" y="114"/>
                    <a:pt x="395" y="114"/>
                  </a:cubicBezTo>
                  <a:cubicBezTo>
                    <a:pt x="395" y="113"/>
                    <a:pt x="396" y="113"/>
                    <a:pt x="396" y="112"/>
                  </a:cubicBezTo>
                  <a:cubicBezTo>
                    <a:pt x="394" y="112"/>
                    <a:pt x="394" y="112"/>
                    <a:pt x="394" y="112"/>
                  </a:cubicBezTo>
                  <a:cubicBezTo>
                    <a:pt x="394" y="112"/>
                    <a:pt x="394" y="112"/>
                    <a:pt x="394" y="112"/>
                  </a:cubicBezTo>
                  <a:cubicBezTo>
                    <a:pt x="394" y="112"/>
                    <a:pt x="394" y="112"/>
                    <a:pt x="394" y="112"/>
                  </a:cubicBezTo>
                  <a:cubicBezTo>
                    <a:pt x="395" y="111"/>
                    <a:pt x="395" y="111"/>
                    <a:pt x="396" y="111"/>
                  </a:cubicBezTo>
                  <a:cubicBezTo>
                    <a:pt x="396" y="111"/>
                    <a:pt x="398" y="113"/>
                    <a:pt x="399" y="112"/>
                  </a:cubicBezTo>
                  <a:cubicBezTo>
                    <a:pt x="399" y="112"/>
                    <a:pt x="399" y="112"/>
                    <a:pt x="399" y="112"/>
                  </a:cubicBezTo>
                  <a:cubicBezTo>
                    <a:pt x="400" y="112"/>
                    <a:pt x="400" y="112"/>
                    <a:pt x="400" y="112"/>
                  </a:cubicBezTo>
                  <a:cubicBezTo>
                    <a:pt x="400" y="111"/>
                    <a:pt x="400" y="111"/>
                    <a:pt x="400" y="111"/>
                  </a:cubicBezTo>
                  <a:cubicBezTo>
                    <a:pt x="401" y="111"/>
                    <a:pt x="401" y="111"/>
                    <a:pt x="402" y="110"/>
                  </a:cubicBezTo>
                  <a:cubicBezTo>
                    <a:pt x="403" y="109"/>
                    <a:pt x="402" y="109"/>
                    <a:pt x="402" y="107"/>
                  </a:cubicBezTo>
                  <a:cubicBezTo>
                    <a:pt x="400" y="107"/>
                    <a:pt x="400" y="107"/>
                    <a:pt x="400" y="107"/>
                  </a:cubicBezTo>
                  <a:cubicBezTo>
                    <a:pt x="400" y="105"/>
                    <a:pt x="400" y="105"/>
                    <a:pt x="400" y="105"/>
                  </a:cubicBezTo>
                  <a:cubicBezTo>
                    <a:pt x="400" y="105"/>
                    <a:pt x="400" y="105"/>
                    <a:pt x="400" y="105"/>
                  </a:cubicBezTo>
                  <a:cubicBezTo>
                    <a:pt x="400" y="104"/>
                    <a:pt x="400" y="104"/>
                    <a:pt x="400" y="104"/>
                  </a:cubicBezTo>
                  <a:cubicBezTo>
                    <a:pt x="401" y="105"/>
                    <a:pt x="402" y="105"/>
                    <a:pt x="403" y="105"/>
                  </a:cubicBezTo>
                  <a:cubicBezTo>
                    <a:pt x="403" y="104"/>
                    <a:pt x="403" y="104"/>
                    <a:pt x="404" y="104"/>
                  </a:cubicBezTo>
                  <a:cubicBezTo>
                    <a:pt x="404" y="103"/>
                    <a:pt x="404" y="103"/>
                    <a:pt x="404" y="102"/>
                  </a:cubicBezTo>
                  <a:cubicBezTo>
                    <a:pt x="404" y="102"/>
                    <a:pt x="404" y="102"/>
                    <a:pt x="404" y="102"/>
                  </a:cubicBezTo>
                  <a:cubicBezTo>
                    <a:pt x="403" y="101"/>
                    <a:pt x="404" y="100"/>
                    <a:pt x="404" y="99"/>
                  </a:cubicBezTo>
                  <a:cubicBezTo>
                    <a:pt x="405" y="99"/>
                    <a:pt x="405" y="99"/>
                    <a:pt x="407" y="99"/>
                  </a:cubicBezTo>
                  <a:cubicBezTo>
                    <a:pt x="407" y="98"/>
                    <a:pt x="407" y="98"/>
                    <a:pt x="407" y="98"/>
                  </a:cubicBezTo>
                  <a:cubicBezTo>
                    <a:pt x="407" y="98"/>
                    <a:pt x="407" y="98"/>
                    <a:pt x="407" y="98"/>
                  </a:cubicBezTo>
                  <a:cubicBezTo>
                    <a:pt x="407" y="97"/>
                    <a:pt x="407" y="97"/>
                    <a:pt x="407" y="97"/>
                  </a:cubicBezTo>
                  <a:cubicBezTo>
                    <a:pt x="408" y="97"/>
                    <a:pt x="408" y="97"/>
                    <a:pt x="408" y="97"/>
                  </a:cubicBezTo>
                  <a:cubicBezTo>
                    <a:pt x="408" y="98"/>
                    <a:pt x="408" y="98"/>
                    <a:pt x="408" y="98"/>
                  </a:cubicBezTo>
                  <a:cubicBezTo>
                    <a:pt x="410" y="98"/>
                    <a:pt x="410" y="98"/>
                    <a:pt x="410" y="98"/>
                  </a:cubicBezTo>
                  <a:cubicBezTo>
                    <a:pt x="410" y="98"/>
                    <a:pt x="410" y="98"/>
                    <a:pt x="410" y="98"/>
                  </a:cubicBezTo>
                  <a:cubicBezTo>
                    <a:pt x="412" y="98"/>
                    <a:pt x="412" y="98"/>
                    <a:pt x="412" y="98"/>
                  </a:cubicBezTo>
                  <a:cubicBezTo>
                    <a:pt x="412" y="99"/>
                    <a:pt x="412" y="99"/>
                    <a:pt x="412" y="99"/>
                  </a:cubicBezTo>
                  <a:cubicBezTo>
                    <a:pt x="413" y="100"/>
                    <a:pt x="413" y="100"/>
                    <a:pt x="413" y="100"/>
                  </a:cubicBezTo>
                  <a:cubicBezTo>
                    <a:pt x="413" y="99"/>
                    <a:pt x="413" y="99"/>
                    <a:pt x="413" y="98"/>
                  </a:cubicBezTo>
                  <a:cubicBezTo>
                    <a:pt x="414" y="98"/>
                    <a:pt x="414" y="98"/>
                    <a:pt x="414" y="98"/>
                  </a:cubicBezTo>
                  <a:cubicBezTo>
                    <a:pt x="415" y="98"/>
                    <a:pt x="417" y="98"/>
                    <a:pt x="418" y="96"/>
                  </a:cubicBezTo>
                  <a:cubicBezTo>
                    <a:pt x="419" y="95"/>
                    <a:pt x="417" y="94"/>
                    <a:pt x="418" y="93"/>
                  </a:cubicBezTo>
                  <a:cubicBezTo>
                    <a:pt x="418" y="92"/>
                    <a:pt x="419" y="91"/>
                    <a:pt x="420" y="91"/>
                  </a:cubicBezTo>
                  <a:cubicBezTo>
                    <a:pt x="420" y="90"/>
                    <a:pt x="420" y="90"/>
                    <a:pt x="420" y="90"/>
                  </a:cubicBezTo>
                  <a:cubicBezTo>
                    <a:pt x="419" y="90"/>
                    <a:pt x="419" y="90"/>
                    <a:pt x="419" y="90"/>
                  </a:cubicBezTo>
                  <a:cubicBezTo>
                    <a:pt x="417" y="90"/>
                    <a:pt x="417" y="90"/>
                    <a:pt x="417" y="90"/>
                  </a:cubicBezTo>
                  <a:cubicBezTo>
                    <a:pt x="416" y="89"/>
                    <a:pt x="416" y="89"/>
                    <a:pt x="416" y="89"/>
                  </a:cubicBezTo>
                  <a:cubicBezTo>
                    <a:pt x="414" y="89"/>
                    <a:pt x="412" y="89"/>
                    <a:pt x="410" y="89"/>
                  </a:cubicBezTo>
                  <a:cubicBezTo>
                    <a:pt x="408" y="89"/>
                    <a:pt x="404" y="90"/>
                    <a:pt x="403" y="89"/>
                  </a:cubicBezTo>
                  <a:cubicBezTo>
                    <a:pt x="402" y="89"/>
                    <a:pt x="402" y="89"/>
                    <a:pt x="402" y="89"/>
                  </a:cubicBezTo>
                  <a:cubicBezTo>
                    <a:pt x="402" y="89"/>
                    <a:pt x="402" y="88"/>
                    <a:pt x="402" y="88"/>
                  </a:cubicBezTo>
                  <a:cubicBezTo>
                    <a:pt x="403" y="88"/>
                    <a:pt x="404" y="88"/>
                    <a:pt x="405" y="88"/>
                  </a:cubicBezTo>
                  <a:cubicBezTo>
                    <a:pt x="405" y="88"/>
                    <a:pt x="405" y="88"/>
                    <a:pt x="405" y="88"/>
                  </a:cubicBezTo>
                  <a:cubicBezTo>
                    <a:pt x="407" y="88"/>
                    <a:pt x="407" y="88"/>
                    <a:pt x="407" y="88"/>
                  </a:cubicBezTo>
                  <a:cubicBezTo>
                    <a:pt x="407" y="88"/>
                    <a:pt x="407" y="88"/>
                    <a:pt x="408" y="88"/>
                  </a:cubicBezTo>
                  <a:cubicBezTo>
                    <a:pt x="408" y="87"/>
                    <a:pt x="408" y="87"/>
                    <a:pt x="408" y="87"/>
                  </a:cubicBezTo>
                  <a:cubicBezTo>
                    <a:pt x="406" y="87"/>
                    <a:pt x="406" y="87"/>
                    <a:pt x="406" y="87"/>
                  </a:cubicBezTo>
                  <a:cubicBezTo>
                    <a:pt x="407" y="86"/>
                    <a:pt x="407" y="86"/>
                    <a:pt x="407" y="86"/>
                  </a:cubicBezTo>
                  <a:cubicBezTo>
                    <a:pt x="407" y="86"/>
                    <a:pt x="407" y="85"/>
                    <a:pt x="407" y="85"/>
                  </a:cubicBezTo>
                  <a:cubicBezTo>
                    <a:pt x="407" y="85"/>
                    <a:pt x="407" y="85"/>
                    <a:pt x="407" y="85"/>
                  </a:cubicBezTo>
                  <a:cubicBezTo>
                    <a:pt x="407" y="85"/>
                    <a:pt x="407" y="85"/>
                    <a:pt x="407" y="85"/>
                  </a:cubicBezTo>
                  <a:cubicBezTo>
                    <a:pt x="408" y="84"/>
                    <a:pt x="408" y="86"/>
                    <a:pt x="408" y="86"/>
                  </a:cubicBezTo>
                  <a:cubicBezTo>
                    <a:pt x="410" y="86"/>
                    <a:pt x="410" y="86"/>
                    <a:pt x="410" y="86"/>
                  </a:cubicBezTo>
                  <a:cubicBezTo>
                    <a:pt x="410" y="86"/>
                    <a:pt x="410" y="86"/>
                    <a:pt x="410" y="86"/>
                  </a:cubicBezTo>
                  <a:cubicBezTo>
                    <a:pt x="411" y="86"/>
                    <a:pt x="411" y="85"/>
                    <a:pt x="412" y="85"/>
                  </a:cubicBezTo>
                  <a:cubicBezTo>
                    <a:pt x="413" y="85"/>
                    <a:pt x="413" y="86"/>
                    <a:pt x="413" y="86"/>
                  </a:cubicBezTo>
                  <a:cubicBezTo>
                    <a:pt x="415" y="86"/>
                    <a:pt x="415" y="86"/>
                    <a:pt x="415" y="86"/>
                  </a:cubicBezTo>
                  <a:cubicBezTo>
                    <a:pt x="415" y="86"/>
                    <a:pt x="415" y="86"/>
                    <a:pt x="415" y="86"/>
                  </a:cubicBezTo>
                  <a:cubicBezTo>
                    <a:pt x="415" y="86"/>
                    <a:pt x="416" y="86"/>
                    <a:pt x="417" y="86"/>
                  </a:cubicBezTo>
                  <a:cubicBezTo>
                    <a:pt x="418" y="87"/>
                    <a:pt x="419" y="88"/>
                    <a:pt x="420" y="89"/>
                  </a:cubicBezTo>
                  <a:cubicBezTo>
                    <a:pt x="421" y="89"/>
                    <a:pt x="421" y="89"/>
                    <a:pt x="421" y="89"/>
                  </a:cubicBezTo>
                  <a:cubicBezTo>
                    <a:pt x="421" y="90"/>
                    <a:pt x="421" y="90"/>
                    <a:pt x="421" y="90"/>
                  </a:cubicBezTo>
                  <a:cubicBezTo>
                    <a:pt x="421" y="90"/>
                    <a:pt x="421" y="90"/>
                    <a:pt x="421" y="90"/>
                  </a:cubicBezTo>
                  <a:cubicBezTo>
                    <a:pt x="421" y="89"/>
                    <a:pt x="422" y="89"/>
                    <a:pt x="422" y="89"/>
                  </a:cubicBezTo>
                  <a:cubicBezTo>
                    <a:pt x="422" y="88"/>
                    <a:pt x="422" y="88"/>
                    <a:pt x="422" y="88"/>
                  </a:cubicBezTo>
                  <a:cubicBezTo>
                    <a:pt x="422" y="88"/>
                    <a:pt x="422" y="88"/>
                    <a:pt x="422" y="88"/>
                  </a:cubicBezTo>
                  <a:cubicBezTo>
                    <a:pt x="423" y="86"/>
                    <a:pt x="422" y="86"/>
                    <a:pt x="424" y="86"/>
                  </a:cubicBezTo>
                  <a:cubicBezTo>
                    <a:pt x="424" y="84"/>
                    <a:pt x="424" y="83"/>
                    <a:pt x="423" y="82"/>
                  </a:cubicBezTo>
                  <a:cubicBezTo>
                    <a:pt x="423" y="82"/>
                    <a:pt x="422" y="81"/>
                    <a:pt x="422" y="81"/>
                  </a:cubicBezTo>
                  <a:cubicBezTo>
                    <a:pt x="422" y="81"/>
                    <a:pt x="422" y="81"/>
                    <a:pt x="422" y="81"/>
                  </a:cubicBezTo>
                  <a:cubicBezTo>
                    <a:pt x="423" y="81"/>
                    <a:pt x="425" y="81"/>
                    <a:pt x="426" y="80"/>
                  </a:cubicBezTo>
                  <a:cubicBezTo>
                    <a:pt x="426" y="80"/>
                    <a:pt x="426" y="80"/>
                    <a:pt x="426" y="80"/>
                  </a:cubicBezTo>
                  <a:cubicBezTo>
                    <a:pt x="427" y="80"/>
                    <a:pt x="427" y="80"/>
                    <a:pt x="427" y="80"/>
                  </a:cubicBezTo>
                  <a:cubicBezTo>
                    <a:pt x="428" y="81"/>
                    <a:pt x="430" y="82"/>
                    <a:pt x="431" y="84"/>
                  </a:cubicBezTo>
                  <a:cubicBezTo>
                    <a:pt x="433" y="84"/>
                    <a:pt x="433" y="84"/>
                    <a:pt x="433" y="84"/>
                  </a:cubicBezTo>
                  <a:cubicBezTo>
                    <a:pt x="433" y="83"/>
                    <a:pt x="433" y="83"/>
                    <a:pt x="433" y="83"/>
                  </a:cubicBezTo>
                  <a:cubicBezTo>
                    <a:pt x="434" y="83"/>
                    <a:pt x="435" y="83"/>
                    <a:pt x="435" y="83"/>
                  </a:cubicBezTo>
                  <a:cubicBezTo>
                    <a:pt x="435" y="82"/>
                    <a:pt x="435" y="82"/>
                    <a:pt x="435" y="82"/>
                  </a:cubicBezTo>
                  <a:cubicBezTo>
                    <a:pt x="436" y="82"/>
                    <a:pt x="436" y="82"/>
                    <a:pt x="436" y="82"/>
                  </a:cubicBezTo>
                  <a:cubicBezTo>
                    <a:pt x="435" y="81"/>
                    <a:pt x="435" y="81"/>
                    <a:pt x="434" y="81"/>
                  </a:cubicBezTo>
                  <a:cubicBezTo>
                    <a:pt x="434" y="80"/>
                    <a:pt x="434" y="81"/>
                    <a:pt x="434" y="80"/>
                  </a:cubicBezTo>
                  <a:cubicBezTo>
                    <a:pt x="434" y="80"/>
                    <a:pt x="434" y="80"/>
                    <a:pt x="434" y="80"/>
                  </a:cubicBezTo>
                  <a:cubicBezTo>
                    <a:pt x="433" y="80"/>
                    <a:pt x="433" y="80"/>
                    <a:pt x="433" y="80"/>
                  </a:cubicBezTo>
                  <a:cubicBezTo>
                    <a:pt x="432" y="78"/>
                    <a:pt x="432" y="79"/>
                    <a:pt x="432" y="77"/>
                  </a:cubicBezTo>
                  <a:cubicBezTo>
                    <a:pt x="431" y="77"/>
                    <a:pt x="430" y="78"/>
                    <a:pt x="430" y="78"/>
                  </a:cubicBezTo>
                  <a:cubicBezTo>
                    <a:pt x="430" y="77"/>
                    <a:pt x="430" y="77"/>
                    <a:pt x="431" y="77"/>
                  </a:cubicBezTo>
                  <a:cubicBezTo>
                    <a:pt x="431" y="76"/>
                    <a:pt x="431" y="76"/>
                    <a:pt x="431" y="76"/>
                  </a:cubicBezTo>
                  <a:cubicBezTo>
                    <a:pt x="432" y="76"/>
                    <a:pt x="432" y="77"/>
                    <a:pt x="433" y="77"/>
                  </a:cubicBezTo>
                  <a:cubicBezTo>
                    <a:pt x="433" y="77"/>
                    <a:pt x="434" y="77"/>
                    <a:pt x="434" y="77"/>
                  </a:cubicBezTo>
                  <a:cubicBezTo>
                    <a:pt x="434" y="77"/>
                    <a:pt x="434" y="77"/>
                    <a:pt x="434" y="77"/>
                  </a:cubicBezTo>
                  <a:cubicBezTo>
                    <a:pt x="435" y="78"/>
                    <a:pt x="434" y="79"/>
                    <a:pt x="435" y="79"/>
                  </a:cubicBezTo>
                  <a:cubicBezTo>
                    <a:pt x="435" y="80"/>
                    <a:pt x="436" y="79"/>
                    <a:pt x="437" y="80"/>
                  </a:cubicBezTo>
                  <a:cubicBezTo>
                    <a:pt x="437" y="80"/>
                    <a:pt x="437" y="80"/>
                    <a:pt x="437" y="80"/>
                  </a:cubicBezTo>
                  <a:cubicBezTo>
                    <a:pt x="438" y="81"/>
                    <a:pt x="437" y="81"/>
                    <a:pt x="438" y="81"/>
                  </a:cubicBezTo>
                  <a:cubicBezTo>
                    <a:pt x="438" y="80"/>
                    <a:pt x="438" y="80"/>
                    <a:pt x="438" y="80"/>
                  </a:cubicBezTo>
                  <a:cubicBezTo>
                    <a:pt x="439" y="80"/>
                    <a:pt x="440" y="79"/>
                    <a:pt x="441" y="78"/>
                  </a:cubicBezTo>
                  <a:cubicBezTo>
                    <a:pt x="441" y="78"/>
                    <a:pt x="441" y="78"/>
                    <a:pt x="441" y="77"/>
                  </a:cubicBezTo>
                  <a:cubicBezTo>
                    <a:pt x="442" y="77"/>
                    <a:pt x="442" y="77"/>
                    <a:pt x="442" y="77"/>
                  </a:cubicBezTo>
                  <a:cubicBezTo>
                    <a:pt x="442" y="77"/>
                    <a:pt x="442" y="77"/>
                    <a:pt x="442" y="77"/>
                  </a:cubicBezTo>
                  <a:cubicBezTo>
                    <a:pt x="444" y="77"/>
                    <a:pt x="444" y="77"/>
                    <a:pt x="444" y="77"/>
                  </a:cubicBezTo>
                  <a:cubicBezTo>
                    <a:pt x="444" y="77"/>
                    <a:pt x="444" y="76"/>
                    <a:pt x="445" y="76"/>
                  </a:cubicBezTo>
                  <a:cubicBezTo>
                    <a:pt x="446" y="76"/>
                    <a:pt x="446" y="76"/>
                    <a:pt x="446" y="76"/>
                  </a:cubicBezTo>
                  <a:cubicBezTo>
                    <a:pt x="446" y="75"/>
                    <a:pt x="446" y="75"/>
                    <a:pt x="446" y="75"/>
                  </a:cubicBezTo>
                  <a:cubicBezTo>
                    <a:pt x="447" y="75"/>
                    <a:pt x="447" y="75"/>
                    <a:pt x="447" y="75"/>
                  </a:cubicBezTo>
                  <a:cubicBezTo>
                    <a:pt x="447" y="75"/>
                    <a:pt x="447" y="75"/>
                    <a:pt x="447" y="75"/>
                  </a:cubicBezTo>
                  <a:cubicBezTo>
                    <a:pt x="448" y="74"/>
                    <a:pt x="449" y="74"/>
                    <a:pt x="451" y="74"/>
                  </a:cubicBezTo>
                  <a:cubicBezTo>
                    <a:pt x="451" y="73"/>
                    <a:pt x="451" y="73"/>
                    <a:pt x="451" y="73"/>
                  </a:cubicBezTo>
                  <a:cubicBezTo>
                    <a:pt x="452" y="73"/>
                    <a:pt x="452" y="73"/>
                    <a:pt x="452" y="73"/>
                  </a:cubicBezTo>
                  <a:cubicBezTo>
                    <a:pt x="452" y="71"/>
                    <a:pt x="452" y="71"/>
                    <a:pt x="452" y="71"/>
                  </a:cubicBezTo>
                  <a:cubicBezTo>
                    <a:pt x="452" y="71"/>
                    <a:pt x="452" y="71"/>
                    <a:pt x="452" y="71"/>
                  </a:cubicBezTo>
                  <a:cubicBezTo>
                    <a:pt x="452" y="69"/>
                    <a:pt x="452" y="69"/>
                    <a:pt x="451" y="67"/>
                  </a:cubicBezTo>
                  <a:cubicBezTo>
                    <a:pt x="450" y="67"/>
                    <a:pt x="450" y="67"/>
                    <a:pt x="450" y="67"/>
                  </a:cubicBezTo>
                  <a:cubicBezTo>
                    <a:pt x="450" y="67"/>
                    <a:pt x="450" y="67"/>
                    <a:pt x="450" y="67"/>
                  </a:cubicBezTo>
                  <a:cubicBezTo>
                    <a:pt x="449" y="67"/>
                    <a:pt x="450" y="67"/>
                    <a:pt x="449" y="67"/>
                  </a:cubicBezTo>
                  <a:cubicBezTo>
                    <a:pt x="447" y="67"/>
                    <a:pt x="449" y="67"/>
                    <a:pt x="448" y="66"/>
                  </a:cubicBezTo>
                  <a:cubicBezTo>
                    <a:pt x="447" y="65"/>
                    <a:pt x="447" y="65"/>
                    <a:pt x="447" y="65"/>
                  </a:cubicBezTo>
                  <a:cubicBezTo>
                    <a:pt x="447" y="64"/>
                    <a:pt x="447" y="64"/>
                    <a:pt x="447" y="64"/>
                  </a:cubicBezTo>
                  <a:cubicBezTo>
                    <a:pt x="446" y="64"/>
                    <a:pt x="446" y="64"/>
                    <a:pt x="446" y="64"/>
                  </a:cubicBezTo>
                  <a:cubicBezTo>
                    <a:pt x="446" y="63"/>
                    <a:pt x="446" y="63"/>
                    <a:pt x="446" y="63"/>
                  </a:cubicBezTo>
                  <a:cubicBezTo>
                    <a:pt x="446" y="63"/>
                    <a:pt x="446" y="63"/>
                    <a:pt x="446" y="63"/>
                  </a:cubicBezTo>
                  <a:cubicBezTo>
                    <a:pt x="446" y="62"/>
                    <a:pt x="446" y="61"/>
                    <a:pt x="446" y="59"/>
                  </a:cubicBezTo>
                  <a:cubicBezTo>
                    <a:pt x="447" y="59"/>
                    <a:pt x="448" y="59"/>
                    <a:pt x="449" y="59"/>
                  </a:cubicBezTo>
                  <a:cubicBezTo>
                    <a:pt x="449" y="57"/>
                    <a:pt x="449" y="57"/>
                    <a:pt x="449" y="57"/>
                  </a:cubicBezTo>
                  <a:cubicBezTo>
                    <a:pt x="447" y="57"/>
                    <a:pt x="447" y="57"/>
                    <a:pt x="447" y="57"/>
                  </a:cubicBezTo>
                  <a:cubicBezTo>
                    <a:pt x="447" y="57"/>
                    <a:pt x="447" y="57"/>
                    <a:pt x="447" y="57"/>
                  </a:cubicBezTo>
                  <a:cubicBezTo>
                    <a:pt x="447" y="57"/>
                    <a:pt x="447" y="57"/>
                    <a:pt x="447" y="57"/>
                  </a:cubicBezTo>
                  <a:cubicBezTo>
                    <a:pt x="447" y="56"/>
                    <a:pt x="447" y="55"/>
                    <a:pt x="448" y="55"/>
                  </a:cubicBezTo>
                  <a:cubicBezTo>
                    <a:pt x="448" y="55"/>
                    <a:pt x="448" y="55"/>
                    <a:pt x="448" y="55"/>
                  </a:cubicBezTo>
                  <a:cubicBezTo>
                    <a:pt x="448" y="54"/>
                    <a:pt x="449" y="54"/>
                    <a:pt x="449" y="53"/>
                  </a:cubicBezTo>
                  <a:cubicBezTo>
                    <a:pt x="449" y="53"/>
                    <a:pt x="449" y="53"/>
                    <a:pt x="449" y="53"/>
                  </a:cubicBezTo>
                  <a:cubicBezTo>
                    <a:pt x="450" y="52"/>
                    <a:pt x="450" y="52"/>
                    <a:pt x="450" y="51"/>
                  </a:cubicBezTo>
                  <a:cubicBezTo>
                    <a:pt x="449" y="51"/>
                    <a:pt x="449" y="51"/>
                    <a:pt x="449" y="51"/>
                  </a:cubicBezTo>
                  <a:cubicBezTo>
                    <a:pt x="449" y="50"/>
                    <a:pt x="449" y="50"/>
                    <a:pt x="449" y="50"/>
                  </a:cubicBezTo>
                  <a:cubicBezTo>
                    <a:pt x="448" y="51"/>
                    <a:pt x="446" y="51"/>
                    <a:pt x="445" y="51"/>
                  </a:cubicBezTo>
                  <a:cubicBezTo>
                    <a:pt x="444" y="50"/>
                    <a:pt x="444" y="49"/>
                    <a:pt x="443" y="49"/>
                  </a:cubicBezTo>
                  <a:cubicBezTo>
                    <a:pt x="443" y="49"/>
                    <a:pt x="443" y="49"/>
                    <a:pt x="443" y="49"/>
                  </a:cubicBezTo>
                  <a:cubicBezTo>
                    <a:pt x="445" y="49"/>
                    <a:pt x="445" y="49"/>
                    <a:pt x="445" y="49"/>
                  </a:cubicBezTo>
                  <a:cubicBezTo>
                    <a:pt x="445" y="48"/>
                    <a:pt x="445" y="48"/>
                    <a:pt x="445" y="48"/>
                  </a:cubicBezTo>
                  <a:cubicBezTo>
                    <a:pt x="444" y="48"/>
                    <a:pt x="443" y="48"/>
                    <a:pt x="443" y="47"/>
                  </a:cubicBezTo>
                  <a:cubicBezTo>
                    <a:pt x="442" y="47"/>
                    <a:pt x="442" y="47"/>
                    <a:pt x="442" y="47"/>
                  </a:cubicBezTo>
                  <a:cubicBezTo>
                    <a:pt x="442" y="46"/>
                    <a:pt x="443" y="46"/>
                    <a:pt x="443" y="45"/>
                  </a:cubicBezTo>
                  <a:cubicBezTo>
                    <a:pt x="441" y="45"/>
                    <a:pt x="440" y="45"/>
                    <a:pt x="439" y="45"/>
                  </a:cubicBezTo>
                  <a:cubicBezTo>
                    <a:pt x="438" y="45"/>
                    <a:pt x="438" y="46"/>
                    <a:pt x="438" y="46"/>
                  </a:cubicBezTo>
                  <a:cubicBezTo>
                    <a:pt x="438" y="46"/>
                    <a:pt x="437" y="46"/>
                    <a:pt x="437" y="45"/>
                  </a:cubicBezTo>
                  <a:cubicBezTo>
                    <a:pt x="437" y="45"/>
                    <a:pt x="437" y="45"/>
                    <a:pt x="437" y="45"/>
                  </a:cubicBezTo>
                  <a:cubicBezTo>
                    <a:pt x="433" y="44"/>
                    <a:pt x="433" y="44"/>
                    <a:pt x="433" y="44"/>
                  </a:cubicBezTo>
                  <a:cubicBezTo>
                    <a:pt x="433" y="45"/>
                    <a:pt x="433" y="45"/>
                    <a:pt x="433" y="45"/>
                  </a:cubicBezTo>
                  <a:cubicBezTo>
                    <a:pt x="429" y="45"/>
                    <a:pt x="429" y="45"/>
                    <a:pt x="429" y="45"/>
                  </a:cubicBezTo>
                  <a:cubicBezTo>
                    <a:pt x="430" y="46"/>
                    <a:pt x="430" y="45"/>
                    <a:pt x="430" y="45"/>
                  </a:cubicBezTo>
                  <a:cubicBezTo>
                    <a:pt x="430" y="46"/>
                    <a:pt x="430" y="46"/>
                    <a:pt x="430" y="47"/>
                  </a:cubicBezTo>
                  <a:cubicBezTo>
                    <a:pt x="430" y="47"/>
                    <a:pt x="430" y="47"/>
                    <a:pt x="430" y="47"/>
                  </a:cubicBezTo>
                  <a:cubicBezTo>
                    <a:pt x="430" y="48"/>
                    <a:pt x="431" y="50"/>
                    <a:pt x="431" y="51"/>
                  </a:cubicBezTo>
                  <a:cubicBezTo>
                    <a:pt x="432" y="51"/>
                    <a:pt x="431" y="51"/>
                    <a:pt x="432" y="51"/>
                  </a:cubicBezTo>
                  <a:cubicBezTo>
                    <a:pt x="432" y="51"/>
                    <a:pt x="432" y="51"/>
                    <a:pt x="432" y="51"/>
                  </a:cubicBezTo>
                  <a:cubicBezTo>
                    <a:pt x="432" y="53"/>
                    <a:pt x="432" y="53"/>
                    <a:pt x="432" y="53"/>
                  </a:cubicBezTo>
                  <a:cubicBezTo>
                    <a:pt x="433" y="53"/>
                    <a:pt x="433" y="53"/>
                    <a:pt x="433" y="53"/>
                  </a:cubicBezTo>
                  <a:cubicBezTo>
                    <a:pt x="432" y="54"/>
                    <a:pt x="432" y="54"/>
                    <a:pt x="433" y="55"/>
                  </a:cubicBezTo>
                  <a:cubicBezTo>
                    <a:pt x="433" y="55"/>
                    <a:pt x="433" y="55"/>
                    <a:pt x="433" y="55"/>
                  </a:cubicBezTo>
                  <a:cubicBezTo>
                    <a:pt x="432" y="55"/>
                    <a:pt x="432" y="55"/>
                    <a:pt x="432" y="55"/>
                  </a:cubicBezTo>
                  <a:cubicBezTo>
                    <a:pt x="432" y="55"/>
                    <a:pt x="432" y="56"/>
                    <a:pt x="432" y="56"/>
                  </a:cubicBezTo>
                  <a:cubicBezTo>
                    <a:pt x="431" y="57"/>
                    <a:pt x="430" y="56"/>
                    <a:pt x="429" y="57"/>
                  </a:cubicBezTo>
                  <a:cubicBezTo>
                    <a:pt x="429" y="58"/>
                    <a:pt x="429" y="59"/>
                    <a:pt x="428" y="61"/>
                  </a:cubicBezTo>
                  <a:cubicBezTo>
                    <a:pt x="428" y="61"/>
                    <a:pt x="428" y="61"/>
                    <a:pt x="428" y="61"/>
                  </a:cubicBezTo>
                  <a:cubicBezTo>
                    <a:pt x="428" y="62"/>
                    <a:pt x="428" y="62"/>
                    <a:pt x="428" y="63"/>
                  </a:cubicBezTo>
                  <a:cubicBezTo>
                    <a:pt x="426" y="63"/>
                    <a:pt x="427" y="63"/>
                    <a:pt x="427" y="64"/>
                  </a:cubicBezTo>
                  <a:cubicBezTo>
                    <a:pt x="426" y="64"/>
                    <a:pt x="426" y="64"/>
                    <a:pt x="426" y="64"/>
                  </a:cubicBezTo>
                  <a:cubicBezTo>
                    <a:pt x="426" y="65"/>
                    <a:pt x="426" y="65"/>
                    <a:pt x="426" y="65"/>
                  </a:cubicBezTo>
                  <a:cubicBezTo>
                    <a:pt x="426" y="65"/>
                    <a:pt x="426" y="65"/>
                    <a:pt x="425" y="65"/>
                  </a:cubicBezTo>
                  <a:cubicBezTo>
                    <a:pt x="425" y="66"/>
                    <a:pt x="425" y="66"/>
                    <a:pt x="425" y="66"/>
                  </a:cubicBezTo>
                  <a:cubicBezTo>
                    <a:pt x="425" y="66"/>
                    <a:pt x="425" y="66"/>
                    <a:pt x="425" y="66"/>
                  </a:cubicBezTo>
                  <a:cubicBezTo>
                    <a:pt x="424" y="67"/>
                    <a:pt x="425" y="67"/>
                    <a:pt x="424" y="68"/>
                  </a:cubicBezTo>
                  <a:cubicBezTo>
                    <a:pt x="424" y="69"/>
                    <a:pt x="424" y="69"/>
                    <a:pt x="425" y="70"/>
                  </a:cubicBezTo>
                  <a:cubicBezTo>
                    <a:pt x="425" y="70"/>
                    <a:pt x="425" y="70"/>
                    <a:pt x="425" y="70"/>
                  </a:cubicBezTo>
                  <a:cubicBezTo>
                    <a:pt x="424" y="70"/>
                    <a:pt x="424" y="70"/>
                    <a:pt x="424" y="70"/>
                  </a:cubicBezTo>
                  <a:cubicBezTo>
                    <a:pt x="423" y="71"/>
                    <a:pt x="423" y="71"/>
                    <a:pt x="423" y="71"/>
                  </a:cubicBezTo>
                  <a:cubicBezTo>
                    <a:pt x="422" y="71"/>
                    <a:pt x="422" y="71"/>
                    <a:pt x="422" y="71"/>
                  </a:cubicBezTo>
                  <a:cubicBezTo>
                    <a:pt x="421" y="71"/>
                    <a:pt x="422" y="71"/>
                    <a:pt x="421" y="71"/>
                  </a:cubicBezTo>
                  <a:cubicBezTo>
                    <a:pt x="421" y="72"/>
                    <a:pt x="421" y="72"/>
                    <a:pt x="422" y="73"/>
                  </a:cubicBezTo>
                  <a:cubicBezTo>
                    <a:pt x="420" y="73"/>
                    <a:pt x="420" y="73"/>
                    <a:pt x="420" y="73"/>
                  </a:cubicBezTo>
                  <a:cubicBezTo>
                    <a:pt x="420" y="72"/>
                    <a:pt x="420" y="72"/>
                    <a:pt x="420" y="72"/>
                  </a:cubicBezTo>
                  <a:cubicBezTo>
                    <a:pt x="419" y="72"/>
                    <a:pt x="419" y="72"/>
                    <a:pt x="418" y="73"/>
                  </a:cubicBezTo>
                  <a:cubicBezTo>
                    <a:pt x="417" y="71"/>
                    <a:pt x="416" y="70"/>
                    <a:pt x="416" y="68"/>
                  </a:cubicBezTo>
                  <a:cubicBezTo>
                    <a:pt x="415" y="68"/>
                    <a:pt x="415" y="68"/>
                    <a:pt x="414" y="68"/>
                  </a:cubicBezTo>
                  <a:cubicBezTo>
                    <a:pt x="414" y="67"/>
                    <a:pt x="414" y="67"/>
                    <a:pt x="414" y="67"/>
                  </a:cubicBezTo>
                  <a:cubicBezTo>
                    <a:pt x="413" y="67"/>
                    <a:pt x="413" y="67"/>
                    <a:pt x="413" y="67"/>
                  </a:cubicBezTo>
                  <a:cubicBezTo>
                    <a:pt x="413" y="66"/>
                    <a:pt x="413" y="66"/>
                    <a:pt x="413" y="66"/>
                  </a:cubicBezTo>
                  <a:cubicBezTo>
                    <a:pt x="412" y="65"/>
                    <a:pt x="412" y="65"/>
                    <a:pt x="412" y="65"/>
                  </a:cubicBezTo>
                  <a:cubicBezTo>
                    <a:pt x="412" y="64"/>
                    <a:pt x="412" y="64"/>
                    <a:pt x="412" y="64"/>
                  </a:cubicBezTo>
                  <a:cubicBezTo>
                    <a:pt x="412" y="64"/>
                    <a:pt x="412" y="64"/>
                    <a:pt x="412" y="64"/>
                  </a:cubicBezTo>
                  <a:cubicBezTo>
                    <a:pt x="412" y="64"/>
                    <a:pt x="412" y="63"/>
                    <a:pt x="412" y="63"/>
                  </a:cubicBezTo>
                  <a:cubicBezTo>
                    <a:pt x="412" y="63"/>
                    <a:pt x="412" y="63"/>
                    <a:pt x="412" y="63"/>
                  </a:cubicBezTo>
                  <a:cubicBezTo>
                    <a:pt x="412" y="61"/>
                    <a:pt x="412" y="61"/>
                    <a:pt x="412" y="61"/>
                  </a:cubicBezTo>
                  <a:cubicBezTo>
                    <a:pt x="414" y="61"/>
                    <a:pt x="414" y="61"/>
                    <a:pt x="414" y="61"/>
                  </a:cubicBezTo>
                  <a:cubicBezTo>
                    <a:pt x="414" y="61"/>
                    <a:pt x="414" y="59"/>
                    <a:pt x="414" y="58"/>
                  </a:cubicBezTo>
                  <a:cubicBezTo>
                    <a:pt x="414" y="58"/>
                    <a:pt x="415" y="57"/>
                    <a:pt x="415" y="57"/>
                  </a:cubicBezTo>
                  <a:cubicBezTo>
                    <a:pt x="416" y="56"/>
                    <a:pt x="415" y="56"/>
                    <a:pt x="416" y="55"/>
                  </a:cubicBezTo>
                  <a:cubicBezTo>
                    <a:pt x="416" y="53"/>
                    <a:pt x="415" y="51"/>
                    <a:pt x="414" y="50"/>
                  </a:cubicBezTo>
                  <a:cubicBezTo>
                    <a:pt x="413" y="49"/>
                    <a:pt x="414" y="50"/>
                    <a:pt x="413" y="49"/>
                  </a:cubicBezTo>
                  <a:cubicBezTo>
                    <a:pt x="412" y="50"/>
                    <a:pt x="410" y="50"/>
                    <a:pt x="409" y="51"/>
                  </a:cubicBezTo>
                  <a:cubicBezTo>
                    <a:pt x="409" y="51"/>
                    <a:pt x="409" y="51"/>
                    <a:pt x="409" y="51"/>
                  </a:cubicBezTo>
                  <a:cubicBezTo>
                    <a:pt x="409" y="53"/>
                    <a:pt x="409" y="53"/>
                    <a:pt x="409" y="53"/>
                  </a:cubicBezTo>
                  <a:cubicBezTo>
                    <a:pt x="408" y="53"/>
                    <a:pt x="408" y="53"/>
                    <a:pt x="408" y="53"/>
                  </a:cubicBezTo>
                  <a:cubicBezTo>
                    <a:pt x="408" y="54"/>
                    <a:pt x="408" y="54"/>
                    <a:pt x="408" y="54"/>
                  </a:cubicBezTo>
                  <a:cubicBezTo>
                    <a:pt x="408" y="54"/>
                    <a:pt x="408" y="54"/>
                    <a:pt x="408" y="54"/>
                  </a:cubicBezTo>
                  <a:cubicBezTo>
                    <a:pt x="408" y="56"/>
                    <a:pt x="408" y="57"/>
                    <a:pt x="408" y="59"/>
                  </a:cubicBezTo>
                  <a:cubicBezTo>
                    <a:pt x="407" y="59"/>
                    <a:pt x="407" y="59"/>
                    <a:pt x="407" y="59"/>
                  </a:cubicBezTo>
                  <a:cubicBezTo>
                    <a:pt x="407" y="59"/>
                    <a:pt x="407" y="59"/>
                    <a:pt x="407" y="59"/>
                  </a:cubicBezTo>
                  <a:cubicBezTo>
                    <a:pt x="407" y="59"/>
                    <a:pt x="406" y="59"/>
                    <a:pt x="406" y="59"/>
                  </a:cubicBezTo>
                  <a:cubicBezTo>
                    <a:pt x="406" y="62"/>
                    <a:pt x="406" y="62"/>
                    <a:pt x="406" y="62"/>
                  </a:cubicBezTo>
                  <a:cubicBezTo>
                    <a:pt x="405" y="62"/>
                    <a:pt x="404" y="62"/>
                    <a:pt x="404" y="62"/>
                  </a:cubicBezTo>
                  <a:cubicBezTo>
                    <a:pt x="404" y="61"/>
                    <a:pt x="404" y="61"/>
                    <a:pt x="404" y="61"/>
                  </a:cubicBezTo>
                  <a:cubicBezTo>
                    <a:pt x="404" y="60"/>
                    <a:pt x="404" y="59"/>
                    <a:pt x="404" y="59"/>
                  </a:cubicBezTo>
                  <a:cubicBezTo>
                    <a:pt x="403" y="59"/>
                    <a:pt x="403" y="59"/>
                    <a:pt x="403" y="59"/>
                  </a:cubicBezTo>
                  <a:cubicBezTo>
                    <a:pt x="403" y="57"/>
                    <a:pt x="403" y="57"/>
                    <a:pt x="403" y="57"/>
                  </a:cubicBezTo>
                  <a:cubicBezTo>
                    <a:pt x="403" y="56"/>
                    <a:pt x="402" y="56"/>
                    <a:pt x="402" y="55"/>
                  </a:cubicBezTo>
                  <a:cubicBezTo>
                    <a:pt x="402" y="55"/>
                    <a:pt x="402" y="54"/>
                    <a:pt x="402" y="54"/>
                  </a:cubicBezTo>
                  <a:cubicBezTo>
                    <a:pt x="402" y="53"/>
                    <a:pt x="402" y="53"/>
                    <a:pt x="402" y="53"/>
                  </a:cubicBezTo>
                  <a:cubicBezTo>
                    <a:pt x="402" y="53"/>
                    <a:pt x="402" y="53"/>
                    <a:pt x="402" y="53"/>
                  </a:cubicBezTo>
                  <a:cubicBezTo>
                    <a:pt x="401" y="52"/>
                    <a:pt x="401" y="52"/>
                    <a:pt x="401" y="52"/>
                  </a:cubicBezTo>
                  <a:cubicBezTo>
                    <a:pt x="401" y="52"/>
                    <a:pt x="401" y="52"/>
                    <a:pt x="401" y="52"/>
                  </a:cubicBezTo>
                  <a:cubicBezTo>
                    <a:pt x="401" y="51"/>
                    <a:pt x="401" y="51"/>
                    <a:pt x="401" y="51"/>
                  </a:cubicBezTo>
                  <a:cubicBezTo>
                    <a:pt x="400" y="51"/>
                    <a:pt x="400" y="51"/>
                    <a:pt x="400" y="51"/>
                  </a:cubicBezTo>
                  <a:cubicBezTo>
                    <a:pt x="400" y="50"/>
                    <a:pt x="400" y="50"/>
                    <a:pt x="400" y="50"/>
                  </a:cubicBezTo>
                  <a:cubicBezTo>
                    <a:pt x="398" y="50"/>
                    <a:pt x="398" y="50"/>
                    <a:pt x="398" y="50"/>
                  </a:cubicBezTo>
                  <a:cubicBezTo>
                    <a:pt x="398" y="49"/>
                    <a:pt x="398" y="49"/>
                    <a:pt x="398" y="49"/>
                  </a:cubicBezTo>
                  <a:cubicBezTo>
                    <a:pt x="397" y="49"/>
                    <a:pt x="397" y="49"/>
                    <a:pt x="397" y="49"/>
                  </a:cubicBezTo>
                  <a:cubicBezTo>
                    <a:pt x="397" y="49"/>
                    <a:pt x="397" y="49"/>
                    <a:pt x="397" y="49"/>
                  </a:cubicBezTo>
                  <a:cubicBezTo>
                    <a:pt x="395" y="49"/>
                    <a:pt x="395" y="49"/>
                    <a:pt x="395" y="49"/>
                  </a:cubicBezTo>
                  <a:cubicBezTo>
                    <a:pt x="395" y="48"/>
                    <a:pt x="395" y="48"/>
                    <a:pt x="395" y="48"/>
                  </a:cubicBezTo>
                  <a:cubicBezTo>
                    <a:pt x="394" y="48"/>
                    <a:pt x="394" y="47"/>
                    <a:pt x="392" y="47"/>
                  </a:cubicBezTo>
                  <a:cubicBezTo>
                    <a:pt x="392" y="46"/>
                    <a:pt x="392" y="46"/>
                    <a:pt x="392" y="45"/>
                  </a:cubicBezTo>
                  <a:cubicBezTo>
                    <a:pt x="393" y="45"/>
                    <a:pt x="393" y="44"/>
                    <a:pt x="395" y="44"/>
                  </a:cubicBezTo>
                  <a:cubicBezTo>
                    <a:pt x="395" y="43"/>
                    <a:pt x="395" y="43"/>
                    <a:pt x="396" y="43"/>
                  </a:cubicBezTo>
                  <a:cubicBezTo>
                    <a:pt x="396" y="42"/>
                    <a:pt x="396" y="41"/>
                    <a:pt x="396" y="41"/>
                  </a:cubicBezTo>
                  <a:cubicBezTo>
                    <a:pt x="395" y="41"/>
                    <a:pt x="395" y="41"/>
                    <a:pt x="393" y="42"/>
                  </a:cubicBezTo>
                  <a:cubicBezTo>
                    <a:pt x="394" y="41"/>
                    <a:pt x="394" y="39"/>
                    <a:pt x="394" y="38"/>
                  </a:cubicBezTo>
                  <a:cubicBezTo>
                    <a:pt x="395" y="39"/>
                    <a:pt x="395" y="39"/>
                    <a:pt x="395" y="39"/>
                  </a:cubicBezTo>
                  <a:cubicBezTo>
                    <a:pt x="396" y="39"/>
                    <a:pt x="396" y="39"/>
                    <a:pt x="396" y="39"/>
                  </a:cubicBezTo>
                  <a:cubicBezTo>
                    <a:pt x="396" y="39"/>
                    <a:pt x="396" y="39"/>
                    <a:pt x="396" y="39"/>
                  </a:cubicBezTo>
                  <a:cubicBezTo>
                    <a:pt x="397" y="40"/>
                    <a:pt x="397" y="39"/>
                    <a:pt x="397" y="39"/>
                  </a:cubicBezTo>
                  <a:cubicBezTo>
                    <a:pt x="398" y="39"/>
                    <a:pt x="398" y="39"/>
                    <a:pt x="399" y="39"/>
                  </a:cubicBezTo>
                  <a:cubicBezTo>
                    <a:pt x="399" y="39"/>
                    <a:pt x="399" y="39"/>
                    <a:pt x="399" y="39"/>
                  </a:cubicBezTo>
                  <a:cubicBezTo>
                    <a:pt x="399" y="37"/>
                    <a:pt x="399" y="37"/>
                    <a:pt x="399" y="37"/>
                  </a:cubicBezTo>
                  <a:cubicBezTo>
                    <a:pt x="399" y="37"/>
                    <a:pt x="399" y="37"/>
                    <a:pt x="399" y="37"/>
                  </a:cubicBezTo>
                  <a:cubicBezTo>
                    <a:pt x="399" y="37"/>
                    <a:pt x="399" y="37"/>
                    <a:pt x="399" y="37"/>
                  </a:cubicBezTo>
                  <a:cubicBezTo>
                    <a:pt x="398" y="37"/>
                    <a:pt x="398" y="37"/>
                    <a:pt x="397" y="37"/>
                  </a:cubicBezTo>
                  <a:cubicBezTo>
                    <a:pt x="397" y="36"/>
                    <a:pt x="396" y="36"/>
                    <a:pt x="396" y="35"/>
                  </a:cubicBezTo>
                  <a:cubicBezTo>
                    <a:pt x="393" y="35"/>
                    <a:pt x="394" y="34"/>
                    <a:pt x="392" y="33"/>
                  </a:cubicBezTo>
                  <a:cubicBezTo>
                    <a:pt x="392" y="33"/>
                    <a:pt x="392" y="33"/>
                    <a:pt x="392" y="33"/>
                  </a:cubicBezTo>
                  <a:cubicBezTo>
                    <a:pt x="392" y="33"/>
                    <a:pt x="392" y="33"/>
                    <a:pt x="392" y="33"/>
                  </a:cubicBezTo>
                  <a:cubicBezTo>
                    <a:pt x="391" y="32"/>
                    <a:pt x="391" y="32"/>
                    <a:pt x="391" y="32"/>
                  </a:cubicBezTo>
                  <a:cubicBezTo>
                    <a:pt x="389" y="32"/>
                    <a:pt x="389" y="32"/>
                    <a:pt x="389" y="32"/>
                  </a:cubicBezTo>
                  <a:cubicBezTo>
                    <a:pt x="388" y="31"/>
                    <a:pt x="388" y="31"/>
                    <a:pt x="388" y="31"/>
                  </a:cubicBezTo>
                  <a:cubicBezTo>
                    <a:pt x="388" y="31"/>
                    <a:pt x="388" y="31"/>
                    <a:pt x="388" y="31"/>
                  </a:cubicBezTo>
                  <a:cubicBezTo>
                    <a:pt x="388" y="31"/>
                    <a:pt x="388" y="31"/>
                    <a:pt x="388" y="31"/>
                  </a:cubicBezTo>
                  <a:cubicBezTo>
                    <a:pt x="387" y="30"/>
                    <a:pt x="387" y="30"/>
                    <a:pt x="386" y="30"/>
                  </a:cubicBezTo>
                  <a:cubicBezTo>
                    <a:pt x="385" y="29"/>
                    <a:pt x="386" y="29"/>
                    <a:pt x="385" y="29"/>
                  </a:cubicBezTo>
                  <a:cubicBezTo>
                    <a:pt x="385" y="28"/>
                    <a:pt x="385" y="28"/>
                    <a:pt x="385" y="28"/>
                  </a:cubicBezTo>
                  <a:cubicBezTo>
                    <a:pt x="384" y="28"/>
                    <a:pt x="384" y="28"/>
                    <a:pt x="384" y="28"/>
                  </a:cubicBezTo>
                  <a:cubicBezTo>
                    <a:pt x="384" y="28"/>
                    <a:pt x="383" y="27"/>
                    <a:pt x="383" y="27"/>
                  </a:cubicBezTo>
                  <a:cubicBezTo>
                    <a:pt x="382" y="27"/>
                    <a:pt x="382" y="27"/>
                    <a:pt x="382" y="27"/>
                  </a:cubicBezTo>
                  <a:cubicBezTo>
                    <a:pt x="382" y="26"/>
                    <a:pt x="382" y="26"/>
                    <a:pt x="382" y="26"/>
                  </a:cubicBezTo>
                  <a:cubicBezTo>
                    <a:pt x="382" y="26"/>
                    <a:pt x="382" y="26"/>
                    <a:pt x="382" y="26"/>
                  </a:cubicBezTo>
                  <a:cubicBezTo>
                    <a:pt x="382" y="26"/>
                    <a:pt x="382" y="26"/>
                    <a:pt x="382" y="26"/>
                  </a:cubicBezTo>
                  <a:cubicBezTo>
                    <a:pt x="381" y="26"/>
                    <a:pt x="381" y="26"/>
                    <a:pt x="380" y="26"/>
                  </a:cubicBezTo>
                  <a:cubicBezTo>
                    <a:pt x="380" y="24"/>
                    <a:pt x="380" y="24"/>
                    <a:pt x="380" y="24"/>
                  </a:cubicBezTo>
                  <a:cubicBezTo>
                    <a:pt x="382" y="24"/>
                    <a:pt x="382" y="24"/>
                    <a:pt x="382" y="24"/>
                  </a:cubicBezTo>
                  <a:cubicBezTo>
                    <a:pt x="382" y="24"/>
                    <a:pt x="382" y="24"/>
                    <a:pt x="382" y="23"/>
                  </a:cubicBezTo>
                  <a:cubicBezTo>
                    <a:pt x="381" y="23"/>
                    <a:pt x="381" y="23"/>
                    <a:pt x="381" y="23"/>
                  </a:cubicBezTo>
                  <a:cubicBezTo>
                    <a:pt x="381" y="23"/>
                    <a:pt x="382" y="22"/>
                    <a:pt x="382" y="22"/>
                  </a:cubicBezTo>
                  <a:cubicBezTo>
                    <a:pt x="383" y="21"/>
                    <a:pt x="383" y="21"/>
                    <a:pt x="383" y="21"/>
                  </a:cubicBezTo>
                  <a:cubicBezTo>
                    <a:pt x="384" y="20"/>
                    <a:pt x="384" y="21"/>
                    <a:pt x="385" y="19"/>
                  </a:cubicBezTo>
                  <a:cubicBezTo>
                    <a:pt x="384" y="19"/>
                    <a:pt x="383" y="19"/>
                    <a:pt x="382" y="19"/>
                  </a:cubicBezTo>
                  <a:cubicBezTo>
                    <a:pt x="382" y="18"/>
                    <a:pt x="382" y="19"/>
                    <a:pt x="382" y="18"/>
                  </a:cubicBezTo>
                  <a:cubicBezTo>
                    <a:pt x="382" y="17"/>
                    <a:pt x="382" y="17"/>
                    <a:pt x="382" y="17"/>
                  </a:cubicBezTo>
                  <a:cubicBezTo>
                    <a:pt x="382" y="17"/>
                    <a:pt x="382" y="17"/>
                    <a:pt x="382" y="17"/>
                  </a:cubicBezTo>
                  <a:cubicBezTo>
                    <a:pt x="382" y="17"/>
                    <a:pt x="382" y="17"/>
                    <a:pt x="382" y="17"/>
                  </a:cubicBezTo>
                  <a:cubicBezTo>
                    <a:pt x="382" y="17"/>
                    <a:pt x="383" y="16"/>
                    <a:pt x="383" y="16"/>
                  </a:cubicBezTo>
                  <a:cubicBezTo>
                    <a:pt x="383" y="16"/>
                    <a:pt x="383" y="16"/>
                    <a:pt x="383" y="16"/>
                  </a:cubicBezTo>
                  <a:cubicBezTo>
                    <a:pt x="387" y="16"/>
                    <a:pt x="391" y="15"/>
                    <a:pt x="394" y="14"/>
                  </a:cubicBezTo>
                  <a:cubicBezTo>
                    <a:pt x="396" y="14"/>
                    <a:pt x="396" y="14"/>
                    <a:pt x="396" y="14"/>
                  </a:cubicBezTo>
                  <a:cubicBezTo>
                    <a:pt x="397" y="14"/>
                    <a:pt x="397" y="13"/>
                    <a:pt x="398" y="13"/>
                  </a:cubicBezTo>
                  <a:cubicBezTo>
                    <a:pt x="399" y="11"/>
                    <a:pt x="400" y="11"/>
                    <a:pt x="400" y="10"/>
                  </a:cubicBezTo>
                  <a:cubicBezTo>
                    <a:pt x="401" y="10"/>
                    <a:pt x="401" y="10"/>
                    <a:pt x="401" y="10"/>
                  </a:cubicBezTo>
                  <a:cubicBezTo>
                    <a:pt x="401" y="8"/>
                    <a:pt x="401" y="8"/>
                    <a:pt x="401" y="8"/>
                  </a:cubicBezTo>
                  <a:cubicBezTo>
                    <a:pt x="402" y="8"/>
                    <a:pt x="402" y="8"/>
                    <a:pt x="402" y="8"/>
                  </a:cubicBezTo>
                  <a:cubicBezTo>
                    <a:pt x="402" y="6"/>
                    <a:pt x="402" y="5"/>
                    <a:pt x="403" y="4"/>
                  </a:cubicBezTo>
                  <a:cubicBezTo>
                    <a:pt x="399" y="4"/>
                    <a:pt x="399" y="4"/>
                    <a:pt x="399" y="4"/>
                  </a:cubicBezTo>
                  <a:cubicBezTo>
                    <a:pt x="399" y="3"/>
                    <a:pt x="399" y="3"/>
                    <a:pt x="399" y="3"/>
                  </a:cubicBezTo>
                  <a:cubicBezTo>
                    <a:pt x="397" y="3"/>
                    <a:pt x="396" y="3"/>
                    <a:pt x="394" y="3"/>
                  </a:cubicBezTo>
                  <a:cubicBezTo>
                    <a:pt x="394" y="4"/>
                    <a:pt x="395" y="3"/>
                    <a:pt x="394" y="4"/>
                  </a:cubicBezTo>
                  <a:cubicBezTo>
                    <a:pt x="394" y="4"/>
                    <a:pt x="394" y="4"/>
                    <a:pt x="394" y="4"/>
                  </a:cubicBezTo>
                  <a:cubicBezTo>
                    <a:pt x="394" y="4"/>
                    <a:pt x="394" y="4"/>
                    <a:pt x="394" y="4"/>
                  </a:cubicBezTo>
                  <a:cubicBezTo>
                    <a:pt x="393" y="3"/>
                    <a:pt x="393" y="3"/>
                    <a:pt x="393" y="2"/>
                  </a:cubicBezTo>
                  <a:cubicBezTo>
                    <a:pt x="392" y="2"/>
                    <a:pt x="392" y="2"/>
                    <a:pt x="392" y="2"/>
                  </a:cubicBezTo>
                  <a:cubicBezTo>
                    <a:pt x="392" y="2"/>
                    <a:pt x="392" y="2"/>
                    <a:pt x="392" y="2"/>
                  </a:cubicBezTo>
                  <a:cubicBezTo>
                    <a:pt x="390" y="2"/>
                    <a:pt x="390" y="2"/>
                    <a:pt x="390" y="2"/>
                  </a:cubicBezTo>
                  <a:cubicBezTo>
                    <a:pt x="390" y="2"/>
                    <a:pt x="390" y="2"/>
                    <a:pt x="390" y="2"/>
                  </a:cubicBezTo>
                  <a:cubicBezTo>
                    <a:pt x="389" y="2"/>
                    <a:pt x="389" y="2"/>
                    <a:pt x="389" y="2"/>
                  </a:cubicBezTo>
                  <a:cubicBezTo>
                    <a:pt x="389" y="1"/>
                    <a:pt x="389" y="1"/>
                    <a:pt x="389" y="1"/>
                  </a:cubicBezTo>
                  <a:cubicBezTo>
                    <a:pt x="388" y="1"/>
                    <a:pt x="388" y="1"/>
                    <a:pt x="388" y="1"/>
                  </a:cubicBezTo>
                  <a:cubicBezTo>
                    <a:pt x="388" y="1"/>
                    <a:pt x="388" y="1"/>
                    <a:pt x="388" y="1"/>
                  </a:cubicBezTo>
                  <a:cubicBezTo>
                    <a:pt x="385" y="1"/>
                    <a:pt x="385" y="1"/>
                    <a:pt x="385" y="1"/>
                  </a:cubicBezTo>
                  <a:cubicBezTo>
                    <a:pt x="384" y="1"/>
                    <a:pt x="385" y="1"/>
                    <a:pt x="384" y="0"/>
                  </a:cubicBezTo>
                  <a:cubicBezTo>
                    <a:pt x="383" y="1"/>
                    <a:pt x="383" y="3"/>
                    <a:pt x="382" y="3"/>
                  </a:cubicBezTo>
                  <a:cubicBezTo>
                    <a:pt x="382" y="4"/>
                    <a:pt x="382" y="4"/>
                    <a:pt x="382" y="4"/>
                  </a:cubicBezTo>
                  <a:cubicBezTo>
                    <a:pt x="381" y="2"/>
                    <a:pt x="381" y="2"/>
                    <a:pt x="381" y="2"/>
                  </a:cubicBezTo>
                  <a:cubicBezTo>
                    <a:pt x="379" y="3"/>
                    <a:pt x="377" y="3"/>
                    <a:pt x="376" y="3"/>
                  </a:cubicBezTo>
                  <a:cubicBezTo>
                    <a:pt x="376" y="4"/>
                    <a:pt x="376" y="4"/>
                    <a:pt x="377" y="6"/>
                  </a:cubicBezTo>
                  <a:cubicBezTo>
                    <a:pt x="376" y="6"/>
                    <a:pt x="375" y="6"/>
                    <a:pt x="375" y="6"/>
                  </a:cubicBezTo>
                  <a:cubicBezTo>
                    <a:pt x="375" y="8"/>
                    <a:pt x="375" y="8"/>
                    <a:pt x="375" y="8"/>
                  </a:cubicBezTo>
                  <a:cubicBezTo>
                    <a:pt x="375" y="8"/>
                    <a:pt x="375" y="8"/>
                    <a:pt x="375" y="8"/>
                  </a:cubicBezTo>
                  <a:cubicBezTo>
                    <a:pt x="376" y="9"/>
                    <a:pt x="375" y="8"/>
                    <a:pt x="375" y="8"/>
                  </a:cubicBezTo>
                  <a:cubicBezTo>
                    <a:pt x="375" y="9"/>
                    <a:pt x="375" y="10"/>
                    <a:pt x="375" y="10"/>
                  </a:cubicBezTo>
                  <a:cubicBezTo>
                    <a:pt x="376" y="10"/>
                    <a:pt x="376" y="10"/>
                    <a:pt x="376" y="10"/>
                  </a:cubicBezTo>
                  <a:cubicBezTo>
                    <a:pt x="376" y="11"/>
                    <a:pt x="376" y="11"/>
                    <a:pt x="376" y="11"/>
                  </a:cubicBezTo>
                  <a:cubicBezTo>
                    <a:pt x="376" y="11"/>
                    <a:pt x="376" y="11"/>
                    <a:pt x="376" y="11"/>
                  </a:cubicBezTo>
                  <a:cubicBezTo>
                    <a:pt x="376" y="12"/>
                    <a:pt x="375" y="12"/>
                    <a:pt x="376" y="13"/>
                  </a:cubicBezTo>
                  <a:cubicBezTo>
                    <a:pt x="376" y="13"/>
                    <a:pt x="376" y="13"/>
                    <a:pt x="376" y="13"/>
                  </a:cubicBezTo>
                  <a:cubicBezTo>
                    <a:pt x="376" y="13"/>
                    <a:pt x="376" y="13"/>
                    <a:pt x="377" y="14"/>
                  </a:cubicBezTo>
                  <a:cubicBezTo>
                    <a:pt x="377" y="14"/>
                    <a:pt x="377" y="14"/>
                    <a:pt x="377" y="14"/>
                  </a:cubicBezTo>
                  <a:cubicBezTo>
                    <a:pt x="377" y="16"/>
                    <a:pt x="377" y="16"/>
                    <a:pt x="377" y="16"/>
                  </a:cubicBezTo>
                  <a:cubicBezTo>
                    <a:pt x="377" y="17"/>
                    <a:pt x="377" y="16"/>
                    <a:pt x="377" y="17"/>
                  </a:cubicBezTo>
                  <a:cubicBezTo>
                    <a:pt x="376" y="17"/>
                    <a:pt x="376" y="17"/>
                    <a:pt x="376" y="17"/>
                  </a:cubicBezTo>
                  <a:cubicBezTo>
                    <a:pt x="376" y="18"/>
                    <a:pt x="377" y="19"/>
                    <a:pt x="378" y="19"/>
                  </a:cubicBezTo>
                  <a:cubicBezTo>
                    <a:pt x="378" y="20"/>
                    <a:pt x="378" y="20"/>
                    <a:pt x="378" y="20"/>
                  </a:cubicBezTo>
                  <a:cubicBezTo>
                    <a:pt x="378" y="20"/>
                    <a:pt x="378" y="20"/>
                    <a:pt x="378" y="20"/>
                  </a:cubicBezTo>
                  <a:cubicBezTo>
                    <a:pt x="378" y="21"/>
                    <a:pt x="378" y="21"/>
                    <a:pt x="378" y="21"/>
                  </a:cubicBezTo>
                  <a:cubicBezTo>
                    <a:pt x="378" y="22"/>
                    <a:pt x="378" y="22"/>
                    <a:pt x="378" y="22"/>
                  </a:cubicBezTo>
                  <a:cubicBezTo>
                    <a:pt x="378" y="23"/>
                    <a:pt x="378" y="23"/>
                    <a:pt x="378" y="23"/>
                  </a:cubicBezTo>
                  <a:cubicBezTo>
                    <a:pt x="378" y="24"/>
                    <a:pt x="378" y="24"/>
                    <a:pt x="378" y="25"/>
                  </a:cubicBezTo>
                  <a:cubicBezTo>
                    <a:pt x="377" y="25"/>
                    <a:pt x="376" y="25"/>
                    <a:pt x="376" y="26"/>
                  </a:cubicBezTo>
                  <a:cubicBezTo>
                    <a:pt x="376" y="26"/>
                    <a:pt x="375" y="26"/>
                    <a:pt x="375" y="27"/>
                  </a:cubicBezTo>
                  <a:cubicBezTo>
                    <a:pt x="375" y="27"/>
                    <a:pt x="375" y="27"/>
                    <a:pt x="375" y="27"/>
                  </a:cubicBezTo>
                  <a:cubicBezTo>
                    <a:pt x="375" y="27"/>
                    <a:pt x="375" y="27"/>
                    <a:pt x="375" y="27"/>
                  </a:cubicBezTo>
                  <a:cubicBezTo>
                    <a:pt x="376" y="28"/>
                    <a:pt x="376" y="29"/>
                    <a:pt x="377" y="29"/>
                  </a:cubicBezTo>
                  <a:cubicBezTo>
                    <a:pt x="377" y="30"/>
                    <a:pt x="377" y="30"/>
                    <a:pt x="377" y="30"/>
                  </a:cubicBezTo>
                  <a:cubicBezTo>
                    <a:pt x="375" y="30"/>
                    <a:pt x="375" y="29"/>
                    <a:pt x="373" y="29"/>
                  </a:cubicBezTo>
                  <a:cubicBezTo>
                    <a:pt x="373" y="31"/>
                    <a:pt x="373" y="31"/>
                    <a:pt x="373" y="31"/>
                  </a:cubicBezTo>
                  <a:cubicBezTo>
                    <a:pt x="372" y="31"/>
                    <a:pt x="372" y="31"/>
                    <a:pt x="372" y="33"/>
                  </a:cubicBezTo>
                  <a:cubicBezTo>
                    <a:pt x="373" y="33"/>
                    <a:pt x="373" y="33"/>
                    <a:pt x="373" y="33"/>
                  </a:cubicBezTo>
                  <a:cubicBezTo>
                    <a:pt x="372" y="34"/>
                    <a:pt x="372" y="33"/>
                    <a:pt x="372" y="34"/>
                  </a:cubicBezTo>
                  <a:cubicBezTo>
                    <a:pt x="372" y="36"/>
                    <a:pt x="372" y="37"/>
                    <a:pt x="373" y="37"/>
                  </a:cubicBezTo>
                  <a:cubicBezTo>
                    <a:pt x="373" y="38"/>
                    <a:pt x="373" y="38"/>
                    <a:pt x="373" y="38"/>
                  </a:cubicBezTo>
                  <a:cubicBezTo>
                    <a:pt x="372" y="38"/>
                    <a:pt x="371" y="38"/>
                    <a:pt x="370" y="38"/>
                  </a:cubicBezTo>
                  <a:cubicBezTo>
                    <a:pt x="370" y="40"/>
                    <a:pt x="370" y="40"/>
                    <a:pt x="370" y="40"/>
                  </a:cubicBezTo>
                  <a:cubicBezTo>
                    <a:pt x="371" y="40"/>
                    <a:pt x="371" y="40"/>
                    <a:pt x="371" y="40"/>
                  </a:cubicBezTo>
                  <a:cubicBezTo>
                    <a:pt x="371" y="40"/>
                    <a:pt x="371" y="41"/>
                    <a:pt x="371" y="41"/>
                  </a:cubicBezTo>
                  <a:cubicBezTo>
                    <a:pt x="372" y="41"/>
                    <a:pt x="372" y="42"/>
                    <a:pt x="373" y="42"/>
                  </a:cubicBezTo>
                  <a:cubicBezTo>
                    <a:pt x="373" y="43"/>
                    <a:pt x="373" y="43"/>
                    <a:pt x="373" y="43"/>
                  </a:cubicBezTo>
                  <a:cubicBezTo>
                    <a:pt x="374" y="43"/>
                    <a:pt x="374" y="43"/>
                    <a:pt x="374" y="43"/>
                  </a:cubicBezTo>
                  <a:cubicBezTo>
                    <a:pt x="375" y="43"/>
                    <a:pt x="374" y="43"/>
                    <a:pt x="375" y="43"/>
                  </a:cubicBezTo>
                  <a:cubicBezTo>
                    <a:pt x="374" y="44"/>
                    <a:pt x="373" y="44"/>
                    <a:pt x="373" y="47"/>
                  </a:cubicBezTo>
                  <a:cubicBezTo>
                    <a:pt x="374" y="47"/>
                    <a:pt x="374" y="47"/>
                    <a:pt x="374" y="46"/>
                  </a:cubicBezTo>
                  <a:cubicBezTo>
                    <a:pt x="375" y="46"/>
                    <a:pt x="375" y="46"/>
                    <a:pt x="375" y="46"/>
                  </a:cubicBezTo>
                  <a:cubicBezTo>
                    <a:pt x="375" y="47"/>
                    <a:pt x="375" y="47"/>
                    <a:pt x="375" y="47"/>
                  </a:cubicBezTo>
                  <a:cubicBezTo>
                    <a:pt x="376" y="47"/>
                    <a:pt x="376" y="47"/>
                    <a:pt x="376" y="47"/>
                  </a:cubicBezTo>
                  <a:cubicBezTo>
                    <a:pt x="376" y="44"/>
                    <a:pt x="376" y="44"/>
                    <a:pt x="376" y="44"/>
                  </a:cubicBezTo>
                  <a:cubicBezTo>
                    <a:pt x="376" y="44"/>
                    <a:pt x="376" y="44"/>
                    <a:pt x="376" y="44"/>
                  </a:cubicBezTo>
                  <a:cubicBezTo>
                    <a:pt x="376" y="43"/>
                    <a:pt x="376" y="43"/>
                    <a:pt x="376" y="43"/>
                  </a:cubicBezTo>
                  <a:cubicBezTo>
                    <a:pt x="377" y="44"/>
                    <a:pt x="377" y="44"/>
                    <a:pt x="378" y="44"/>
                  </a:cubicBezTo>
                  <a:cubicBezTo>
                    <a:pt x="378" y="44"/>
                    <a:pt x="378" y="44"/>
                    <a:pt x="378" y="44"/>
                  </a:cubicBezTo>
                  <a:cubicBezTo>
                    <a:pt x="379" y="44"/>
                    <a:pt x="379" y="44"/>
                    <a:pt x="379" y="44"/>
                  </a:cubicBezTo>
                  <a:cubicBezTo>
                    <a:pt x="379" y="45"/>
                    <a:pt x="380" y="46"/>
                    <a:pt x="381" y="46"/>
                  </a:cubicBezTo>
                  <a:cubicBezTo>
                    <a:pt x="381" y="46"/>
                    <a:pt x="381" y="46"/>
                    <a:pt x="381" y="46"/>
                  </a:cubicBezTo>
                  <a:cubicBezTo>
                    <a:pt x="381" y="47"/>
                    <a:pt x="381" y="47"/>
                    <a:pt x="381" y="47"/>
                  </a:cubicBezTo>
                  <a:cubicBezTo>
                    <a:pt x="381" y="47"/>
                    <a:pt x="381" y="47"/>
                    <a:pt x="381" y="47"/>
                  </a:cubicBezTo>
                  <a:cubicBezTo>
                    <a:pt x="382" y="48"/>
                    <a:pt x="382" y="48"/>
                    <a:pt x="382" y="49"/>
                  </a:cubicBezTo>
                  <a:cubicBezTo>
                    <a:pt x="383" y="49"/>
                    <a:pt x="383" y="49"/>
                    <a:pt x="383" y="49"/>
                  </a:cubicBezTo>
                  <a:cubicBezTo>
                    <a:pt x="384" y="48"/>
                    <a:pt x="384" y="48"/>
                    <a:pt x="384" y="48"/>
                  </a:cubicBezTo>
                  <a:cubicBezTo>
                    <a:pt x="385" y="48"/>
                    <a:pt x="385" y="48"/>
                    <a:pt x="385" y="48"/>
                  </a:cubicBezTo>
                  <a:cubicBezTo>
                    <a:pt x="385" y="47"/>
                    <a:pt x="385" y="47"/>
                    <a:pt x="385" y="47"/>
                  </a:cubicBezTo>
                  <a:cubicBezTo>
                    <a:pt x="386" y="47"/>
                    <a:pt x="386" y="47"/>
                    <a:pt x="386" y="47"/>
                  </a:cubicBezTo>
                  <a:cubicBezTo>
                    <a:pt x="386" y="47"/>
                    <a:pt x="386" y="47"/>
                    <a:pt x="386" y="47"/>
                  </a:cubicBezTo>
                  <a:cubicBezTo>
                    <a:pt x="387" y="47"/>
                    <a:pt x="387" y="47"/>
                    <a:pt x="387" y="47"/>
                  </a:cubicBezTo>
                  <a:cubicBezTo>
                    <a:pt x="387" y="46"/>
                    <a:pt x="387" y="46"/>
                    <a:pt x="387" y="46"/>
                  </a:cubicBezTo>
                  <a:cubicBezTo>
                    <a:pt x="388" y="46"/>
                    <a:pt x="388" y="46"/>
                    <a:pt x="389" y="46"/>
                  </a:cubicBezTo>
                  <a:cubicBezTo>
                    <a:pt x="389" y="45"/>
                    <a:pt x="389" y="45"/>
                    <a:pt x="389" y="45"/>
                  </a:cubicBezTo>
                  <a:cubicBezTo>
                    <a:pt x="390" y="46"/>
                    <a:pt x="390" y="46"/>
                    <a:pt x="390" y="46"/>
                  </a:cubicBezTo>
                  <a:cubicBezTo>
                    <a:pt x="390" y="46"/>
                    <a:pt x="390" y="46"/>
                    <a:pt x="390" y="46"/>
                  </a:cubicBezTo>
                  <a:cubicBezTo>
                    <a:pt x="390" y="47"/>
                    <a:pt x="390" y="47"/>
                    <a:pt x="390" y="47"/>
                  </a:cubicBezTo>
                  <a:cubicBezTo>
                    <a:pt x="388" y="47"/>
                    <a:pt x="388" y="47"/>
                    <a:pt x="388" y="47"/>
                  </a:cubicBezTo>
                  <a:cubicBezTo>
                    <a:pt x="388" y="47"/>
                    <a:pt x="387" y="48"/>
                    <a:pt x="386" y="48"/>
                  </a:cubicBezTo>
                  <a:cubicBezTo>
                    <a:pt x="386" y="51"/>
                    <a:pt x="386" y="51"/>
                    <a:pt x="386" y="51"/>
                  </a:cubicBezTo>
                  <a:cubicBezTo>
                    <a:pt x="387" y="51"/>
                    <a:pt x="387" y="51"/>
                    <a:pt x="387" y="51"/>
                  </a:cubicBezTo>
                  <a:cubicBezTo>
                    <a:pt x="387" y="51"/>
                    <a:pt x="387" y="51"/>
                    <a:pt x="387" y="51"/>
                  </a:cubicBezTo>
                  <a:cubicBezTo>
                    <a:pt x="386" y="51"/>
                    <a:pt x="385" y="51"/>
                    <a:pt x="385" y="51"/>
                  </a:cubicBezTo>
                  <a:cubicBezTo>
                    <a:pt x="385" y="51"/>
                    <a:pt x="385" y="52"/>
                    <a:pt x="384" y="51"/>
                  </a:cubicBezTo>
                  <a:cubicBezTo>
                    <a:pt x="384" y="51"/>
                    <a:pt x="384" y="51"/>
                    <a:pt x="384" y="51"/>
                  </a:cubicBezTo>
                  <a:cubicBezTo>
                    <a:pt x="384" y="51"/>
                    <a:pt x="383" y="51"/>
                    <a:pt x="382" y="51"/>
                  </a:cubicBezTo>
                  <a:cubicBezTo>
                    <a:pt x="382" y="51"/>
                    <a:pt x="381" y="52"/>
                    <a:pt x="381" y="52"/>
                  </a:cubicBezTo>
                  <a:cubicBezTo>
                    <a:pt x="381" y="53"/>
                    <a:pt x="381" y="54"/>
                    <a:pt x="382" y="54"/>
                  </a:cubicBezTo>
                  <a:cubicBezTo>
                    <a:pt x="381" y="55"/>
                    <a:pt x="381" y="55"/>
                    <a:pt x="381" y="57"/>
                  </a:cubicBezTo>
                  <a:cubicBezTo>
                    <a:pt x="383" y="57"/>
                    <a:pt x="384" y="57"/>
                    <a:pt x="385" y="56"/>
                  </a:cubicBezTo>
                  <a:cubicBezTo>
                    <a:pt x="385" y="56"/>
                    <a:pt x="385" y="56"/>
                    <a:pt x="385" y="56"/>
                  </a:cubicBezTo>
                  <a:cubicBezTo>
                    <a:pt x="386" y="57"/>
                    <a:pt x="384" y="57"/>
                    <a:pt x="386" y="58"/>
                  </a:cubicBezTo>
                  <a:cubicBezTo>
                    <a:pt x="385" y="60"/>
                    <a:pt x="385" y="58"/>
                    <a:pt x="384" y="59"/>
                  </a:cubicBezTo>
                  <a:cubicBezTo>
                    <a:pt x="384" y="60"/>
                    <a:pt x="384" y="60"/>
                    <a:pt x="384" y="60"/>
                  </a:cubicBezTo>
                  <a:cubicBezTo>
                    <a:pt x="382" y="60"/>
                    <a:pt x="382" y="60"/>
                    <a:pt x="382" y="60"/>
                  </a:cubicBezTo>
                  <a:cubicBezTo>
                    <a:pt x="382" y="60"/>
                    <a:pt x="382" y="60"/>
                    <a:pt x="382" y="60"/>
                  </a:cubicBezTo>
                  <a:cubicBezTo>
                    <a:pt x="381" y="60"/>
                    <a:pt x="381" y="60"/>
                    <a:pt x="381" y="60"/>
                  </a:cubicBezTo>
                  <a:cubicBezTo>
                    <a:pt x="380" y="61"/>
                    <a:pt x="380" y="61"/>
                    <a:pt x="380" y="61"/>
                  </a:cubicBezTo>
                  <a:cubicBezTo>
                    <a:pt x="380" y="61"/>
                    <a:pt x="379" y="62"/>
                    <a:pt x="379" y="62"/>
                  </a:cubicBezTo>
                  <a:cubicBezTo>
                    <a:pt x="379" y="63"/>
                    <a:pt x="379" y="63"/>
                    <a:pt x="379" y="63"/>
                  </a:cubicBezTo>
                  <a:cubicBezTo>
                    <a:pt x="378" y="63"/>
                    <a:pt x="378" y="63"/>
                    <a:pt x="378" y="63"/>
                  </a:cubicBezTo>
                  <a:cubicBezTo>
                    <a:pt x="378" y="64"/>
                    <a:pt x="378" y="64"/>
                    <a:pt x="377" y="64"/>
                  </a:cubicBezTo>
                  <a:cubicBezTo>
                    <a:pt x="377" y="65"/>
                    <a:pt x="377" y="65"/>
                    <a:pt x="377" y="65"/>
                  </a:cubicBezTo>
                  <a:cubicBezTo>
                    <a:pt x="377" y="64"/>
                    <a:pt x="376" y="64"/>
                    <a:pt x="375" y="64"/>
                  </a:cubicBezTo>
                  <a:cubicBezTo>
                    <a:pt x="375" y="65"/>
                    <a:pt x="375" y="65"/>
                    <a:pt x="375" y="65"/>
                  </a:cubicBezTo>
                  <a:cubicBezTo>
                    <a:pt x="375" y="65"/>
                    <a:pt x="375" y="65"/>
                    <a:pt x="375" y="65"/>
                  </a:cubicBezTo>
                  <a:cubicBezTo>
                    <a:pt x="375" y="66"/>
                    <a:pt x="375" y="66"/>
                    <a:pt x="375" y="66"/>
                  </a:cubicBezTo>
                  <a:cubicBezTo>
                    <a:pt x="374" y="66"/>
                    <a:pt x="374" y="66"/>
                    <a:pt x="374" y="66"/>
                  </a:cubicBezTo>
                  <a:cubicBezTo>
                    <a:pt x="374" y="68"/>
                    <a:pt x="374" y="68"/>
                    <a:pt x="374" y="68"/>
                  </a:cubicBezTo>
                  <a:cubicBezTo>
                    <a:pt x="373" y="68"/>
                    <a:pt x="373" y="68"/>
                    <a:pt x="373" y="69"/>
                  </a:cubicBezTo>
                  <a:cubicBezTo>
                    <a:pt x="374" y="69"/>
                    <a:pt x="374" y="69"/>
                    <a:pt x="374" y="69"/>
                  </a:cubicBezTo>
                  <a:cubicBezTo>
                    <a:pt x="374" y="70"/>
                    <a:pt x="374" y="70"/>
                    <a:pt x="374" y="70"/>
                  </a:cubicBezTo>
                  <a:cubicBezTo>
                    <a:pt x="376" y="71"/>
                    <a:pt x="374" y="70"/>
                    <a:pt x="374" y="72"/>
                  </a:cubicBezTo>
                  <a:cubicBezTo>
                    <a:pt x="375" y="73"/>
                    <a:pt x="375" y="73"/>
                    <a:pt x="375" y="73"/>
                  </a:cubicBezTo>
                  <a:cubicBezTo>
                    <a:pt x="375" y="73"/>
                    <a:pt x="376" y="73"/>
                    <a:pt x="377" y="73"/>
                  </a:cubicBezTo>
                  <a:cubicBezTo>
                    <a:pt x="377" y="74"/>
                    <a:pt x="377" y="74"/>
                    <a:pt x="377" y="74"/>
                  </a:cubicBezTo>
                  <a:cubicBezTo>
                    <a:pt x="375" y="74"/>
                    <a:pt x="376" y="74"/>
                    <a:pt x="374" y="75"/>
                  </a:cubicBezTo>
                  <a:cubicBezTo>
                    <a:pt x="374" y="74"/>
                    <a:pt x="374" y="74"/>
                    <a:pt x="374" y="74"/>
                  </a:cubicBezTo>
                  <a:cubicBezTo>
                    <a:pt x="373" y="73"/>
                    <a:pt x="373" y="73"/>
                    <a:pt x="372" y="73"/>
                  </a:cubicBezTo>
                  <a:cubicBezTo>
                    <a:pt x="372" y="73"/>
                    <a:pt x="372" y="73"/>
                    <a:pt x="372" y="73"/>
                  </a:cubicBezTo>
                  <a:cubicBezTo>
                    <a:pt x="371" y="73"/>
                    <a:pt x="371" y="73"/>
                    <a:pt x="371" y="73"/>
                  </a:cubicBezTo>
                  <a:cubicBezTo>
                    <a:pt x="372" y="72"/>
                    <a:pt x="372" y="72"/>
                    <a:pt x="372" y="72"/>
                  </a:cubicBezTo>
                  <a:cubicBezTo>
                    <a:pt x="370" y="71"/>
                    <a:pt x="369" y="71"/>
                    <a:pt x="368" y="69"/>
                  </a:cubicBezTo>
                  <a:cubicBezTo>
                    <a:pt x="368" y="69"/>
                    <a:pt x="368" y="69"/>
                    <a:pt x="368" y="68"/>
                  </a:cubicBezTo>
                  <a:cubicBezTo>
                    <a:pt x="368" y="68"/>
                    <a:pt x="368" y="68"/>
                    <a:pt x="368" y="68"/>
                  </a:cubicBezTo>
                  <a:cubicBezTo>
                    <a:pt x="368" y="68"/>
                    <a:pt x="368" y="67"/>
                    <a:pt x="369" y="67"/>
                  </a:cubicBezTo>
                  <a:cubicBezTo>
                    <a:pt x="369" y="67"/>
                    <a:pt x="369" y="67"/>
                    <a:pt x="369" y="67"/>
                  </a:cubicBezTo>
                  <a:cubicBezTo>
                    <a:pt x="369" y="65"/>
                    <a:pt x="369" y="65"/>
                    <a:pt x="369" y="65"/>
                  </a:cubicBezTo>
                  <a:cubicBezTo>
                    <a:pt x="369" y="65"/>
                    <a:pt x="369" y="65"/>
                    <a:pt x="369" y="65"/>
                  </a:cubicBezTo>
                  <a:cubicBezTo>
                    <a:pt x="369" y="63"/>
                    <a:pt x="369" y="63"/>
                    <a:pt x="369" y="63"/>
                  </a:cubicBezTo>
                  <a:cubicBezTo>
                    <a:pt x="369" y="63"/>
                    <a:pt x="369" y="63"/>
                    <a:pt x="369" y="63"/>
                  </a:cubicBezTo>
                  <a:cubicBezTo>
                    <a:pt x="368" y="63"/>
                    <a:pt x="368" y="63"/>
                    <a:pt x="368" y="64"/>
                  </a:cubicBezTo>
                  <a:cubicBezTo>
                    <a:pt x="367" y="64"/>
                    <a:pt x="367" y="64"/>
                    <a:pt x="367" y="64"/>
                  </a:cubicBezTo>
                  <a:cubicBezTo>
                    <a:pt x="368" y="63"/>
                    <a:pt x="368" y="63"/>
                    <a:pt x="368" y="63"/>
                  </a:cubicBezTo>
                  <a:cubicBezTo>
                    <a:pt x="368" y="63"/>
                    <a:pt x="368" y="63"/>
                    <a:pt x="368" y="63"/>
                  </a:cubicBezTo>
                  <a:cubicBezTo>
                    <a:pt x="368" y="63"/>
                    <a:pt x="368" y="63"/>
                    <a:pt x="368" y="63"/>
                  </a:cubicBezTo>
                  <a:cubicBezTo>
                    <a:pt x="369" y="63"/>
                    <a:pt x="369" y="63"/>
                    <a:pt x="369" y="63"/>
                  </a:cubicBezTo>
                  <a:cubicBezTo>
                    <a:pt x="369" y="61"/>
                    <a:pt x="369" y="61"/>
                    <a:pt x="369" y="61"/>
                  </a:cubicBezTo>
                  <a:cubicBezTo>
                    <a:pt x="368" y="61"/>
                    <a:pt x="368" y="61"/>
                    <a:pt x="368" y="61"/>
                  </a:cubicBezTo>
                  <a:cubicBezTo>
                    <a:pt x="368" y="61"/>
                    <a:pt x="368" y="61"/>
                    <a:pt x="368" y="61"/>
                  </a:cubicBezTo>
                  <a:cubicBezTo>
                    <a:pt x="368" y="61"/>
                    <a:pt x="368" y="61"/>
                    <a:pt x="368" y="61"/>
                  </a:cubicBezTo>
                  <a:cubicBezTo>
                    <a:pt x="367" y="62"/>
                    <a:pt x="367" y="62"/>
                    <a:pt x="367" y="63"/>
                  </a:cubicBezTo>
                  <a:cubicBezTo>
                    <a:pt x="365" y="63"/>
                    <a:pt x="365" y="63"/>
                    <a:pt x="365" y="63"/>
                  </a:cubicBezTo>
                  <a:cubicBezTo>
                    <a:pt x="365" y="61"/>
                    <a:pt x="365" y="62"/>
                    <a:pt x="364" y="60"/>
                  </a:cubicBezTo>
                  <a:cubicBezTo>
                    <a:pt x="362" y="60"/>
                    <a:pt x="362" y="59"/>
                    <a:pt x="360" y="58"/>
                  </a:cubicBezTo>
                  <a:cubicBezTo>
                    <a:pt x="360" y="59"/>
                    <a:pt x="360" y="59"/>
                    <a:pt x="360" y="60"/>
                  </a:cubicBezTo>
                  <a:cubicBezTo>
                    <a:pt x="360" y="60"/>
                    <a:pt x="359" y="60"/>
                    <a:pt x="359" y="60"/>
                  </a:cubicBezTo>
                  <a:cubicBezTo>
                    <a:pt x="359" y="62"/>
                    <a:pt x="360" y="64"/>
                    <a:pt x="360" y="65"/>
                  </a:cubicBezTo>
                  <a:cubicBezTo>
                    <a:pt x="360" y="65"/>
                    <a:pt x="360" y="65"/>
                    <a:pt x="360" y="65"/>
                  </a:cubicBezTo>
                  <a:cubicBezTo>
                    <a:pt x="360" y="66"/>
                    <a:pt x="360" y="66"/>
                    <a:pt x="360" y="66"/>
                  </a:cubicBezTo>
                  <a:cubicBezTo>
                    <a:pt x="359" y="65"/>
                    <a:pt x="359" y="66"/>
                    <a:pt x="357" y="66"/>
                  </a:cubicBezTo>
                  <a:cubicBezTo>
                    <a:pt x="357" y="67"/>
                    <a:pt x="358" y="66"/>
                    <a:pt x="357" y="67"/>
                  </a:cubicBezTo>
                  <a:cubicBezTo>
                    <a:pt x="357" y="67"/>
                    <a:pt x="357" y="67"/>
                    <a:pt x="356" y="67"/>
                  </a:cubicBezTo>
                  <a:cubicBezTo>
                    <a:pt x="356" y="67"/>
                    <a:pt x="356" y="67"/>
                    <a:pt x="356" y="67"/>
                  </a:cubicBezTo>
                  <a:cubicBezTo>
                    <a:pt x="354" y="67"/>
                    <a:pt x="354" y="67"/>
                    <a:pt x="354" y="67"/>
                  </a:cubicBezTo>
                  <a:cubicBezTo>
                    <a:pt x="354" y="66"/>
                    <a:pt x="354" y="66"/>
                    <a:pt x="354" y="66"/>
                  </a:cubicBezTo>
                  <a:cubicBezTo>
                    <a:pt x="351" y="66"/>
                    <a:pt x="351" y="66"/>
                    <a:pt x="351" y="66"/>
                  </a:cubicBezTo>
                  <a:cubicBezTo>
                    <a:pt x="350" y="66"/>
                    <a:pt x="350" y="64"/>
                    <a:pt x="348" y="65"/>
                  </a:cubicBezTo>
                  <a:cubicBezTo>
                    <a:pt x="348" y="65"/>
                    <a:pt x="348" y="65"/>
                    <a:pt x="348" y="65"/>
                  </a:cubicBezTo>
                  <a:cubicBezTo>
                    <a:pt x="347" y="65"/>
                    <a:pt x="347" y="65"/>
                    <a:pt x="347" y="65"/>
                  </a:cubicBezTo>
                  <a:cubicBezTo>
                    <a:pt x="347" y="66"/>
                    <a:pt x="347" y="66"/>
                    <a:pt x="347" y="66"/>
                  </a:cubicBezTo>
                  <a:cubicBezTo>
                    <a:pt x="346" y="66"/>
                    <a:pt x="345" y="66"/>
                    <a:pt x="345" y="66"/>
                  </a:cubicBezTo>
                  <a:cubicBezTo>
                    <a:pt x="345" y="67"/>
                    <a:pt x="345" y="67"/>
                    <a:pt x="345" y="67"/>
                  </a:cubicBezTo>
                  <a:cubicBezTo>
                    <a:pt x="344" y="67"/>
                    <a:pt x="344" y="67"/>
                    <a:pt x="343" y="68"/>
                  </a:cubicBezTo>
                  <a:cubicBezTo>
                    <a:pt x="343" y="67"/>
                    <a:pt x="342" y="67"/>
                    <a:pt x="341" y="66"/>
                  </a:cubicBezTo>
                  <a:cubicBezTo>
                    <a:pt x="341" y="66"/>
                    <a:pt x="341" y="66"/>
                    <a:pt x="341" y="67"/>
                  </a:cubicBezTo>
                  <a:cubicBezTo>
                    <a:pt x="339" y="66"/>
                    <a:pt x="339" y="67"/>
                    <a:pt x="339" y="65"/>
                  </a:cubicBezTo>
                  <a:cubicBezTo>
                    <a:pt x="337" y="65"/>
                    <a:pt x="336" y="66"/>
                    <a:pt x="336" y="64"/>
                  </a:cubicBezTo>
                  <a:cubicBezTo>
                    <a:pt x="335" y="64"/>
                    <a:pt x="335" y="64"/>
                    <a:pt x="335" y="64"/>
                  </a:cubicBezTo>
                  <a:cubicBezTo>
                    <a:pt x="335" y="64"/>
                    <a:pt x="335" y="64"/>
                    <a:pt x="335" y="64"/>
                  </a:cubicBezTo>
                  <a:cubicBezTo>
                    <a:pt x="334" y="64"/>
                    <a:pt x="334" y="64"/>
                    <a:pt x="334" y="64"/>
                  </a:cubicBezTo>
                  <a:cubicBezTo>
                    <a:pt x="334" y="63"/>
                    <a:pt x="334" y="63"/>
                    <a:pt x="334" y="63"/>
                  </a:cubicBezTo>
                  <a:cubicBezTo>
                    <a:pt x="334" y="63"/>
                    <a:pt x="333" y="63"/>
                    <a:pt x="333" y="63"/>
                  </a:cubicBezTo>
                  <a:cubicBezTo>
                    <a:pt x="333" y="63"/>
                    <a:pt x="333" y="63"/>
                    <a:pt x="333" y="63"/>
                  </a:cubicBezTo>
                  <a:cubicBezTo>
                    <a:pt x="332" y="62"/>
                    <a:pt x="332" y="62"/>
                    <a:pt x="332" y="62"/>
                  </a:cubicBezTo>
                  <a:cubicBezTo>
                    <a:pt x="332" y="63"/>
                    <a:pt x="332" y="63"/>
                    <a:pt x="332" y="63"/>
                  </a:cubicBezTo>
                  <a:cubicBezTo>
                    <a:pt x="329" y="63"/>
                    <a:pt x="329" y="63"/>
                    <a:pt x="329" y="63"/>
                  </a:cubicBezTo>
                  <a:cubicBezTo>
                    <a:pt x="329" y="64"/>
                    <a:pt x="329" y="64"/>
                    <a:pt x="329" y="64"/>
                  </a:cubicBezTo>
                  <a:cubicBezTo>
                    <a:pt x="328" y="64"/>
                    <a:pt x="328" y="64"/>
                    <a:pt x="328" y="64"/>
                  </a:cubicBezTo>
                  <a:cubicBezTo>
                    <a:pt x="328" y="63"/>
                    <a:pt x="328" y="63"/>
                    <a:pt x="329" y="62"/>
                  </a:cubicBezTo>
                  <a:cubicBezTo>
                    <a:pt x="329" y="61"/>
                    <a:pt x="328" y="60"/>
                    <a:pt x="327" y="60"/>
                  </a:cubicBezTo>
                  <a:cubicBezTo>
                    <a:pt x="327" y="61"/>
                    <a:pt x="327" y="61"/>
                    <a:pt x="327" y="61"/>
                  </a:cubicBezTo>
                  <a:cubicBezTo>
                    <a:pt x="326" y="61"/>
                    <a:pt x="326" y="61"/>
                    <a:pt x="326" y="62"/>
                  </a:cubicBezTo>
                  <a:cubicBezTo>
                    <a:pt x="324" y="62"/>
                    <a:pt x="325" y="62"/>
                    <a:pt x="324" y="61"/>
                  </a:cubicBezTo>
                  <a:cubicBezTo>
                    <a:pt x="323" y="61"/>
                    <a:pt x="323" y="60"/>
                    <a:pt x="323" y="60"/>
                  </a:cubicBezTo>
                  <a:cubicBezTo>
                    <a:pt x="323" y="60"/>
                    <a:pt x="324" y="59"/>
                    <a:pt x="324" y="59"/>
                  </a:cubicBezTo>
                  <a:cubicBezTo>
                    <a:pt x="323" y="59"/>
                    <a:pt x="323" y="59"/>
                    <a:pt x="323" y="59"/>
                  </a:cubicBezTo>
                  <a:cubicBezTo>
                    <a:pt x="322" y="57"/>
                    <a:pt x="322" y="58"/>
                    <a:pt x="323" y="56"/>
                  </a:cubicBezTo>
                  <a:cubicBezTo>
                    <a:pt x="321" y="55"/>
                    <a:pt x="320" y="55"/>
                    <a:pt x="319" y="54"/>
                  </a:cubicBezTo>
                  <a:cubicBezTo>
                    <a:pt x="319" y="55"/>
                    <a:pt x="319" y="55"/>
                    <a:pt x="319" y="55"/>
                  </a:cubicBezTo>
                  <a:cubicBezTo>
                    <a:pt x="317" y="55"/>
                    <a:pt x="317" y="55"/>
                    <a:pt x="317" y="55"/>
                  </a:cubicBezTo>
                  <a:cubicBezTo>
                    <a:pt x="317" y="55"/>
                    <a:pt x="317" y="55"/>
                    <a:pt x="317" y="55"/>
                  </a:cubicBezTo>
                  <a:cubicBezTo>
                    <a:pt x="316" y="55"/>
                    <a:pt x="315" y="55"/>
                    <a:pt x="314" y="55"/>
                  </a:cubicBezTo>
                  <a:cubicBezTo>
                    <a:pt x="314" y="55"/>
                    <a:pt x="314" y="55"/>
                    <a:pt x="314" y="55"/>
                  </a:cubicBezTo>
                  <a:cubicBezTo>
                    <a:pt x="313" y="55"/>
                    <a:pt x="313" y="55"/>
                    <a:pt x="312" y="55"/>
                  </a:cubicBezTo>
                  <a:cubicBezTo>
                    <a:pt x="312" y="56"/>
                    <a:pt x="312" y="56"/>
                    <a:pt x="312" y="56"/>
                  </a:cubicBezTo>
                  <a:cubicBezTo>
                    <a:pt x="311" y="56"/>
                    <a:pt x="311" y="55"/>
                    <a:pt x="311" y="55"/>
                  </a:cubicBezTo>
                  <a:cubicBezTo>
                    <a:pt x="310" y="55"/>
                    <a:pt x="308" y="55"/>
                    <a:pt x="308" y="56"/>
                  </a:cubicBezTo>
                  <a:cubicBezTo>
                    <a:pt x="307" y="56"/>
                    <a:pt x="307" y="56"/>
                    <a:pt x="307" y="56"/>
                  </a:cubicBezTo>
                  <a:cubicBezTo>
                    <a:pt x="307" y="56"/>
                    <a:pt x="307" y="57"/>
                    <a:pt x="308" y="57"/>
                  </a:cubicBezTo>
                  <a:cubicBezTo>
                    <a:pt x="307" y="57"/>
                    <a:pt x="307" y="57"/>
                    <a:pt x="307" y="57"/>
                  </a:cubicBezTo>
                  <a:cubicBezTo>
                    <a:pt x="307" y="58"/>
                    <a:pt x="307" y="59"/>
                    <a:pt x="307" y="59"/>
                  </a:cubicBezTo>
                  <a:cubicBezTo>
                    <a:pt x="306" y="59"/>
                    <a:pt x="306" y="59"/>
                    <a:pt x="306" y="59"/>
                  </a:cubicBezTo>
                  <a:cubicBezTo>
                    <a:pt x="306" y="60"/>
                    <a:pt x="306" y="60"/>
                    <a:pt x="305" y="61"/>
                  </a:cubicBezTo>
                  <a:cubicBezTo>
                    <a:pt x="305" y="61"/>
                    <a:pt x="305" y="62"/>
                    <a:pt x="305" y="62"/>
                  </a:cubicBezTo>
                  <a:cubicBezTo>
                    <a:pt x="305" y="62"/>
                    <a:pt x="306" y="62"/>
                    <a:pt x="306" y="63"/>
                  </a:cubicBezTo>
                  <a:cubicBezTo>
                    <a:pt x="306" y="62"/>
                    <a:pt x="306" y="62"/>
                    <a:pt x="306" y="62"/>
                  </a:cubicBezTo>
                  <a:cubicBezTo>
                    <a:pt x="306" y="62"/>
                    <a:pt x="307" y="62"/>
                    <a:pt x="307" y="62"/>
                  </a:cubicBezTo>
                  <a:cubicBezTo>
                    <a:pt x="307" y="62"/>
                    <a:pt x="307" y="62"/>
                    <a:pt x="307" y="62"/>
                  </a:cubicBezTo>
                  <a:cubicBezTo>
                    <a:pt x="308" y="62"/>
                    <a:pt x="308" y="62"/>
                    <a:pt x="308" y="63"/>
                  </a:cubicBezTo>
                  <a:cubicBezTo>
                    <a:pt x="309" y="62"/>
                    <a:pt x="309" y="62"/>
                    <a:pt x="309" y="61"/>
                  </a:cubicBezTo>
                  <a:cubicBezTo>
                    <a:pt x="308" y="61"/>
                    <a:pt x="308" y="61"/>
                    <a:pt x="308" y="61"/>
                  </a:cubicBezTo>
                  <a:cubicBezTo>
                    <a:pt x="308" y="60"/>
                    <a:pt x="308" y="61"/>
                    <a:pt x="309" y="60"/>
                  </a:cubicBezTo>
                  <a:cubicBezTo>
                    <a:pt x="309" y="60"/>
                    <a:pt x="309" y="60"/>
                    <a:pt x="309" y="60"/>
                  </a:cubicBezTo>
                  <a:cubicBezTo>
                    <a:pt x="309" y="60"/>
                    <a:pt x="310" y="60"/>
                    <a:pt x="310" y="60"/>
                  </a:cubicBezTo>
                  <a:cubicBezTo>
                    <a:pt x="310" y="61"/>
                    <a:pt x="310" y="61"/>
                    <a:pt x="310" y="61"/>
                  </a:cubicBezTo>
                  <a:cubicBezTo>
                    <a:pt x="310" y="61"/>
                    <a:pt x="311" y="61"/>
                    <a:pt x="311" y="61"/>
                  </a:cubicBezTo>
                  <a:cubicBezTo>
                    <a:pt x="312" y="60"/>
                    <a:pt x="312" y="61"/>
                    <a:pt x="312" y="60"/>
                  </a:cubicBezTo>
                  <a:cubicBezTo>
                    <a:pt x="313" y="60"/>
                    <a:pt x="313" y="59"/>
                    <a:pt x="313" y="59"/>
                  </a:cubicBezTo>
                  <a:cubicBezTo>
                    <a:pt x="314" y="59"/>
                    <a:pt x="315" y="59"/>
                    <a:pt x="316" y="59"/>
                  </a:cubicBezTo>
                  <a:cubicBezTo>
                    <a:pt x="316" y="59"/>
                    <a:pt x="316" y="59"/>
                    <a:pt x="316" y="59"/>
                  </a:cubicBezTo>
                  <a:cubicBezTo>
                    <a:pt x="317" y="59"/>
                    <a:pt x="317" y="59"/>
                    <a:pt x="317" y="59"/>
                  </a:cubicBezTo>
                  <a:cubicBezTo>
                    <a:pt x="317" y="59"/>
                    <a:pt x="317" y="59"/>
                    <a:pt x="317" y="59"/>
                  </a:cubicBezTo>
                  <a:cubicBezTo>
                    <a:pt x="318" y="59"/>
                    <a:pt x="318" y="59"/>
                    <a:pt x="318" y="59"/>
                  </a:cubicBezTo>
                  <a:cubicBezTo>
                    <a:pt x="317" y="57"/>
                    <a:pt x="317" y="57"/>
                    <a:pt x="317" y="57"/>
                  </a:cubicBezTo>
                  <a:cubicBezTo>
                    <a:pt x="317" y="57"/>
                    <a:pt x="317" y="57"/>
                    <a:pt x="317" y="57"/>
                  </a:cubicBezTo>
                  <a:cubicBezTo>
                    <a:pt x="318" y="56"/>
                    <a:pt x="318" y="57"/>
                    <a:pt x="319" y="57"/>
                  </a:cubicBezTo>
                  <a:cubicBezTo>
                    <a:pt x="319" y="58"/>
                    <a:pt x="320" y="58"/>
                    <a:pt x="320" y="58"/>
                  </a:cubicBezTo>
                  <a:cubicBezTo>
                    <a:pt x="320" y="59"/>
                    <a:pt x="320" y="58"/>
                    <a:pt x="320" y="59"/>
                  </a:cubicBezTo>
                  <a:cubicBezTo>
                    <a:pt x="319" y="59"/>
                    <a:pt x="318" y="58"/>
                    <a:pt x="317" y="60"/>
                  </a:cubicBezTo>
                  <a:cubicBezTo>
                    <a:pt x="315" y="60"/>
                    <a:pt x="315" y="60"/>
                    <a:pt x="314" y="62"/>
                  </a:cubicBezTo>
                  <a:cubicBezTo>
                    <a:pt x="314" y="62"/>
                    <a:pt x="314" y="62"/>
                    <a:pt x="314" y="62"/>
                  </a:cubicBezTo>
                  <a:cubicBezTo>
                    <a:pt x="314" y="63"/>
                    <a:pt x="314" y="63"/>
                    <a:pt x="314" y="63"/>
                  </a:cubicBezTo>
                  <a:cubicBezTo>
                    <a:pt x="313" y="63"/>
                    <a:pt x="312" y="63"/>
                    <a:pt x="311" y="63"/>
                  </a:cubicBezTo>
                  <a:cubicBezTo>
                    <a:pt x="311" y="63"/>
                    <a:pt x="311" y="63"/>
                    <a:pt x="311" y="63"/>
                  </a:cubicBezTo>
                  <a:cubicBezTo>
                    <a:pt x="310" y="64"/>
                    <a:pt x="310" y="63"/>
                    <a:pt x="310" y="65"/>
                  </a:cubicBezTo>
                  <a:cubicBezTo>
                    <a:pt x="308" y="65"/>
                    <a:pt x="308" y="65"/>
                    <a:pt x="308" y="65"/>
                  </a:cubicBezTo>
                  <a:cubicBezTo>
                    <a:pt x="308" y="66"/>
                    <a:pt x="308" y="66"/>
                    <a:pt x="307" y="67"/>
                  </a:cubicBezTo>
                  <a:cubicBezTo>
                    <a:pt x="307" y="67"/>
                    <a:pt x="307" y="68"/>
                    <a:pt x="307" y="69"/>
                  </a:cubicBezTo>
                  <a:cubicBezTo>
                    <a:pt x="308" y="69"/>
                    <a:pt x="308" y="69"/>
                    <a:pt x="308" y="69"/>
                  </a:cubicBezTo>
                  <a:cubicBezTo>
                    <a:pt x="308" y="70"/>
                    <a:pt x="309" y="70"/>
                    <a:pt x="308" y="71"/>
                  </a:cubicBezTo>
                  <a:cubicBezTo>
                    <a:pt x="308" y="71"/>
                    <a:pt x="308" y="71"/>
                    <a:pt x="308" y="71"/>
                  </a:cubicBezTo>
                  <a:cubicBezTo>
                    <a:pt x="308" y="71"/>
                    <a:pt x="308" y="72"/>
                    <a:pt x="308" y="72"/>
                  </a:cubicBezTo>
                  <a:cubicBezTo>
                    <a:pt x="308" y="73"/>
                    <a:pt x="309" y="72"/>
                    <a:pt x="310" y="75"/>
                  </a:cubicBezTo>
                  <a:cubicBezTo>
                    <a:pt x="308" y="75"/>
                    <a:pt x="308" y="75"/>
                    <a:pt x="308" y="77"/>
                  </a:cubicBezTo>
                  <a:cubicBezTo>
                    <a:pt x="307" y="77"/>
                    <a:pt x="308" y="77"/>
                    <a:pt x="307" y="77"/>
                  </a:cubicBezTo>
                  <a:cubicBezTo>
                    <a:pt x="306" y="76"/>
                    <a:pt x="306" y="75"/>
                    <a:pt x="305" y="74"/>
                  </a:cubicBezTo>
                  <a:cubicBezTo>
                    <a:pt x="305" y="73"/>
                    <a:pt x="305" y="73"/>
                    <a:pt x="305" y="73"/>
                  </a:cubicBezTo>
                  <a:cubicBezTo>
                    <a:pt x="304" y="73"/>
                    <a:pt x="304" y="73"/>
                    <a:pt x="304" y="73"/>
                  </a:cubicBezTo>
                  <a:cubicBezTo>
                    <a:pt x="304" y="71"/>
                    <a:pt x="304" y="69"/>
                    <a:pt x="304" y="67"/>
                  </a:cubicBezTo>
                  <a:cubicBezTo>
                    <a:pt x="303" y="68"/>
                    <a:pt x="303" y="70"/>
                    <a:pt x="303" y="71"/>
                  </a:cubicBezTo>
                  <a:cubicBezTo>
                    <a:pt x="303" y="71"/>
                    <a:pt x="302" y="72"/>
                    <a:pt x="302" y="72"/>
                  </a:cubicBezTo>
                  <a:cubicBezTo>
                    <a:pt x="302" y="71"/>
                    <a:pt x="302" y="70"/>
                    <a:pt x="302" y="69"/>
                  </a:cubicBezTo>
                  <a:cubicBezTo>
                    <a:pt x="302" y="69"/>
                    <a:pt x="302" y="69"/>
                    <a:pt x="302" y="69"/>
                  </a:cubicBezTo>
                  <a:cubicBezTo>
                    <a:pt x="302" y="69"/>
                    <a:pt x="302" y="69"/>
                    <a:pt x="302" y="68"/>
                  </a:cubicBezTo>
                  <a:cubicBezTo>
                    <a:pt x="302" y="68"/>
                    <a:pt x="302" y="68"/>
                    <a:pt x="302" y="68"/>
                  </a:cubicBezTo>
                  <a:cubicBezTo>
                    <a:pt x="301" y="67"/>
                    <a:pt x="301" y="67"/>
                    <a:pt x="301" y="66"/>
                  </a:cubicBezTo>
                  <a:cubicBezTo>
                    <a:pt x="300" y="66"/>
                    <a:pt x="300" y="66"/>
                    <a:pt x="300" y="66"/>
                  </a:cubicBezTo>
                  <a:cubicBezTo>
                    <a:pt x="300" y="66"/>
                    <a:pt x="300" y="66"/>
                    <a:pt x="300" y="66"/>
                  </a:cubicBezTo>
                  <a:cubicBezTo>
                    <a:pt x="297" y="66"/>
                    <a:pt x="298" y="65"/>
                    <a:pt x="296" y="63"/>
                  </a:cubicBezTo>
                  <a:cubicBezTo>
                    <a:pt x="296" y="63"/>
                    <a:pt x="296" y="63"/>
                    <a:pt x="296" y="63"/>
                  </a:cubicBezTo>
                  <a:cubicBezTo>
                    <a:pt x="295" y="63"/>
                    <a:pt x="295" y="63"/>
                    <a:pt x="295" y="63"/>
                  </a:cubicBezTo>
                  <a:cubicBezTo>
                    <a:pt x="295" y="64"/>
                    <a:pt x="295" y="64"/>
                    <a:pt x="295" y="64"/>
                  </a:cubicBezTo>
                  <a:cubicBezTo>
                    <a:pt x="294" y="64"/>
                    <a:pt x="294" y="64"/>
                    <a:pt x="293" y="65"/>
                  </a:cubicBezTo>
                  <a:cubicBezTo>
                    <a:pt x="293" y="65"/>
                    <a:pt x="293" y="65"/>
                    <a:pt x="293" y="65"/>
                  </a:cubicBezTo>
                  <a:cubicBezTo>
                    <a:pt x="290" y="65"/>
                    <a:pt x="290" y="65"/>
                    <a:pt x="290" y="65"/>
                  </a:cubicBezTo>
                  <a:cubicBezTo>
                    <a:pt x="290" y="66"/>
                    <a:pt x="290" y="66"/>
                    <a:pt x="290" y="66"/>
                  </a:cubicBezTo>
                  <a:cubicBezTo>
                    <a:pt x="289" y="66"/>
                    <a:pt x="289" y="66"/>
                    <a:pt x="289" y="66"/>
                  </a:cubicBezTo>
                  <a:cubicBezTo>
                    <a:pt x="289" y="66"/>
                    <a:pt x="289" y="66"/>
                    <a:pt x="289" y="66"/>
                  </a:cubicBezTo>
                  <a:cubicBezTo>
                    <a:pt x="287" y="66"/>
                    <a:pt x="287" y="66"/>
                    <a:pt x="287" y="66"/>
                  </a:cubicBezTo>
                  <a:cubicBezTo>
                    <a:pt x="287" y="67"/>
                    <a:pt x="287" y="67"/>
                    <a:pt x="287" y="67"/>
                  </a:cubicBezTo>
                  <a:cubicBezTo>
                    <a:pt x="287" y="66"/>
                    <a:pt x="286" y="66"/>
                    <a:pt x="286" y="66"/>
                  </a:cubicBezTo>
                  <a:cubicBezTo>
                    <a:pt x="286" y="67"/>
                    <a:pt x="286" y="67"/>
                    <a:pt x="286" y="67"/>
                  </a:cubicBezTo>
                  <a:cubicBezTo>
                    <a:pt x="285" y="67"/>
                    <a:pt x="285" y="67"/>
                    <a:pt x="285" y="67"/>
                  </a:cubicBezTo>
                  <a:cubicBezTo>
                    <a:pt x="285" y="67"/>
                    <a:pt x="285" y="67"/>
                    <a:pt x="285" y="67"/>
                  </a:cubicBezTo>
                  <a:cubicBezTo>
                    <a:pt x="281" y="67"/>
                    <a:pt x="281" y="67"/>
                    <a:pt x="281" y="67"/>
                  </a:cubicBezTo>
                  <a:cubicBezTo>
                    <a:pt x="281" y="67"/>
                    <a:pt x="281" y="68"/>
                    <a:pt x="280" y="67"/>
                  </a:cubicBezTo>
                  <a:cubicBezTo>
                    <a:pt x="280" y="67"/>
                    <a:pt x="280" y="67"/>
                    <a:pt x="280" y="67"/>
                  </a:cubicBezTo>
                  <a:cubicBezTo>
                    <a:pt x="280" y="67"/>
                    <a:pt x="277" y="68"/>
                    <a:pt x="276" y="67"/>
                  </a:cubicBezTo>
                  <a:cubicBezTo>
                    <a:pt x="276" y="67"/>
                    <a:pt x="276" y="67"/>
                    <a:pt x="276" y="67"/>
                  </a:cubicBezTo>
                  <a:cubicBezTo>
                    <a:pt x="275" y="67"/>
                    <a:pt x="274" y="67"/>
                    <a:pt x="274" y="67"/>
                  </a:cubicBezTo>
                  <a:cubicBezTo>
                    <a:pt x="274" y="63"/>
                    <a:pt x="274" y="63"/>
                    <a:pt x="274" y="63"/>
                  </a:cubicBezTo>
                  <a:cubicBezTo>
                    <a:pt x="274" y="63"/>
                    <a:pt x="274" y="63"/>
                    <a:pt x="275" y="63"/>
                  </a:cubicBezTo>
                  <a:cubicBezTo>
                    <a:pt x="276" y="62"/>
                    <a:pt x="275" y="62"/>
                    <a:pt x="275" y="61"/>
                  </a:cubicBezTo>
                  <a:cubicBezTo>
                    <a:pt x="276" y="61"/>
                    <a:pt x="277" y="61"/>
                    <a:pt x="279" y="61"/>
                  </a:cubicBezTo>
                  <a:cubicBezTo>
                    <a:pt x="279" y="61"/>
                    <a:pt x="279" y="61"/>
                    <a:pt x="279" y="60"/>
                  </a:cubicBezTo>
                  <a:cubicBezTo>
                    <a:pt x="277" y="60"/>
                    <a:pt x="278" y="58"/>
                    <a:pt x="277" y="57"/>
                  </a:cubicBezTo>
                  <a:cubicBezTo>
                    <a:pt x="277" y="57"/>
                    <a:pt x="277" y="57"/>
                    <a:pt x="277" y="57"/>
                  </a:cubicBezTo>
                  <a:cubicBezTo>
                    <a:pt x="276" y="57"/>
                    <a:pt x="276" y="56"/>
                    <a:pt x="275" y="56"/>
                  </a:cubicBezTo>
                  <a:cubicBezTo>
                    <a:pt x="275" y="56"/>
                    <a:pt x="274" y="56"/>
                    <a:pt x="274" y="56"/>
                  </a:cubicBezTo>
                  <a:cubicBezTo>
                    <a:pt x="273" y="56"/>
                    <a:pt x="273" y="55"/>
                    <a:pt x="273" y="55"/>
                  </a:cubicBezTo>
                  <a:cubicBezTo>
                    <a:pt x="271" y="55"/>
                    <a:pt x="270" y="55"/>
                    <a:pt x="269" y="55"/>
                  </a:cubicBezTo>
                  <a:cubicBezTo>
                    <a:pt x="269" y="56"/>
                    <a:pt x="270" y="56"/>
                    <a:pt x="270" y="57"/>
                  </a:cubicBezTo>
                  <a:cubicBezTo>
                    <a:pt x="270" y="57"/>
                    <a:pt x="270" y="57"/>
                    <a:pt x="270" y="57"/>
                  </a:cubicBezTo>
                  <a:cubicBezTo>
                    <a:pt x="269" y="57"/>
                    <a:pt x="269" y="57"/>
                    <a:pt x="269" y="57"/>
                  </a:cubicBezTo>
                  <a:cubicBezTo>
                    <a:pt x="267" y="57"/>
                    <a:pt x="267" y="57"/>
                    <a:pt x="267" y="57"/>
                  </a:cubicBezTo>
                  <a:cubicBezTo>
                    <a:pt x="267" y="56"/>
                    <a:pt x="267" y="56"/>
                    <a:pt x="267" y="56"/>
                  </a:cubicBezTo>
                  <a:cubicBezTo>
                    <a:pt x="265" y="56"/>
                    <a:pt x="265" y="56"/>
                    <a:pt x="265" y="56"/>
                  </a:cubicBezTo>
                  <a:cubicBezTo>
                    <a:pt x="265" y="56"/>
                    <a:pt x="265" y="56"/>
                    <a:pt x="265" y="56"/>
                  </a:cubicBezTo>
                  <a:cubicBezTo>
                    <a:pt x="263" y="56"/>
                    <a:pt x="263" y="56"/>
                    <a:pt x="263" y="56"/>
                  </a:cubicBezTo>
                  <a:cubicBezTo>
                    <a:pt x="263" y="55"/>
                    <a:pt x="263" y="55"/>
                    <a:pt x="263" y="55"/>
                  </a:cubicBezTo>
                  <a:cubicBezTo>
                    <a:pt x="262" y="55"/>
                    <a:pt x="262" y="55"/>
                    <a:pt x="261" y="55"/>
                  </a:cubicBezTo>
                  <a:cubicBezTo>
                    <a:pt x="261" y="54"/>
                    <a:pt x="261" y="54"/>
                    <a:pt x="261" y="54"/>
                  </a:cubicBezTo>
                  <a:cubicBezTo>
                    <a:pt x="261" y="54"/>
                    <a:pt x="261" y="54"/>
                    <a:pt x="261" y="54"/>
                  </a:cubicBezTo>
                  <a:cubicBezTo>
                    <a:pt x="259" y="54"/>
                    <a:pt x="259" y="54"/>
                    <a:pt x="259" y="54"/>
                  </a:cubicBezTo>
                  <a:cubicBezTo>
                    <a:pt x="259" y="53"/>
                    <a:pt x="259" y="53"/>
                    <a:pt x="259" y="53"/>
                  </a:cubicBezTo>
                  <a:cubicBezTo>
                    <a:pt x="257" y="53"/>
                    <a:pt x="257" y="53"/>
                    <a:pt x="257" y="53"/>
                  </a:cubicBezTo>
                  <a:cubicBezTo>
                    <a:pt x="257" y="52"/>
                    <a:pt x="257" y="52"/>
                    <a:pt x="257" y="52"/>
                  </a:cubicBezTo>
                  <a:cubicBezTo>
                    <a:pt x="256" y="52"/>
                    <a:pt x="256" y="52"/>
                    <a:pt x="255" y="52"/>
                  </a:cubicBezTo>
                  <a:cubicBezTo>
                    <a:pt x="255" y="51"/>
                    <a:pt x="255" y="51"/>
                    <a:pt x="255" y="51"/>
                  </a:cubicBezTo>
                  <a:cubicBezTo>
                    <a:pt x="254" y="51"/>
                    <a:pt x="253" y="51"/>
                    <a:pt x="251" y="51"/>
                  </a:cubicBezTo>
                  <a:cubicBezTo>
                    <a:pt x="251" y="51"/>
                    <a:pt x="251" y="51"/>
                    <a:pt x="251" y="51"/>
                  </a:cubicBezTo>
                  <a:cubicBezTo>
                    <a:pt x="251" y="50"/>
                    <a:pt x="250" y="50"/>
                    <a:pt x="250" y="50"/>
                  </a:cubicBezTo>
                  <a:cubicBezTo>
                    <a:pt x="250" y="50"/>
                    <a:pt x="250" y="50"/>
                    <a:pt x="250" y="50"/>
                  </a:cubicBezTo>
                  <a:cubicBezTo>
                    <a:pt x="249" y="50"/>
                    <a:pt x="249" y="50"/>
                    <a:pt x="249" y="50"/>
                  </a:cubicBezTo>
                  <a:cubicBezTo>
                    <a:pt x="248" y="49"/>
                    <a:pt x="248" y="49"/>
                    <a:pt x="248" y="49"/>
                  </a:cubicBezTo>
                  <a:cubicBezTo>
                    <a:pt x="248" y="49"/>
                    <a:pt x="247" y="49"/>
                    <a:pt x="247" y="49"/>
                  </a:cubicBezTo>
                  <a:cubicBezTo>
                    <a:pt x="247" y="48"/>
                    <a:pt x="247" y="48"/>
                    <a:pt x="247" y="48"/>
                  </a:cubicBezTo>
                  <a:cubicBezTo>
                    <a:pt x="245" y="47"/>
                    <a:pt x="244" y="47"/>
                    <a:pt x="242" y="47"/>
                  </a:cubicBezTo>
                  <a:cubicBezTo>
                    <a:pt x="242" y="46"/>
                    <a:pt x="242" y="46"/>
                    <a:pt x="242" y="46"/>
                  </a:cubicBezTo>
                  <a:cubicBezTo>
                    <a:pt x="241" y="46"/>
                    <a:pt x="241" y="46"/>
                    <a:pt x="241" y="46"/>
                  </a:cubicBezTo>
                  <a:cubicBezTo>
                    <a:pt x="241" y="46"/>
                    <a:pt x="241" y="46"/>
                    <a:pt x="241" y="46"/>
                  </a:cubicBezTo>
                  <a:cubicBezTo>
                    <a:pt x="240" y="46"/>
                    <a:pt x="240" y="46"/>
                    <a:pt x="240" y="46"/>
                  </a:cubicBezTo>
                  <a:cubicBezTo>
                    <a:pt x="240" y="45"/>
                    <a:pt x="240" y="45"/>
                    <a:pt x="240" y="45"/>
                  </a:cubicBezTo>
                  <a:cubicBezTo>
                    <a:pt x="237" y="45"/>
                    <a:pt x="237" y="45"/>
                    <a:pt x="237" y="45"/>
                  </a:cubicBezTo>
                  <a:cubicBezTo>
                    <a:pt x="237" y="46"/>
                    <a:pt x="237" y="46"/>
                    <a:pt x="237" y="46"/>
                  </a:cubicBezTo>
                  <a:cubicBezTo>
                    <a:pt x="237" y="46"/>
                    <a:pt x="236" y="46"/>
                    <a:pt x="235" y="45"/>
                  </a:cubicBezTo>
                  <a:cubicBezTo>
                    <a:pt x="235" y="47"/>
                    <a:pt x="235" y="47"/>
                    <a:pt x="235" y="47"/>
                  </a:cubicBezTo>
                  <a:cubicBezTo>
                    <a:pt x="233" y="48"/>
                    <a:pt x="232" y="48"/>
                    <a:pt x="231" y="49"/>
                  </a:cubicBezTo>
                  <a:cubicBezTo>
                    <a:pt x="231" y="49"/>
                    <a:pt x="231" y="49"/>
                    <a:pt x="231" y="49"/>
                  </a:cubicBezTo>
                  <a:cubicBezTo>
                    <a:pt x="230" y="49"/>
                    <a:pt x="231" y="50"/>
                    <a:pt x="230" y="49"/>
                  </a:cubicBezTo>
                  <a:cubicBezTo>
                    <a:pt x="230" y="47"/>
                    <a:pt x="230" y="47"/>
                    <a:pt x="230" y="47"/>
                  </a:cubicBezTo>
                  <a:cubicBezTo>
                    <a:pt x="230" y="47"/>
                    <a:pt x="229" y="47"/>
                    <a:pt x="229" y="47"/>
                  </a:cubicBezTo>
                  <a:cubicBezTo>
                    <a:pt x="229" y="46"/>
                    <a:pt x="229" y="46"/>
                    <a:pt x="229" y="45"/>
                  </a:cubicBezTo>
                  <a:cubicBezTo>
                    <a:pt x="229" y="45"/>
                    <a:pt x="229" y="45"/>
                    <a:pt x="229" y="45"/>
                  </a:cubicBezTo>
                  <a:cubicBezTo>
                    <a:pt x="229" y="44"/>
                    <a:pt x="229" y="44"/>
                    <a:pt x="229" y="43"/>
                  </a:cubicBezTo>
                  <a:cubicBezTo>
                    <a:pt x="229" y="43"/>
                    <a:pt x="229" y="43"/>
                    <a:pt x="229" y="43"/>
                  </a:cubicBezTo>
                  <a:cubicBezTo>
                    <a:pt x="230" y="43"/>
                    <a:pt x="230" y="43"/>
                    <a:pt x="230" y="42"/>
                  </a:cubicBezTo>
                  <a:cubicBezTo>
                    <a:pt x="229" y="42"/>
                    <a:pt x="229" y="42"/>
                    <a:pt x="228" y="42"/>
                  </a:cubicBezTo>
                  <a:cubicBezTo>
                    <a:pt x="228" y="43"/>
                    <a:pt x="228" y="43"/>
                    <a:pt x="228" y="43"/>
                  </a:cubicBezTo>
                  <a:cubicBezTo>
                    <a:pt x="228" y="43"/>
                    <a:pt x="228" y="43"/>
                    <a:pt x="227" y="43"/>
                  </a:cubicBezTo>
                  <a:cubicBezTo>
                    <a:pt x="227" y="44"/>
                    <a:pt x="227" y="44"/>
                    <a:pt x="228" y="45"/>
                  </a:cubicBezTo>
                  <a:cubicBezTo>
                    <a:pt x="227" y="45"/>
                    <a:pt x="227" y="45"/>
                    <a:pt x="227" y="46"/>
                  </a:cubicBezTo>
                  <a:cubicBezTo>
                    <a:pt x="228" y="46"/>
                    <a:pt x="228" y="46"/>
                    <a:pt x="228" y="46"/>
                  </a:cubicBezTo>
                  <a:cubicBezTo>
                    <a:pt x="227" y="48"/>
                    <a:pt x="227" y="48"/>
                    <a:pt x="227" y="49"/>
                  </a:cubicBezTo>
                  <a:cubicBezTo>
                    <a:pt x="226" y="49"/>
                    <a:pt x="226" y="49"/>
                    <a:pt x="226" y="49"/>
                  </a:cubicBezTo>
                  <a:cubicBezTo>
                    <a:pt x="226" y="49"/>
                    <a:pt x="227" y="50"/>
                    <a:pt x="227" y="50"/>
                  </a:cubicBezTo>
                  <a:cubicBezTo>
                    <a:pt x="226" y="50"/>
                    <a:pt x="226" y="50"/>
                    <a:pt x="226" y="50"/>
                  </a:cubicBezTo>
                  <a:cubicBezTo>
                    <a:pt x="226" y="51"/>
                    <a:pt x="226" y="51"/>
                    <a:pt x="226" y="51"/>
                  </a:cubicBezTo>
                  <a:cubicBezTo>
                    <a:pt x="225" y="51"/>
                    <a:pt x="225" y="51"/>
                    <a:pt x="225" y="51"/>
                  </a:cubicBezTo>
                  <a:cubicBezTo>
                    <a:pt x="225" y="50"/>
                    <a:pt x="225" y="50"/>
                    <a:pt x="225" y="50"/>
                  </a:cubicBezTo>
                  <a:cubicBezTo>
                    <a:pt x="223" y="49"/>
                    <a:pt x="225" y="50"/>
                    <a:pt x="224" y="49"/>
                  </a:cubicBezTo>
                  <a:cubicBezTo>
                    <a:pt x="224" y="49"/>
                    <a:pt x="224" y="49"/>
                    <a:pt x="224" y="49"/>
                  </a:cubicBezTo>
                  <a:cubicBezTo>
                    <a:pt x="224" y="48"/>
                    <a:pt x="224" y="48"/>
                    <a:pt x="224" y="48"/>
                  </a:cubicBezTo>
                  <a:cubicBezTo>
                    <a:pt x="223" y="48"/>
                    <a:pt x="223" y="48"/>
                    <a:pt x="223" y="48"/>
                  </a:cubicBezTo>
                  <a:cubicBezTo>
                    <a:pt x="222" y="47"/>
                    <a:pt x="221" y="46"/>
                    <a:pt x="219" y="45"/>
                  </a:cubicBezTo>
                  <a:cubicBezTo>
                    <a:pt x="219" y="45"/>
                    <a:pt x="219" y="45"/>
                    <a:pt x="219" y="45"/>
                  </a:cubicBezTo>
                  <a:cubicBezTo>
                    <a:pt x="218" y="44"/>
                    <a:pt x="218" y="44"/>
                    <a:pt x="218" y="44"/>
                  </a:cubicBezTo>
                  <a:cubicBezTo>
                    <a:pt x="218" y="43"/>
                    <a:pt x="218" y="43"/>
                    <a:pt x="218" y="43"/>
                  </a:cubicBezTo>
                  <a:cubicBezTo>
                    <a:pt x="217" y="43"/>
                    <a:pt x="217" y="43"/>
                    <a:pt x="217" y="43"/>
                  </a:cubicBezTo>
                  <a:cubicBezTo>
                    <a:pt x="217" y="43"/>
                    <a:pt x="217" y="43"/>
                    <a:pt x="217" y="43"/>
                  </a:cubicBezTo>
                  <a:cubicBezTo>
                    <a:pt x="217" y="43"/>
                    <a:pt x="217" y="43"/>
                    <a:pt x="217" y="43"/>
                  </a:cubicBezTo>
                  <a:cubicBezTo>
                    <a:pt x="217" y="42"/>
                    <a:pt x="217" y="42"/>
                    <a:pt x="217" y="42"/>
                  </a:cubicBezTo>
                  <a:cubicBezTo>
                    <a:pt x="216" y="41"/>
                    <a:pt x="216" y="41"/>
                    <a:pt x="216" y="41"/>
                  </a:cubicBezTo>
                  <a:cubicBezTo>
                    <a:pt x="216" y="41"/>
                    <a:pt x="216" y="41"/>
                    <a:pt x="216" y="41"/>
                  </a:cubicBezTo>
                  <a:cubicBezTo>
                    <a:pt x="215" y="41"/>
                    <a:pt x="214" y="41"/>
                    <a:pt x="213" y="40"/>
                  </a:cubicBezTo>
                  <a:cubicBezTo>
                    <a:pt x="212" y="39"/>
                    <a:pt x="212" y="38"/>
                    <a:pt x="211" y="37"/>
                  </a:cubicBezTo>
                  <a:cubicBezTo>
                    <a:pt x="210" y="37"/>
                    <a:pt x="210" y="37"/>
                    <a:pt x="210" y="37"/>
                  </a:cubicBezTo>
                  <a:cubicBezTo>
                    <a:pt x="209" y="37"/>
                    <a:pt x="209" y="35"/>
                    <a:pt x="209" y="35"/>
                  </a:cubicBezTo>
                  <a:cubicBezTo>
                    <a:pt x="209" y="34"/>
                    <a:pt x="206" y="33"/>
                    <a:pt x="206" y="33"/>
                  </a:cubicBezTo>
                  <a:cubicBezTo>
                    <a:pt x="206" y="32"/>
                    <a:pt x="206" y="32"/>
                    <a:pt x="206" y="32"/>
                  </a:cubicBezTo>
                  <a:cubicBezTo>
                    <a:pt x="205" y="33"/>
                    <a:pt x="204" y="33"/>
                    <a:pt x="204" y="34"/>
                  </a:cubicBezTo>
                  <a:cubicBezTo>
                    <a:pt x="204" y="34"/>
                    <a:pt x="204" y="35"/>
                    <a:pt x="204" y="36"/>
                  </a:cubicBezTo>
                  <a:cubicBezTo>
                    <a:pt x="205" y="36"/>
                    <a:pt x="205" y="36"/>
                    <a:pt x="205" y="36"/>
                  </a:cubicBezTo>
                  <a:cubicBezTo>
                    <a:pt x="205" y="39"/>
                    <a:pt x="203" y="42"/>
                    <a:pt x="201" y="43"/>
                  </a:cubicBezTo>
                  <a:cubicBezTo>
                    <a:pt x="201" y="43"/>
                    <a:pt x="201" y="43"/>
                    <a:pt x="201" y="43"/>
                  </a:cubicBezTo>
                  <a:cubicBezTo>
                    <a:pt x="201" y="44"/>
                    <a:pt x="200" y="43"/>
                    <a:pt x="198" y="43"/>
                  </a:cubicBezTo>
                  <a:cubicBezTo>
                    <a:pt x="198" y="43"/>
                    <a:pt x="198" y="43"/>
                    <a:pt x="198" y="43"/>
                  </a:cubicBezTo>
                  <a:cubicBezTo>
                    <a:pt x="198" y="43"/>
                    <a:pt x="198" y="43"/>
                    <a:pt x="198" y="43"/>
                  </a:cubicBezTo>
                  <a:cubicBezTo>
                    <a:pt x="197" y="44"/>
                    <a:pt x="197" y="44"/>
                    <a:pt x="197" y="44"/>
                  </a:cubicBezTo>
                  <a:cubicBezTo>
                    <a:pt x="196" y="44"/>
                    <a:pt x="196" y="44"/>
                    <a:pt x="195" y="45"/>
                  </a:cubicBezTo>
                  <a:cubicBezTo>
                    <a:pt x="195" y="45"/>
                    <a:pt x="195" y="45"/>
                    <a:pt x="195" y="45"/>
                  </a:cubicBezTo>
                  <a:cubicBezTo>
                    <a:pt x="194" y="45"/>
                    <a:pt x="194" y="45"/>
                    <a:pt x="194" y="45"/>
                  </a:cubicBezTo>
                  <a:cubicBezTo>
                    <a:pt x="194" y="47"/>
                    <a:pt x="194" y="47"/>
                    <a:pt x="194" y="47"/>
                  </a:cubicBezTo>
                  <a:cubicBezTo>
                    <a:pt x="194" y="47"/>
                    <a:pt x="194" y="47"/>
                    <a:pt x="194" y="48"/>
                  </a:cubicBezTo>
                  <a:cubicBezTo>
                    <a:pt x="192" y="48"/>
                    <a:pt x="192" y="49"/>
                    <a:pt x="190" y="49"/>
                  </a:cubicBezTo>
                  <a:cubicBezTo>
                    <a:pt x="190" y="50"/>
                    <a:pt x="190" y="50"/>
                    <a:pt x="190" y="50"/>
                  </a:cubicBezTo>
                  <a:cubicBezTo>
                    <a:pt x="190" y="50"/>
                    <a:pt x="190" y="50"/>
                    <a:pt x="190" y="50"/>
                  </a:cubicBezTo>
                  <a:cubicBezTo>
                    <a:pt x="189" y="49"/>
                    <a:pt x="189" y="49"/>
                    <a:pt x="189" y="48"/>
                  </a:cubicBezTo>
                  <a:cubicBezTo>
                    <a:pt x="189" y="48"/>
                    <a:pt x="188" y="48"/>
                    <a:pt x="187" y="49"/>
                  </a:cubicBezTo>
                  <a:cubicBezTo>
                    <a:pt x="187" y="49"/>
                    <a:pt x="188" y="50"/>
                    <a:pt x="188" y="50"/>
                  </a:cubicBezTo>
                  <a:cubicBezTo>
                    <a:pt x="187" y="50"/>
                    <a:pt x="187" y="50"/>
                    <a:pt x="186" y="51"/>
                  </a:cubicBezTo>
                  <a:cubicBezTo>
                    <a:pt x="186" y="51"/>
                    <a:pt x="186" y="51"/>
                    <a:pt x="186" y="51"/>
                  </a:cubicBezTo>
                  <a:cubicBezTo>
                    <a:pt x="185" y="51"/>
                    <a:pt x="185" y="51"/>
                    <a:pt x="184" y="51"/>
                  </a:cubicBezTo>
                  <a:cubicBezTo>
                    <a:pt x="184" y="52"/>
                    <a:pt x="184" y="52"/>
                    <a:pt x="184" y="53"/>
                  </a:cubicBezTo>
                  <a:cubicBezTo>
                    <a:pt x="184" y="53"/>
                    <a:pt x="184" y="53"/>
                    <a:pt x="184" y="53"/>
                  </a:cubicBezTo>
                  <a:cubicBezTo>
                    <a:pt x="183" y="54"/>
                    <a:pt x="183" y="54"/>
                    <a:pt x="183" y="56"/>
                  </a:cubicBezTo>
                  <a:cubicBezTo>
                    <a:pt x="182" y="56"/>
                    <a:pt x="181" y="56"/>
                    <a:pt x="180" y="57"/>
                  </a:cubicBezTo>
                  <a:cubicBezTo>
                    <a:pt x="180" y="55"/>
                    <a:pt x="180" y="55"/>
                    <a:pt x="180" y="54"/>
                  </a:cubicBezTo>
                  <a:cubicBezTo>
                    <a:pt x="181" y="54"/>
                    <a:pt x="181" y="53"/>
                    <a:pt x="182" y="53"/>
                  </a:cubicBezTo>
                  <a:cubicBezTo>
                    <a:pt x="182" y="52"/>
                    <a:pt x="182" y="51"/>
                    <a:pt x="182" y="51"/>
                  </a:cubicBezTo>
                  <a:cubicBezTo>
                    <a:pt x="185" y="49"/>
                    <a:pt x="183" y="50"/>
                    <a:pt x="184" y="47"/>
                  </a:cubicBezTo>
                  <a:cubicBezTo>
                    <a:pt x="188" y="46"/>
                    <a:pt x="191" y="45"/>
                    <a:pt x="194" y="45"/>
                  </a:cubicBezTo>
                  <a:cubicBezTo>
                    <a:pt x="194" y="44"/>
                    <a:pt x="194" y="44"/>
                    <a:pt x="194" y="44"/>
                  </a:cubicBezTo>
                  <a:cubicBezTo>
                    <a:pt x="194" y="44"/>
                    <a:pt x="194" y="44"/>
                    <a:pt x="194" y="44"/>
                  </a:cubicBezTo>
                  <a:cubicBezTo>
                    <a:pt x="195" y="43"/>
                    <a:pt x="195" y="43"/>
                    <a:pt x="196" y="43"/>
                  </a:cubicBezTo>
                  <a:cubicBezTo>
                    <a:pt x="196" y="42"/>
                    <a:pt x="196" y="42"/>
                    <a:pt x="196" y="42"/>
                  </a:cubicBezTo>
                  <a:cubicBezTo>
                    <a:pt x="196" y="42"/>
                    <a:pt x="196" y="42"/>
                    <a:pt x="197" y="42"/>
                  </a:cubicBezTo>
                  <a:cubicBezTo>
                    <a:pt x="197" y="41"/>
                    <a:pt x="197" y="41"/>
                    <a:pt x="197" y="41"/>
                  </a:cubicBezTo>
                  <a:cubicBezTo>
                    <a:pt x="198" y="41"/>
                    <a:pt x="198" y="41"/>
                    <a:pt x="198" y="41"/>
                  </a:cubicBezTo>
                  <a:cubicBezTo>
                    <a:pt x="198" y="39"/>
                    <a:pt x="198" y="39"/>
                    <a:pt x="198" y="39"/>
                  </a:cubicBezTo>
                  <a:cubicBezTo>
                    <a:pt x="197" y="39"/>
                    <a:pt x="196" y="39"/>
                    <a:pt x="196" y="39"/>
                  </a:cubicBezTo>
                  <a:cubicBezTo>
                    <a:pt x="196" y="39"/>
                    <a:pt x="196" y="39"/>
                    <a:pt x="196" y="39"/>
                  </a:cubicBezTo>
                  <a:cubicBezTo>
                    <a:pt x="191" y="39"/>
                    <a:pt x="191" y="39"/>
                    <a:pt x="191" y="39"/>
                  </a:cubicBezTo>
                  <a:cubicBezTo>
                    <a:pt x="191" y="40"/>
                    <a:pt x="190" y="42"/>
                    <a:pt x="190" y="43"/>
                  </a:cubicBezTo>
                  <a:cubicBezTo>
                    <a:pt x="189" y="43"/>
                    <a:pt x="189" y="43"/>
                    <a:pt x="188" y="43"/>
                  </a:cubicBezTo>
                  <a:cubicBezTo>
                    <a:pt x="188" y="43"/>
                    <a:pt x="188" y="43"/>
                    <a:pt x="188" y="43"/>
                  </a:cubicBezTo>
                  <a:cubicBezTo>
                    <a:pt x="187" y="43"/>
                    <a:pt x="187" y="43"/>
                    <a:pt x="187" y="43"/>
                  </a:cubicBezTo>
                  <a:cubicBezTo>
                    <a:pt x="187" y="42"/>
                    <a:pt x="187" y="42"/>
                    <a:pt x="187" y="42"/>
                  </a:cubicBezTo>
                  <a:cubicBezTo>
                    <a:pt x="187" y="42"/>
                    <a:pt x="186" y="43"/>
                    <a:pt x="185" y="43"/>
                  </a:cubicBezTo>
                  <a:cubicBezTo>
                    <a:pt x="185" y="43"/>
                    <a:pt x="185" y="43"/>
                    <a:pt x="185" y="43"/>
                  </a:cubicBezTo>
                  <a:cubicBezTo>
                    <a:pt x="183" y="43"/>
                    <a:pt x="183" y="43"/>
                    <a:pt x="183" y="43"/>
                  </a:cubicBezTo>
                  <a:cubicBezTo>
                    <a:pt x="182" y="44"/>
                    <a:pt x="182" y="44"/>
                    <a:pt x="182" y="44"/>
                  </a:cubicBezTo>
                  <a:cubicBezTo>
                    <a:pt x="182" y="44"/>
                    <a:pt x="181" y="44"/>
                    <a:pt x="180" y="45"/>
                  </a:cubicBezTo>
                  <a:cubicBezTo>
                    <a:pt x="180" y="46"/>
                    <a:pt x="180" y="46"/>
                    <a:pt x="180" y="47"/>
                  </a:cubicBezTo>
                  <a:cubicBezTo>
                    <a:pt x="179" y="48"/>
                    <a:pt x="177" y="48"/>
                    <a:pt x="176" y="48"/>
                  </a:cubicBezTo>
                  <a:cubicBezTo>
                    <a:pt x="176" y="45"/>
                    <a:pt x="175" y="47"/>
                    <a:pt x="174" y="45"/>
                  </a:cubicBezTo>
                  <a:cubicBezTo>
                    <a:pt x="173" y="45"/>
                    <a:pt x="173" y="45"/>
                    <a:pt x="173" y="45"/>
                  </a:cubicBezTo>
                  <a:cubicBezTo>
                    <a:pt x="173" y="44"/>
                    <a:pt x="173" y="44"/>
                    <a:pt x="173" y="44"/>
                  </a:cubicBezTo>
                  <a:cubicBezTo>
                    <a:pt x="173" y="44"/>
                    <a:pt x="173" y="44"/>
                    <a:pt x="173" y="44"/>
                  </a:cubicBezTo>
                  <a:cubicBezTo>
                    <a:pt x="173" y="45"/>
                    <a:pt x="173" y="46"/>
                    <a:pt x="173" y="47"/>
                  </a:cubicBezTo>
                  <a:cubicBezTo>
                    <a:pt x="173" y="47"/>
                    <a:pt x="173" y="47"/>
                    <a:pt x="173" y="47"/>
                  </a:cubicBezTo>
                  <a:cubicBezTo>
                    <a:pt x="173" y="47"/>
                    <a:pt x="173" y="47"/>
                    <a:pt x="173" y="47"/>
                  </a:cubicBezTo>
                  <a:cubicBezTo>
                    <a:pt x="173" y="47"/>
                    <a:pt x="173" y="47"/>
                    <a:pt x="173" y="47"/>
                  </a:cubicBezTo>
                  <a:cubicBezTo>
                    <a:pt x="172" y="48"/>
                    <a:pt x="172" y="48"/>
                    <a:pt x="172" y="49"/>
                  </a:cubicBezTo>
                  <a:cubicBezTo>
                    <a:pt x="171" y="49"/>
                    <a:pt x="170" y="49"/>
                    <a:pt x="170" y="49"/>
                  </a:cubicBezTo>
                  <a:cubicBezTo>
                    <a:pt x="170" y="51"/>
                    <a:pt x="170" y="51"/>
                    <a:pt x="170" y="51"/>
                  </a:cubicBezTo>
                  <a:cubicBezTo>
                    <a:pt x="169" y="51"/>
                    <a:pt x="169" y="51"/>
                    <a:pt x="169" y="51"/>
                  </a:cubicBezTo>
                  <a:cubicBezTo>
                    <a:pt x="168" y="51"/>
                    <a:pt x="168" y="50"/>
                    <a:pt x="168" y="50"/>
                  </a:cubicBezTo>
                  <a:cubicBezTo>
                    <a:pt x="167" y="50"/>
                    <a:pt x="167" y="50"/>
                    <a:pt x="167" y="50"/>
                  </a:cubicBezTo>
                  <a:cubicBezTo>
                    <a:pt x="167" y="50"/>
                    <a:pt x="167" y="50"/>
                    <a:pt x="167" y="50"/>
                  </a:cubicBezTo>
                  <a:cubicBezTo>
                    <a:pt x="166" y="50"/>
                    <a:pt x="166" y="50"/>
                    <a:pt x="165" y="50"/>
                  </a:cubicBezTo>
                  <a:cubicBezTo>
                    <a:pt x="165" y="51"/>
                    <a:pt x="165" y="52"/>
                    <a:pt x="165" y="52"/>
                  </a:cubicBezTo>
                  <a:cubicBezTo>
                    <a:pt x="166" y="52"/>
                    <a:pt x="167" y="52"/>
                    <a:pt x="168" y="53"/>
                  </a:cubicBezTo>
                  <a:cubicBezTo>
                    <a:pt x="168" y="53"/>
                    <a:pt x="168" y="54"/>
                    <a:pt x="168" y="54"/>
                  </a:cubicBezTo>
                  <a:cubicBezTo>
                    <a:pt x="169" y="54"/>
                    <a:pt x="169" y="54"/>
                    <a:pt x="169" y="54"/>
                  </a:cubicBezTo>
                  <a:cubicBezTo>
                    <a:pt x="169" y="56"/>
                    <a:pt x="169" y="56"/>
                    <a:pt x="169" y="56"/>
                  </a:cubicBezTo>
                  <a:cubicBezTo>
                    <a:pt x="168" y="56"/>
                    <a:pt x="168" y="56"/>
                    <a:pt x="168" y="56"/>
                  </a:cubicBezTo>
                  <a:cubicBezTo>
                    <a:pt x="169" y="57"/>
                    <a:pt x="169" y="57"/>
                    <a:pt x="169" y="57"/>
                  </a:cubicBezTo>
                  <a:cubicBezTo>
                    <a:pt x="168" y="57"/>
                    <a:pt x="168" y="57"/>
                    <a:pt x="168" y="57"/>
                  </a:cubicBezTo>
                  <a:cubicBezTo>
                    <a:pt x="168" y="56"/>
                    <a:pt x="168" y="56"/>
                    <a:pt x="168" y="56"/>
                  </a:cubicBezTo>
                  <a:cubicBezTo>
                    <a:pt x="167" y="55"/>
                    <a:pt x="167" y="55"/>
                    <a:pt x="166" y="55"/>
                  </a:cubicBezTo>
                  <a:cubicBezTo>
                    <a:pt x="166" y="54"/>
                    <a:pt x="166" y="54"/>
                    <a:pt x="166" y="54"/>
                  </a:cubicBezTo>
                  <a:cubicBezTo>
                    <a:pt x="165" y="53"/>
                    <a:pt x="165" y="53"/>
                    <a:pt x="165" y="53"/>
                  </a:cubicBezTo>
                  <a:cubicBezTo>
                    <a:pt x="165" y="53"/>
                    <a:pt x="165" y="53"/>
                    <a:pt x="165" y="53"/>
                  </a:cubicBezTo>
                  <a:cubicBezTo>
                    <a:pt x="164" y="52"/>
                    <a:pt x="164" y="52"/>
                    <a:pt x="164" y="52"/>
                  </a:cubicBezTo>
                  <a:cubicBezTo>
                    <a:pt x="163" y="52"/>
                    <a:pt x="163" y="52"/>
                    <a:pt x="162" y="52"/>
                  </a:cubicBezTo>
                  <a:cubicBezTo>
                    <a:pt x="162" y="51"/>
                    <a:pt x="162" y="51"/>
                    <a:pt x="162" y="51"/>
                  </a:cubicBezTo>
                  <a:cubicBezTo>
                    <a:pt x="161" y="51"/>
                    <a:pt x="161" y="51"/>
                    <a:pt x="161" y="51"/>
                  </a:cubicBezTo>
                  <a:cubicBezTo>
                    <a:pt x="161" y="51"/>
                    <a:pt x="161" y="51"/>
                    <a:pt x="161" y="51"/>
                  </a:cubicBezTo>
                  <a:cubicBezTo>
                    <a:pt x="160" y="51"/>
                    <a:pt x="160" y="51"/>
                    <a:pt x="159" y="51"/>
                  </a:cubicBezTo>
                  <a:cubicBezTo>
                    <a:pt x="159" y="50"/>
                    <a:pt x="159" y="50"/>
                    <a:pt x="159" y="50"/>
                  </a:cubicBezTo>
                  <a:cubicBezTo>
                    <a:pt x="158" y="50"/>
                    <a:pt x="158" y="50"/>
                    <a:pt x="158" y="50"/>
                  </a:cubicBezTo>
                  <a:cubicBezTo>
                    <a:pt x="157" y="50"/>
                    <a:pt x="157" y="49"/>
                    <a:pt x="157" y="49"/>
                  </a:cubicBezTo>
                  <a:cubicBezTo>
                    <a:pt x="156" y="48"/>
                    <a:pt x="155" y="49"/>
                    <a:pt x="154" y="48"/>
                  </a:cubicBezTo>
                  <a:cubicBezTo>
                    <a:pt x="154" y="48"/>
                    <a:pt x="154" y="48"/>
                    <a:pt x="154" y="48"/>
                  </a:cubicBezTo>
                  <a:cubicBezTo>
                    <a:pt x="153" y="48"/>
                    <a:pt x="153" y="48"/>
                    <a:pt x="153" y="47"/>
                  </a:cubicBezTo>
                  <a:cubicBezTo>
                    <a:pt x="152" y="47"/>
                    <a:pt x="152" y="47"/>
                    <a:pt x="152" y="46"/>
                  </a:cubicBezTo>
                  <a:cubicBezTo>
                    <a:pt x="150" y="46"/>
                    <a:pt x="150" y="46"/>
                    <a:pt x="150" y="46"/>
                  </a:cubicBezTo>
                  <a:cubicBezTo>
                    <a:pt x="150" y="46"/>
                    <a:pt x="149" y="45"/>
                    <a:pt x="149" y="44"/>
                  </a:cubicBezTo>
                  <a:cubicBezTo>
                    <a:pt x="148" y="44"/>
                    <a:pt x="144" y="44"/>
                    <a:pt x="142" y="44"/>
                  </a:cubicBezTo>
                  <a:cubicBezTo>
                    <a:pt x="142" y="44"/>
                    <a:pt x="142" y="45"/>
                    <a:pt x="141" y="45"/>
                  </a:cubicBezTo>
                  <a:cubicBezTo>
                    <a:pt x="141" y="44"/>
                    <a:pt x="141" y="44"/>
                    <a:pt x="141" y="44"/>
                  </a:cubicBezTo>
                  <a:cubicBezTo>
                    <a:pt x="139" y="44"/>
                    <a:pt x="139" y="44"/>
                    <a:pt x="139" y="44"/>
                  </a:cubicBezTo>
                  <a:cubicBezTo>
                    <a:pt x="139" y="43"/>
                    <a:pt x="139" y="43"/>
                    <a:pt x="139" y="43"/>
                  </a:cubicBezTo>
                  <a:cubicBezTo>
                    <a:pt x="138" y="43"/>
                    <a:pt x="138" y="43"/>
                    <a:pt x="138" y="43"/>
                  </a:cubicBezTo>
                  <a:cubicBezTo>
                    <a:pt x="138" y="43"/>
                    <a:pt x="138" y="43"/>
                    <a:pt x="138" y="43"/>
                  </a:cubicBezTo>
                  <a:cubicBezTo>
                    <a:pt x="137" y="43"/>
                    <a:pt x="137" y="43"/>
                    <a:pt x="137" y="43"/>
                  </a:cubicBezTo>
                  <a:cubicBezTo>
                    <a:pt x="136" y="42"/>
                    <a:pt x="136" y="42"/>
                    <a:pt x="136" y="42"/>
                  </a:cubicBezTo>
                  <a:cubicBezTo>
                    <a:pt x="135" y="42"/>
                    <a:pt x="135" y="42"/>
                    <a:pt x="135" y="42"/>
                  </a:cubicBezTo>
                  <a:cubicBezTo>
                    <a:pt x="135" y="42"/>
                    <a:pt x="135" y="42"/>
                    <a:pt x="135" y="42"/>
                  </a:cubicBezTo>
                  <a:cubicBezTo>
                    <a:pt x="134" y="42"/>
                    <a:pt x="134" y="42"/>
                    <a:pt x="134" y="42"/>
                  </a:cubicBezTo>
                  <a:cubicBezTo>
                    <a:pt x="134" y="41"/>
                    <a:pt x="134" y="41"/>
                    <a:pt x="134" y="41"/>
                  </a:cubicBezTo>
                  <a:cubicBezTo>
                    <a:pt x="133" y="41"/>
                    <a:pt x="133" y="41"/>
                    <a:pt x="133" y="41"/>
                  </a:cubicBezTo>
                  <a:cubicBezTo>
                    <a:pt x="132" y="40"/>
                    <a:pt x="132" y="40"/>
                    <a:pt x="132" y="40"/>
                  </a:cubicBezTo>
                  <a:cubicBezTo>
                    <a:pt x="131" y="40"/>
                    <a:pt x="131" y="41"/>
                    <a:pt x="131" y="41"/>
                  </a:cubicBezTo>
                  <a:cubicBezTo>
                    <a:pt x="130" y="41"/>
                    <a:pt x="130" y="41"/>
                    <a:pt x="130" y="41"/>
                  </a:cubicBezTo>
                  <a:cubicBezTo>
                    <a:pt x="128" y="40"/>
                    <a:pt x="128" y="42"/>
                    <a:pt x="127" y="40"/>
                  </a:cubicBezTo>
                  <a:cubicBezTo>
                    <a:pt x="125" y="40"/>
                    <a:pt x="125" y="41"/>
                    <a:pt x="125" y="42"/>
                  </a:cubicBezTo>
                  <a:cubicBezTo>
                    <a:pt x="124" y="42"/>
                    <a:pt x="124" y="42"/>
                    <a:pt x="124" y="42"/>
                  </a:cubicBezTo>
                  <a:cubicBezTo>
                    <a:pt x="124" y="42"/>
                    <a:pt x="123" y="41"/>
                    <a:pt x="123" y="41"/>
                  </a:cubicBezTo>
                  <a:cubicBezTo>
                    <a:pt x="122" y="42"/>
                    <a:pt x="122" y="42"/>
                    <a:pt x="122" y="42"/>
                  </a:cubicBezTo>
                  <a:cubicBezTo>
                    <a:pt x="121" y="42"/>
                    <a:pt x="121" y="42"/>
                    <a:pt x="121" y="42"/>
                  </a:cubicBezTo>
                  <a:cubicBezTo>
                    <a:pt x="121" y="41"/>
                    <a:pt x="121" y="41"/>
                    <a:pt x="121" y="41"/>
                  </a:cubicBezTo>
                  <a:cubicBezTo>
                    <a:pt x="118" y="41"/>
                    <a:pt x="117" y="40"/>
                    <a:pt x="114" y="40"/>
                  </a:cubicBezTo>
                  <a:cubicBezTo>
                    <a:pt x="114" y="40"/>
                    <a:pt x="114" y="39"/>
                    <a:pt x="114" y="39"/>
                  </a:cubicBezTo>
                  <a:cubicBezTo>
                    <a:pt x="111" y="39"/>
                    <a:pt x="111" y="39"/>
                    <a:pt x="111" y="39"/>
                  </a:cubicBezTo>
                  <a:cubicBezTo>
                    <a:pt x="111" y="39"/>
                    <a:pt x="111" y="39"/>
                    <a:pt x="111" y="39"/>
                  </a:cubicBezTo>
                  <a:cubicBezTo>
                    <a:pt x="110" y="40"/>
                    <a:pt x="110" y="39"/>
                    <a:pt x="110" y="39"/>
                  </a:cubicBezTo>
                  <a:cubicBezTo>
                    <a:pt x="106" y="39"/>
                    <a:pt x="106" y="39"/>
                    <a:pt x="106" y="39"/>
                  </a:cubicBezTo>
                  <a:cubicBezTo>
                    <a:pt x="106" y="39"/>
                    <a:pt x="106" y="39"/>
                    <a:pt x="106" y="39"/>
                  </a:cubicBezTo>
                  <a:cubicBezTo>
                    <a:pt x="105" y="39"/>
                    <a:pt x="104" y="39"/>
                    <a:pt x="102" y="39"/>
                  </a:cubicBezTo>
                  <a:cubicBezTo>
                    <a:pt x="102" y="38"/>
                    <a:pt x="102" y="38"/>
                    <a:pt x="102" y="38"/>
                  </a:cubicBezTo>
                  <a:cubicBezTo>
                    <a:pt x="101" y="38"/>
                    <a:pt x="100" y="39"/>
                    <a:pt x="100" y="39"/>
                  </a:cubicBezTo>
                  <a:cubicBezTo>
                    <a:pt x="99" y="38"/>
                    <a:pt x="99" y="38"/>
                    <a:pt x="99" y="38"/>
                  </a:cubicBezTo>
                  <a:cubicBezTo>
                    <a:pt x="98" y="38"/>
                    <a:pt x="98" y="38"/>
                    <a:pt x="98" y="38"/>
                  </a:cubicBezTo>
                  <a:cubicBezTo>
                    <a:pt x="98" y="37"/>
                    <a:pt x="97" y="37"/>
                    <a:pt x="97" y="37"/>
                  </a:cubicBezTo>
                  <a:cubicBezTo>
                    <a:pt x="97" y="37"/>
                    <a:pt x="96" y="37"/>
                    <a:pt x="96" y="37"/>
                  </a:cubicBezTo>
                  <a:cubicBezTo>
                    <a:pt x="95" y="36"/>
                    <a:pt x="95" y="36"/>
                    <a:pt x="95" y="36"/>
                  </a:cubicBezTo>
                  <a:cubicBezTo>
                    <a:pt x="94" y="36"/>
                    <a:pt x="93" y="37"/>
                    <a:pt x="92" y="37"/>
                  </a:cubicBezTo>
                  <a:cubicBezTo>
                    <a:pt x="90" y="37"/>
                    <a:pt x="90" y="37"/>
                    <a:pt x="90" y="37"/>
                  </a:cubicBezTo>
                  <a:cubicBezTo>
                    <a:pt x="90" y="38"/>
                    <a:pt x="90" y="38"/>
                    <a:pt x="90" y="38"/>
                  </a:cubicBezTo>
                  <a:cubicBezTo>
                    <a:pt x="89" y="38"/>
                    <a:pt x="89" y="38"/>
                    <a:pt x="88" y="38"/>
                  </a:cubicBezTo>
                  <a:cubicBezTo>
                    <a:pt x="88" y="38"/>
                    <a:pt x="88" y="38"/>
                    <a:pt x="88" y="38"/>
                  </a:cubicBezTo>
                  <a:cubicBezTo>
                    <a:pt x="87" y="38"/>
                    <a:pt x="87" y="38"/>
                    <a:pt x="87" y="38"/>
                  </a:cubicBezTo>
                  <a:cubicBezTo>
                    <a:pt x="87" y="37"/>
                    <a:pt x="87" y="37"/>
                    <a:pt x="87" y="37"/>
                  </a:cubicBezTo>
                  <a:cubicBezTo>
                    <a:pt x="85" y="37"/>
                    <a:pt x="85" y="37"/>
                    <a:pt x="85" y="37"/>
                  </a:cubicBezTo>
                  <a:cubicBezTo>
                    <a:pt x="85" y="37"/>
                    <a:pt x="85" y="37"/>
                    <a:pt x="85" y="37"/>
                  </a:cubicBezTo>
                  <a:cubicBezTo>
                    <a:pt x="84" y="37"/>
                    <a:pt x="84" y="37"/>
                    <a:pt x="84" y="37"/>
                  </a:cubicBezTo>
                  <a:cubicBezTo>
                    <a:pt x="84" y="37"/>
                    <a:pt x="84" y="37"/>
                    <a:pt x="84" y="37"/>
                  </a:cubicBezTo>
                  <a:cubicBezTo>
                    <a:pt x="82" y="37"/>
                    <a:pt x="82" y="37"/>
                    <a:pt x="82" y="37"/>
                  </a:cubicBezTo>
                  <a:cubicBezTo>
                    <a:pt x="82" y="36"/>
                    <a:pt x="82" y="36"/>
                    <a:pt x="82" y="36"/>
                  </a:cubicBezTo>
                  <a:cubicBezTo>
                    <a:pt x="81" y="36"/>
                    <a:pt x="81" y="36"/>
                    <a:pt x="81" y="36"/>
                  </a:cubicBezTo>
                  <a:cubicBezTo>
                    <a:pt x="81" y="36"/>
                    <a:pt x="81" y="36"/>
                    <a:pt x="81" y="36"/>
                  </a:cubicBezTo>
                  <a:cubicBezTo>
                    <a:pt x="78" y="36"/>
                    <a:pt x="78" y="36"/>
                    <a:pt x="78" y="36"/>
                  </a:cubicBezTo>
                  <a:cubicBezTo>
                    <a:pt x="78" y="35"/>
                    <a:pt x="78" y="35"/>
                    <a:pt x="78" y="35"/>
                  </a:cubicBezTo>
                  <a:cubicBezTo>
                    <a:pt x="77" y="34"/>
                    <a:pt x="76" y="34"/>
                    <a:pt x="74" y="34"/>
                  </a:cubicBezTo>
                  <a:cubicBezTo>
                    <a:pt x="74" y="34"/>
                    <a:pt x="74" y="34"/>
                    <a:pt x="74" y="34"/>
                  </a:cubicBezTo>
                  <a:cubicBezTo>
                    <a:pt x="73" y="34"/>
                    <a:pt x="73" y="34"/>
                    <a:pt x="73" y="34"/>
                  </a:cubicBezTo>
                  <a:cubicBezTo>
                    <a:pt x="73" y="35"/>
                    <a:pt x="73" y="35"/>
                    <a:pt x="73" y="35"/>
                  </a:cubicBezTo>
                  <a:cubicBezTo>
                    <a:pt x="70" y="35"/>
                    <a:pt x="70" y="35"/>
                    <a:pt x="70" y="35"/>
                  </a:cubicBezTo>
                  <a:cubicBezTo>
                    <a:pt x="70" y="35"/>
                    <a:pt x="70" y="35"/>
                    <a:pt x="70" y="35"/>
                  </a:cubicBezTo>
                  <a:cubicBezTo>
                    <a:pt x="69" y="35"/>
                    <a:pt x="68" y="35"/>
                    <a:pt x="68" y="35"/>
                  </a:cubicBezTo>
                  <a:cubicBezTo>
                    <a:pt x="68" y="34"/>
                    <a:pt x="68" y="34"/>
                    <a:pt x="68" y="34"/>
                  </a:cubicBezTo>
                  <a:cubicBezTo>
                    <a:pt x="67" y="34"/>
                    <a:pt x="67" y="34"/>
                    <a:pt x="67" y="34"/>
                  </a:cubicBezTo>
                  <a:cubicBezTo>
                    <a:pt x="67" y="34"/>
                    <a:pt x="67" y="33"/>
                    <a:pt x="67" y="32"/>
                  </a:cubicBezTo>
                  <a:cubicBezTo>
                    <a:pt x="66" y="32"/>
                    <a:pt x="66" y="32"/>
                    <a:pt x="66" y="32"/>
                  </a:cubicBezTo>
                  <a:cubicBezTo>
                    <a:pt x="66" y="33"/>
                    <a:pt x="66" y="33"/>
                    <a:pt x="66" y="33"/>
                  </a:cubicBezTo>
                  <a:cubicBezTo>
                    <a:pt x="66" y="34"/>
                    <a:pt x="66" y="34"/>
                    <a:pt x="66" y="34"/>
                  </a:cubicBezTo>
                  <a:cubicBezTo>
                    <a:pt x="64" y="34"/>
                    <a:pt x="64" y="34"/>
                    <a:pt x="64" y="34"/>
                  </a:cubicBezTo>
                  <a:cubicBezTo>
                    <a:pt x="64" y="34"/>
                    <a:pt x="64" y="34"/>
                    <a:pt x="64" y="34"/>
                  </a:cubicBezTo>
                  <a:cubicBezTo>
                    <a:pt x="63" y="34"/>
                    <a:pt x="63" y="34"/>
                    <a:pt x="63" y="34"/>
                  </a:cubicBezTo>
                  <a:cubicBezTo>
                    <a:pt x="63" y="35"/>
                    <a:pt x="63" y="35"/>
                    <a:pt x="63" y="35"/>
                  </a:cubicBezTo>
                  <a:cubicBezTo>
                    <a:pt x="63" y="35"/>
                    <a:pt x="62" y="35"/>
                    <a:pt x="62" y="35"/>
                  </a:cubicBezTo>
                  <a:cubicBezTo>
                    <a:pt x="62" y="34"/>
                    <a:pt x="62" y="34"/>
                    <a:pt x="62" y="34"/>
                  </a:cubicBezTo>
                  <a:cubicBezTo>
                    <a:pt x="62" y="34"/>
                    <a:pt x="62" y="34"/>
                    <a:pt x="62" y="34"/>
                  </a:cubicBezTo>
                  <a:cubicBezTo>
                    <a:pt x="62" y="32"/>
                    <a:pt x="62" y="32"/>
                    <a:pt x="62" y="32"/>
                  </a:cubicBezTo>
                  <a:cubicBezTo>
                    <a:pt x="62" y="32"/>
                    <a:pt x="62" y="32"/>
                    <a:pt x="62" y="32"/>
                  </a:cubicBezTo>
                  <a:cubicBezTo>
                    <a:pt x="62" y="32"/>
                    <a:pt x="62" y="32"/>
                    <a:pt x="62" y="32"/>
                  </a:cubicBezTo>
                  <a:cubicBezTo>
                    <a:pt x="60" y="32"/>
                    <a:pt x="60" y="32"/>
                    <a:pt x="60" y="32"/>
                  </a:cubicBezTo>
                  <a:cubicBezTo>
                    <a:pt x="59" y="31"/>
                    <a:pt x="59" y="31"/>
                    <a:pt x="59" y="31"/>
                  </a:cubicBezTo>
                  <a:cubicBezTo>
                    <a:pt x="59" y="31"/>
                    <a:pt x="59" y="31"/>
                    <a:pt x="59" y="31"/>
                  </a:cubicBezTo>
                  <a:cubicBezTo>
                    <a:pt x="59" y="30"/>
                    <a:pt x="59" y="30"/>
                    <a:pt x="59" y="30"/>
                  </a:cubicBezTo>
                  <a:cubicBezTo>
                    <a:pt x="56" y="30"/>
                    <a:pt x="56" y="30"/>
                    <a:pt x="56" y="30"/>
                  </a:cubicBezTo>
                  <a:cubicBezTo>
                    <a:pt x="55" y="31"/>
                    <a:pt x="55" y="31"/>
                    <a:pt x="55" y="31"/>
                  </a:cubicBezTo>
                  <a:cubicBezTo>
                    <a:pt x="55" y="31"/>
                    <a:pt x="55" y="31"/>
                    <a:pt x="55" y="31"/>
                  </a:cubicBezTo>
                  <a:cubicBezTo>
                    <a:pt x="54" y="32"/>
                    <a:pt x="54" y="32"/>
                    <a:pt x="54" y="32"/>
                  </a:cubicBezTo>
                  <a:cubicBezTo>
                    <a:pt x="53" y="32"/>
                    <a:pt x="53" y="32"/>
                    <a:pt x="53" y="32"/>
                  </a:cubicBezTo>
                  <a:cubicBezTo>
                    <a:pt x="53" y="33"/>
                    <a:pt x="53" y="33"/>
                    <a:pt x="53" y="33"/>
                  </a:cubicBezTo>
                  <a:cubicBezTo>
                    <a:pt x="52" y="33"/>
                    <a:pt x="52" y="33"/>
                    <a:pt x="52" y="33"/>
                  </a:cubicBezTo>
                  <a:cubicBezTo>
                    <a:pt x="52" y="34"/>
                    <a:pt x="52" y="34"/>
                    <a:pt x="52" y="34"/>
                  </a:cubicBezTo>
                  <a:cubicBezTo>
                    <a:pt x="51" y="34"/>
                    <a:pt x="50" y="34"/>
                    <a:pt x="49" y="34"/>
                  </a:cubicBezTo>
                  <a:cubicBezTo>
                    <a:pt x="49" y="35"/>
                    <a:pt x="49" y="35"/>
                    <a:pt x="49" y="35"/>
                  </a:cubicBezTo>
                  <a:cubicBezTo>
                    <a:pt x="45" y="35"/>
                    <a:pt x="45" y="35"/>
                    <a:pt x="45" y="35"/>
                  </a:cubicBezTo>
                  <a:cubicBezTo>
                    <a:pt x="45" y="35"/>
                    <a:pt x="45" y="36"/>
                    <a:pt x="44" y="36"/>
                  </a:cubicBezTo>
                  <a:cubicBezTo>
                    <a:pt x="44" y="35"/>
                    <a:pt x="44" y="35"/>
                    <a:pt x="43" y="35"/>
                  </a:cubicBezTo>
                  <a:cubicBezTo>
                    <a:pt x="43" y="34"/>
                    <a:pt x="43" y="35"/>
                    <a:pt x="43" y="34"/>
                  </a:cubicBezTo>
                  <a:cubicBezTo>
                    <a:pt x="43" y="35"/>
                    <a:pt x="42" y="35"/>
                    <a:pt x="42" y="36"/>
                  </a:cubicBezTo>
                  <a:cubicBezTo>
                    <a:pt x="42" y="36"/>
                    <a:pt x="41" y="36"/>
                    <a:pt x="40" y="36"/>
                  </a:cubicBezTo>
                  <a:cubicBezTo>
                    <a:pt x="40" y="37"/>
                    <a:pt x="40" y="37"/>
                    <a:pt x="40" y="37"/>
                  </a:cubicBezTo>
                  <a:cubicBezTo>
                    <a:pt x="40" y="37"/>
                    <a:pt x="39" y="37"/>
                    <a:pt x="39" y="37"/>
                  </a:cubicBezTo>
                  <a:cubicBezTo>
                    <a:pt x="39" y="38"/>
                    <a:pt x="39" y="38"/>
                    <a:pt x="39" y="38"/>
                  </a:cubicBezTo>
                  <a:cubicBezTo>
                    <a:pt x="34" y="38"/>
                    <a:pt x="34" y="38"/>
                    <a:pt x="34" y="38"/>
                  </a:cubicBezTo>
                  <a:cubicBezTo>
                    <a:pt x="33" y="38"/>
                    <a:pt x="33" y="39"/>
                    <a:pt x="31" y="39"/>
                  </a:cubicBezTo>
                  <a:cubicBezTo>
                    <a:pt x="30" y="41"/>
                    <a:pt x="29" y="41"/>
                    <a:pt x="29" y="43"/>
                  </a:cubicBezTo>
                  <a:cubicBezTo>
                    <a:pt x="28" y="43"/>
                    <a:pt x="28" y="44"/>
                    <a:pt x="27" y="44"/>
                  </a:cubicBezTo>
                  <a:cubicBezTo>
                    <a:pt x="26" y="46"/>
                    <a:pt x="26" y="47"/>
                    <a:pt x="26" y="48"/>
                  </a:cubicBezTo>
                  <a:cubicBezTo>
                    <a:pt x="25" y="48"/>
                    <a:pt x="25" y="49"/>
                    <a:pt x="25" y="49"/>
                  </a:cubicBezTo>
                  <a:cubicBezTo>
                    <a:pt x="25" y="51"/>
                    <a:pt x="25" y="51"/>
                    <a:pt x="25" y="51"/>
                  </a:cubicBezTo>
                  <a:cubicBezTo>
                    <a:pt x="24" y="51"/>
                    <a:pt x="24" y="51"/>
                    <a:pt x="24" y="51"/>
                  </a:cubicBezTo>
                  <a:cubicBezTo>
                    <a:pt x="24" y="53"/>
                    <a:pt x="24" y="53"/>
                    <a:pt x="24" y="53"/>
                  </a:cubicBezTo>
                  <a:cubicBezTo>
                    <a:pt x="24" y="54"/>
                    <a:pt x="24" y="53"/>
                    <a:pt x="24" y="53"/>
                  </a:cubicBezTo>
                  <a:cubicBezTo>
                    <a:pt x="23" y="54"/>
                    <a:pt x="23" y="54"/>
                    <a:pt x="23" y="54"/>
                  </a:cubicBezTo>
                  <a:cubicBezTo>
                    <a:pt x="21" y="54"/>
                    <a:pt x="21" y="54"/>
                    <a:pt x="21" y="54"/>
                  </a:cubicBezTo>
                  <a:cubicBezTo>
                    <a:pt x="21" y="54"/>
                    <a:pt x="21" y="54"/>
                    <a:pt x="21" y="54"/>
                  </a:cubicBezTo>
                  <a:cubicBezTo>
                    <a:pt x="20" y="54"/>
                    <a:pt x="20" y="54"/>
                    <a:pt x="20" y="54"/>
                  </a:cubicBezTo>
                  <a:cubicBezTo>
                    <a:pt x="20" y="55"/>
                    <a:pt x="20" y="55"/>
                    <a:pt x="20" y="55"/>
                  </a:cubicBezTo>
                  <a:cubicBezTo>
                    <a:pt x="18" y="55"/>
                    <a:pt x="18" y="55"/>
                    <a:pt x="18" y="55"/>
                  </a:cubicBezTo>
                  <a:cubicBezTo>
                    <a:pt x="18" y="55"/>
                    <a:pt x="18" y="55"/>
                    <a:pt x="18" y="55"/>
                  </a:cubicBezTo>
                  <a:cubicBezTo>
                    <a:pt x="17" y="55"/>
                    <a:pt x="16" y="54"/>
                    <a:pt x="15" y="55"/>
                  </a:cubicBezTo>
                  <a:cubicBezTo>
                    <a:pt x="15" y="55"/>
                    <a:pt x="15" y="55"/>
                    <a:pt x="15" y="55"/>
                  </a:cubicBezTo>
                  <a:cubicBezTo>
                    <a:pt x="14" y="55"/>
                    <a:pt x="14" y="55"/>
                    <a:pt x="14" y="55"/>
                  </a:cubicBezTo>
                  <a:cubicBezTo>
                    <a:pt x="14" y="55"/>
                    <a:pt x="14" y="55"/>
                    <a:pt x="14" y="55"/>
                  </a:cubicBezTo>
                  <a:cubicBezTo>
                    <a:pt x="12" y="55"/>
                    <a:pt x="12" y="55"/>
                    <a:pt x="12" y="55"/>
                  </a:cubicBezTo>
                  <a:cubicBezTo>
                    <a:pt x="12" y="55"/>
                    <a:pt x="12" y="55"/>
                    <a:pt x="12" y="55"/>
                  </a:cubicBezTo>
                  <a:cubicBezTo>
                    <a:pt x="10" y="55"/>
                    <a:pt x="10" y="55"/>
                    <a:pt x="10" y="55"/>
                  </a:cubicBezTo>
                  <a:cubicBezTo>
                    <a:pt x="10" y="55"/>
                    <a:pt x="10" y="55"/>
                    <a:pt x="10" y="55"/>
                  </a:cubicBezTo>
                  <a:cubicBezTo>
                    <a:pt x="10" y="55"/>
                    <a:pt x="9" y="55"/>
                    <a:pt x="8" y="55"/>
                  </a:cubicBezTo>
                  <a:cubicBezTo>
                    <a:pt x="9" y="57"/>
                    <a:pt x="9" y="58"/>
                    <a:pt x="9" y="60"/>
                  </a:cubicBezTo>
                  <a:cubicBezTo>
                    <a:pt x="9" y="60"/>
                    <a:pt x="8" y="60"/>
                    <a:pt x="8" y="60"/>
                  </a:cubicBezTo>
                  <a:cubicBezTo>
                    <a:pt x="8" y="61"/>
                    <a:pt x="8" y="61"/>
                    <a:pt x="8" y="61"/>
                  </a:cubicBezTo>
                  <a:cubicBezTo>
                    <a:pt x="9" y="62"/>
                    <a:pt x="9" y="61"/>
                    <a:pt x="10" y="62"/>
                  </a:cubicBezTo>
                  <a:cubicBezTo>
                    <a:pt x="10" y="62"/>
                    <a:pt x="11" y="63"/>
                    <a:pt x="11" y="63"/>
                  </a:cubicBezTo>
                  <a:cubicBezTo>
                    <a:pt x="12" y="63"/>
                    <a:pt x="12" y="63"/>
                    <a:pt x="12" y="63"/>
                  </a:cubicBezTo>
                  <a:cubicBezTo>
                    <a:pt x="12" y="64"/>
                    <a:pt x="12" y="64"/>
                    <a:pt x="12" y="64"/>
                  </a:cubicBezTo>
                  <a:cubicBezTo>
                    <a:pt x="13" y="64"/>
                    <a:pt x="13" y="64"/>
                    <a:pt x="14" y="64"/>
                  </a:cubicBezTo>
                  <a:cubicBezTo>
                    <a:pt x="15" y="65"/>
                    <a:pt x="15" y="65"/>
                    <a:pt x="15" y="66"/>
                  </a:cubicBezTo>
                  <a:cubicBezTo>
                    <a:pt x="16" y="66"/>
                    <a:pt x="17" y="66"/>
                    <a:pt x="17" y="66"/>
                  </a:cubicBezTo>
                  <a:cubicBezTo>
                    <a:pt x="17" y="67"/>
                    <a:pt x="18" y="67"/>
                    <a:pt x="18" y="68"/>
                  </a:cubicBezTo>
                  <a:cubicBezTo>
                    <a:pt x="21" y="68"/>
                    <a:pt x="21" y="68"/>
                    <a:pt x="21" y="68"/>
                  </a:cubicBezTo>
                  <a:cubicBezTo>
                    <a:pt x="21" y="68"/>
                    <a:pt x="21" y="68"/>
                    <a:pt x="21" y="68"/>
                  </a:cubicBezTo>
                  <a:cubicBezTo>
                    <a:pt x="21" y="68"/>
                    <a:pt x="21" y="68"/>
                    <a:pt x="21" y="68"/>
                  </a:cubicBezTo>
                  <a:cubicBezTo>
                    <a:pt x="21" y="69"/>
                    <a:pt x="20" y="70"/>
                    <a:pt x="21" y="71"/>
                  </a:cubicBezTo>
                  <a:cubicBezTo>
                    <a:pt x="21" y="71"/>
                    <a:pt x="21" y="71"/>
                    <a:pt x="21" y="71"/>
                  </a:cubicBezTo>
                  <a:cubicBezTo>
                    <a:pt x="21" y="71"/>
                    <a:pt x="21" y="71"/>
                    <a:pt x="21" y="71"/>
                  </a:cubicBezTo>
                  <a:cubicBezTo>
                    <a:pt x="22" y="71"/>
                    <a:pt x="23" y="72"/>
                    <a:pt x="24" y="72"/>
                  </a:cubicBezTo>
                  <a:cubicBezTo>
                    <a:pt x="24" y="71"/>
                    <a:pt x="24" y="71"/>
                    <a:pt x="24" y="71"/>
                  </a:cubicBezTo>
                  <a:cubicBezTo>
                    <a:pt x="25" y="71"/>
                    <a:pt x="26" y="70"/>
                    <a:pt x="27" y="70"/>
                  </a:cubicBezTo>
                  <a:cubicBezTo>
                    <a:pt x="27" y="71"/>
                    <a:pt x="27" y="71"/>
                    <a:pt x="27" y="72"/>
                  </a:cubicBezTo>
                  <a:cubicBezTo>
                    <a:pt x="29" y="72"/>
                    <a:pt x="30" y="72"/>
                    <a:pt x="30" y="71"/>
                  </a:cubicBezTo>
                  <a:cubicBezTo>
                    <a:pt x="31" y="71"/>
                    <a:pt x="31" y="71"/>
                    <a:pt x="31" y="71"/>
                  </a:cubicBezTo>
                  <a:cubicBezTo>
                    <a:pt x="31" y="71"/>
                    <a:pt x="31" y="71"/>
                    <a:pt x="31" y="71"/>
                  </a:cubicBezTo>
                  <a:cubicBezTo>
                    <a:pt x="32" y="71"/>
                    <a:pt x="32" y="71"/>
                    <a:pt x="32" y="71"/>
                  </a:cubicBezTo>
                  <a:cubicBezTo>
                    <a:pt x="32" y="72"/>
                    <a:pt x="32" y="72"/>
                    <a:pt x="32" y="72"/>
                  </a:cubicBezTo>
                  <a:cubicBezTo>
                    <a:pt x="31" y="72"/>
                    <a:pt x="31" y="72"/>
                    <a:pt x="31" y="72"/>
                  </a:cubicBezTo>
                  <a:cubicBezTo>
                    <a:pt x="31" y="73"/>
                    <a:pt x="31" y="73"/>
                    <a:pt x="30" y="73"/>
                  </a:cubicBezTo>
                  <a:cubicBezTo>
                    <a:pt x="30" y="74"/>
                    <a:pt x="30" y="74"/>
                    <a:pt x="30" y="74"/>
                  </a:cubicBezTo>
                  <a:cubicBezTo>
                    <a:pt x="30" y="75"/>
                    <a:pt x="30" y="75"/>
                    <a:pt x="30" y="75"/>
                  </a:cubicBezTo>
                  <a:cubicBezTo>
                    <a:pt x="31" y="75"/>
                    <a:pt x="32" y="74"/>
                    <a:pt x="32" y="74"/>
                  </a:cubicBezTo>
                  <a:cubicBezTo>
                    <a:pt x="32" y="75"/>
                    <a:pt x="32" y="75"/>
                    <a:pt x="32" y="75"/>
                  </a:cubicBezTo>
                  <a:cubicBezTo>
                    <a:pt x="37" y="75"/>
                    <a:pt x="37" y="75"/>
                    <a:pt x="37" y="75"/>
                  </a:cubicBezTo>
                  <a:cubicBezTo>
                    <a:pt x="37" y="76"/>
                    <a:pt x="37" y="76"/>
                    <a:pt x="37" y="76"/>
                  </a:cubicBezTo>
                  <a:cubicBezTo>
                    <a:pt x="37" y="76"/>
                    <a:pt x="37" y="76"/>
                    <a:pt x="37" y="76"/>
                  </a:cubicBezTo>
                  <a:cubicBezTo>
                    <a:pt x="37" y="76"/>
                    <a:pt x="37" y="76"/>
                    <a:pt x="37" y="76"/>
                  </a:cubicBezTo>
                  <a:cubicBezTo>
                    <a:pt x="37" y="76"/>
                    <a:pt x="37" y="76"/>
                    <a:pt x="37" y="76"/>
                  </a:cubicBezTo>
                  <a:cubicBezTo>
                    <a:pt x="37" y="77"/>
                    <a:pt x="37" y="77"/>
                    <a:pt x="37" y="77"/>
                  </a:cubicBezTo>
                  <a:cubicBezTo>
                    <a:pt x="33" y="77"/>
                    <a:pt x="33" y="77"/>
                    <a:pt x="33" y="77"/>
                  </a:cubicBezTo>
                  <a:cubicBezTo>
                    <a:pt x="33" y="77"/>
                    <a:pt x="33" y="77"/>
                    <a:pt x="33" y="77"/>
                  </a:cubicBezTo>
                  <a:cubicBezTo>
                    <a:pt x="32" y="77"/>
                    <a:pt x="31" y="77"/>
                    <a:pt x="30" y="78"/>
                  </a:cubicBezTo>
                  <a:cubicBezTo>
                    <a:pt x="30" y="78"/>
                    <a:pt x="30" y="78"/>
                    <a:pt x="30" y="78"/>
                  </a:cubicBezTo>
                  <a:cubicBezTo>
                    <a:pt x="30" y="78"/>
                    <a:pt x="30" y="79"/>
                    <a:pt x="31" y="78"/>
                  </a:cubicBezTo>
                  <a:cubicBezTo>
                    <a:pt x="32" y="78"/>
                    <a:pt x="32" y="78"/>
                    <a:pt x="32" y="78"/>
                  </a:cubicBezTo>
                  <a:cubicBezTo>
                    <a:pt x="32" y="78"/>
                    <a:pt x="32" y="78"/>
                    <a:pt x="32" y="78"/>
                  </a:cubicBezTo>
                  <a:cubicBezTo>
                    <a:pt x="33" y="78"/>
                    <a:pt x="33" y="78"/>
                    <a:pt x="33" y="78"/>
                  </a:cubicBezTo>
                  <a:cubicBezTo>
                    <a:pt x="33" y="79"/>
                    <a:pt x="33" y="79"/>
                    <a:pt x="33" y="79"/>
                  </a:cubicBezTo>
                  <a:cubicBezTo>
                    <a:pt x="34" y="79"/>
                    <a:pt x="34" y="79"/>
                    <a:pt x="34" y="79"/>
                  </a:cubicBezTo>
                  <a:cubicBezTo>
                    <a:pt x="34" y="81"/>
                    <a:pt x="34" y="81"/>
                    <a:pt x="34" y="81"/>
                  </a:cubicBezTo>
                  <a:cubicBezTo>
                    <a:pt x="33" y="81"/>
                    <a:pt x="33" y="81"/>
                    <a:pt x="33" y="81"/>
                  </a:cubicBezTo>
                  <a:cubicBezTo>
                    <a:pt x="33" y="80"/>
                    <a:pt x="33" y="80"/>
                    <a:pt x="33" y="80"/>
                  </a:cubicBezTo>
                  <a:cubicBezTo>
                    <a:pt x="30" y="80"/>
                    <a:pt x="31" y="81"/>
                    <a:pt x="30" y="82"/>
                  </a:cubicBezTo>
                  <a:cubicBezTo>
                    <a:pt x="30" y="82"/>
                    <a:pt x="30" y="82"/>
                    <a:pt x="30" y="82"/>
                  </a:cubicBezTo>
                  <a:cubicBezTo>
                    <a:pt x="30" y="82"/>
                    <a:pt x="30" y="82"/>
                    <a:pt x="30" y="82"/>
                  </a:cubicBezTo>
                  <a:cubicBezTo>
                    <a:pt x="30" y="81"/>
                    <a:pt x="30" y="81"/>
                    <a:pt x="30" y="81"/>
                  </a:cubicBezTo>
                  <a:cubicBezTo>
                    <a:pt x="27" y="81"/>
                    <a:pt x="25" y="81"/>
                    <a:pt x="22" y="81"/>
                  </a:cubicBezTo>
                  <a:cubicBezTo>
                    <a:pt x="22" y="80"/>
                    <a:pt x="22" y="80"/>
                    <a:pt x="22" y="80"/>
                  </a:cubicBezTo>
                  <a:cubicBezTo>
                    <a:pt x="21" y="80"/>
                    <a:pt x="21" y="80"/>
                    <a:pt x="19" y="80"/>
                  </a:cubicBezTo>
                  <a:cubicBezTo>
                    <a:pt x="19" y="79"/>
                    <a:pt x="19" y="79"/>
                    <a:pt x="19" y="79"/>
                  </a:cubicBezTo>
                  <a:cubicBezTo>
                    <a:pt x="19" y="79"/>
                    <a:pt x="20" y="79"/>
                    <a:pt x="20" y="79"/>
                  </a:cubicBezTo>
                  <a:cubicBezTo>
                    <a:pt x="20" y="77"/>
                    <a:pt x="20" y="77"/>
                    <a:pt x="20" y="77"/>
                  </a:cubicBezTo>
                  <a:cubicBezTo>
                    <a:pt x="20" y="77"/>
                    <a:pt x="20" y="77"/>
                    <a:pt x="20" y="77"/>
                  </a:cubicBezTo>
                  <a:cubicBezTo>
                    <a:pt x="20" y="75"/>
                    <a:pt x="20" y="75"/>
                    <a:pt x="19" y="74"/>
                  </a:cubicBezTo>
                  <a:cubicBezTo>
                    <a:pt x="18" y="74"/>
                    <a:pt x="17" y="74"/>
                    <a:pt x="16" y="75"/>
                  </a:cubicBezTo>
                  <a:cubicBezTo>
                    <a:pt x="16" y="75"/>
                    <a:pt x="16" y="75"/>
                    <a:pt x="16" y="75"/>
                  </a:cubicBezTo>
                  <a:cubicBezTo>
                    <a:pt x="15" y="75"/>
                    <a:pt x="15" y="75"/>
                    <a:pt x="15" y="75"/>
                  </a:cubicBezTo>
                  <a:cubicBezTo>
                    <a:pt x="15" y="76"/>
                    <a:pt x="15" y="76"/>
                    <a:pt x="15" y="76"/>
                  </a:cubicBezTo>
                  <a:cubicBezTo>
                    <a:pt x="14" y="76"/>
                    <a:pt x="14" y="76"/>
                    <a:pt x="14" y="76"/>
                  </a:cubicBezTo>
                  <a:cubicBezTo>
                    <a:pt x="14" y="76"/>
                    <a:pt x="14" y="76"/>
                    <a:pt x="14" y="76"/>
                  </a:cubicBezTo>
                  <a:cubicBezTo>
                    <a:pt x="13" y="76"/>
                    <a:pt x="13" y="76"/>
                    <a:pt x="13" y="76"/>
                  </a:cubicBezTo>
                  <a:cubicBezTo>
                    <a:pt x="13" y="77"/>
                    <a:pt x="13" y="77"/>
                    <a:pt x="13" y="77"/>
                  </a:cubicBezTo>
                  <a:cubicBezTo>
                    <a:pt x="12" y="77"/>
                    <a:pt x="12" y="77"/>
                    <a:pt x="12" y="77"/>
                  </a:cubicBezTo>
                  <a:cubicBezTo>
                    <a:pt x="12" y="77"/>
                    <a:pt x="12" y="77"/>
                    <a:pt x="12" y="77"/>
                  </a:cubicBezTo>
                  <a:cubicBezTo>
                    <a:pt x="11" y="77"/>
                    <a:pt x="11" y="77"/>
                    <a:pt x="11" y="77"/>
                  </a:cubicBezTo>
                  <a:cubicBezTo>
                    <a:pt x="11" y="77"/>
                    <a:pt x="11" y="77"/>
                    <a:pt x="11" y="77"/>
                  </a:cubicBezTo>
                  <a:cubicBezTo>
                    <a:pt x="11" y="77"/>
                    <a:pt x="10" y="78"/>
                    <a:pt x="10" y="78"/>
                  </a:cubicBezTo>
                  <a:cubicBezTo>
                    <a:pt x="10" y="80"/>
                    <a:pt x="10" y="80"/>
                    <a:pt x="10" y="80"/>
                  </a:cubicBezTo>
                  <a:cubicBezTo>
                    <a:pt x="9" y="80"/>
                    <a:pt x="8" y="80"/>
                    <a:pt x="8" y="80"/>
                  </a:cubicBezTo>
                  <a:cubicBezTo>
                    <a:pt x="7" y="80"/>
                    <a:pt x="7" y="79"/>
                    <a:pt x="6" y="80"/>
                  </a:cubicBezTo>
                  <a:cubicBezTo>
                    <a:pt x="6" y="80"/>
                    <a:pt x="6" y="80"/>
                    <a:pt x="6" y="80"/>
                  </a:cubicBezTo>
                  <a:cubicBezTo>
                    <a:pt x="5" y="80"/>
                    <a:pt x="4" y="80"/>
                    <a:pt x="4" y="80"/>
                  </a:cubicBezTo>
                  <a:cubicBezTo>
                    <a:pt x="3" y="81"/>
                    <a:pt x="3" y="81"/>
                    <a:pt x="3" y="81"/>
                  </a:cubicBezTo>
                  <a:cubicBezTo>
                    <a:pt x="2" y="81"/>
                    <a:pt x="2" y="81"/>
                    <a:pt x="2" y="81"/>
                  </a:cubicBezTo>
                  <a:cubicBezTo>
                    <a:pt x="2" y="82"/>
                    <a:pt x="2" y="82"/>
                    <a:pt x="2" y="82"/>
                  </a:cubicBezTo>
                  <a:cubicBezTo>
                    <a:pt x="1" y="82"/>
                    <a:pt x="1" y="82"/>
                    <a:pt x="1" y="82"/>
                  </a:cubicBezTo>
                  <a:cubicBezTo>
                    <a:pt x="0" y="82"/>
                    <a:pt x="0" y="83"/>
                    <a:pt x="0" y="84"/>
                  </a:cubicBezTo>
                  <a:cubicBezTo>
                    <a:pt x="0" y="85"/>
                    <a:pt x="0" y="84"/>
                    <a:pt x="0" y="85"/>
                  </a:cubicBezTo>
                  <a:cubicBezTo>
                    <a:pt x="0" y="85"/>
                    <a:pt x="0" y="85"/>
                    <a:pt x="0" y="85"/>
                  </a:cubicBezTo>
                  <a:cubicBezTo>
                    <a:pt x="1" y="86"/>
                    <a:pt x="2" y="84"/>
                    <a:pt x="3" y="85"/>
                  </a:cubicBezTo>
                  <a:cubicBezTo>
                    <a:pt x="3" y="85"/>
                    <a:pt x="3" y="85"/>
                    <a:pt x="3" y="85"/>
                  </a:cubicBezTo>
                  <a:cubicBezTo>
                    <a:pt x="5" y="85"/>
                    <a:pt x="5" y="86"/>
                    <a:pt x="7" y="86"/>
                  </a:cubicBezTo>
                  <a:cubicBezTo>
                    <a:pt x="7" y="86"/>
                    <a:pt x="7" y="86"/>
                    <a:pt x="8" y="87"/>
                  </a:cubicBezTo>
                  <a:cubicBezTo>
                    <a:pt x="6" y="87"/>
                    <a:pt x="6" y="87"/>
                    <a:pt x="4" y="88"/>
                  </a:cubicBezTo>
                  <a:cubicBezTo>
                    <a:pt x="4" y="88"/>
                    <a:pt x="5" y="88"/>
                    <a:pt x="5" y="89"/>
                  </a:cubicBezTo>
                  <a:cubicBezTo>
                    <a:pt x="6" y="89"/>
                    <a:pt x="6" y="89"/>
                    <a:pt x="6" y="89"/>
                  </a:cubicBezTo>
                  <a:cubicBezTo>
                    <a:pt x="6" y="89"/>
                    <a:pt x="6" y="90"/>
                    <a:pt x="6" y="90"/>
                  </a:cubicBezTo>
                  <a:cubicBezTo>
                    <a:pt x="7" y="90"/>
                    <a:pt x="7" y="90"/>
                    <a:pt x="7" y="90"/>
                  </a:cubicBezTo>
                  <a:cubicBezTo>
                    <a:pt x="7" y="91"/>
                    <a:pt x="7" y="91"/>
                    <a:pt x="7" y="92"/>
                  </a:cubicBezTo>
                  <a:cubicBezTo>
                    <a:pt x="8" y="92"/>
                    <a:pt x="8" y="92"/>
                    <a:pt x="8" y="92"/>
                  </a:cubicBezTo>
                  <a:cubicBezTo>
                    <a:pt x="8" y="93"/>
                    <a:pt x="13" y="94"/>
                    <a:pt x="14" y="94"/>
                  </a:cubicBezTo>
                  <a:cubicBezTo>
                    <a:pt x="14" y="93"/>
                    <a:pt x="14" y="93"/>
                    <a:pt x="14" y="93"/>
                  </a:cubicBezTo>
                  <a:cubicBezTo>
                    <a:pt x="15" y="93"/>
                    <a:pt x="15" y="93"/>
                    <a:pt x="15" y="93"/>
                  </a:cubicBezTo>
                  <a:cubicBezTo>
                    <a:pt x="19" y="93"/>
                    <a:pt x="19" y="93"/>
                    <a:pt x="19" y="93"/>
                  </a:cubicBezTo>
                  <a:cubicBezTo>
                    <a:pt x="19" y="92"/>
                    <a:pt x="19" y="92"/>
                    <a:pt x="19" y="92"/>
                  </a:cubicBezTo>
                  <a:cubicBezTo>
                    <a:pt x="19" y="92"/>
                    <a:pt x="19" y="92"/>
                    <a:pt x="19" y="92"/>
                  </a:cubicBezTo>
                  <a:cubicBezTo>
                    <a:pt x="19" y="92"/>
                    <a:pt x="19" y="92"/>
                    <a:pt x="19" y="92"/>
                  </a:cubicBezTo>
                  <a:cubicBezTo>
                    <a:pt x="19" y="92"/>
                    <a:pt x="22" y="92"/>
                    <a:pt x="23" y="92"/>
                  </a:cubicBezTo>
                  <a:cubicBezTo>
                    <a:pt x="23" y="91"/>
                    <a:pt x="23" y="91"/>
                    <a:pt x="23" y="91"/>
                  </a:cubicBezTo>
                  <a:cubicBezTo>
                    <a:pt x="24" y="92"/>
                    <a:pt x="25" y="93"/>
                    <a:pt x="25" y="93"/>
                  </a:cubicBezTo>
                  <a:cubicBezTo>
                    <a:pt x="26" y="94"/>
                    <a:pt x="25" y="94"/>
                    <a:pt x="27" y="95"/>
                  </a:cubicBezTo>
                  <a:cubicBezTo>
                    <a:pt x="27" y="93"/>
                    <a:pt x="28" y="94"/>
                    <a:pt x="29" y="92"/>
                  </a:cubicBezTo>
                  <a:cubicBezTo>
                    <a:pt x="33" y="92"/>
                    <a:pt x="33" y="92"/>
                    <a:pt x="33" y="92"/>
                  </a:cubicBezTo>
                  <a:cubicBezTo>
                    <a:pt x="33" y="92"/>
                    <a:pt x="33" y="92"/>
                    <a:pt x="33" y="92"/>
                  </a:cubicBezTo>
                  <a:cubicBezTo>
                    <a:pt x="33" y="92"/>
                    <a:pt x="33" y="92"/>
                    <a:pt x="33" y="92"/>
                  </a:cubicBezTo>
                  <a:cubicBezTo>
                    <a:pt x="33" y="92"/>
                    <a:pt x="33" y="92"/>
                    <a:pt x="33" y="92"/>
                  </a:cubicBezTo>
                  <a:cubicBezTo>
                    <a:pt x="34" y="92"/>
                    <a:pt x="36" y="92"/>
                    <a:pt x="37" y="92"/>
                  </a:cubicBezTo>
                  <a:cubicBezTo>
                    <a:pt x="37" y="94"/>
                    <a:pt x="36" y="94"/>
                    <a:pt x="35" y="95"/>
                  </a:cubicBezTo>
                  <a:cubicBezTo>
                    <a:pt x="35" y="96"/>
                    <a:pt x="36" y="97"/>
                    <a:pt x="36" y="99"/>
                  </a:cubicBezTo>
                  <a:cubicBezTo>
                    <a:pt x="36" y="102"/>
                    <a:pt x="36" y="102"/>
                    <a:pt x="36" y="102"/>
                  </a:cubicBezTo>
                  <a:cubicBezTo>
                    <a:pt x="36" y="102"/>
                    <a:pt x="36" y="102"/>
                    <a:pt x="36" y="102"/>
                  </a:cubicBezTo>
                  <a:cubicBezTo>
                    <a:pt x="36" y="102"/>
                    <a:pt x="36" y="102"/>
                    <a:pt x="36" y="102"/>
                  </a:cubicBezTo>
                  <a:cubicBezTo>
                    <a:pt x="35" y="102"/>
                    <a:pt x="35" y="102"/>
                    <a:pt x="35" y="102"/>
                  </a:cubicBezTo>
                  <a:cubicBezTo>
                    <a:pt x="35" y="103"/>
                    <a:pt x="35" y="103"/>
                    <a:pt x="35" y="103"/>
                  </a:cubicBezTo>
                  <a:cubicBezTo>
                    <a:pt x="35" y="103"/>
                    <a:pt x="35" y="103"/>
                    <a:pt x="35" y="103"/>
                  </a:cubicBezTo>
                  <a:cubicBezTo>
                    <a:pt x="35" y="103"/>
                    <a:pt x="35" y="103"/>
                    <a:pt x="35" y="103"/>
                  </a:cubicBezTo>
                  <a:cubicBezTo>
                    <a:pt x="33" y="104"/>
                    <a:pt x="31" y="104"/>
                    <a:pt x="29" y="104"/>
                  </a:cubicBezTo>
                  <a:cubicBezTo>
                    <a:pt x="29" y="104"/>
                    <a:pt x="29" y="104"/>
                    <a:pt x="29" y="105"/>
                  </a:cubicBezTo>
                  <a:cubicBezTo>
                    <a:pt x="28" y="105"/>
                    <a:pt x="27" y="106"/>
                    <a:pt x="26" y="107"/>
                  </a:cubicBezTo>
                  <a:cubicBezTo>
                    <a:pt x="23" y="107"/>
                    <a:pt x="23" y="107"/>
                    <a:pt x="23" y="107"/>
                  </a:cubicBezTo>
                  <a:cubicBezTo>
                    <a:pt x="23" y="106"/>
                    <a:pt x="23" y="106"/>
                    <a:pt x="23" y="106"/>
                  </a:cubicBezTo>
                  <a:cubicBezTo>
                    <a:pt x="22" y="105"/>
                    <a:pt x="22" y="106"/>
                    <a:pt x="21" y="105"/>
                  </a:cubicBezTo>
                  <a:cubicBezTo>
                    <a:pt x="21" y="105"/>
                    <a:pt x="20" y="105"/>
                    <a:pt x="19" y="104"/>
                  </a:cubicBezTo>
                  <a:cubicBezTo>
                    <a:pt x="19" y="105"/>
                    <a:pt x="18" y="106"/>
                    <a:pt x="17" y="106"/>
                  </a:cubicBezTo>
                  <a:cubicBezTo>
                    <a:pt x="17" y="107"/>
                    <a:pt x="17" y="107"/>
                    <a:pt x="18" y="108"/>
                  </a:cubicBezTo>
                  <a:cubicBezTo>
                    <a:pt x="18" y="108"/>
                    <a:pt x="18" y="108"/>
                    <a:pt x="18" y="108"/>
                  </a:cubicBezTo>
                  <a:cubicBezTo>
                    <a:pt x="19" y="109"/>
                    <a:pt x="19" y="110"/>
                    <a:pt x="19" y="112"/>
                  </a:cubicBezTo>
                  <a:cubicBezTo>
                    <a:pt x="18" y="112"/>
                    <a:pt x="18" y="112"/>
                    <a:pt x="18" y="112"/>
                  </a:cubicBezTo>
                  <a:cubicBezTo>
                    <a:pt x="18" y="110"/>
                    <a:pt x="18" y="110"/>
                    <a:pt x="18" y="110"/>
                  </a:cubicBezTo>
                  <a:cubicBezTo>
                    <a:pt x="18" y="110"/>
                    <a:pt x="17" y="110"/>
                    <a:pt x="16" y="110"/>
                  </a:cubicBezTo>
                  <a:cubicBezTo>
                    <a:pt x="16" y="111"/>
                    <a:pt x="16" y="111"/>
                    <a:pt x="15" y="113"/>
                  </a:cubicBezTo>
                  <a:cubicBezTo>
                    <a:pt x="13" y="113"/>
                    <a:pt x="13" y="114"/>
                    <a:pt x="12" y="115"/>
                  </a:cubicBezTo>
                  <a:cubicBezTo>
                    <a:pt x="12" y="118"/>
                    <a:pt x="12" y="118"/>
                    <a:pt x="12" y="118"/>
                  </a:cubicBezTo>
                  <a:cubicBezTo>
                    <a:pt x="11" y="118"/>
                    <a:pt x="11" y="117"/>
                    <a:pt x="11" y="118"/>
                  </a:cubicBezTo>
                  <a:cubicBezTo>
                    <a:pt x="10" y="118"/>
                    <a:pt x="9" y="119"/>
                    <a:pt x="9" y="120"/>
                  </a:cubicBezTo>
                  <a:cubicBezTo>
                    <a:pt x="11" y="120"/>
                    <a:pt x="11" y="120"/>
                    <a:pt x="11" y="120"/>
                  </a:cubicBezTo>
                  <a:cubicBezTo>
                    <a:pt x="11" y="121"/>
                    <a:pt x="10" y="121"/>
                    <a:pt x="10" y="122"/>
                  </a:cubicBezTo>
                  <a:cubicBezTo>
                    <a:pt x="11" y="122"/>
                    <a:pt x="12" y="122"/>
                    <a:pt x="12" y="122"/>
                  </a:cubicBezTo>
                  <a:cubicBezTo>
                    <a:pt x="12" y="122"/>
                    <a:pt x="12" y="122"/>
                    <a:pt x="12" y="122"/>
                  </a:cubicBezTo>
                  <a:cubicBezTo>
                    <a:pt x="13" y="122"/>
                    <a:pt x="13" y="122"/>
                    <a:pt x="13" y="122"/>
                  </a:cubicBezTo>
                  <a:cubicBezTo>
                    <a:pt x="13" y="122"/>
                    <a:pt x="13" y="123"/>
                    <a:pt x="13" y="124"/>
                  </a:cubicBezTo>
                  <a:cubicBezTo>
                    <a:pt x="17" y="124"/>
                    <a:pt x="17" y="124"/>
                    <a:pt x="17" y="124"/>
                  </a:cubicBezTo>
                  <a:cubicBezTo>
                    <a:pt x="18" y="124"/>
                    <a:pt x="18" y="125"/>
                    <a:pt x="19" y="124"/>
                  </a:cubicBezTo>
                  <a:cubicBezTo>
                    <a:pt x="19" y="124"/>
                    <a:pt x="19" y="124"/>
                    <a:pt x="19" y="124"/>
                  </a:cubicBezTo>
                  <a:cubicBezTo>
                    <a:pt x="20" y="124"/>
                    <a:pt x="20" y="124"/>
                    <a:pt x="21" y="124"/>
                  </a:cubicBezTo>
                  <a:cubicBezTo>
                    <a:pt x="21" y="124"/>
                    <a:pt x="21" y="124"/>
                    <a:pt x="21" y="125"/>
                  </a:cubicBezTo>
                  <a:cubicBezTo>
                    <a:pt x="21" y="125"/>
                    <a:pt x="20" y="126"/>
                    <a:pt x="19" y="126"/>
                  </a:cubicBezTo>
                  <a:cubicBezTo>
                    <a:pt x="19" y="127"/>
                    <a:pt x="19" y="127"/>
                    <a:pt x="19" y="128"/>
                  </a:cubicBezTo>
                  <a:cubicBezTo>
                    <a:pt x="18" y="128"/>
                    <a:pt x="18" y="128"/>
                    <a:pt x="18" y="128"/>
                  </a:cubicBezTo>
                  <a:cubicBezTo>
                    <a:pt x="18" y="129"/>
                    <a:pt x="18" y="129"/>
                    <a:pt x="18" y="129"/>
                  </a:cubicBezTo>
                  <a:cubicBezTo>
                    <a:pt x="18" y="129"/>
                    <a:pt x="18" y="129"/>
                    <a:pt x="18" y="130"/>
                  </a:cubicBezTo>
                  <a:cubicBezTo>
                    <a:pt x="19" y="131"/>
                    <a:pt x="19" y="131"/>
                    <a:pt x="19" y="131"/>
                  </a:cubicBezTo>
                  <a:cubicBezTo>
                    <a:pt x="19" y="132"/>
                    <a:pt x="19" y="132"/>
                    <a:pt x="19" y="132"/>
                  </a:cubicBezTo>
                  <a:cubicBezTo>
                    <a:pt x="20" y="132"/>
                    <a:pt x="20" y="132"/>
                    <a:pt x="20" y="132"/>
                  </a:cubicBezTo>
                  <a:cubicBezTo>
                    <a:pt x="20" y="133"/>
                    <a:pt x="20" y="133"/>
                    <a:pt x="21" y="134"/>
                  </a:cubicBezTo>
                  <a:cubicBezTo>
                    <a:pt x="23" y="134"/>
                    <a:pt x="24" y="134"/>
                    <a:pt x="25" y="134"/>
                  </a:cubicBezTo>
                  <a:cubicBezTo>
                    <a:pt x="25" y="133"/>
                    <a:pt x="25" y="133"/>
                    <a:pt x="25" y="133"/>
                  </a:cubicBezTo>
                  <a:cubicBezTo>
                    <a:pt x="26" y="133"/>
                    <a:pt x="27" y="132"/>
                    <a:pt x="27" y="132"/>
                  </a:cubicBezTo>
                  <a:cubicBezTo>
                    <a:pt x="27" y="131"/>
                    <a:pt x="27" y="131"/>
                    <a:pt x="27" y="131"/>
                  </a:cubicBezTo>
                  <a:cubicBezTo>
                    <a:pt x="27" y="131"/>
                    <a:pt x="27" y="131"/>
                    <a:pt x="27" y="131"/>
                  </a:cubicBezTo>
                  <a:cubicBezTo>
                    <a:pt x="28" y="130"/>
                    <a:pt x="27" y="130"/>
                    <a:pt x="27" y="129"/>
                  </a:cubicBezTo>
                  <a:cubicBezTo>
                    <a:pt x="27" y="128"/>
                    <a:pt x="27" y="128"/>
                    <a:pt x="27" y="128"/>
                  </a:cubicBezTo>
                  <a:cubicBezTo>
                    <a:pt x="28" y="129"/>
                    <a:pt x="28" y="129"/>
                    <a:pt x="28" y="129"/>
                  </a:cubicBezTo>
                  <a:cubicBezTo>
                    <a:pt x="28" y="128"/>
                    <a:pt x="28" y="128"/>
                    <a:pt x="28" y="128"/>
                  </a:cubicBezTo>
                  <a:cubicBezTo>
                    <a:pt x="29" y="128"/>
                    <a:pt x="29" y="128"/>
                    <a:pt x="29" y="128"/>
                  </a:cubicBezTo>
                  <a:cubicBezTo>
                    <a:pt x="29" y="129"/>
                    <a:pt x="29" y="130"/>
                    <a:pt x="29" y="130"/>
                  </a:cubicBezTo>
                  <a:cubicBezTo>
                    <a:pt x="28" y="131"/>
                    <a:pt x="28" y="131"/>
                    <a:pt x="28" y="131"/>
                  </a:cubicBezTo>
                  <a:cubicBezTo>
                    <a:pt x="28" y="133"/>
                    <a:pt x="28" y="133"/>
                    <a:pt x="28" y="133"/>
                  </a:cubicBezTo>
                  <a:cubicBezTo>
                    <a:pt x="29" y="133"/>
                    <a:pt x="29" y="134"/>
                    <a:pt x="30" y="134"/>
                  </a:cubicBezTo>
                  <a:cubicBezTo>
                    <a:pt x="30" y="135"/>
                    <a:pt x="30" y="135"/>
                    <a:pt x="30" y="135"/>
                  </a:cubicBezTo>
                  <a:cubicBezTo>
                    <a:pt x="30" y="135"/>
                    <a:pt x="30" y="135"/>
                    <a:pt x="30" y="135"/>
                  </a:cubicBezTo>
                  <a:cubicBezTo>
                    <a:pt x="30" y="136"/>
                    <a:pt x="30" y="136"/>
                    <a:pt x="30" y="136"/>
                  </a:cubicBezTo>
                  <a:cubicBezTo>
                    <a:pt x="31" y="136"/>
                    <a:pt x="31" y="136"/>
                    <a:pt x="31" y="136"/>
                  </a:cubicBezTo>
                  <a:cubicBezTo>
                    <a:pt x="31" y="137"/>
                    <a:pt x="31" y="137"/>
                    <a:pt x="31" y="137"/>
                  </a:cubicBezTo>
                  <a:cubicBezTo>
                    <a:pt x="31" y="137"/>
                    <a:pt x="31" y="137"/>
                    <a:pt x="31" y="137"/>
                  </a:cubicBezTo>
                  <a:cubicBezTo>
                    <a:pt x="31" y="138"/>
                    <a:pt x="30" y="138"/>
                    <a:pt x="30" y="138"/>
                  </a:cubicBezTo>
                  <a:cubicBezTo>
                    <a:pt x="30" y="140"/>
                    <a:pt x="30" y="140"/>
                    <a:pt x="30" y="140"/>
                  </a:cubicBezTo>
                  <a:cubicBezTo>
                    <a:pt x="31" y="140"/>
                    <a:pt x="32" y="140"/>
                    <a:pt x="33" y="140"/>
                  </a:cubicBezTo>
                  <a:cubicBezTo>
                    <a:pt x="33" y="141"/>
                    <a:pt x="33" y="141"/>
                    <a:pt x="33" y="141"/>
                  </a:cubicBezTo>
                  <a:cubicBezTo>
                    <a:pt x="32" y="141"/>
                    <a:pt x="32" y="141"/>
                    <a:pt x="31" y="142"/>
                  </a:cubicBezTo>
                  <a:cubicBezTo>
                    <a:pt x="31" y="142"/>
                    <a:pt x="31" y="143"/>
                    <a:pt x="31" y="143"/>
                  </a:cubicBezTo>
                  <a:cubicBezTo>
                    <a:pt x="31" y="142"/>
                    <a:pt x="31" y="142"/>
                    <a:pt x="31" y="142"/>
                  </a:cubicBezTo>
                  <a:cubicBezTo>
                    <a:pt x="32" y="142"/>
                    <a:pt x="32" y="142"/>
                    <a:pt x="32" y="142"/>
                  </a:cubicBezTo>
                  <a:cubicBezTo>
                    <a:pt x="32" y="143"/>
                    <a:pt x="32" y="144"/>
                    <a:pt x="31" y="144"/>
                  </a:cubicBezTo>
                  <a:cubicBezTo>
                    <a:pt x="33" y="144"/>
                    <a:pt x="33" y="143"/>
                    <a:pt x="35" y="143"/>
                  </a:cubicBezTo>
                  <a:cubicBezTo>
                    <a:pt x="35" y="141"/>
                    <a:pt x="38" y="140"/>
                    <a:pt x="40" y="139"/>
                  </a:cubicBezTo>
                  <a:cubicBezTo>
                    <a:pt x="40" y="142"/>
                    <a:pt x="42" y="143"/>
                    <a:pt x="43" y="141"/>
                  </a:cubicBezTo>
                  <a:cubicBezTo>
                    <a:pt x="44" y="141"/>
                    <a:pt x="44" y="142"/>
                    <a:pt x="44" y="142"/>
                  </a:cubicBezTo>
                  <a:cubicBezTo>
                    <a:pt x="45" y="143"/>
                    <a:pt x="45" y="143"/>
                    <a:pt x="45" y="143"/>
                  </a:cubicBezTo>
                  <a:cubicBezTo>
                    <a:pt x="45" y="144"/>
                    <a:pt x="45" y="144"/>
                    <a:pt x="45" y="144"/>
                  </a:cubicBezTo>
                  <a:cubicBezTo>
                    <a:pt x="46" y="144"/>
                    <a:pt x="46" y="144"/>
                    <a:pt x="46" y="144"/>
                  </a:cubicBezTo>
                  <a:cubicBezTo>
                    <a:pt x="46" y="144"/>
                    <a:pt x="46" y="145"/>
                    <a:pt x="47" y="145"/>
                  </a:cubicBezTo>
                  <a:cubicBezTo>
                    <a:pt x="47" y="145"/>
                    <a:pt x="49" y="145"/>
                    <a:pt x="48" y="145"/>
                  </a:cubicBezTo>
                  <a:cubicBezTo>
                    <a:pt x="47" y="145"/>
                    <a:pt x="47" y="145"/>
                    <a:pt x="47" y="145"/>
                  </a:cubicBezTo>
                  <a:cubicBezTo>
                    <a:pt x="47" y="143"/>
                    <a:pt x="47" y="143"/>
                    <a:pt x="47" y="143"/>
                  </a:cubicBezTo>
                  <a:cubicBezTo>
                    <a:pt x="48" y="143"/>
                    <a:pt x="48" y="143"/>
                    <a:pt x="48" y="143"/>
                  </a:cubicBezTo>
                  <a:cubicBezTo>
                    <a:pt x="48" y="143"/>
                    <a:pt x="48" y="143"/>
                    <a:pt x="48" y="143"/>
                  </a:cubicBezTo>
                  <a:cubicBezTo>
                    <a:pt x="49" y="143"/>
                    <a:pt x="49" y="143"/>
                    <a:pt x="50" y="142"/>
                  </a:cubicBezTo>
                  <a:cubicBezTo>
                    <a:pt x="50" y="142"/>
                    <a:pt x="50" y="142"/>
                    <a:pt x="50" y="142"/>
                  </a:cubicBezTo>
                  <a:cubicBezTo>
                    <a:pt x="50" y="143"/>
                    <a:pt x="50" y="143"/>
                    <a:pt x="50" y="143"/>
                  </a:cubicBezTo>
                  <a:cubicBezTo>
                    <a:pt x="50" y="144"/>
                    <a:pt x="50" y="143"/>
                    <a:pt x="51" y="144"/>
                  </a:cubicBezTo>
                  <a:cubicBezTo>
                    <a:pt x="53" y="144"/>
                    <a:pt x="54" y="143"/>
                    <a:pt x="55" y="142"/>
                  </a:cubicBezTo>
                  <a:cubicBezTo>
                    <a:pt x="56" y="142"/>
                    <a:pt x="56" y="142"/>
                    <a:pt x="56" y="141"/>
                  </a:cubicBezTo>
                  <a:cubicBezTo>
                    <a:pt x="57" y="141"/>
                    <a:pt x="57" y="141"/>
                    <a:pt x="58" y="141"/>
                  </a:cubicBezTo>
                  <a:cubicBezTo>
                    <a:pt x="57" y="142"/>
                    <a:pt x="57" y="143"/>
                    <a:pt x="57" y="143"/>
                  </a:cubicBezTo>
                  <a:cubicBezTo>
                    <a:pt x="57" y="143"/>
                    <a:pt x="57" y="143"/>
                    <a:pt x="57" y="143"/>
                  </a:cubicBezTo>
                  <a:cubicBezTo>
                    <a:pt x="57" y="145"/>
                    <a:pt x="57" y="145"/>
                    <a:pt x="57" y="145"/>
                  </a:cubicBezTo>
                  <a:cubicBezTo>
                    <a:pt x="56" y="145"/>
                    <a:pt x="56" y="145"/>
                    <a:pt x="56" y="145"/>
                  </a:cubicBezTo>
                  <a:cubicBezTo>
                    <a:pt x="56" y="145"/>
                    <a:pt x="55" y="146"/>
                    <a:pt x="54" y="146"/>
                  </a:cubicBezTo>
                  <a:cubicBezTo>
                    <a:pt x="54" y="147"/>
                    <a:pt x="54" y="148"/>
                    <a:pt x="54" y="149"/>
                  </a:cubicBezTo>
                  <a:cubicBezTo>
                    <a:pt x="53" y="149"/>
                    <a:pt x="53" y="149"/>
                    <a:pt x="53" y="149"/>
                  </a:cubicBezTo>
                  <a:cubicBezTo>
                    <a:pt x="53" y="149"/>
                    <a:pt x="53" y="149"/>
                    <a:pt x="53" y="149"/>
                  </a:cubicBezTo>
                  <a:cubicBezTo>
                    <a:pt x="52" y="151"/>
                    <a:pt x="52" y="152"/>
                    <a:pt x="52" y="153"/>
                  </a:cubicBezTo>
                  <a:cubicBezTo>
                    <a:pt x="53" y="154"/>
                    <a:pt x="53" y="154"/>
                    <a:pt x="53" y="154"/>
                  </a:cubicBezTo>
                  <a:cubicBezTo>
                    <a:pt x="52" y="154"/>
                    <a:pt x="52" y="154"/>
                    <a:pt x="51" y="154"/>
                  </a:cubicBezTo>
                  <a:cubicBezTo>
                    <a:pt x="51" y="155"/>
                    <a:pt x="51" y="156"/>
                    <a:pt x="51" y="156"/>
                  </a:cubicBezTo>
                  <a:cubicBezTo>
                    <a:pt x="50" y="157"/>
                    <a:pt x="50" y="157"/>
                    <a:pt x="50" y="157"/>
                  </a:cubicBezTo>
                  <a:cubicBezTo>
                    <a:pt x="49" y="158"/>
                    <a:pt x="49" y="158"/>
                    <a:pt x="49" y="160"/>
                  </a:cubicBezTo>
                  <a:cubicBezTo>
                    <a:pt x="47" y="160"/>
                    <a:pt x="46" y="160"/>
                    <a:pt x="45" y="161"/>
                  </a:cubicBezTo>
                  <a:cubicBezTo>
                    <a:pt x="45" y="162"/>
                    <a:pt x="45" y="162"/>
                    <a:pt x="45" y="162"/>
                  </a:cubicBezTo>
                  <a:cubicBezTo>
                    <a:pt x="44" y="162"/>
                    <a:pt x="43" y="162"/>
                    <a:pt x="43" y="163"/>
                  </a:cubicBezTo>
                  <a:cubicBezTo>
                    <a:pt x="42" y="163"/>
                    <a:pt x="40" y="164"/>
                    <a:pt x="39" y="165"/>
                  </a:cubicBezTo>
                  <a:cubicBezTo>
                    <a:pt x="39" y="166"/>
                    <a:pt x="39" y="167"/>
                    <a:pt x="39" y="168"/>
                  </a:cubicBezTo>
                  <a:cubicBezTo>
                    <a:pt x="37" y="168"/>
                    <a:pt x="37" y="168"/>
                    <a:pt x="37" y="168"/>
                  </a:cubicBezTo>
                  <a:cubicBezTo>
                    <a:pt x="37" y="169"/>
                    <a:pt x="37" y="169"/>
                    <a:pt x="37" y="169"/>
                  </a:cubicBezTo>
                  <a:cubicBezTo>
                    <a:pt x="36" y="169"/>
                    <a:pt x="36" y="169"/>
                    <a:pt x="36" y="169"/>
                  </a:cubicBezTo>
                  <a:cubicBezTo>
                    <a:pt x="36" y="168"/>
                    <a:pt x="37" y="168"/>
                    <a:pt x="37" y="167"/>
                  </a:cubicBezTo>
                  <a:cubicBezTo>
                    <a:pt x="34" y="167"/>
                    <a:pt x="33" y="168"/>
                    <a:pt x="30" y="169"/>
                  </a:cubicBezTo>
                  <a:cubicBezTo>
                    <a:pt x="30" y="169"/>
                    <a:pt x="30" y="170"/>
                    <a:pt x="29" y="171"/>
                  </a:cubicBezTo>
                  <a:cubicBezTo>
                    <a:pt x="29" y="171"/>
                    <a:pt x="29" y="171"/>
                    <a:pt x="28" y="171"/>
                  </a:cubicBezTo>
                  <a:cubicBezTo>
                    <a:pt x="28" y="172"/>
                    <a:pt x="28" y="173"/>
                    <a:pt x="28" y="173"/>
                  </a:cubicBezTo>
                  <a:cubicBezTo>
                    <a:pt x="27" y="173"/>
                    <a:pt x="27" y="173"/>
                    <a:pt x="27" y="173"/>
                  </a:cubicBezTo>
                  <a:cubicBezTo>
                    <a:pt x="27" y="174"/>
                    <a:pt x="27" y="174"/>
                    <a:pt x="27" y="175"/>
                  </a:cubicBezTo>
                  <a:cubicBezTo>
                    <a:pt x="25" y="175"/>
                    <a:pt x="25" y="175"/>
                    <a:pt x="24" y="175"/>
                  </a:cubicBezTo>
                  <a:cubicBezTo>
                    <a:pt x="24" y="177"/>
                    <a:pt x="24" y="177"/>
                    <a:pt x="24" y="177"/>
                  </a:cubicBezTo>
                  <a:cubicBezTo>
                    <a:pt x="25" y="176"/>
                    <a:pt x="25" y="176"/>
                    <a:pt x="25" y="176"/>
                  </a:cubicBezTo>
                  <a:cubicBezTo>
                    <a:pt x="26" y="176"/>
                    <a:pt x="26" y="176"/>
                    <a:pt x="27" y="176"/>
                  </a:cubicBezTo>
                  <a:cubicBezTo>
                    <a:pt x="27" y="175"/>
                    <a:pt x="27" y="175"/>
                    <a:pt x="28" y="175"/>
                  </a:cubicBezTo>
                  <a:cubicBezTo>
                    <a:pt x="28" y="176"/>
                    <a:pt x="28" y="176"/>
                    <a:pt x="29" y="176"/>
                  </a:cubicBezTo>
                  <a:cubicBezTo>
                    <a:pt x="29" y="175"/>
                    <a:pt x="29" y="175"/>
                    <a:pt x="29" y="175"/>
                  </a:cubicBezTo>
                  <a:cubicBezTo>
                    <a:pt x="30" y="175"/>
                    <a:pt x="30" y="175"/>
                    <a:pt x="30" y="175"/>
                  </a:cubicBezTo>
                  <a:cubicBezTo>
                    <a:pt x="30" y="173"/>
                    <a:pt x="30" y="173"/>
                    <a:pt x="30" y="173"/>
                  </a:cubicBezTo>
                  <a:cubicBezTo>
                    <a:pt x="30" y="173"/>
                    <a:pt x="31" y="173"/>
                    <a:pt x="31" y="173"/>
                  </a:cubicBezTo>
                  <a:cubicBezTo>
                    <a:pt x="31" y="171"/>
                    <a:pt x="31" y="171"/>
                    <a:pt x="31" y="171"/>
                  </a:cubicBezTo>
                  <a:cubicBezTo>
                    <a:pt x="31" y="171"/>
                    <a:pt x="31" y="171"/>
                    <a:pt x="31" y="171"/>
                  </a:cubicBezTo>
                  <a:cubicBezTo>
                    <a:pt x="31" y="171"/>
                    <a:pt x="31" y="171"/>
                    <a:pt x="31" y="171"/>
                  </a:cubicBezTo>
                  <a:cubicBezTo>
                    <a:pt x="32" y="170"/>
                    <a:pt x="32" y="170"/>
                    <a:pt x="32" y="170"/>
                  </a:cubicBezTo>
                  <a:cubicBezTo>
                    <a:pt x="34" y="170"/>
                    <a:pt x="34" y="170"/>
                    <a:pt x="34" y="170"/>
                  </a:cubicBezTo>
                  <a:cubicBezTo>
                    <a:pt x="34" y="171"/>
                    <a:pt x="34" y="171"/>
                    <a:pt x="33" y="172"/>
                  </a:cubicBezTo>
                  <a:cubicBezTo>
                    <a:pt x="36" y="172"/>
                    <a:pt x="36" y="172"/>
                    <a:pt x="36" y="172"/>
                  </a:cubicBezTo>
                  <a:cubicBezTo>
                    <a:pt x="36" y="171"/>
                    <a:pt x="36" y="171"/>
                    <a:pt x="36" y="171"/>
                  </a:cubicBezTo>
                  <a:cubicBezTo>
                    <a:pt x="36" y="171"/>
                    <a:pt x="36" y="171"/>
                    <a:pt x="36" y="171"/>
                  </a:cubicBezTo>
                  <a:cubicBezTo>
                    <a:pt x="37" y="171"/>
                    <a:pt x="38" y="171"/>
                    <a:pt x="39" y="171"/>
                  </a:cubicBezTo>
                  <a:cubicBezTo>
                    <a:pt x="39" y="171"/>
                    <a:pt x="39" y="171"/>
                    <a:pt x="39" y="171"/>
                  </a:cubicBezTo>
                  <a:cubicBezTo>
                    <a:pt x="39" y="171"/>
                    <a:pt x="39" y="171"/>
                    <a:pt x="39" y="171"/>
                  </a:cubicBezTo>
                  <a:cubicBezTo>
                    <a:pt x="39" y="170"/>
                    <a:pt x="39" y="170"/>
                    <a:pt x="39" y="170"/>
                  </a:cubicBezTo>
                  <a:cubicBezTo>
                    <a:pt x="40" y="169"/>
                    <a:pt x="41" y="169"/>
                    <a:pt x="42" y="169"/>
                  </a:cubicBezTo>
                  <a:cubicBezTo>
                    <a:pt x="42" y="170"/>
                    <a:pt x="42" y="170"/>
                    <a:pt x="42" y="170"/>
                  </a:cubicBezTo>
                  <a:cubicBezTo>
                    <a:pt x="43" y="170"/>
                    <a:pt x="43" y="170"/>
                    <a:pt x="43" y="170"/>
                  </a:cubicBezTo>
                  <a:cubicBezTo>
                    <a:pt x="43" y="169"/>
                    <a:pt x="43" y="169"/>
                    <a:pt x="43" y="168"/>
                  </a:cubicBezTo>
                  <a:cubicBezTo>
                    <a:pt x="44" y="168"/>
                    <a:pt x="43" y="168"/>
                    <a:pt x="44" y="169"/>
                  </a:cubicBezTo>
                  <a:cubicBezTo>
                    <a:pt x="46" y="168"/>
                    <a:pt x="46" y="168"/>
                    <a:pt x="46" y="166"/>
                  </a:cubicBezTo>
                  <a:cubicBezTo>
                    <a:pt x="46" y="166"/>
                    <a:pt x="47" y="167"/>
                    <a:pt x="47" y="167"/>
                  </a:cubicBezTo>
                  <a:cubicBezTo>
                    <a:pt x="47" y="167"/>
                    <a:pt x="47" y="167"/>
                    <a:pt x="47" y="167"/>
                  </a:cubicBezTo>
                  <a:cubicBezTo>
                    <a:pt x="48" y="167"/>
                    <a:pt x="48" y="167"/>
                    <a:pt x="48" y="167"/>
                  </a:cubicBezTo>
                  <a:cubicBezTo>
                    <a:pt x="47" y="165"/>
                    <a:pt x="48" y="165"/>
                    <a:pt x="48" y="165"/>
                  </a:cubicBezTo>
                  <a:cubicBezTo>
                    <a:pt x="47" y="165"/>
                    <a:pt x="47" y="165"/>
                    <a:pt x="47" y="165"/>
                  </a:cubicBezTo>
                  <a:cubicBezTo>
                    <a:pt x="47" y="164"/>
                    <a:pt x="47" y="164"/>
                    <a:pt x="47" y="164"/>
                  </a:cubicBezTo>
                  <a:cubicBezTo>
                    <a:pt x="48" y="164"/>
                    <a:pt x="49" y="163"/>
                    <a:pt x="51" y="163"/>
                  </a:cubicBezTo>
                  <a:cubicBezTo>
                    <a:pt x="50" y="163"/>
                    <a:pt x="50" y="162"/>
                    <a:pt x="50" y="162"/>
                  </a:cubicBezTo>
                  <a:cubicBezTo>
                    <a:pt x="51" y="162"/>
                    <a:pt x="52" y="162"/>
                    <a:pt x="53" y="161"/>
                  </a:cubicBezTo>
                  <a:cubicBezTo>
                    <a:pt x="53" y="160"/>
                    <a:pt x="53" y="160"/>
                    <a:pt x="53" y="160"/>
                  </a:cubicBezTo>
                  <a:cubicBezTo>
                    <a:pt x="53" y="160"/>
                    <a:pt x="53" y="160"/>
                    <a:pt x="53" y="160"/>
                  </a:cubicBezTo>
                  <a:cubicBezTo>
                    <a:pt x="53" y="159"/>
                    <a:pt x="53" y="159"/>
                    <a:pt x="53" y="159"/>
                  </a:cubicBezTo>
                  <a:cubicBezTo>
                    <a:pt x="53" y="159"/>
                    <a:pt x="53" y="159"/>
                    <a:pt x="53" y="159"/>
                  </a:cubicBezTo>
                  <a:cubicBezTo>
                    <a:pt x="53" y="160"/>
                    <a:pt x="53" y="160"/>
                    <a:pt x="53" y="160"/>
                  </a:cubicBezTo>
                  <a:cubicBezTo>
                    <a:pt x="54" y="160"/>
                    <a:pt x="55" y="160"/>
                    <a:pt x="55" y="159"/>
                  </a:cubicBezTo>
                  <a:cubicBezTo>
                    <a:pt x="56" y="159"/>
                    <a:pt x="56" y="159"/>
                    <a:pt x="56" y="159"/>
                  </a:cubicBezTo>
                  <a:cubicBezTo>
                    <a:pt x="57" y="159"/>
                    <a:pt x="57" y="159"/>
                    <a:pt x="57" y="159"/>
                  </a:cubicBezTo>
                  <a:cubicBezTo>
                    <a:pt x="57" y="157"/>
                    <a:pt x="57" y="157"/>
                    <a:pt x="57" y="155"/>
                  </a:cubicBezTo>
                  <a:cubicBezTo>
                    <a:pt x="58" y="155"/>
                    <a:pt x="58" y="155"/>
                    <a:pt x="59" y="155"/>
                  </a:cubicBezTo>
                  <a:cubicBezTo>
                    <a:pt x="59" y="154"/>
                    <a:pt x="59" y="154"/>
                    <a:pt x="59" y="154"/>
                  </a:cubicBezTo>
                  <a:cubicBezTo>
                    <a:pt x="61" y="154"/>
                    <a:pt x="61" y="154"/>
                    <a:pt x="61" y="154"/>
                  </a:cubicBezTo>
                  <a:cubicBezTo>
                    <a:pt x="61" y="153"/>
                    <a:pt x="61" y="153"/>
                    <a:pt x="61" y="153"/>
                  </a:cubicBezTo>
                  <a:cubicBezTo>
                    <a:pt x="62" y="152"/>
                    <a:pt x="62" y="152"/>
                    <a:pt x="63" y="151"/>
                  </a:cubicBezTo>
                  <a:cubicBezTo>
                    <a:pt x="63" y="151"/>
                    <a:pt x="63" y="151"/>
                    <a:pt x="63" y="151"/>
                  </a:cubicBezTo>
                  <a:cubicBezTo>
                    <a:pt x="63" y="150"/>
                    <a:pt x="64" y="151"/>
                    <a:pt x="65" y="150"/>
                  </a:cubicBezTo>
                  <a:cubicBezTo>
                    <a:pt x="65" y="150"/>
                    <a:pt x="64" y="149"/>
                    <a:pt x="65" y="149"/>
                  </a:cubicBezTo>
                  <a:cubicBezTo>
                    <a:pt x="66" y="149"/>
                    <a:pt x="66" y="149"/>
                    <a:pt x="66" y="149"/>
                  </a:cubicBezTo>
                  <a:cubicBezTo>
                    <a:pt x="66" y="148"/>
                    <a:pt x="66" y="148"/>
                    <a:pt x="66" y="148"/>
                  </a:cubicBezTo>
                  <a:cubicBezTo>
                    <a:pt x="68" y="148"/>
                    <a:pt x="68" y="148"/>
                    <a:pt x="68" y="148"/>
                  </a:cubicBezTo>
                  <a:cubicBezTo>
                    <a:pt x="68" y="147"/>
                    <a:pt x="68" y="147"/>
                    <a:pt x="68" y="147"/>
                  </a:cubicBezTo>
                  <a:cubicBezTo>
                    <a:pt x="68" y="147"/>
                    <a:pt x="69" y="147"/>
                    <a:pt x="70" y="147"/>
                  </a:cubicBezTo>
                  <a:cubicBezTo>
                    <a:pt x="70" y="146"/>
                    <a:pt x="70" y="145"/>
                    <a:pt x="70" y="145"/>
                  </a:cubicBezTo>
                  <a:cubicBezTo>
                    <a:pt x="70" y="144"/>
                    <a:pt x="70" y="144"/>
                    <a:pt x="70" y="144"/>
                  </a:cubicBezTo>
                  <a:cubicBezTo>
                    <a:pt x="70" y="144"/>
                    <a:pt x="70" y="144"/>
                    <a:pt x="70" y="144"/>
                  </a:cubicBezTo>
                  <a:cubicBezTo>
                    <a:pt x="71" y="143"/>
                    <a:pt x="71" y="143"/>
                    <a:pt x="71" y="143"/>
                  </a:cubicBezTo>
                  <a:cubicBezTo>
                    <a:pt x="71" y="143"/>
                    <a:pt x="72" y="143"/>
                    <a:pt x="72" y="143"/>
                  </a:cubicBezTo>
                  <a:cubicBezTo>
                    <a:pt x="72" y="142"/>
                    <a:pt x="72" y="142"/>
                    <a:pt x="72" y="142"/>
                  </a:cubicBezTo>
                  <a:cubicBezTo>
                    <a:pt x="73" y="142"/>
                    <a:pt x="73" y="142"/>
                    <a:pt x="74" y="142"/>
                  </a:cubicBezTo>
                  <a:cubicBezTo>
                    <a:pt x="74" y="140"/>
                    <a:pt x="74" y="140"/>
                    <a:pt x="74" y="140"/>
                  </a:cubicBezTo>
                  <a:cubicBezTo>
                    <a:pt x="72" y="140"/>
                    <a:pt x="71" y="140"/>
                    <a:pt x="70" y="140"/>
                  </a:cubicBezTo>
                  <a:cubicBezTo>
                    <a:pt x="70" y="139"/>
                    <a:pt x="70" y="138"/>
                    <a:pt x="70" y="137"/>
                  </a:cubicBezTo>
                  <a:cubicBezTo>
                    <a:pt x="71" y="137"/>
                    <a:pt x="71" y="137"/>
                    <a:pt x="71" y="137"/>
                  </a:cubicBezTo>
                  <a:cubicBezTo>
                    <a:pt x="71" y="136"/>
                    <a:pt x="71" y="136"/>
                    <a:pt x="71" y="136"/>
                  </a:cubicBezTo>
                  <a:cubicBezTo>
                    <a:pt x="71" y="136"/>
                    <a:pt x="71" y="136"/>
                    <a:pt x="71" y="136"/>
                  </a:cubicBezTo>
                  <a:cubicBezTo>
                    <a:pt x="72" y="135"/>
                    <a:pt x="72" y="135"/>
                    <a:pt x="72" y="134"/>
                  </a:cubicBezTo>
                  <a:cubicBezTo>
                    <a:pt x="73" y="134"/>
                    <a:pt x="73" y="134"/>
                    <a:pt x="75" y="134"/>
                  </a:cubicBezTo>
                  <a:cubicBezTo>
                    <a:pt x="75" y="133"/>
                    <a:pt x="75" y="133"/>
                    <a:pt x="75" y="132"/>
                  </a:cubicBezTo>
                  <a:cubicBezTo>
                    <a:pt x="76" y="132"/>
                    <a:pt x="76" y="132"/>
                    <a:pt x="77" y="132"/>
                  </a:cubicBezTo>
                  <a:cubicBezTo>
                    <a:pt x="77" y="131"/>
                    <a:pt x="77" y="130"/>
                    <a:pt x="76" y="129"/>
                  </a:cubicBezTo>
                  <a:cubicBezTo>
                    <a:pt x="77" y="130"/>
                    <a:pt x="78" y="130"/>
                    <a:pt x="78" y="130"/>
                  </a:cubicBezTo>
                  <a:cubicBezTo>
                    <a:pt x="78" y="130"/>
                    <a:pt x="78" y="130"/>
                    <a:pt x="78" y="130"/>
                  </a:cubicBezTo>
                  <a:cubicBezTo>
                    <a:pt x="78" y="130"/>
                    <a:pt x="79" y="130"/>
                    <a:pt x="79" y="130"/>
                  </a:cubicBezTo>
                  <a:cubicBezTo>
                    <a:pt x="79" y="129"/>
                    <a:pt x="80" y="128"/>
                    <a:pt x="80" y="127"/>
                  </a:cubicBezTo>
                  <a:cubicBezTo>
                    <a:pt x="80" y="127"/>
                    <a:pt x="80" y="127"/>
                    <a:pt x="80" y="127"/>
                  </a:cubicBezTo>
                  <a:cubicBezTo>
                    <a:pt x="81" y="126"/>
                    <a:pt x="82" y="125"/>
                    <a:pt x="84" y="125"/>
                  </a:cubicBezTo>
                  <a:cubicBezTo>
                    <a:pt x="84" y="124"/>
                    <a:pt x="84" y="124"/>
                    <a:pt x="84" y="124"/>
                  </a:cubicBezTo>
                  <a:cubicBezTo>
                    <a:pt x="84" y="124"/>
                    <a:pt x="84" y="124"/>
                    <a:pt x="84" y="124"/>
                  </a:cubicBezTo>
                  <a:cubicBezTo>
                    <a:pt x="85" y="122"/>
                    <a:pt x="85" y="123"/>
                    <a:pt x="86" y="122"/>
                  </a:cubicBezTo>
                  <a:cubicBezTo>
                    <a:pt x="87" y="121"/>
                    <a:pt x="88" y="120"/>
                    <a:pt x="89" y="119"/>
                  </a:cubicBezTo>
                  <a:cubicBezTo>
                    <a:pt x="90" y="119"/>
                    <a:pt x="90" y="119"/>
                    <a:pt x="90" y="119"/>
                  </a:cubicBezTo>
                  <a:cubicBezTo>
                    <a:pt x="90" y="120"/>
                    <a:pt x="90" y="120"/>
                    <a:pt x="90" y="120"/>
                  </a:cubicBezTo>
                  <a:cubicBezTo>
                    <a:pt x="90" y="120"/>
                    <a:pt x="90" y="120"/>
                    <a:pt x="90" y="120"/>
                  </a:cubicBezTo>
                  <a:cubicBezTo>
                    <a:pt x="90" y="120"/>
                    <a:pt x="90" y="120"/>
                    <a:pt x="90" y="120"/>
                  </a:cubicBezTo>
                  <a:cubicBezTo>
                    <a:pt x="91" y="120"/>
                    <a:pt x="92" y="120"/>
                    <a:pt x="93" y="120"/>
                  </a:cubicBezTo>
                  <a:cubicBezTo>
                    <a:pt x="93" y="120"/>
                    <a:pt x="94" y="119"/>
                    <a:pt x="94" y="119"/>
                  </a:cubicBezTo>
                  <a:cubicBezTo>
                    <a:pt x="95" y="119"/>
                    <a:pt x="95" y="119"/>
                    <a:pt x="95" y="119"/>
                  </a:cubicBezTo>
                  <a:cubicBezTo>
                    <a:pt x="95" y="119"/>
                    <a:pt x="95" y="119"/>
                    <a:pt x="95" y="119"/>
                  </a:cubicBezTo>
                  <a:cubicBezTo>
                    <a:pt x="95" y="119"/>
                    <a:pt x="94" y="119"/>
                    <a:pt x="94" y="120"/>
                  </a:cubicBezTo>
                  <a:cubicBezTo>
                    <a:pt x="94" y="120"/>
                    <a:pt x="94" y="120"/>
                    <a:pt x="94" y="120"/>
                  </a:cubicBezTo>
                  <a:cubicBezTo>
                    <a:pt x="93" y="121"/>
                    <a:pt x="93" y="121"/>
                    <a:pt x="93" y="122"/>
                  </a:cubicBezTo>
                  <a:cubicBezTo>
                    <a:pt x="94" y="122"/>
                    <a:pt x="94" y="122"/>
                    <a:pt x="94" y="122"/>
                  </a:cubicBezTo>
                  <a:cubicBezTo>
                    <a:pt x="94" y="122"/>
                    <a:pt x="95" y="123"/>
                    <a:pt x="95" y="124"/>
                  </a:cubicBezTo>
                  <a:cubicBezTo>
                    <a:pt x="92" y="124"/>
                    <a:pt x="92" y="124"/>
                    <a:pt x="92" y="124"/>
                  </a:cubicBezTo>
                  <a:cubicBezTo>
                    <a:pt x="91" y="123"/>
                    <a:pt x="91" y="123"/>
                    <a:pt x="91" y="123"/>
                  </a:cubicBezTo>
                  <a:cubicBezTo>
                    <a:pt x="90" y="123"/>
                    <a:pt x="90" y="123"/>
                    <a:pt x="90" y="123"/>
                  </a:cubicBezTo>
                  <a:cubicBezTo>
                    <a:pt x="89" y="123"/>
                    <a:pt x="89" y="124"/>
                    <a:pt x="89" y="124"/>
                  </a:cubicBezTo>
                  <a:cubicBezTo>
                    <a:pt x="88" y="124"/>
                    <a:pt x="88" y="124"/>
                    <a:pt x="88" y="124"/>
                  </a:cubicBezTo>
                  <a:cubicBezTo>
                    <a:pt x="88" y="124"/>
                    <a:pt x="88" y="124"/>
                    <a:pt x="88" y="124"/>
                  </a:cubicBezTo>
                  <a:cubicBezTo>
                    <a:pt x="87" y="124"/>
                    <a:pt x="87" y="124"/>
                    <a:pt x="87" y="124"/>
                  </a:cubicBezTo>
                  <a:cubicBezTo>
                    <a:pt x="87" y="125"/>
                    <a:pt x="87" y="125"/>
                    <a:pt x="87" y="125"/>
                  </a:cubicBezTo>
                  <a:cubicBezTo>
                    <a:pt x="86" y="125"/>
                    <a:pt x="86" y="125"/>
                    <a:pt x="86" y="125"/>
                  </a:cubicBezTo>
                  <a:cubicBezTo>
                    <a:pt x="86" y="126"/>
                    <a:pt x="86" y="126"/>
                    <a:pt x="86" y="126"/>
                  </a:cubicBezTo>
                  <a:cubicBezTo>
                    <a:pt x="85" y="126"/>
                    <a:pt x="85" y="129"/>
                    <a:pt x="85" y="130"/>
                  </a:cubicBezTo>
                  <a:cubicBezTo>
                    <a:pt x="85" y="130"/>
                    <a:pt x="86" y="130"/>
                    <a:pt x="86" y="131"/>
                  </a:cubicBezTo>
                  <a:cubicBezTo>
                    <a:pt x="85" y="132"/>
                    <a:pt x="85" y="132"/>
                    <a:pt x="84" y="132"/>
                  </a:cubicBezTo>
                  <a:cubicBezTo>
                    <a:pt x="84" y="133"/>
                    <a:pt x="84" y="133"/>
                    <a:pt x="84" y="133"/>
                  </a:cubicBezTo>
                  <a:cubicBezTo>
                    <a:pt x="84" y="133"/>
                    <a:pt x="84" y="133"/>
                    <a:pt x="84" y="133"/>
                  </a:cubicBezTo>
                  <a:cubicBezTo>
                    <a:pt x="84" y="134"/>
                    <a:pt x="84" y="135"/>
                    <a:pt x="85" y="135"/>
                  </a:cubicBezTo>
                  <a:cubicBezTo>
                    <a:pt x="85" y="136"/>
                    <a:pt x="85" y="136"/>
                    <a:pt x="85" y="136"/>
                  </a:cubicBezTo>
                  <a:cubicBezTo>
                    <a:pt x="85" y="135"/>
                    <a:pt x="86" y="135"/>
                    <a:pt x="86" y="135"/>
                  </a:cubicBezTo>
                  <a:cubicBezTo>
                    <a:pt x="86" y="136"/>
                    <a:pt x="86" y="136"/>
                    <a:pt x="86" y="136"/>
                  </a:cubicBezTo>
                  <a:cubicBezTo>
                    <a:pt x="86" y="136"/>
                    <a:pt x="86" y="136"/>
                    <a:pt x="86" y="136"/>
                  </a:cubicBezTo>
                  <a:cubicBezTo>
                    <a:pt x="86" y="136"/>
                    <a:pt x="85" y="138"/>
                    <a:pt x="84" y="137"/>
                  </a:cubicBezTo>
                  <a:cubicBezTo>
                    <a:pt x="83" y="137"/>
                    <a:pt x="83" y="137"/>
                    <a:pt x="83" y="137"/>
                  </a:cubicBezTo>
                  <a:cubicBezTo>
                    <a:pt x="83" y="138"/>
                    <a:pt x="83" y="138"/>
                    <a:pt x="83" y="139"/>
                  </a:cubicBezTo>
                  <a:cubicBezTo>
                    <a:pt x="84" y="139"/>
                    <a:pt x="85" y="139"/>
                    <a:pt x="86" y="139"/>
                  </a:cubicBezTo>
                  <a:cubicBezTo>
                    <a:pt x="86" y="139"/>
                    <a:pt x="86" y="139"/>
                    <a:pt x="86" y="139"/>
                  </a:cubicBezTo>
                  <a:cubicBezTo>
                    <a:pt x="86" y="139"/>
                    <a:pt x="86" y="139"/>
                    <a:pt x="87" y="139"/>
                  </a:cubicBezTo>
                  <a:cubicBezTo>
                    <a:pt x="87" y="138"/>
                    <a:pt x="87" y="138"/>
                    <a:pt x="87" y="138"/>
                  </a:cubicBezTo>
                  <a:cubicBezTo>
                    <a:pt x="87" y="138"/>
                    <a:pt x="88" y="139"/>
                    <a:pt x="89" y="139"/>
                  </a:cubicBezTo>
                  <a:cubicBezTo>
                    <a:pt x="89" y="137"/>
                    <a:pt x="90" y="138"/>
                    <a:pt x="90" y="137"/>
                  </a:cubicBezTo>
                  <a:cubicBezTo>
                    <a:pt x="91" y="137"/>
                    <a:pt x="91" y="137"/>
                    <a:pt x="91" y="137"/>
                  </a:cubicBezTo>
                  <a:cubicBezTo>
                    <a:pt x="91" y="136"/>
                    <a:pt x="91" y="136"/>
                    <a:pt x="91" y="136"/>
                  </a:cubicBezTo>
                  <a:cubicBezTo>
                    <a:pt x="92" y="135"/>
                    <a:pt x="92" y="135"/>
                    <a:pt x="94" y="135"/>
                  </a:cubicBezTo>
                  <a:cubicBezTo>
                    <a:pt x="94" y="134"/>
                    <a:pt x="94" y="134"/>
                    <a:pt x="94" y="133"/>
                  </a:cubicBezTo>
                  <a:cubicBezTo>
                    <a:pt x="94" y="133"/>
                    <a:pt x="94" y="133"/>
                    <a:pt x="95" y="133"/>
                  </a:cubicBezTo>
                  <a:cubicBezTo>
                    <a:pt x="95" y="134"/>
                    <a:pt x="95" y="134"/>
                    <a:pt x="95" y="134"/>
                  </a:cubicBezTo>
                  <a:cubicBezTo>
                    <a:pt x="96" y="134"/>
                    <a:pt x="96" y="134"/>
                    <a:pt x="96" y="134"/>
                  </a:cubicBezTo>
                  <a:cubicBezTo>
                    <a:pt x="96" y="132"/>
                    <a:pt x="96" y="132"/>
                    <a:pt x="97" y="131"/>
                  </a:cubicBezTo>
                  <a:cubicBezTo>
                    <a:pt x="97" y="131"/>
                    <a:pt x="97" y="131"/>
                    <a:pt x="97" y="131"/>
                  </a:cubicBezTo>
                  <a:cubicBezTo>
                    <a:pt x="97" y="132"/>
                    <a:pt x="97" y="132"/>
                    <a:pt x="97" y="132"/>
                  </a:cubicBezTo>
                  <a:cubicBezTo>
                    <a:pt x="98" y="132"/>
                    <a:pt x="98" y="132"/>
                    <a:pt x="98" y="132"/>
                  </a:cubicBezTo>
                  <a:cubicBezTo>
                    <a:pt x="98" y="131"/>
                    <a:pt x="98" y="131"/>
                    <a:pt x="98" y="131"/>
                  </a:cubicBezTo>
                  <a:cubicBezTo>
                    <a:pt x="99" y="131"/>
                    <a:pt x="101" y="132"/>
                    <a:pt x="102" y="132"/>
                  </a:cubicBezTo>
                  <a:cubicBezTo>
                    <a:pt x="103" y="131"/>
                    <a:pt x="103" y="131"/>
                    <a:pt x="103" y="130"/>
                  </a:cubicBezTo>
                  <a:cubicBezTo>
                    <a:pt x="104" y="130"/>
                    <a:pt x="104" y="130"/>
                    <a:pt x="104" y="130"/>
                  </a:cubicBezTo>
                  <a:cubicBezTo>
                    <a:pt x="104" y="128"/>
                    <a:pt x="103" y="128"/>
                    <a:pt x="104" y="128"/>
                  </a:cubicBezTo>
                  <a:cubicBezTo>
                    <a:pt x="104" y="126"/>
                    <a:pt x="104" y="126"/>
                    <a:pt x="104" y="126"/>
                  </a:cubicBezTo>
                  <a:cubicBezTo>
                    <a:pt x="104" y="127"/>
                    <a:pt x="104" y="127"/>
                    <a:pt x="103" y="127"/>
                  </a:cubicBezTo>
                  <a:cubicBezTo>
                    <a:pt x="103" y="126"/>
                    <a:pt x="103" y="126"/>
                    <a:pt x="103" y="126"/>
                  </a:cubicBezTo>
                  <a:cubicBezTo>
                    <a:pt x="102" y="126"/>
                    <a:pt x="102" y="126"/>
                    <a:pt x="102" y="126"/>
                  </a:cubicBezTo>
                  <a:cubicBezTo>
                    <a:pt x="102" y="126"/>
                    <a:pt x="102" y="126"/>
                    <a:pt x="102" y="126"/>
                  </a:cubicBezTo>
                  <a:cubicBezTo>
                    <a:pt x="101" y="126"/>
                    <a:pt x="101" y="126"/>
                    <a:pt x="101" y="126"/>
                  </a:cubicBezTo>
                  <a:cubicBezTo>
                    <a:pt x="101" y="122"/>
                    <a:pt x="101" y="122"/>
                    <a:pt x="101" y="122"/>
                  </a:cubicBezTo>
                  <a:cubicBezTo>
                    <a:pt x="103" y="123"/>
                    <a:pt x="102" y="123"/>
                    <a:pt x="105" y="122"/>
                  </a:cubicBezTo>
                  <a:cubicBezTo>
                    <a:pt x="105" y="123"/>
                    <a:pt x="105" y="123"/>
                    <a:pt x="105" y="123"/>
                  </a:cubicBezTo>
                  <a:cubicBezTo>
                    <a:pt x="105" y="123"/>
                    <a:pt x="106" y="123"/>
                    <a:pt x="107" y="124"/>
                  </a:cubicBezTo>
                  <a:cubicBezTo>
                    <a:pt x="107" y="122"/>
                    <a:pt x="107" y="122"/>
                    <a:pt x="107" y="122"/>
                  </a:cubicBezTo>
                  <a:cubicBezTo>
                    <a:pt x="108" y="123"/>
                    <a:pt x="109" y="123"/>
                    <a:pt x="110" y="122"/>
                  </a:cubicBezTo>
                  <a:cubicBezTo>
                    <a:pt x="111" y="122"/>
                    <a:pt x="111" y="122"/>
                    <a:pt x="111" y="122"/>
                  </a:cubicBezTo>
                  <a:cubicBezTo>
                    <a:pt x="111" y="122"/>
                    <a:pt x="110" y="123"/>
                    <a:pt x="110" y="124"/>
                  </a:cubicBezTo>
                  <a:cubicBezTo>
                    <a:pt x="111" y="124"/>
                    <a:pt x="112" y="124"/>
                    <a:pt x="112" y="124"/>
                  </a:cubicBezTo>
                  <a:cubicBezTo>
                    <a:pt x="112" y="124"/>
                    <a:pt x="112" y="124"/>
                    <a:pt x="112" y="124"/>
                  </a:cubicBezTo>
                  <a:cubicBezTo>
                    <a:pt x="111" y="124"/>
                    <a:pt x="111" y="124"/>
                    <a:pt x="111" y="124"/>
                  </a:cubicBezTo>
                  <a:cubicBezTo>
                    <a:pt x="111" y="125"/>
                    <a:pt x="111" y="125"/>
                    <a:pt x="111" y="125"/>
                  </a:cubicBezTo>
                  <a:cubicBezTo>
                    <a:pt x="110" y="125"/>
                    <a:pt x="110" y="125"/>
                    <a:pt x="110" y="125"/>
                  </a:cubicBezTo>
                  <a:cubicBezTo>
                    <a:pt x="110" y="125"/>
                    <a:pt x="110" y="125"/>
                    <a:pt x="110" y="125"/>
                  </a:cubicBezTo>
                  <a:cubicBezTo>
                    <a:pt x="113" y="125"/>
                    <a:pt x="113" y="125"/>
                    <a:pt x="113" y="125"/>
                  </a:cubicBezTo>
                  <a:cubicBezTo>
                    <a:pt x="113" y="126"/>
                    <a:pt x="113" y="126"/>
                    <a:pt x="113" y="126"/>
                  </a:cubicBezTo>
                  <a:cubicBezTo>
                    <a:pt x="114" y="126"/>
                    <a:pt x="114" y="126"/>
                    <a:pt x="114" y="126"/>
                  </a:cubicBezTo>
                  <a:cubicBezTo>
                    <a:pt x="114" y="126"/>
                    <a:pt x="114" y="126"/>
                    <a:pt x="114" y="126"/>
                  </a:cubicBezTo>
                  <a:cubicBezTo>
                    <a:pt x="115" y="126"/>
                    <a:pt x="115" y="126"/>
                    <a:pt x="115" y="126"/>
                  </a:cubicBezTo>
                  <a:cubicBezTo>
                    <a:pt x="115" y="128"/>
                    <a:pt x="115" y="127"/>
                    <a:pt x="114" y="128"/>
                  </a:cubicBezTo>
                  <a:cubicBezTo>
                    <a:pt x="114" y="128"/>
                    <a:pt x="114" y="129"/>
                    <a:pt x="114" y="129"/>
                  </a:cubicBezTo>
                  <a:cubicBezTo>
                    <a:pt x="116" y="129"/>
                    <a:pt x="117" y="129"/>
                    <a:pt x="118" y="128"/>
                  </a:cubicBezTo>
                  <a:cubicBezTo>
                    <a:pt x="118" y="128"/>
                    <a:pt x="118" y="128"/>
                    <a:pt x="118" y="128"/>
                  </a:cubicBezTo>
                  <a:cubicBezTo>
                    <a:pt x="118" y="129"/>
                    <a:pt x="118" y="129"/>
                    <a:pt x="118" y="129"/>
                  </a:cubicBezTo>
                  <a:cubicBezTo>
                    <a:pt x="118" y="130"/>
                    <a:pt x="119" y="130"/>
                    <a:pt x="119" y="130"/>
                  </a:cubicBezTo>
                  <a:cubicBezTo>
                    <a:pt x="120" y="131"/>
                    <a:pt x="120" y="131"/>
                    <a:pt x="120" y="131"/>
                  </a:cubicBezTo>
                  <a:cubicBezTo>
                    <a:pt x="121" y="131"/>
                    <a:pt x="121" y="131"/>
                    <a:pt x="121" y="131"/>
                  </a:cubicBezTo>
                  <a:cubicBezTo>
                    <a:pt x="121" y="131"/>
                    <a:pt x="121" y="131"/>
                    <a:pt x="121" y="131"/>
                  </a:cubicBezTo>
                  <a:cubicBezTo>
                    <a:pt x="122" y="131"/>
                    <a:pt x="122" y="131"/>
                    <a:pt x="122" y="131"/>
                  </a:cubicBezTo>
                  <a:cubicBezTo>
                    <a:pt x="123" y="132"/>
                    <a:pt x="123" y="132"/>
                    <a:pt x="123" y="132"/>
                  </a:cubicBezTo>
                  <a:cubicBezTo>
                    <a:pt x="125" y="132"/>
                    <a:pt x="125" y="132"/>
                    <a:pt x="125" y="132"/>
                  </a:cubicBezTo>
                  <a:cubicBezTo>
                    <a:pt x="125" y="133"/>
                    <a:pt x="125" y="133"/>
                    <a:pt x="125" y="133"/>
                  </a:cubicBezTo>
                  <a:cubicBezTo>
                    <a:pt x="126" y="133"/>
                    <a:pt x="127" y="133"/>
                    <a:pt x="127" y="133"/>
                  </a:cubicBezTo>
                  <a:cubicBezTo>
                    <a:pt x="127" y="134"/>
                    <a:pt x="127" y="134"/>
                    <a:pt x="127" y="134"/>
                  </a:cubicBezTo>
                  <a:cubicBezTo>
                    <a:pt x="128" y="133"/>
                    <a:pt x="127" y="133"/>
                    <a:pt x="128" y="133"/>
                  </a:cubicBezTo>
                  <a:cubicBezTo>
                    <a:pt x="129" y="133"/>
                    <a:pt x="129" y="133"/>
                    <a:pt x="129" y="133"/>
                  </a:cubicBezTo>
                  <a:cubicBezTo>
                    <a:pt x="129" y="132"/>
                    <a:pt x="129" y="132"/>
                    <a:pt x="129" y="132"/>
                  </a:cubicBezTo>
                  <a:cubicBezTo>
                    <a:pt x="131" y="132"/>
                    <a:pt x="131" y="132"/>
                    <a:pt x="131" y="132"/>
                  </a:cubicBezTo>
                  <a:cubicBezTo>
                    <a:pt x="132" y="132"/>
                    <a:pt x="132" y="132"/>
                    <a:pt x="132" y="132"/>
                  </a:cubicBezTo>
                  <a:cubicBezTo>
                    <a:pt x="132" y="132"/>
                    <a:pt x="132" y="132"/>
                    <a:pt x="132" y="132"/>
                  </a:cubicBezTo>
                  <a:cubicBezTo>
                    <a:pt x="133" y="132"/>
                    <a:pt x="133" y="132"/>
                    <a:pt x="133" y="132"/>
                  </a:cubicBezTo>
                  <a:cubicBezTo>
                    <a:pt x="133" y="133"/>
                    <a:pt x="133" y="133"/>
                    <a:pt x="133" y="133"/>
                  </a:cubicBezTo>
                  <a:cubicBezTo>
                    <a:pt x="134" y="133"/>
                    <a:pt x="134" y="133"/>
                    <a:pt x="134" y="133"/>
                  </a:cubicBezTo>
                  <a:cubicBezTo>
                    <a:pt x="134" y="133"/>
                    <a:pt x="134" y="133"/>
                    <a:pt x="134" y="133"/>
                  </a:cubicBezTo>
                  <a:cubicBezTo>
                    <a:pt x="135" y="133"/>
                    <a:pt x="135" y="133"/>
                    <a:pt x="135" y="133"/>
                  </a:cubicBezTo>
                  <a:cubicBezTo>
                    <a:pt x="135" y="134"/>
                    <a:pt x="135" y="134"/>
                    <a:pt x="135" y="134"/>
                  </a:cubicBezTo>
                  <a:cubicBezTo>
                    <a:pt x="136" y="133"/>
                    <a:pt x="136" y="133"/>
                    <a:pt x="137" y="133"/>
                  </a:cubicBezTo>
                  <a:cubicBezTo>
                    <a:pt x="137" y="134"/>
                    <a:pt x="138" y="134"/>
                    <a:pt x="138" y="134"/>
                  </a:cubicBezTo>
                  <a:cubicBezTo>
                    <a:pt x="139" y="134"/>
                    <a:pt x="139" y="134"/>
                    <a:pt x="139" y="134"/>
                  </a:cubicBezTo>
                  <a:cubicBezTo>
                    <a:pt x="139" y="135"/>
                    <a:pt x="139" y="135"/>
                    <a:pt x="139" y="135"/>
                  </a:cubicBezTo>
                  <a:cubicBezTo>
                    <a:pt x="140" y="135"/>
                    <a:pt x="140" y="135"/>
                    <a:pt x="140" y="135"/>
                  </a:cubicBezTo>
                  <a:cubicBezTo>
                    <a:pt x="140" y="135"/>
                    <a:pt x="140" y="135"/>
                    <a:pt x="140" y="135"/>
                  </a:cubicBezTo>
                  <a:cubicBezTo>
                    <a:pt x="142" y="135"/>
                    <a:pt x="142" y="135"/>
                    <a:pt x="142" y="135"/>
                  </a:cubicBezTo>
                  <a:cubicBezTo>
                    <a:pt x="144" y="136"/>
                    <a:pt x="146" y="136"/>
                    <a:pt x="147" y="134"/>
                  </a:cubicBezTo>
                  <a:cubicBezTo>
                    <a:pt x="147" y="134"/>
                    <a:pt x="147" y="134"/>
                    <a:pt x="147" y="134"/>
                  </a:cubicBezTo>
                  <a:cubicBezTo>
                    <a:pt x="147" y="135"/>
                    <a:pt x="147" y="135"/>
                    <a:pt x="147" y="135"/>
                  </a:cubicBezTo>
                  <a:cubicBezTo>
                    <a:pt x="147" y="135"/>
                    <a:pt x="147" y="135"/>
                    <a:pt x="147" y="135"/>
                  </a:cubicBezTo>
                  <a:cubicBezTo>
                    <a:pt x="147" y="137"/>
                    <a:pt x="148" y="136"/>
                    <a:pt x="146" y="137"/>
                  </a:cubicBezTo>
                  <a:cubicBezTo>
                    <a:pt x="148" y="139"/>
                    <a:pt x="149" y="138"/>
                    <a:pt x="149" y="138"/>
                  </a:cubicBezTo>
                  <a:cubicBezTo>
                    <a:pt x="150" y="139"/>
                    <a:pt x="150" y="139"/>
                    <a:pt x="150" y="139"/>
                  </a:cubicBezTo>
                  <a:cubicBezTo>
                    <a:pt x="151" y="140"/>
                    <a:pt x="152" y="140"/>
                    <a:pt x="153" y="140"/>
                  </a:cubicBezTo>
                  <a:cubicBezTo>
                    <a:pt x="152" y="139"/>
                    <a:pt x="152" y="139"/>
                    <a:pt x="152" y="138"/>
                  </a:cubicBezTo>
                  <a:cubicBezTo>
                    <a:pt x="155" y="138"/>
                    <a:pt x="155" y="138"/>
                    <a:pt x="155" y="138"/>
                  </a:cubicBezTo>
                  <a:cubicBezTo>
                    <a:pt x="154" y="139"/>
                    <a:pt x="154" y="140"/>
                    <a:pt x="153" y="141"/>
                  </a:cubicBezTo>
                  <a:cubicBezTo>
                    <a:pt x="154" y="142"/>
                    <a:pt x="155" y="143"/>
                    <a:pt x="155" y="144"/>
                  </a:cubicBezTo>
                  <a:cubicBezTo>
                    <a:pt x="156" y="144"/>
                    <a:pt x="156" y="144"/>
                    <a:pt x="156" y="144"/>
                  </a:cubicBezTo>
                  <a:cubicBezTo>
                    <a:pt x="156" y="145"/>
                    <a:pt x="156" y="145"/>
                    <a:pt x="156" y="145"/>
                  </a:cubicBezTo>
                  <a:cubicBezTo>
                    <a:pt x="156" y="145"/>
                    <a:pt x="157" y="145"/>
                    <a:pt x="157" y="145"/>
                  </a:cubicBezTo>
                  <a:cubicBezTo>
                    <a:pt x="158" y="147"/>
                    <a:pt x="158" y="147"/>
                    <a:pt x="158" y="147"/>
                  </a:cubicBezTo>
                  <a:cubicBezTo>
                    <a:pt x="159" y="147"/>
                    <a:pt x="160" y="147"/>
                    <a:pt x="161" y="147"/>
                  </a:cubicBezTo>
                  <a:cubicBezTo>
                    <a:pt x="161" y="147"/>
                    <a:pt x="161" y="148"/>
                    <a:pt x="161" y="149"/>
                  </a:cubicBezTo>
                  <a:cubicBezTo>
                    <a:pt x="162" y="149"/>
                    <a:pt x="162" y="149"/>
                    <a:pt x="162" y="149"/>
                  </a:cubicBezTo>
                  <a:cubicBezTo>
                    <a:pt x="162" y="149"/>
                    <a:pt x="162" y="149"/>
                    <a:pt x="162" y="149"/>
                  </a:cubicBezTo>
                  <a:cubicBezTo>
                    <a:pt x="163" y="150"/>
                    <a:pt x="162" y="150"/>
                    <a:pt x="164" y="150"/>
                  </a:cubicBezTo>
                  <a:cubicBezTo>
                    <a:pt x="164" y="151"/>
                    <a:pt x="164" y="152"/>
                    <a:pt x="164" y="152"/>
                  </a:cubicBezTo>
                  <a:cubicBezTo>
                    <a:pt x="164" y="152"/>
                    <a:pt x="164" y="152"/>
                    <a:pt x="164" y="152"/>
                  </a:cubicBezTo>
                  <a:cubicBezTo>
                    <a:pt x="164" y="154"/>
                    <a:pt x="165" y="153"/>
                    <a:pt x="165" y="154"/>
                  </a:cubicBezTo>
                  <a:cubicBezTo>
                    <a:pt x="166" y="154"/>
                    <a:pt x="166" y="154"/>
                    <a:pt x="166" y="154"/>
                  </a:cubicBezTo>
                  <a:cubicBezTo>
                    <a:pt x="167" y="155"/>
                    <a:pt x="167" y="155"/>
                    <a:pt x="167" y="156"/>
                  </a:cubicBezTo>
                  <a:cubicBezTo>
                    <a:pt x="168" y="156"/>
                    <a:pt x="167" y="156"/>
                    <a:pt x="168" y="156"/>
                  </a:cubicBezTo>
                  <a:cubicBezTo>
                    <a:pt x="168" y="156"/>
                    <a:pt x="168" y="155"/>
                    <a:pt x="169" y="154"/>
                  </a:cubicBezTo>
                  <a:cubicBezTo>
                    <a:pt x="169" y="154"/>
                    <a:pt x="169" y="155"/>
                    <a:pt x="170" y="155"/>
                  </a:cubicBezTo>
                  <a:cubicBezTo>
                    <a:pt x="170" y="155"/>
                    <a:pt x="170" y="155"/>
                    <a:pt x="170" y="155"/>
                  </a:cubicBezTo>
                  <a:cubicBezTo>
                    <a:pt x="171" y="156"/>
                    <a:pt x="171" y="156"/>
                    <a:pt x="173" y="156"/>
                  </a:cubicBezTo>
                  <a:cubicBezTo>
                    <a:pt x="173" y="156"/>
                    <a:pt x="173" y="155"/>
                    <a:pt x="173" y="155"/>
                  </a:cubicBezTo>
                  <a:cubicBezTo>
                    <a:pt x="173" y="155"/>
                    <a:pt x="173" y="155"/>
                    <a:pt x="173" y="155"/>
                  </a:cubicBezTo>
                  <a:cubicBezTo>
                    <a:pt x="172" y="153"/>
                    <a:pt x="172" y="153"/>
                    <a:pt x="170" y="153"/>
                  </a:cubicBezTo>
                  <a:cubicBezTo>
                    <a:pt x="171" y="152"/>
                    <a:pt x="171" y="152"/>
                    <a:pt x="172" y="152"/>
                  </a:cubicBezTo>
                  <a:cubicBezTo>
                    <a:pt x="171" y="151"/>
                    <a:pt x="170" y="151"/>
                    <a:pt x="170" y="150"/>
                  </a:cubicBezTo>
                  <a:cubicBezTo>
                    <a:pt x="168" y="150"/>
                    <a:pt x="166" y="150"/>
                    <a:pt x="164" y="150"/>
                  </a:cubicBezTo>
                  <a:cubicBezTo>
                    <a:pt x="164" y="149"/>
                    <a:pt x="164" y="149"/>
                    <a:pt x="164" y="148"/>
                  </a:cubicBezTo>
                  <a:cubicBezTo>
                    <a:pt x="165" y="149"/>
                    <a:pt x="165" y="148"/>
                    <a:pt x="165" y="149"/>
                  </a:cubicBezTo>
                  <a:cubicBezTo>
                    <a:pt x="166" y="149"/>
                    <a:pt x="166" y="149"/>
                    <a:pt x="167" y="148"/>
                  </a:cubicBezTo>
                  <a:cubicBezTo>
                    <a:pt x="167" y="148"/>
                    <a:pt x="167" y="148"/>
                    <a:pt x="167" y="148"/>
                  </a:cubicBezTo>
                  <a:cubicBezTo>
                    <a:pt x="168" y="147"/>
                    <a:pt x="168" y="148"/>
                    <a:pt x="169" y="147"/>
                  </a:cubicBezTo>
                  <a:cubicBezTo>
                    <a:pt x="169" y="147"/>
                    <a:pt x="169" y="147"/>
                    <a:pt x="169" y="147"/>
                  </a:cubicBezTo>
                  <a:cubicBezTo>
                    <a:pt x="169" y="148"/>
                    <a:pt x="170" y="148"/>
                    <a:pt x="170" y="149"/>
                  </a:cubicBezTo>
                  <a:cubicBezTo>
                    <a:pt x="170" y="149"/>
                    <a:pt x="170" y="149"/>
                    <a:pt x="170" y="149"/>
                  </a:cubicBezTo>
                  <a:cubicBezTo>
                    <a:pt x="170" y="147"/>
                    <a:pt x="170" y="146"/>
                    <a:pt x="170" y="145"/>
                  </a:cubicBezTo>
                  <a:cubicBezTo>
                    <a:pt x="170" y="143"/>
                    <a:pt x="170" y="143"/>
                    <a:pt x="170" y="143"/>
                  </a:cubicBezTo>
                  <a:cubicBezTo>
                    <a:pt x="171" y="143"/>
                    <a:pt x="171" y="143"/>
                    <a:pt x="171" y="143"/>
                  </a:cubicBezTo>
                  <a:cubicBezTo>
                    <a:pt x="171" y="144"/>
                    <a:pt x="172" y="146"/>
                    <a:pt x="172" y="147"/>
                  </a:cubicBezTo>
                  <a:cubicBezTo>
                    <a:pt x="173" y="148"/>
                    <a:pt x="174" y="149"/>
                    <a:pt x="176" y="148"/>
                  </a:cubicBezTo>
                  <a:cubicBezTo>
                    <a:pt x="176" y="148"/>
                    <a:pt x="176" y="148"/>
                    <a:pt x="176" y="148"/>
                  </a:cubicBezTo>
                  <a:cubicBezTo>
                    <a:pt x="176" y="148"/>
                    <a:pt x="176" y="148"/>
                    <a:pt x="176" y="148"/>
                  </a:cubicBezTo>
                  <a:cubicBezTo>
                    <a:pt x="176" y="150"/>
                    <a:pt x="176" y="150"/>
                    <a:pt x="176" y="150"/>
                  </a:cubicBezTo>
                  <a:cubicBezTo>
                    <a:pt x="176" y="150"/>
                    <a:pt x="176" y="150"/>
                    <a:pt x="176" y="150"/>
                  </a:cubicBezTo>
                  <a:cubicBezTo>
                    <a:pt x="176" y="150"/>
                    <a:pt x="176" y="150"/>
                    <a:pt x="176" y="150"/>
                  </a:cubicBezTo>
                  <a:cubicBezTo>
                    <a:pt x="177" y="150"/>
                    <a:pt x="178" y="150"/>
                    <a:pt x="178" y="150"/>
                  </a:cubicBezTo>
                  <a:cubicBezTo>
                    <a:pt x="178" y="151"/>
                    <a:pt x="178" y="151"/>
                    <a:pt x="178" y="152"/>
                  </a:cubicBezTo>
                  <a:cubicBezTo>
                    <a:pt x="178" y="152"/>
                    <a:pt x="178" y="152"/>
                    <a:pt x="178" y="152"/>
                  </a:cubicBezTo>
                  <a:cubicBezTo>
                    <a:pt x="179" y="153"/>
                    <a:pt x="179" y="153"/>
                    <a:pt x="179" y="154"/>
                  </a:cubicBezTo>
                  <a:cubicBezTo>
                    <a:pt x="180" y="154"/>
                    <a:pt x="180" y="154"/>
                    <a:pt x="180" y="154"/>
                  </a:cubicBezTo>
                  <a:cubicBezTo>
                    <a:pt x="180" y="154"/>
                    <a:pt x="179" y="155"/>
                    <a:pt x="179" y="156"/>
                  </a:cubicBezTo>
                  <a:cubicBezTo>
                    <a:pt x="180" y="156"/>
                    <a:pt x="180" y="156"/>
                    <a:pt x="180" y="156"/>
                  </a:cubicBezTo>
                  <a:cubicBezTo>
                    <a:pt x="180" y="158"/>
                    <a:pt x="180" y="158"/>
                    <a:pt x="180" y="158"/>
                  </a:cubicBezTo>
                  <a:cubicBezTo>
                    <a:pt x="181" y="159"/>
                    <a:pt x="181" y="159"/>
                    <a:pt x="181" y="159"/>
                  </a:cubicBezTo>
                  <a:cubicBezTo>
                    <a:pt x="182" y="159"/>
                    <a:pt x="182" y="159"/>
                    <a:pt x="182" y="159"/>
                  </a:cubicBezTo>
                  <a:cubicBezTo>
                    <a:pt x="182" y="160"/>
                    <a:pt x="182" y="160"/>
                    <a:pt x="182" y="160"/>
                  </a:cubicBezTo>
                  <a:cubicBezTo>
                    <a:pt x="182" y="160"/>
                    <a:pt x="182" y="160"/>
                    <a:pt x="182" y="160"/>
                  </a:cubicBezTo>
                  <a:cubicBezTo>
                    <a:pt x="182" y="161"/>
                    <a:pt x="182" y="162"/>
                    <a:pt x="183" y="162"/>
                  </a:cubicBezTo>
                  <a:cubicBezTo>
                    <a:pt x="184" y="162"/>
                    <a:pt x="184" y="162"/>
                    <a:pt x="184" y="162"/>
                  </a:cubicBezTo>
                  <a:cubicBezTo>
                    <a:pt x="184" y="163"/>
                    <a:pt x="184" y="163"/>
                    <a:pt x="184" y="163"/>
                  </a:cubicBezTo>
                  <a:cubicBezTo>
                    <a:pt x="186" y="164"/>
                    <a:pt x="187" y="165"/>
                    <a:pt x="188" y="166"/>
                  </a:cubicBezTo>
                  <a:cubicBezTo>
                    <a:pt x="188" y="169"/>
                    <a:pt x="188" y="169"/>
                    <a:pt x="188" y="169"/>
                  </a:cubicBezTo>
                  <a:cubicBezTo>
                    <a:pt x="187" y="169"/>
                    <a:pt x="187" y="169"/>
                    <a:pt x="187" y="169"/>
                  </a:cubicBezTo>
                  <a:cubicBezTo>
                    <a:pt x="187" y="171"/>
                    <a:pt x="187" y="171"/>
                    <a:pt x="187" y="171"/>
                  </a:cubicBezTo>
                  <a:cubicBezTo>
                    <a:pt x="188" y="171"/>
                    <a:pt x="188" y="171"/>
                    <a:pt x="189" y="171"/>
                  </a:cubicBezTo>
                  <a:cubicBezTo>
                    <a:pt x="189" y="169"/>
                    <a:pt x="189" y="169"/>
                    <a:pt x="189" y="169"/>
                  </a:cubicBezTo>
                  <a:cubicBezTo>
                    <a:pt x="190" y="168"/>
                    <a:pt x="189" y="169"/>
                    <a:pt x="190" y="168"/>
                  </a:cubicBezTo>
                  <a:cubicBezTo>
                    <a:pt x="191" y="168"/>
                    <a:pt x="191" y="168"/>
                    <a:pt x="191" y="169"/>
                  </a:cubicBezTo>
                  <a:cubicBezTo>
                    <a:pt x="191" y="169"/>
                    <a:pt x="191" y="169"/>
                    <a:pt x="191" y="169"/>
                  </a:cubicBezTo>
                  <a:cubicBezTo>
                    <a:pt x="190" y="169"/>
                    <a:pt x="190" y="169"/>
                    <a:pt x="190" y="169"/>
                  </a:cubicBezTo>
                  <a:cubicBezTo>
                    <a:pt x="190" y="170"/>
                    <a:pt x="190" y="170"/>
                    <a:pt x="190" y="171"/>
                  </a:cubicBezTo>
                  <a:cubicBezTo>
                    <a:pt x="189" y="171"/>
                    <a:pt x="189" y="171"/>
                    <a:pt x="189" y="171"/>
                  </a:cubicBezTo>
                  <a:cubicBezTo>
                    <a:pt x="189" y="171"/>
                    <a:pt x="190" y="172"/>
                    <a:pt x="190" y="174"/>
                  </a:cubicBezTo>
                  <a:cubicBezTo>
                    <a:pt x="191" y="174"/>
                    <a:pt x="192" y="174"/>
                    <a:pt x="192" y="174"/>
                  </a:cubicBezTo>
                  <a:cubicBezTo>
                    <a:pt x="192" y="174"/>
                    <a:pt x="192" y="174"/>
                    <a:pt x="192" y="174"/>
                  </a:cubicBezTo>
                  <a:cubicBezTo>
                    <a:pt x="192" y="174"/>
                    <a:pt x="192" y="174"/>
                    <a:pt x="192" y="174"/>
                  </a:cubicBezTo>
                  <a:cubicBezTo>
                    <a:pt x="193" y="174"/>
                    <a:pt x="193" y="174"/>
                    <a:pt x="193" y="174"/>
                  </a:cubicBezTo>
                  <a:cubicBezTo>
                    <a:pt x="193" y="173"/>
                    <a:pt x="193" y="172"/>
                    <a:pt x="192" y="171"/>
                  </a:cubicBezTo>
                  <a:cubicBezTo>
                    <a:pt x="192" y="171"/>
                    <a:pt x="192" y="171"/>
                    <a:pt x="192" y="171"/>
                  </a:cubicBezTo>
                  <a:cubicBezTo>
                    <a:pt x="192" y="171"/>
                    <a:pt x="192" y="171"/>
                    <a:pt x="192" y="171"/>
                  </a:cubicBezTo>
                  <a:cubicBezTo>
                    <a:pt x="193" y="171"/>
                    <a:pt x="193" y="172"/>
                    <a:pt x="194" y="173"/>
                  </a:cubicBezTo>
                  <a:cubicBezTo>
                    <a:pt x="194" y="173"/>
                    <a:pt x="194" y="173"/>
                    <a:pt x="194" y="173"/>
                  </a:cubicBezTo>
                  <a:cubicBezTo>
                    <a:pt x="194" y="174"/>
                    <a:pt x="194" y="175"/>
                    <a:pt x="194" y="175"/>
                  </a:cubicBezTo>
                  <a:cubicBezTo>
                    <a:pt x="192" y="175"/>
                    <a:pt x="192" y="175"/>
                    <a:pt x="192" y="175"/>
                  </a:cubicBezTo>
                  <a:cubicBezTo>
                    <a:pt x="192" y="176"/>
                    <a:pt x="192" y="176"/>
                    <a:pt x="192" y="177"/>
                  </a:cubicBezTo>
                  <a:cubicBezTo>
                    <a:pt x="193" y="177"/>
                    <a:pt x="193" y="177"/>
                    <a:pt x="194" y="177"/>
                  </a:cubicBezTo>
                  <a:cubicBezTo>
                    <a:pt x="193" y="177"/>
                    <a:pt x="193" y="177"/>
                    <a:pt x="193" y="178"/>
                  </a:cubicBezTo>
                  <a:cubicBezTo>
                    <a:pt x="193" y="179"/>
                    <a:pt x="193" y="178"/>
                    <a:pt x="193" y="179"/>
                  </a:cubicBezTo>
                  <a:cubicBezTo>
                    <a:pt x="193" y="179"/>
                    <a:pt x="193" y="179"/>
                    <a:pt x="193" y="179"/>
                  </a:cubicBezTo>
                  <a:cubicBezTo>
                    <a:pt x="194" y="179"/>
                    <a:pt x="195" y="179"/>
                    <a:pt x="195" y="179"/>
                  </a:cubicBezTo>
                  <a:cubicBezTo>
                    <a:pt x="195" y="179"/>
                    <a:pt x="196" y="179"/>
                    <a:pt x="196" y="178"/>
                  </a:cubicBezTo>
                  <a:cubicBezTo>
                    <a:pt x="197" y="177"/>
                    <a:pt x="197" y="177"/>
                    <a:pt x="198" y="176"/>
                  </a:cubicBezTo>
                  <a:cubicBezTo>
                    <a:pt x="198" y="176"/>
                    <a:pt x="198" y="176"/>
                    <a:pt x="199" y="176"/>
                  </a:cubicBezTo>
                  <a:cubicBezTo>
                    <a:pt x="199" y="177"/>
                    <a:pt x="199" y="177"/>
                    <a:pt x="199" y="177"/>
                  </a:cubicBezTo>
                  <a:cubicBezTo>
                    <a:pt x="198" y="178"/>
                    <a:pt x="198" y="178"/>
                    <a:pt x="198" y="178"/>
                  </a:cubicBezTo>
                  <a:cubicBezTo>
                    <a:pt x="198" y="178"/>
                    <a:pt x="198" y="178"/>
                    <a:pt x="198" y="178"/>
                  </a:cubicBezTo>
                  <a:cubicBezTo>
                    <a:pt x="197" y="179"/>
                    <a:pt x="197" y="179"/>
                    <a:pt x="196" y="179"/>
                  </a:cubicBezTo>
                  <a:cubicBezTo>
                    <a:pt x="196" y="181"/>
                    <a:pt x="196" y="181"/>
                    <a:pt x="196" y="181"/>
                  </a:cubicBezTo>
                  <a:cubicBezTo>
                    <a:pt x="195" y="181"/>
                    <a:pt x="195" y="181"/>
                    <a:pt x="195" y="181"/>
                  </a:cubicBezTo>
                  <a:cubicBezTo>
                    <a:pt x="195" y="181"/>
                    <a:pt x="195" y="182"/>
                    <a:pt x="194" y="183"/>
                  </a:cubicBezTo>
                  <a:cubicBezTo>
                    <a:pt x="195" y="183"/>
                    <a:pt x="195" y="183"/>
                    <a:pt x="195" y="183"/>
                  </a:cubicBezTo>
                  <a:cubicBezTo>
                    <a:pt x="196" y="183"/>
                    <a:pt x="196" y="183"/>
                    <a:pt x="196" y="183"/>
                  </a:cubicBezTo>
                  <a:cubicBezTo>
                    <a:pt x="196" y="184"/>
                    <a:pt x="196" y="184"/>
                    <a:pt x="196" y="184"/>
                  </a:cubicBezTo>
                  <a:cubicBezTo>
                    <a:pt x="196" y="184"/>
                    <a:pt x="196" y="184"/>
                    <a:pt x="196" y="184"/>
                  </a:cubicBezTo>
                  <a:cubicBezTo>
                    <a:pt x="196" y="185"/>
                    <a:pt x="196" y="185"/>
                    <a:pt x="196" y="186"/>
                  </a:cubicBezTo>
                  <a:cubicBezTo>
                    <a:pt x="196" y="186"/>
                    <a:pt x="197" y="186"/>
                    <a:pt x="197" y="186"/>
                  </a:cubicBezTo>
                  <a:cubicBezTo>
                    <a:pt x="197" y="187"/>
                    <a:pt x="197" y="187"/>
                    <a:pt x="197" y="187"/>
                  </a:cubicBezTo>
                  <a:cubicBezTo>
                    <a:pt x="196" y="187"/>
                    <a:pt x="196" y="187"/>
                    <a:pt x="196" y="187"/>
                  </a:cubicBezTo>
                  <a:cubicBezTo>
                    <a:pt x="196" y="188"/>
                    <a:pt x="197" y="190"/>
                    <a:pt x="197" y="191"/>
                  </a:cubicBezTo>
                  <a:cubicBezTo>
                    <a:pt x="198" y="191"/>
                    <a:pt x="198" y="192"/>
                    <a:pt x="199" y="192"/>
                  </a:cubicBezTo>
                  <a:cubicBezTo>
                    <a:pt x="199" y="192"/>
                    <a:pt x="199" y="192"/>
                    <a:pt x="199" y="192"/>
                  </a:cubicBezTo>
                  <a:cubicBezTo>
                    <a:pt x="200" y="192"/>
                    <a:pt x="200" y="192"/>
                    <a:pt x="200" y="192"/>
                  </a:cubicBezTo>
                  <a:cubicBezTo>
                    <a:pt x="200" y="191"/>
                    <a:pt x="200" y="191"/>
                    <a:pt x="200" y="190"/>
                  </a:cubicBezTo>
                  <a:cubicBezTo>
                    <a:pt x="200" y="190"/>
                    <a:pt x="200" y="190"/>
                    <a:pt x="200" y="190"/>
                  </a:cubicBezTo>
                  <a:cubicBezTo>
                    <a:pt x="200" y="190"/>
                    <a:pt x="200" y="190"/>
                    <a:pt x="201" y="190"/>
                  </a:cubicBezTo>
                  <a:cubicBezTo>
                    <a:pt x="201" y="190"/>
                    <a:pt x="201" y="190"/>
                    <a:pt x="201" y="190"/>
                  </a:cubicBezTo>
                  <a:cubicBezTo>
                    <a:pt x="202" y="190"/>
                    <a:pt x="202" y="190"/>
                    <a:pt x="202" y="190"/>
                  </a:cubicBezTo>
                  <a:cubicBezTo>
                    <a:pt x="202" y="189"/>
                    <a:pt x="202" y="189"/>
                    <a:pt x="202" y="189"/>
                  </a:cubicBezTo>
                  <a:cubicBezTo>
                    <a:pt x="203" y="189"/>
                    <a:pt x="203" y="189"/>
                    <a:pt x="203" y="189"/>
                  </a:cubicBezTo>
                  <a:cubicBezTo>
                    <a:pt x="203" y="190"/>
                    <a:pt x="203" y="190"/>
                    <a:pt x="203" y="190"/>
                  </a:cubicBezTo>
                  <a:cubicBezTo>
                    <a:pt x="203" y="191"/>
                    <a:pt x="202" y="191"/>
                    <a:pt x="202" y="191"/>
                  </a:cubicBezTo>
                  <a:cubicBezTo>
                    <a:pt x="202" y="193"/>
                    <a:pt x="202" y="193"/>
                    <a:pt x="204" y="194"/>
                  </a:cubicBezTo>
                  <a:cubicBezTo>
                    <a:pt x="204" y="194"/>
                    <a:pt x="204" y="194"/>
                    <a:pt x="204" y="194"/>
                  </a:cubicBezTo>
                  <a:cubicBezTo>
                    <a:pt x="203" y="194"/>
                    <a:pt x="203" y="194"/>
                    <a:pt x="202" y="193"/>
                  </a:cubicBezTo>
                  <a:cubicBezTo>
                    <a:pt x="201" y="193"/>
                    <a:pt x="201" y="193"/>
                    <a:pt x="201" y="194"/>
                  </a:cubicBezTo>
                  <a:cubicBezTo>
                    <a:pt x="201" y="196"/>
                    <a:pt x="202" y="196"/>
                    <a:pt x="203" y="197"/>
                  </a:cubicBezTo>
                  <a:cubicBezTo>
                    <a:pt x="204" y="197"/>
                    <a:pt x="204" y="197"/>
                    <a:pt x="204" y="197"/>
                  </a:cubicBezTo>
                  <a:cubicBezTo>
                    <a:pt x="204" y="196"/>
                    <a:pt x="204" y="196"/>
                    <a:pt x="204" y="196"/>
                  </a:cubicBezTo>
                  <a:cubicBezTo>
                    <a:pt x="205" y="196"/>
                    <a:pt x="205" y="196"/>
                    <a:pt x="205" y="196"/>
                  </a:cubicBezTo>
                  <a:cubicBezTo>
                    <a:pt x="204" y="196"/>
                    <a:pt x="204" y="196"/>
                    <a:pt x="204" y="196"/>
                  </a:cubicBezTo>
                  <a:cubicBezTo>
                    <a:pt x="205" y="196"/>
                    <a:pt x="205" y="196"/>
                    <a:pt x="205" y="196"/>
                  </a:cubicBezTo>
                  <a:cubicBezTo>
                    <a:pt x="205" y="196"/>
                    <a:pt x="205" y="197"/>
                    <a:pt x="205" y="197"/>
                  </a:cubicBezTo>
                  <a:cubicBezTo>
                    <a:pt x="206" y="198"/>
                    <a:pt x="206" y="198"/>
                    <a:pt x="206" y="198"/>
                  </a:cubicBezTo>
                  <a:cubicBezTo>
                    <a:pt x="206" y="198"/>
                    <a:pt x="206" y="199"/>
                    <a:pt x="206" y="199"/>
                  </a:cubicBezTo>
                  <a:cubicBezTo>
                    <a:pt x="207" y="199"/>
                    <a:pt x="207" y="199"/>
                    <a:pt x="208" y="200"/>
                  </a:cubicBezTo>
                  <a:cubicBezTo>
                    <a:pt x="208" y="200"/>
                    <a:pt x="208" y="200"/>
                    <a:pt x="208" y="200"/>
                  </a:cubicBezTo>
                  <a:cubicBezTo>
                    <a:pt x="208" y="201"/>
                    <a:pt x="208" y="201"/>
                    <a:pt x="208" y="201"/>
                  </a:cubicBezTo>
                  <a:cubicBezTo>
                    <a:pt x="208" y="202"/>
                    <a:pt x="208" y="202"/>
                    <a:pt x="208" y="202"/>
                  </a:cubicBezTo>
                  <a:cubicBezTo>
                    <a:pt x="209" y="202"/>
                    <a:pt x="209" y="202"/>
                    <a:pt x="209" y="202"/>
                  </a:cubicBezTo>
                  <a:cubicBezTo>
                    <a:pt x="209" y="202"/>
                    <a:pt x="209" y="202"/>
                    <a:pt x="209" y="202"/>
                  </a:cubicBezTo>
                  <a:cubicBezTo>
                    <a:pt x="208" y="202"/>
                    <a:pt x="208" y="202"/>
                    <a:pt x="208" y="202"/>
                  </a:cubicBezTo>
                  <a:cubicBezTo>
                    <a:pt x="208" y="204"/>
                    <a:pt x="208" y="204"/>
                    <a:pt x="208" y="204"/>
                  </a:cubicBezTo>
                  <a:cubicBezTo>
                    <a:pt x="209" y="205"/>
                    <a:pt x="209" y="205"/>
                    <a:pt x="210" y="205"/>
                  </a:cubicBezTo>
                  <a:cubicBezTo>
                    <a:pt x="210" y="206"/>
                    <a:pt x="210" y="206"/>
                    <a:pt x="210" y="206"/>
                  </a:cubicBezTo>
                  <a:cubicBezTo>
                    <a:pt x="208" y="206"/>
                    <a:pt x="208" y="206"/>
                    <a:pt x="208" y="206"/>
                  </a:cubicBezTo>
                  <a:cubicBezTo>
                    <a:pt x="209" y="206"/>
                    <a:pt x="209" y="206"/>
                    <a:pt x="209" y="206"/>
                  </a:cubicBezTo>
                  <a:cubicBezTo>
                    <a:pt x="209" y="207"/>
                    <a:pt x="209" y="207"/>
                    <a:pt x="208" y="207"/>
                  </a:cubicBezTo>
                  <a:cubicBezTo>
                    <a:pt x="207" y="208"/>
                    <a:pt x="207" y="209"/>
                    <a:pt x="208" y="210"/>
                  </a:cubicBezTo>
                  <a:cubicBezTo>
                    <a:pt x="208" y="210"/>
                    <a:pt x="208" y="210"/>
                    <a:pt x="208" y="210"/>
                  </a:cubicBezTo>
                  <a:cubicBezTo>
                    <a:pt x="209" y="211"/>
                    <a:pt x="209" y="210"/>
                    <a:pt x="209" y="210"/>
                  </a:cubicBezTo>
                  <a:cubicBezTo>
                    <a:pt x="210" y="210"/>
                    <a:pt x="210" y="210"/>
                    <a:pt x="210" y="210"/>
                  </a:cubicBezTo>
                  <a:cubicBezTo>
                    <a:pt x="210" y="210"/>
                    <a:pt x="210" y="210"/>
                    <a:pt x="210" y="210"/>
                  </a:cubicBezTo>
                  <a:cubicBezTo>
                    <a:pt x="211" y="209"/>
                    <a:pt x="212" y="209"/>
                    <a:pt x="213" y="209"/>
                  </a:cubicBezTo>
                  <a:cubicBezTo>
                    <a:pt x="213" y="210"/>
                    <a:pt x="213" y="210"/>
                    <a:pt x="213" y="210"/>
                  </a:cubicBezTo>
                  <a:cubicBezTo>
                    <a:pt x="214" y="210"/>
                    <a:pt x="214" y="210"/>
                    <a:pt x="215" y="210"/>
                  </a:cubicBezTo>
                  <a:cubicBezTo>
                    <a:pt x="214" y="211"/>
                    <a:pt x="214" y="211"/>
                    <a:pt x="214" y="211"/>
                  </a:cubicBezTo>
                  <a:cubicBezTo>
                    <a:pt x="214" y="212"/>
                    <a:pt x="214" y="212"/>
                    <a:pt x="214" y="212"/>
                  </a:cubicBezTo>
                  <a:cubicBezTo>
                    <a:pt x="214" y="212"/>
                    <a:pt x="214" y="212"/>
                    <a:pt x="214" y="212"/>
                  </a:cubicBezTo>
                  <a:cubicBezTo>
                    <a:pt x="215" y="212"/>
                    <a:pt x="215" y="212"/>
                    <a:pt x="215" y="212"/>
                  </a:cubicBezTo>
                  <a:cubicBezTo>
                    <a:pt x="215" y="212"/>
                    <a:pt x="215" y="212"/>
                    <a:pt x="215" y="212"/>
                  </a:cubicBezTo>
                  <a:cubicBezTo>
                    <a:pt x="217" y="212"/>
                    <a:pt x="217" y="212"/>
                    <a:pt x="217" y="212"/>
                  </a:cubicBezTo>
                  <a:cubicBezTo>
                    <a:pt x="217" y="212"/>
                    <a:pt x="217" y="212"/>
                    <a:pt x="217" y="212"/>
                  </a:cubicBezTo>
                  <a:cubicBezTo>
                    <a:pt x="218" y="211"/>
                    <a:pt x="219" y="212"/>
                    <a:pt x="220" y="212"/>
                  </a:cubicBezTo>
                  <a:cubicBezTo>
                    <a:pt x="220" y="211"/>
                    <a:pt x="220" y="211"/>
                    <a:pt x="220" y="211"/>
                  </a:cubicBezTo>
                  <a:cubicBezTo>
                    <a:pt x="221" y="211"/>
                    <a:pt x="221" y="211"/>
                    <a:pt x="222" y="210"/>
                  </a:cubicBezTo>
                  <a:cubicBezTo>
                    <a:pt x="222" y="212"/>
                    <a:pt x="222" y="212"/>
                    <a:pt x="222" y="212"/>
                  </a:cubicBezTo>
                  <a:cubicBezTo>
                    <a:pt x="222" y="212"/>
                    <a:pt x="222" y="212"/>
                    <a:pt x="222" y="212"/>
                  </a:cubicBezTo>
                  <a:cubicBezTo>
                    <a:pt x="223" y="213"/>
                    <a:pt x="224" y="212"/>
                    <a:pt x="223" y="214"/>
                  </a:cubicBezTo>
                  <a:cubicBezTo>
                    <a:pt x="224" y="214"/>
                    <a:pt x="224" y="214"/>
                    <a:pt x="224" y="214"/>
                  </a:cubicBezTo>
                  <a:cubicBezTo>
                    <a:pt x="224" y="215"/>
                    <a:pt x="224" y="215"/>
                    <a:pt x="224" y="215"/>
                  </a:cubicBezTo>
                  <a:cubicBezTo>
                    <a:pt x="225" y="215"/>
                    <a:pt x="225" y="215"/>
                    <a:pt x="225" y="215"/>
                  </a:cubicBezTo>
                  <a:cubicBezTo>
                    <a:pt x="225" y="215"/>
                    <a:pt x="225" y="215"/>
                    <a:pt x="225" y="215"/>
                  </a:cubicBezTo>
                  <a:cubicBezTo>
                    <a:pt x="226" y="215"/>
                    <a:pt x="227" y="215"/>
                    <a:pt x="228" y="215"/>
                  </a:cubicBezTo>
                  <a:cubicBezTo>
                    <a:pt x="228" y="216"/>
                    <a:pt x="228" y="216"/>
                    <a:pt x="228" y="216"/>
                  </a:cubicBezTo>
                  <a:cubicBezTo>
                    <a:pt x="228" y="216"/>
                    <a:pt x="228" y="216"/>
                    <a:pt x="228" y="216"/>
                  </a:cubicBezTo>
                  <a:cubicBezTo>
                    <a:pt x="228" y="217"/>
                    <a:pt x="228" y="217"/>
                    <a:pt x="228" y="218"/>
                  </a:cubicBezTo>
                  <a:cubicBezTo>
                    <a:pt x="228" y="218"/>
                    <a:pt x="228" y="218"/>
                    <a:pt x="228" y="218"/>
                  </a:cubicBezTo>
                  <a:cubicBezTo>
                    <a:pt x="228" y="218"/>
                    <a:pt x="228" y="218"/>
                    <a:pt x="228" y="218"/>
                  </a:cubicBezTo>
                  <a:cubicBezTo>
                    <a:pt x="228" y="218"/>
                    <a:pt x="228" y="218"/>
                    <a:pt x="228" y="218"/>
                  </a:cubicBezTo>
                  <a:cubicBezTo>
                    <a:pt x="228" y="218"/>
                    <a:pt x="229" y="218"/>
                    <a:pt x="229" y="218"/>
                  </a:cubicBezTo>
                  <a:cubicBezTo>
                    <a:pt x="230" y="218"/>
                    <a:pt x="230" y="217"/>
                    <a:pt x="230" y="217"/>
                  </a:cubicBezTo>
                  <a:cubicBezTo>
                    <a:pt x="231" y="217"/>
                    <a:pt x="231" y="217"/>
                    <a:pt x="231" y="217"/>
                  </a:cubicBezTo>
                  <a:cubicBezTo>
                    <a:pt x="231" y="218"/>
                    <a:pt x="231" y="218"/>
                    <a:pt x="231" y="218"/>
                  </a:cubicBezTo>
                  <a:cubicBezTo>
                    <a:pt x="231" y="220"/>
                    <a:pt x="231" y="220"/>
                    <a:pt x="233" y="220"/>
                  </a:cubicBezTo>
                  <a:cubicBezTo>
                    <a:pt x="233" y="221"/>
                    <a:pt x="233" y="221"/>
                    <a:pt x="233" y="221"/>
                  </a:cubicBezTo>
                  <a:cubicBezTo>
                    <a:pt x="234" y="221"/>
                    <a:pt x="234" y="221"/>
                    <a:pt x="234" y="221"/>
                  </a:cubicBezTo>
                  <a:cubicBezTo>
                    <a:pt x="234" y="222"/>
                    <a:pt x="234" y="222"/>
                    <a:pt x="234" y="222"/>
                  </a:cubicBezTo>
                  <a:cubicBezTo>
                    <a:pt x="234" y="223"/>
                    <a:pt x="235" y="223"/>
                    <a:pt x="236" y="224"/>
                  </a:cubicBezTo>
                  <a:cubicBezTo>
                    <a:pt x="236" y="225"/>
                    <a:pt x="235" y="225"/>
                    <a:pt x="234" y="226"/>
                  </a:cubicBezTo>
                  <a:cubicBezTo>
                    <a:pt x="235" y="227"/>
                    <a:pt x="236" y="228"/>
                    <a:pt x="236" y="229"/>
                  </a:cubicBezTo>
                  <a:cubicBezTo>
                    <a:pt x="235" y="229"/>
                    <a:pt x="235" y="229"/>
                    <a:pt x="235" y="229"/>
                  </a:cubicBezTo>
                  <a:cubicBezTo>
                    <a:pt x="236" y="229"/>
                    <a:pt x="236" y="229"/>
                    <a:pt x="237" y="229"/>
                  </a:cubicBezTo>
                  <a:cubicBezTo>
                    <a:pt x="237" y="229"/>
                    <a:pt x="237" y="229"/>
                    <a:pt x="237" y="229"/>
                  </a:cubicBezTo>
                  <a:cubicBezTo>
                    <a:pt x="237" y="229"/>
                    <a:pt x="237" y="229"/>
                    <a:pt x="237" y="229"/>
                  </a:cubicBezTo>
                  <a:cubicBezTo>
                    <a:pt x="237" y="231"/>
                    <a:pt x="236" y="232"/>
                    <a:pt x="237" y="234"/>
                  </a:cubicBezTo>
                  <a:cubicBezTo>
                    <a:pt x="236" y="234"/>
                    <a:pt x="236" y="234"/>
                    <a:pt x="236" y="234"/>
                  </a:cubicBezTo>
                  <a:cubicBezTo>
                    <a:pt x="236" y="234"/>
                    <a:pt x="236" y="233"/>
                    <a:pt x="235" y="233"/>
                  </a:cubicBezTo>
                  <a:cubicBezTo>
                    <a:pt x="235" y="232"/>
                    <a:pt x="235" y="232"/>
                    <a:pt x="235" y="232"/>
                  </a:cubicBezTo>
                  <a:cubicBezTo>
                    <a:pt x="234" y="232"/>
                    <a:pt x="235" y="232"/>
                    <a:pt x="235" y="232"/>
                  </a:cubicBezTo>
                  <a:cubicBezTo>
                    <a:pt x="235" y="231"/>
                    <a:pt x="235" y="231"/>
                    <a:pt x="235" y="230"/>
                  </a:cubicBezTo>
                  <a:cubicBezTo>
                    <a:pt x="235" y="231"/>
                    <a:pt x="235" y="230"/>
                    <a:pt x="235" y="231"/>
                  </a:cubicBezTo>
                  <a:cubicBezTo>
                    <a:pt x="236" y="231"/>
                    <a:pt x="236" y="231"/>
                    <a:pt x="236" y="231"/>
                  </a:cubicBezTo>
                  <a:cubicBezTo>
                    <a:pt x="236" y="229"/>
                    <a:pt x="235" y="230"/>
                    <a:pt x="235" y="229"/>
                  </a:cubicBezTo>
                  <a:cubicBezTo>
                    <a:pt x="234" y="229"/>
                    <a:pt x="234" y="229"/>
                    <a:pt x="234" y="229"/>
                  </a:cubicBezTo>
                  <a:cubicBezTo>
                    <a:pt x="234" y="229"/>
                    <a:pt x="234" y="230"/>
                    <a:pt x="233" y="230"/>
                  </a:cubicBezTo>
                  <a:cubicBezTo>
                    <a:pt x="233" y="230"/>
                    <a:pt x="232" y="230"/>
                    <a:pt x="231" y="230"/>
                  </a:cubicBezTo>
                  <a:cubicBezTo>
                    <a:pt x="231" y="230"/>
                    <a:pt x="231" y="230"/>
                    <a:pt x="231" y="230"/>
                  </a:cubicBezTo>
                  <a:cubicBezTo>
                    <a:pt x="230" y="230"/>
                    <a:pt x="229" y="230"/>
                    <a:pt x="229" y="230"/>
                  </a:cubicBezTo>
                  <a:cubicBezTo>
                    <a:pt x="229" y="229"/>
                    <a:pt x="229" y="229"/>
                    <a:pt x="229" y="229"/>
                  </a:cubicBezTo>
                  <a:cubicBezTo>
                    <a:pt x="228" y="229"/>
                    <a:pt x="227" y="229"/>
                    <a:pt x="226" y="230"/>
                  </a:cubicBezTo>
                  <a:cubicBezTo>
                    <a:pt x="226" y="229"/>
                    <a:pt x="226" y="229"/>
                    <a:pt x="226" y="229"/>
                  </a:cubicBezTo>
                  <a:cubicBezTo>
                    <a:pt x="226" y="229"/>
                    <a:pt x="226" y="229"/>
                    <a:pt x="226" y="229"/>
                  </a:cubicBezTo>
                  <a:cubicBezTo>
                    <a:pt x="226" y="229"/>
                    <a:pt x="226" y="229"/>
                    <a:pt x="226" y="229"/>
                  </a:cubicBezTo>
                  <a:cubicBezTo>
                    <a:pt x="225" y="229"/>
                    <a:pt x="224" y="228"/>
                    <a:pt x="224" y="228"/>
                  </a:cubicBezTo>
                  <a:cubicBezTo>
                    <a:pt x="224" y="230"/>
                    <a:pt x="224" y="231"/>
                    <a:pt x="224" y="232"/>
                  </a:cubicBezTo>
                  <a:cubicBezTo>
                    <a:pt x="225" y="233"/>
                    <a:pt x="225" y="233"/>
                    <a:pt x="225" y="233"/>
                  </a:cubicBezTo>
                  <a:cubicBezTo>
                    <a:pt x="226" y="234"/>
                    <a:pt x="227" y="236"/>
                    <a:pt x="227" y="238"/>
                  </a:cubicBezTo>
                  <a:cubicBezTo>
                    <a:pt x="228" y="238"/>
                    <a:pt x="228" y="238"/>
                    <a:pt x="228" y="238"/>
                  </a:cubicBezTo>
                  <a:cubicBezTo>
                    <a:pt x="228" y="239"/>
                    <a:pt x="228" y="240"/>
                    <a:pt x="228" y="240"/>
                  </a:cubicBezTo>
                  <a:cubicBezTo>
                    <a:pt x="229" y="240"/>
                    <a:pt x="229" y="240"/>
                    <a:pt x="229" y="240"/>
                  </a:cubicBezTo>
                  <a:cubicBezTo>
                    <a:pt x="229" y="243"/>
                    <a:pt x="229" y="243"/>
                    <a:pt x="229" y="243"/>
                  </a:cubicBezTo>
                  <a:cubicBezTo>
                    <a:pt x="228" y="243"/>
                    <a:pt x="228" y="243"/>
                    <a:pt x="228" y="243"/>
                  </a:cubicBezTo>
                  <a:cubicBezTo>
                    <a:pt x="228" y="243"/>
                    <a:pt x="228" y="243"/>
                    <a:pt x="228" y="243"/>
                  </a:cubicBezTo>
                  <a:cubicBezTo>
                    <a:pt x="228" y="245"/>
                    <a:pt x="228" y="245"/>
                    <a:pt x="228" y="245"/>
                  </a:cubicBezTo>
                  <a:cubicBezTo>
                    <a:pt x="228" y="245"/>
                    <a:pt x="228" y="245"/>
                    <a:pt x="228" y="245"/>
                  </a:cubicBezTo>
                  <a:cubicBezTo>
                    <a:pt x="228" y="246"/>
                    <a:pt x="228" y="246"/>
                    <a:pt x="228" y="246"/>
                  </a:cubicBezTo>
                  <a:cubicBezTo>
                    <a:pt x="228" y="246"/>
                    <a:pt x="228" y="246"/>
                    <a:pt x="228" y="246"/>
                  </a:cubicBezTo>
                  <a:cubicBezTo>
                    <a:pt x="228" y="248"/>
                    <a:pt x="228" y="249"/>
                    <a:pt x="228" y="251"/>
                  </a:cubicBezTo>
                  <a:cubicBezTo>
                    <a:pt x="228" y="251"/>
                    <a:pt x="228" y="251"/>
                    <a:pt x="228" y="251"/>
                  </a:cubicBezTo>
                  <a:cubicBezTo>
                    <a:pt x="228" y="251"/>
                    <a:pt x="228" y="251"/>
                    <a:pt x="228" y="252"/>
                  </a:cubicBezTo>
                  <a:cubicBezTo>
                    <a:pt x="228" y="252"/>
                    <a:pt x="228" y="252"/>
                    <a:pt x="228" y="252"/>
                  </a:cubicBezTo>
                  <a:cubicBezTo>
                    <a:pt x="228" y="255"/>
                    <a:pt x="228" y="255"/>
                    <a:pt x="228" y="255"/>
                  </a:cubicBezTo>
                  <a:cubicBezTo>
                    <a:pt x="228" y="255"/>
                    <a:pt x="228" y="255"/>
                    <a:pt x="228" y="255"/>
                  </a:cubicBezTo>
                  <a:cubicBezTo>
                    <a:pt x="228" y="256"/>
                    <a:pt x="228" y="257"/>
                    <a:pt x="228" y="257"/>
                  </a:cubicBezTo>
                  <a:cubicBezTo>
                    <a:pt x="227" y="257"/>
                    <a:pt x="227" y="257"/>
                    <a:pt x="227" y="257"/>
                  </a:cubicBezTo>
                  <a:cubicBezTo>
                    <a:pt x="227" y="258"/>
                    <a:pt x="228" y="259"/>
                    <a:pt x="228" y="259"/>
                  </a:cubicBezTo>
                  <a:cubicBezTo>
                    <a:pt x="227" y="259"/>
                    <a:pt x="227" y="259"/>
                    <a:pt x="227" y="259"/>
                  </a:cubicBezTo>
                  <a:cubicBezTo>
                    <a:pt x="227" y="261"/>
                    <a:pt x="226" y="266"/>
                    <a:pt x="227" y="266"/>
                  </a:cubicBezTo>
                  <a:cubicBezTo>
                    <a:pt x="227" y="267"/>
                    <a:pt x="226" y="267"/>
                    <a:pt x="226" y="267"/>
                  </a:cubicBezTo>
                  <a:cubicBezTo>
                    <a:pt x="225" y="268"/>
                    <a:pt x="226" y="271"/>
                    <a:pt x="226" y="272"/>
                  </a:cubicBezTo>
                  <a:cubicBezTo>
                    <a:pt x="226" y="275"/>
                    <a:pt x="226" y="276"/>
                    <a:pt x="228" y="277"/>
                  </a:cubicBezTo>
                  <a:cubicBezTo>
                    <a:pt x="228" y="278"/>
                    <a:pt x="228" y="278"/>
                    <a:pt x="228" y="278"/>
                  </a:cubicBezTo>
                  <a:cubicBezTo>
                    <a:pt x="228" y="278"/>
                    <a:pt x="228" y="278"/>
                    <a:pt x="228" y="278"/>
                  </a:cubicBezTo>
                  <a:cubicBezTo>
                    <a:pt x="228" y="278"/>
                    <a:pt x="227" y="279"/>
                    <a:pt x="228" y="280"/>
                  </a:cubicBezTo>
                  <a:cubicBezTo>
                    <a:pt x="228" y="280"/>
                    <a:pt x="228" y="280"/>
                    <a:pt x="228" y="280"/>
                  </a:cubicBezTo>
                  <a:cubicBezTo>
                    <a:pt x="228" y="282"/>
                    <a:pt x="228" y="282"/>
                    <a:pt x="228" y="282"/>
                  </a:cubicBezTo>
                  <a:cubicBezTo>
                    <a:pt x="228" y="282"/>
                    <a:pt x="228" y="282"/>
                    <a:pt x="228" y="283"/>
                  </a:cubicBezTo>
                  <a:cubicBezTo>
                    <a:pt x="228" y="283"/>
                    <a:pt x="228" y="283"/>
                    <a:pt x="228" y="283"/>
                  </a:cubicBezTo>
                  <a:cubicBezTo>
                    <a:pt x="227" y="285"/>
                    <a:pt x="228" y="286"/>
                    <a:pt x="228" y="288"/>
                  </a:cubicBezTo>
                  <a:cubicBezTo>
                    <a:pt x="227" y="288"/>
                    <a:pt x="227" y="288"/>
                    <a:pt x="227" y="288"/>
                  </a:cubicBezTo>
                  <a:cubicBezTo>
                    <a:pt x="227" y="289"/>
                    <a:pt x="227" y="289"/>
                    <a:pt x="227" y="289"/>
                  </a:cubicBezTo>
                  <a:cubicBezTo>
                    <a:pt x="226" y="289"/>
                    <a:pt x="226" y="289"/>
                    <a:pt x="226" y="289"/>
                  </a:cubicBezTo>
                  <a:cubicBezTo>
                    <a:pt x="226" y="289"/>
                    <a:pt x="227" y="290"/>
                    <a:pt x="227" y="290"/>
                  </a:cubicBezTo>
                  <a:cubicBezTo>
                    <a:pt x="227" y="290"/>
                    <a:pt x="227" y="290"/>
                    <a:pt x="227" y="290"/>
                  </a:cubicBezTo>
                  <a:cubicBezTo>
                    <a:pt x="227" y="291"/>
                    <a:pt x="227" y="291"/>
                    <a:pt x="227" y="291"/>
                  </a:cubicBezTo>
                  <a:cubicBezTo>
                    <a:pt x="228" y="292"/>
                    <a:pt x="228" y="292"/>
                    <a:pt x="228" y="292"/>
                  </a:cubicBezTo>
                  <a:cubicBezTo>
                    <a:pt x="228" y="293"/>
                    <a:pt x="228" y="293"/>
                    <a:pt x="228" y="293"/>
                  </a:cubicBezTo>
                  <a:cubicBezTo>
                    <a:pt x="228" y="293"/>
                    <a:pt x="228" y="293"/>
                    <a:pt x="228" y="293"/>
                  </a:cubicBezTo>
                  <a:cubicBezTo>
                    <a:pt x="228" y="294"/>
                    <a:pt x="228" y="294"/>
                    <a:pt x="228" y="294"/>
                  </a:cubicBezTo>
                  <a:cubicBezTo>
                    <a:pt x="229" y="294"/>
                    <a:pt x="229" y="294"/>
                    <a:pt x="229" y="294"/>
                  </a:cubicBezTo>
                  <a:cubicBezTo>
                    <a:pt x="229" y="296"/>
                    <a:pt x="229" y="296"/>
                    <a:pt x="229" y="296"/>
                  </a:cubicBezTo>
                  <a:cubicBezTo>
                    <a:pt x="230" y="296"/>
                    <a:pt x="230" y="296"/>
                    <a:pt x="230" y="296"/>
                  </a:cubicBezTo>
                  <a:cubicBezTo>
                    <a:pt x="230" y="298"/>
                    <a:pt x="230" y="299"/>
                    <a:pt x="230" y="300"/>
                  </a:cubicBezTo>
                  <a:cubicBezTo>
                    <a:pt x="231" y="301"/>
                    <a:pt x="231" y="301"/>
                    <a:pt x="231" y="301"/>
                  </a:cubicBezTo>
                  <a:cubicBezTo>
                    <a:pt x="232" y="302"/>
                    <a:pt x="231" y="301"/>
                    <a:pt x="232" y="302"/>
                  </a:cubicBezTo>
                  <a:cubicBezTo>
                    <a:pt x="232" y="303"/>
                    <a:pt x="232" y="303"/>
                    <a:pt x="233" y="303"/>
                  </a:cubicBezTo>
                  <a:cubicBezTo>
                    <a:pt x="233" y="306"/>
                    <a:pt x="233" y="306"/>
                    <a:pt x="233" y="306"/>
                  </a:cubicBezTo>
                  <a:cubicBezTo>
                    <a:pt x="234" y="306"/>
                    <a:pt x="235" y="306"/>
                    <a:pt x="235" y="306"/>
                  </a:cubicBezTo>
                  <a:cubicBezTo>
                    <a:pt x="235" y="305"/>
                    <a:pt x="235" y="305"/>
                    <a:pt x="235" y="305"/>
                  </a:cubicBezTo>
                  <a:cubicBezTo>
                    <a:pt x="235" y="305"/>
                    <a:pt x="235" y="305"/>
                    <a:pt x="235" y="305"/>
                  </a:cubicBezTo>
                  <a:cubicBezTo>
                    <a:pt x="235" y="304"/>
                    <a:pt x="235" y="304"/>
                    <a:pt x="235" y="304"/>
                  </a:cubicBezTo>
                  <a:cubicBezTo>
                    <a:pt x="237" y="304"/>
                    <a:pt x="237" y="304"/>
                    <a:pt x="237" y="304"/>
                  </a:cubicBezTo>
                  <a:cubicBezTo>
                    <a:pt x="237" y="305"/>
                    <a:pt x="237" y="305"/>
                    <a:pt x="237" y="305"/>
                  </a:cubicBezTo>
                  <a:cubicBezTo>
                    <a:pt x="237" y="305"/>
                    <a:pt x="237" y="305"/>
                    <a:pt x="237" y="305"/>
                  </a:cubicBezTo>
                  <a:cubicBezTo>
                    <a:pt x="237" y="306"/>
                    <a:pt x="236" y="307"/>
                    <a:pt x="238" y="308"/>
                  </a:cubicBezTo>
                  <a:cubicBezTo>
                    <a:pt x="238" y="309"/>
                    <a:pt x="238" y="309"/>
                    <a:pt x="238" y="309"/>
                  </a:cubicBezTo>
                  <a:cubicBezTo>
                    <a:pt x="237" y="309"/>
                    <a:pt x="237" y="308"/>
                    <a:pt x="236" y="308"/>
                  </a:cubicBezTo>
                  <a:cubicBezTo>
                    <a:pt x="236" y="308"/>
                    <a:pt x="236" y="308"/>
                    <a:pt x="235" y="308"/>
                  </a:cubicBezTo>
                  <a:cubicBezTo>
                    <a:pt x="235" y="309"/>
                    <a:pt x="235" y="310"/>
                    <a:pt x="236" y="311"/>
                  </a:cubicBezTo>
                  <a:cubicBezTo>
                    <a:pt x="237" y="311"/>
                    <a:pt x="237" y="311"/>
                    <a:pt x="237" y="311"/>
                  </a:cubicBezTo>
                  <a:cubicBezTo>
                    <a:pt x="237" y="311"/>
                    <a:pt x="237" y="312"/>
                    <a:pt x="237" y="312"/>
                  </a:cubicBezTo>
                  <a:cubicBezTo>
                    <a:pt x="238" y="312"/>
                    <a:pt x="239" y="312"/>
                    <a:pt x="239" y="312"/>
                  </a:cubicBezTo>
                  <a:cubicBezTo>
                    <a:pt x="239" y="313"/>
                    <a:pt x="239" y="313"/>
                    <a:pt x="239" y="313"/>
                  </a:cubicBezTo>
                  <a:cubicBezTo>
                    <a:pt x="240" y="313"/>
                    <a:pt x="240" y="313"/>
                    <a:pt x="240" y="313"/>
                  </a:cubicBezTo>
                  <a:cubicBezTo>
                    <a:pt x="240" y="314"/>
                    <a:pt x="240" y="314"/>
                    <a:pt x="240" y="314"/>
                  </a:cubicBezTo>
                  <a:cubicBezTo>
                    <a:pt x="239" y="314"/>
                    <a:pt x="239" y="314"/>
                    <a:pt x="238" y="314"/>
                  </a:cubicBezTo>
                  <a:cubicBezTo>
                    <a:pt x="238" y="315"/>
                    <a:pt x="238" y="315"/>
                    <a:pt x="238" y="316"/>
                  </a:cubicBezTo>
                  <a:cubicBezTo>
                    <a:pt x="238" y="316"/>
                    <a:pt x="240" y="318"/>
                    <a:pt x="240" y="318"/>
                  </a:cubicBezTo>
                  <a:cubicBezTo>
                    <a:pt x="240" y="319"/>
                    <a:pt x="240" y="319"/>
                    <a:pt x="240" y="319"/>
                  </a:cubicBezTo>
                  <a:cubicBezTo>
                    <a:pt x="241" y="320"/>
                    <a:pt x="241" y="320"/>
                    <a:pt x="241" y="320"/>
                  </a:cubicBezTo>
                  <a:cubicBezTo>
                    <a:pt x="241" y="321"/>
                    <a:pt x="241" y="321"/>
                    <a:pt x="241" y="321"/>
                  </a:cubicBezTo>
                  <a:cubicBezTo>
                    <a:pt x="241" y="321"/>
                    <a:pt x="241" y="321"/>
                    <a:pt x="241" y="321"/>
                  </a:cubicBezTo>
                  <a:cubicBezTo>
                    <a:pt x="241" y="321"/>
                    <a:pt x="241" y="322"/>
                    <a:pt x="241" y="322"/>
                  </a:cubicBezTo>
                  <a:cubicBezTo>
                    <a:pt x="242" y="323"/>
                    <a:pt x="242" y="323"/>
                    <a:pt x="243" y="323"/>
                  </a:cubicBezTo>
                  <a:cubicBezTo>
                    <a:pt x="243" y="324"/>
                    <a:pt x="243" y="324"/>
                    <a:pt x="243" y="324"/>
                  </a:cubicBezTo>
                  <a:cubicBezTo>
                    <a:pt x="243" y="324"/>
                    <a:pt x="243" y="324"/>
                    <a:pt x="243" y="324"/>
                  </a:cubicBezTo>
                  <a:cubicBezTo>
                    <a:pt x="244" y="325"/>
                    <a:pt x="244" y="325"/>
                    <a:pt x="244" y="325"/>
                  </a:cubicBezTo>
                  <a:cubicBezTo>
                    <a:pt x="244" y="325"/>
                    <a:pt x="244" y="326"/>
                    <a:pt x="244" y="326"/>
                  </a:cubicBezTo>
                  <a:cubicBezTo>
                    <a:pt x="244" y="326"/>
                    <a:pt x="245" y="327"/>
                    <a:pt x="246" y="327"/>
                  </a:cubicBezTo>
                  <a:cubicBezTo>
                    <a:pt x="246" y="328"/>
                    <a:pt x="246" y="328"/>
                    <a:pt x="246" y="328"/>
                  </a:cubicBezTo>
                  <a:cubicBezTo>
                    <a:pt x="245" y="328"/>
                    <a:pt x="245" y="328"/>
                    <a:pt x="245" y="328"/>
                  </a:cubicBezTo>
                  <a:cubicBezTo>
                    <a:pt x="246" y="328"/>
                    <a:pt x="246" y="329"/>
                    <a:pt x="246" y="330"/>
                  </a:cubicBezTo>
                  <a:cubicBezTo>
                    <a:pt x="245" y="330"/>
                    <a:pt x="245" y="330"/>
                    <a:pt x="245" y="330"/>
                  </a:cubicBezTo>
                  <a:cubicBezTo>
                    <a:pt x="245" y="331"/>
                    <a:pt x="245" y="331"/>
                    <a:pt x="245" y="331"/>
                  </a:cubicBezTo>
                  <a:cubicBezTo>
                    <a:pt x="246" y="331"/>
                    <a:pt x="246" y="331"/>
                    <a:pt x="246" y="331"/>
                  </a:cubicBezTo>
                  <a:cubicBezTo>
                    <a:pt x="247" y="332"/>
                    <a:pt x="248" y="331"/>
                    <a:pt x="249" y="331"/>
                  </a:cubicBezTo>
                  <a:cubicBezTo>
                    <a:pt x="249" y="332"/>
                    <a:pt x="249" y="332"/>
                    <a:pt x="249" y="332"/>
                  </a:cubicBezTo>
                  <a:cubicBezTo>
                    <a:pt x="250" y="332"/>
                    <a:pt x="250" y="332"/>
                    <a:pt x="250" y="332"/>
                  </a:cubicBezTo>
                  <a:cubicBezTo>
                    <a:pt x="250" y="332"/>
                    <a:pt x="250" y="332"/>
                    <a:pt x="250" y="332"/>
                  </a:cubicBezTo>
                  <a:cubicBezTo>
                    <a:pt x="255" y="333"/>
                    <a:pt x="255" y="333"/>
                    <a:pt x="255" y="333"/>
                  </a:cubicBezTo>
                  <a:cubicBezTo>
                    <a:pt x="255" y="334"/>
                    <a:pt x="255" y="335"/>
                    <a:pt x="255" y="336"/>
                  </a:cubicBezTo>
                  <a:cubicBezTo>
                    <a:pt x="255" y="336"/>
                    <a:pt x="255" y="336"/>
                    <a:pt x="255" y="336"/>
                  </a:cubicBezTo>
                  <a:cubicBezTo>
                    <a:pt x="255" y="336"/>
                    <a:pt x="255" y="336"/>
                    <a:pt x="255" y="336"/>
                  </a:cubicBezTo>
                  <a:cubicBezTo>
                    <a:pt x="256" y="336"/>
                    <a:pt x="256" y="336"/>
                    <a:pt x="257" y="335"/>
                  </a:cubicBezTo>
                  <a:cubicBezTo>
                    <a:pt x="258" y="336"/>
                    <a:pt x="258" y="336"/>
                    <a:pt x="259" y="337"/>
                  </a:cubicBezTo>
                  <a:cubicBezTo>
                    <a:pt x="259" y="337"/>
                    <a:pt x="259" y="338"/>
                    <a:pt x="260" y="338"/>
                  </a:cubicBezTo>
                  <a:cubicBezTo>
                    <a:pt x="260" y="338"/>
                    <a:pt x="260" y="339"/>
                    <a:pt x="260" y="339"/>
                  </a:cubicBezTo>
                  <a:cubicBezTo>
                    <a:pt x="261" y="339"/>
                    <a:pt x="261" y="339"/>
                    <a:pt x="261" y="339"/>
                  </a:cubicBezTo>
                  <a:cubicBezTo>
                    <a:pt x="261" y="340"/>
                    <a:pt x="261" y="340"/>
                    <a:pt x="262" y="340"/>
                  </a:cubicBezTo>
                  <a:cubicBezTo>
                    <a:pt x="262" y="340"/>
                    <a:pt x="262" y="340"/>
                    <a:pt x="262" y="340"/>
                  </a:cubicBezTo>
                  <a:cubicBezTo>
                    <a:pt x="262" y="343"/>
                    <a:pt x="262" y="343"/>
                    <a:pt x="262" y="343"/>
                  </a:cubicBezTo>
                  <a:cubicBezTo>
                    <a:pt x="263" y="343"/>
                    <a:pt x="263" y="343"/>
                    <a:pt x="263" y="343"/>
                  </a:cubicBezTo>
                  <a:cubicBezTo>
                    <a:pt x="263" y="343"/>
                    <a:pt x="263" y="343"/>
                    <a:pt x="263" y="343"/>
                  </a:cubicBezTo>
                  <a:cubicBezTo>
                    <a:pt x="263" y="343"/>
                    <a:pt x="263" y="343"/>
                    <a:pt x="263" y="343"/>
                  </a:cubicBezTo>
                  <a:cubicBezTo>
                    <a:pt x="263" y="344"/>
                    <a:pt x="263" y="344"/>
                    <a:pt x="263" y="345"/>
                  </a:cubicBezTo>
                  <a:cubicBezTo>
                    <a:pt x="263" y="345"/>
                    <a:pt x="263" y="346"/>
                    <a:pt x="263" y="346"/>
                  </a:cubicBezTo>
                  <a:cubicBezTo>
                    <a:pt x="263" y="346"/>
                    <a:pt x="263" y="346"/>
                    <a:pt x="263" y="346"/>
                  </a:cubicBezTo>
                  <a:cubicBezTo>
                    <a:pt x="263" y="347"/>
                    <a:pt x="263" y="347"/>
                    <a:pt x="263" y="347"/>
                  </a:cubicBezTo>
                  <a:cubicBezTo>
                    <a:pt x="264" y="347"/>
                    <a:pt x="264" y="347"/>
                    <a:pt x="264" y="347"/>
                  </a:cubicBezTo>
                  <a:cubicBezTo>
                    <a:pt x="264" y="348"/>
                    <a:pt x="264" y="348"/>
                    <a:pt x="264" y="348"/>
                  </a:cubicBezTo>
                  <a:cubicBezTo>
                    <a:pt x="264" y="348"/>
                    <a:pt x="265" y="349"/>
                    <a:pt x="265" y="349"/>
                  </a:cubicBezTo>
                  <a:cubicBezTo>
                    <a:pt x="265" y="351"/>
                    <a:pt x="265" y="351"/>
                    <a:pt x="265" y="351"/>
                  </a:cubicBezTo>
                  <a:cubicBezTo>
                    <a:pt x="266" y="351"/>
                    <a:pt x="266" y="351"/>
                    <a:pt x="267" y="352"/>
                  </a:cubicBezTo>
                  <a:cubicBezTo>
                    <a:pt x="268" y="353"/>
                    <a:pt x="266" y="354"/>
                    <a:pt x="267" y="355"/>
                  </a:cubicBezTo>
                  <a:cubicBezTo>
                    <a:pt x="268" y="355"/>
                    <a:pt x="268" y="355"/>
                    <a:pt x="268" y="355"/>
                  </a:cubicBezTo>
                  <a:cubicBezTo>
                    <a:pt x="268" y="356"/>
                    <a:pt x="268" y="357"/>
                    <a:pt x="268" y="357"/>
                  </a:cubicBezTo>
                  <a:cubicBezTo>
                    <a:pt x="270" y="358"/>
                    <a:pt x="269" y="358"/>
                    <a:pt x="269" y="359"/>
                  </a:cubicBezTo>
                  <a:cubicBezTo>
                    <a:pt x="270" y="359"/>
                    <a:pt x="270" y="359"/>
                    <a:pt x="270" y="359"/>
                  </a:cubicBezTo>
                  <a:cubicBezTo>
                    <a:pt x="270" y="359"/>
                    <a:pt x="270" y="359"/>
                    <a:pt x="270" y="359"/>
                  </a:cubicBezTo>
                  <a:cubicBezTo>
                    <a:pt x="270" y="360"/>
                    <a:pt x="271" y="360"/>
                    <a:pt x="271" y="360"/>
                  </a:cubicBezTo>
                  <a:cubicBezTo>
                    <a:pt x="271" y="361"/>
                    <a:pt x="271" y="361"/>
                    <a:pt x="271" y="361"/>
                  </a:cubicBezTo>
                  <a:cubicBezTo>
                    <a:pt x="274" y="362"/>
                    <a:pt x="274" y="362"/>
                    <a:pt x="274" y="362"/>
                  </a:cubicBezTo>
                  <a:cubicBezTo>
                    <a:pt x="274" y="363"/>
                    <a:pt x="274" y="363"/>
                    <a:pt x="274" y="363"/>
                  </a:cubicBezTo>
                  <a:cubicBezTo>
                    <a:pt x="274" y="363"/>
                    <a:pt x="275" y="363"/>
                    <a:pt x="275" y="363"/>
                  </a:cubicBezTo>
                  <a:cubicBezTo>
                    <a:pt x="276" y="364"/>
                    <a:pt x="277" y="365"/>
                    <a:pt x="277" y="366"/>
                  </a:cubicBezTo>
                  <a:cubicBezTo>
                    <a:pt x="277" y="367"/>
                    <a:pt x="277" y="368"/>
                    <a:pt x="277" y="369"/>
                  </a:cubicBezTo>
                  <a:cubicBezTo>
                    <a:pt x="278" y="369"/>
                    <a:pt x="278" y="369"/>
                    <a:pt x="278" y="369"/>
                  </a:cubicBezTo>
                  <a:cubicBezTo>
                    <a:pt x="278" y="370"/>
                    <a:pt x="278" y="371"/>
                    <a:pt x="278" y="371"/>
                  </a:cubicBezTo>
                  <a:cubicBezTo>
                    <a:pt x="278" y="371"/>
                    <a:pt x="278" y="371"/>
                    <a:pt x="278" y="371"/>
                  </a:cubicBezTo>
                  <a:cubicBezTo>
                    <a:pt x="278" y="372"/>
                    <a:pt x="278" y="373"/>
                    <a:pt x="278" y="374"/>
                  </a:cubicBezTo>
                  <a:cubicBezTo>
                    <a:pt x="278" y="374"/>
                    <a:pt x="278" y="374"/>
                    <a:pt x="278" y="374"/>
                  </a:cubicBezTo>
                  <a:cubicBezTo>
                    <a:pt x="278" y="375"/>
                    <a:pt x="278" y="375"/>
                    <a:pt x="278" y="375"/>
                  </a:cubicBezTo>
                  <a:cubicBezTo>
                    <a:pt x="277" y="375"/>
                    <a:pt x="277" y="375"/>
                    <a:pt x="277" y="375"/>
                  </a:cubicBezTo>
                  <a:cubicBezTo>
                    <a:pt x="277" y="376"/>
                    <a:pt x="277" y="376"/>
                    <a:pt x="277" y="376"/>
                  </a:cubicBezTo>
                  <a:cubicBezTo>
                    <a:pt x="277" y="376"/>
                    <a:pt x="275" y="376"/>
                    <a:pt x="273" y="376"/>
                  </a:cubicBezTo>
                  <a:cubicBezTo>
                    <a:pt x="274" y="378"/>
                    <a:pt x="274" y="377"/>
                    <a:pt x="276" y="378"/>
                  </a:cubicBezTo>
                  <a:cubicBezTo>
                    <a:pt x="277" y="379"/>
                    <a:pt x="277" y="380"/>
                    <a:pt x="278" y="381"/>
                  </a:cubicBezTo>
                  <a:cubicBezTo>
                    <a:pt x="279" y="381"/>
                    <a:pt x="279" y="381"/>
                    <a:pt x="279" y="381"/>
                  </a:cubicBezTo>
                  <a:cubicBezTo>
                    <a:pt x="279" y="383"/>
                    <a:pt x="279" y="383"/>
                    <a:pt x="279" y="383"/>
                  </a:cubicBezTo>
                  <a:cubicBezTo>
                    <a:pt x="280" y="383"/>
                    <a:pt x="280" y="383"/>
                    <a:pt x="280" y="383"/>
                  </a:cubicBezTo>
                  <a:cubicBezTo>
                    <a:pt x="282" y="383"/>
                    <a:pt x="282" y="383"/>
                    <a:pt x="282" y="383"/>
                  </a:cubicBezTo>
                  <a:cubicBezTo>
                    <a:pt x="282" y="384"/>
                    <a:pt x="282" y="384"/>
                    <a:pt x="282" y="384"/>
                  </a:cubicBezTo>
                  <a:cubicBezTo>
                    <a:pt x="283" y="384"/>
                    <a:pt x="283" y="384"/>
                    <a:pt x="284" y="384"/>
                  </a:cubicBezTo>
                  <a:cubicBezTo>
                    <a:pt x="284" y="385"/>
                    <a:pt x="284" y="385"/>
                    <a:pt x="284" y="385"/>
                  </a:cubicBezTo>
                  <a:cubicBezTo>
                    <a:pt x="285" y="385"/>
                    <a:pt x="285" y="385"/>
                    <a:pt x="285" y="385"/>
                  </a:cubicBezTo>
                  <a:cubicBezTo>
                    <a:pt x="286" y="386"/>
                    <a:pt x="286" y="386"/>
                    <a:pt x="286" y="386"/>
                  </a:cubicBezTo>
                  <a:cubicBezTo>
                    <a:pt x="286" y="387"/>
                    <a:pt x="286" y="387"/>
                    <a:pt x="286" y="387"/>
                  </a:cubicBezTo>
                  <a:cubicBezTo>
                    <a:pt x="287" y="387"/>
                    <a:pt x="287" y="388"/>
                    <a:pt x="288" y="388"/>
                  </a:cubicBezTo>
                  <a:cubicBezTo>
                    <a:pt x="287" y="389"/>
                    <a:pt x="287" y="389"/>
                    <a:pt x="288" y="391"/>
                  </a:cubicBezTo>
                  <a:cubicBezTo>
                    <a:pt x="288" y="391"/>
                    <a:pt x="288" y="391"/>
                    <a:pt x="288" y="391"/>
                  </a:cubicBezTo>
                  <a:cubicBezTo>
                    <a:pt x="288" y="392"/>
                    <a:pt x="288" y="392"/>
                    <a:pt x="288" y="392"/>
                  </a:cubicBezTo>
                  <a:cubicBezTo>
                    <a:pt x="288" y="392"/>
                    <a:pt x="288" y="392"/>
                    <a:pt x="288" y="392"/>
                  </a:cubicBezTo>
                  <a:cubicBezTo>
                    <a:pt x="288" y="397"/>
                    <a:pt x="288" y="397"/>
                    <a:pt x="288" y="397"/>
                  </a:cubicBezTo>
                  <a:cubicBezTo>
                    <a:pt x="288" y="397"/>
                    <a:pt x="289" y="398"/>
                    <a:pt x="290" y="398"/>
                  </a:cubicBezTo>
                  <a:cubicBezTo>
                    <a:pt x="291" y="398"/>
                    <a:pt x="291" y="398"/>
                    <a:pt x="291" y="398"/>
                  </a:cubicBezTo>
                  <a:cubicBezTo>
                    <a:pt x="291" y="399"/>
                    <a:pt x="291" y="399"/>
                    <a:pt x="291" y="400"/>
                  </a:cubicBezTo>
                  <a:cubicBezTo>
                    <a:pt x="293" y="400"/>
                    <a:pt x="293" y="401"/>
                    <a:pt x="294" y="402"/>
                  </a:cubicBezTo>
                  <a:cubicBezTo>
                    <a:pt x="294" y="402"/>
                    <a:pt x="294" y="403"/>
                    <a:pt x="295" y="403"/>
                  </a:cubicBezTo>
                  <a:cubicBezTo>
                    <a:pt x="296" y="404"/>
                    <a:pt x="295" y="404"/>
                    <a:pt x="297" y="405"/>
                  </a:cubicBezTo>
                  <a:cubicBezTo>
                    <a:pt x="297" y="406"/>
                    <a:pt x="297" y="406"/>
                    <a:pt x="298" y="407"/>
                  </a:cubicBezTo>
                  <a:cubicBezTo>
                    <a:pt x="298" y="407"/>
                    <a:pt x="298" y="407"/>
                    <a:pt x="298" y="407"/>
                  </a:cubicBezTo>
                  <a:cubicBezTo>
                    <a:pt x="298" y="409"/>
                    <a:pt x="298" y="409"/>
                    <a:pt x="298" y="409"/>
                  </a:cubicBezTo>
                  <a:cubicBezTo>
                    <a:pt x="298" y="409"/>
                    <a:pt x="298" y="409"/>
                    <a:pt x="298" y="409"/>
                  </a:cubicBezTo>
                  <a:cubicBezTo>
                    <a:pt x="298" y="410"/>
                    <a:pt x="298" y="410"/>
                    <a:pt x="298" y="410"/>
                  </a:cubicBezTo>
                  <a:cubicBezTo>
                    <a:pt x="300" y="410"/>
                    <a:pt x="300" y="410"/>
                    <a:pt x="300" y="410"/>
                  </a:cubicBezTo>
                  <a:cubicBezTo>
                    <a:pt x="300" y="408"/>
                    <a:pt x="300" y="408"/>
                    <a:pt x="300" y="408"/>
                  </a:cubicBezTo>
                  <a:cubicBezTo>
                    <a:pt x="300" y="408"/>
                    <a:pt x="300" y="408"/>
                    <a:pt x="301" y="408"/>
                  </a:cubicBezTo>
                  <a:cubicBezTo>
                    <a:pt x="301" y="406"/>
                    <a:pt x="301" y="407"/>
                    <a:pt x="301" y="405"/>
                  </a:cubicBezTo>
                  <a:cubicBezTo>
                    <a:pt x="300" y="405"/>
                    <a:pt x="300" y="405"/>
                    <a:pt x="300" y="404"/>
                  </a:cubicBezTo>
                  <a:cubicBezTo>
                    <a:pt x="297" y="403"/>
                    <a:pt x="299" y="403"/>
                    <a:pt x="298" y="401"/>
                  </a:cubicBezTo>
                  <a:cubicBezTo>
                    <a:pt x="298" y="401"/>
                    <a:pt x="296" y="400"/>
                    <a:pt x="295" y="400"/>
                  </a:cubicBezTo>
                  <a:cubicBezTo>
                    <a:pt x="295" y="400"/>
                    <a:pt x="295" y="399"/>
                    <a:pt x="295" y="399"/>
                  </a:cubicBezTo>
                  <a:cubicBezTo>
                    <a:pt x="295" y="399"/>
                    <a:pt x="295" y="399"/>
                    <a:pt x="295" y="399"/>
                  </a:cubicBezTo>
                  <a:cubicBezTo>
                    <a:pt x="295" y="398"/>
                    <a:pt x="296" y="398"/>
                    <a:pt x="296" y="397"/>
                  </a:cubicBezTo>
                  <a:cubicBezTo>
                    <a:pt x="295" y="397"/>
                    <a:pt x="295" y="396"/>
                    <a:pt x="294" y="396"/>
                  </a:cubicBezTo>
                  <a:cubicBezTo>
                    <a:pt x="294" y="395"/>
                    <a:pt x="294" y="394"/>
                    <a:pt x="294" y="393"/>
                  </a:cubicBezTo>
                  <a:cubicBezTo>
                    <a:pt x="294" y="392"/>
                    <a:pt x="294" y="392"/>
                    <a:pt x="294" y="392"/>
                  </a:cubicBezTo>
                  <a:cubicBezTo>
                    <a:pt x="294" y="392"/>
                    <a:pt x="294" y="392"/>
                    <a:pt x="294" y="392"/>
                  </a:cubicBezTo>
                  <a:cubicBezTo>
                    <a:pt x="293" y="392"/>
                    <a:pt x="293" y="392"/>
                    <a:pt x="293" y="392"/>
                  </a:cubicBezTo>
                  <a:cubicBezTo>
                    <a:pt x="293" y="391"/>
                    <a:pt x="293" y="391"/>
                    <a:pt x="293" y="391"/>
                  </a:cubicBezTo>
                  <a:cubicBezTo>
                    <a:pt x="293" y="390"/>
                    <a:pt x="292" y="390"/>
                    <a:pt x="292" y="390"/>
                  </a:cubicBezTo>
                  <a:cubicBezTo>
                    <a:pt x="292" y="388"/>
                    <a:pt x="292" y="388"/>
                    <a:pt x="292" y="388"/>
                  </a:cubicBezTo>
                  <a:cubicBezTo>
                    <a:pt x="292" y="388"/>
                    <a:pt x="292" y="388"/>
                    <a:pt x="292" y="388"/>
                  </a:cubicBezTo>
                  <a:cubicBezTo>
                    <a:pt x="292" y="387"/>
                    <a:pt x="292" y="387"/>
                    <a:pt x="292" y="387"/>
                  </a:cubicBezTo>
                  <a:cubicBezTo>
                    <a:pt x="291" y="387"/>
                    <a:pt x="291" y="387"/>
                    <a:pt x="291" y="387"/>
                  </a:cubicBezTo>
                  <a:cubicBezTo>
                    <a:pt x="291" y="386"/>
                    <a:pt x="291" y="386"/>
                    <a:pt x="291" y="386"/>
                  </a:cubicBezTo>
                  <a:cubicBezTo>
                    <a:pt x="291" y="386"/>
                    <a:pt x="291" y="386"/>
                    <a:pt x="291" y="386"/>
                  </a:cubicBezTo>
                  <a:cubicBezTo>
                    <a:pt x="291" y="385"/>
                    <a:pt x="291" y="384"/>
                    <a:pt x="290" y="384"/>
                  </a:cubicBezTo>
                  <a:cubicBezTo>
                    <a:pt x="290" y="384"/>
                    <a:pt x="290" y="383"/>
                    <a:pt x="290" y="383"/>
                  </a:cubicBezTo>
                  <a:cubicBezTo>
                    <a:pt x="288" y="383"/>
                    <a:pt x="288" y="383"/>
                    <a:pt x="288" y="383"/>
                  </a:cubicBezTo>
                  <a:cubicBezTo>
                    <a:pt x="288" y="382"/>
                    <a:pt x="288" y="381"/>
                    <a:pt x="288" y="381"/>
                  </a:cubicBezTo>
                  <a:cubicBezTo>
                    <a:pt x="288" y="381"/>
                    <a:pt x="288" y="381"/>
                    <a:pt x="288" y="381"/>
                  </a:cubicBezTo>
                  <a:cubicBezTo>
                    <a:pt x="288" y="379"/>
                    <a:pt x="288" y="379"/>
                    <a:pt x="287" y="379"/>
                  </a:cubicBezTo>
                  <a:cubicBezTo>
                    <a:pt x="287" y="376"/>
                    <a:pt x="286" y="377"/>
                    <a:pt x="285" y="376"/>
                  </a:cubicBezTo>
                  <a:cubicBezTo>
                    <a:pt x="285" y="375"/>
                    <a:pt x="284" y="373"/>
                    <a:pt x="284" y="371"/>
                  </a:cubicBezTo>
                  <a:cubicBezTo>
                    <a:pt x="283" y="370"/>
                    <a:pt x="284" y="371"/>
                    <a:pt x="283" y="369"/>
                  </a:cubicBezTo>
                  <a:cubicBezTo>
                    <a:pt x="283" y="369"/>
                    <a:pt x="282" y="369"/>
                    <a:pt x="282" y="369"/>
                  </a:cubicBezTo>
                  <a:cubicBezTo>
                    <a:pt x="282" y="369"/>
                    <a:pt x="282" y="369"/>
                    <a:pt x="282" y="369"/>
                  </a:cubicBezTo>
                  <a:cubicBezTo>
                    <a:pt x="281" y="369"/>
                    <a:pt x="281" y="369"/>
                    <a:pt x="281" y="369"/>
                  </a:cubicBezTo>
                  <a:cubicBezTo>
                    <a:pt x="281" y="367"/>
                    <a:pt x="282" y="367"/>
                    <a:pt x="282" y="366"/>
                  </a:cubicBezTo>
                  <a:cubicBezTo>
                    <a:pt x="281" y="365"/>
                    <a:pt x="281" y="365"/>
                    <a:pt x="281" y="365"/>
                  </a:cubicBezTo>
                  <a:cubicBezTo>
                    <a:pt x="281" y="365"/>
                    <a:pt x="280" y="364"/>
                    <a:pt x="280" y="363"/>
                  </a:cubicBezTo>
                  <a:cubicBezTo>
                    <a:pt x="279" y="363"/>
                    <a:pt x="279" y="363"/>
                    <a:pt x="278" y="363"/>
                  </a:cubicBezTo>
                  <a:cubicBezTo>
                    <a:pt x="278" y="362"/>
                    <a:pt x="278" y="362"/>
                    <a:pt x="278" y="361"/>
                  </a:cubicBezTo>
                  <a:cubicBezTo>
                    <a:pt x="277" y="361"/>
                    <a:pt x="277" y="361"/>
                    <a:pt x="277" y="361"/>
                  </a:cubicBezTo>
                  <a:cubicBezTo>
                    <a:pt x="277" y="360"/>
                    <a:pt x="277" y="360"/>
                    <a:pt x="277" y="360"/>
                  </a:cubicBezTo>
                  <a:cubicBezTo>
                    <a:pt x="277" y="360"/>
                    <a:pt x="277" y="360"/>
                    <a:pt x="277" y="360"/>
                  </a:cubicBezTo>
                  <a:cubicBezTo>
                    <a:pt x="277" y="359"/>
                    <a:pt x="277" y="359"/>
                    <a:pt x="277" y="359"/>
                  </a:cubicBezTo>
                  <a:cubicBezTo>
                    <a:pt x="277" y="359"/>
                    <a:pt x="277" y="359"/>
                    <a:pt x="277" y="359"/>
                  </a:cubicBezTo>
                  <a:cubicBezTo>
                    <a:pt x="277" y="358"/>
                    <a:pt x="277" y="358"/>
                    <a:pt x="277" y="358"/>
                  </a:cubicBezTo>
                  <a:cubicBezTo>
                    <a:pt x="276" y="357"/>
                    <a:pt x="276" y="357"/>
                    <a:pt x="276" y="357"/>
                  </a:cubicBezTo>
                  <a:cubicBezTo>
                    <a:pt x="276" y="357"/>
                    <a:pt x="275" y="356"/>
                    <a:pt x="275" y="355"/>
                  </a:cubicBezTo>
                  <a:cubicBezTo>
                    <a:pt x="274" y="355"/>
                    <a:pt x="274" y="355"/>
                    <a:pt x="274" y="355"/>
                  </a:cubicBezTo>
                  <a:cubicBezTo>
                    <a:pt x="274" y="354"/>
                    <a:pt x="274" y="354"/>
                    <a:pt x="274" y="354"/>
                  </a:cubicBezTo>
                  <a:cubicBezTo>
                    <a:pt x="274" y="354"/>
                    <a:pt x="274" y="354"/>
                    <a:pt x="273" y="353"/>
                  </a:cubicBezTo>
                  <a:cubicBezTo>
                    <a:pt x="273" y="352"/>
                    <a:pt x="274" y="350"/>
                    <a:pt x="274" y="350"/>
                  </a:cubicBezTo>
                  <a:cubicBezTo>
                    <a:pt x="274" y="350"/>
                    <a:pt x="274" y="350"/>
                    <a:pt x="274" y="350"/>
                  </a:cubicBezTo>
                  <a:cubicBezTo>
                    <a:pt x="274" y="349"/>
                    <a:pt x="274" y="349"/>
                    <a:pt x="274" y="349"/>
                  </a:cubicBezTo>
                  <a:cubicBezTo>
                    <a:pt x="277" y="350"/>
                    <a:pt x="276" y="351"/>
                    <a:pt x="279" y="351"/>
                  </a:cubicBezTo>
                  <a:cubicBezTo>
                    <a:pt x="279" y="351"/>
                    <a:pt x="279" y="351"/>
                    <a:pt x="279" y="350"/>
                  </a:cubicBezTo>
                  <a:cubicBezTo>
                    <a:pt x="280" y="350"/>
                    <a:pt x="281" y="350"/>
                    <a:pt x="282" y="350"/>
                  </a:cubicBezTo>
                  <a:cubicBezTo>
                    <a:pt x="282" y="353"/>
                    <a:pt x="282" y="352"/>
                    <a:pt x="283" y="353"/>
                  </a:cubicBezTo>
                  <a:cubicBezTo>
                    <a:pt x="284" y="353"/>
                    <a:pt x="284" y="353"/>
                    <a:pt x="284" y="353"/>
                  </a:cubicBezTo>
                  <a:cubicBezTo>
                    <a:pt x="284" y="354"/>
                    <a:pt x="283" y="355"/>
                    <a:pt x="283" y="357"/>
                  </a:cubicBezTo>
                  <a:cubicBezTo>
                    <a:pt x="284" y="357"/>
                    <a:pt x="284" y="357"/>
                    <a:pt x="284" y="357"/>
                  </a:cubicBezTo>
                  <a:cubicBezTo>
                    <a:pt x="284" y="358"/>
                    <a:pt x="285" y="359"/>
                    <a:pt x="285" y="359"/>
                  </a:cubicBezTo>
                  <a:cubicBezTo>
                    <a:pt x="286" y="359"/>
                    <a:pt x="286" y="359"/>
                    <a:pt x="286" y="359"/>
                  </a:cubicBezTo>
                  <a:cubicBezTo>
                    <a:pt x="286" y="362"/>
                    <a:pt x="287" y="364"/>
                    <a:pt x="288" y="365"/>
                  </a:cubicBezTo>
                  <a:cubicBezTo>
                    <a:pt x="288" y="365"/>
                    <a:pt x="288" y="366"/>
                    <a:pt x="289" y="366"/>
                  </a:cubicBezTo>
                  <a:cubicBezTo>
                    <a:pt x="290" y="367"/>
                    <a:pt x="288" y="366"/>
                    <a:pt x="290" y="367"/>
                  </a:cubicBezTo>
                  <a:cubicBezTo>
                    <a:pt x="290" y="368"/>
                    <a:pt x="290" y="368"/>
                    <a:pt x="290" y="368"/>
                  </a:cubicBezTo>
                  <a:cubicBezTo>
                    <a:pt x="291" y="368"/>
                    <a:pt x="291" y="368"/>
                    <a:pt x="291" y="368"/>
                  </a:cubicBezTo>
                  <a:cubicBezTo>
                    <a:pt x="291" y="369"/>
                    <a:pt x="291" y="369"/>
                    <a:pt x="291" y="369"/>
                  </a:cubicBezTo>
                  <a:cubicBezTo>
                    <a:pt x="290" y="369"/>
                    <a:pt x="290" y="369"/>
                    <a:pt x="290" y="369"/>
                  </a:cubicBezTo>
                  <a:cubicBezTo>
                    <a:pt x="291" y="370"/>
                    <a:pt x="291" y="370"/>
                    <a:pt x="291" y="371"/>
                  </a:cubicBezTo>
                  <a:cubicBezTo>
                    <a:pt x="292" y="371"/>
                    <a:pt x="293" y="372"/>
                    <a:pt x="294" y="372"/>
                  </a:cubicBezTo>
                  <a:cubicBezTo>
                    <a:pt x="294" y="373"/>
                    <a:pt x="294" y="373"/>
                    <a:pt x="294" y="374"/>
                  </a:cubicBezTo>
                  <a:cubicBezTo>
                    <a:pt x="294" y="374"/>
                    <a:pt x="294" y="374"/>
                    <a:pt x="294" y="374"/>
                  </a:cubicBezTo>
                  <a:cubicBezTo>
                    <a:pt x="294" y="375"/>
                    <a:pt x="294" y="375"/>
                    <a:pt x="294" y="375"/>
                  </a:cubicBezTo>
                  <a:cubicBezTo>
                    <a:pt x="295" y="375"/>
                    <a:pt x="295" y="375"/>
                    <a:pt x="295" y="375"/>
                  </a:cubicBezTo>
                  <a:cubicBezTo>
                    <a:pt x="295" y="375"/>
                    <a:pt x="295" y="376"/>
                    <a:pt x="296" y="376"/>
                  </a:cubicBezTo>
                  <a:cubicBezTo>
                    <a:pt x="298" y="376"/>
                    <a:pt x="298" y="376"/>
                    <a:pt x="298" y="376"/>
                  </a:cubicBezTo>
                  <a:cubicBezTo>
                    <a:pt x="298" y="377"/>
                    <a:pt x="298" y="378"/>
                    <a:pt x="298" y="379"/>
                  </a:cubicBezTo>
                  <a:cubicBezTo>
                    <a:pt x="298" y="379"/>
                    <a:pt x="298" y="379"/>
                    <a:pt x="298" y="379"/>
                  </a:cubicBezTo>
                  <a:cubicBezTo>
                    <a:pt x="298" y="380"/>
                    <a:pt x="299" y="380"/>
                    <a:pt x="300" y="381"/>
                  </a:cubicBezTo>
                  <a:cubicBezTo>
                    <a:pt x="301" y="382"/>
                    <a:pt x="301" y="383"/>
                    <a:pt x="301" y="383"/>
                  </a:cubicBezTo>
                  <a:cubicBezTo>
                    <a:pt x="303" y="383"/>
                    <a:pt x="303" y="384"/>
                    <a:pt x="304" y="384"/>
                  </a:cubicBezTo>
                  <a:cubicBezTo>
                    <a:pt x="304" y="385"/>
                    <a:pt x="304" y="385"/>
                    <a:pt x="304" y="385"/>
                  </a:cubicBezTo>
                  <a:cubicBezTo>
                    <a:pt x="305" y="385"/>
                    <a:pt x="305" y="385"/>
                    <a:pt x="305" y="385"/>
                  </a:cubicBezTo>
                  <a:cubicBezTo>
                    <a:pt x="304" y="386"/>
                    <a:pt x="304" y="387"/>
                    <a:pt x="303" y="387"/>
                  </a:cubicBezTo>
                  <a:cubicBezTo>
                    <a:pt x="303" y="389"/>
                    <a:pt x="303" y="389"/>
                    <a:pt x="303" y="390"/>
                  </a:cubicBezTo>
                  <a:cubicBezTo>
                    <a:pt x="305" y="390"/>
                    <a:pt x="305" y="390"/>
                    <a:pt x="305" y="390"/>
                  </a:cubicBezTo>
                  <a:cubicBezTo>
                    <a:pt x="305" y="391"/>
                    <a:pt x="305" y="391"/>
                    <a:pt x="305" y="392"/>
                  </a:cubicBezTo>
                  <a:cubicBezTo>
                    <a:pt x="306" y="392"/>
                    <a:pt x="306" y="392"/>
                    <a:pt x="307" y="392"/>
                  </a:cubicBezTo>
                  <a:cubicBezTo>
                    <a:pt x="307" y="393"/>
                    <a:pt x="307" y="393"/>
                    <a:pt x="307" y="393"/>
                  </a:cubicBezTo>
                  <a:cubicBezTo>
                    <a:pt x="307" y="393"/>
                    <a:pt x="308" y="393"/>
                    <a:pt x="308" y="393"/>
                  </a:cubicBezTo>
                  <a:cubicBezTo>
                    <a:pt x="309" y="394"/>
                    <a:pt x="308" y="394"/>
                    <a:pt x="309" y="395"/>
                  </a:cubicBezTo>
                  <a:cubicBezTo>
                    <a:pt x="309" y="396"/>
                    <a:pt x="312" y="400"/>
                    <a:pt x="312" y="400"/>
                  </a:cubicBezTo>
                  <a:cubicBezTo>
                    <a:pt x="313" y="400"/>
                    <a:pt x="313" y="400"/>
                    <a:pt x="313" y="400"/>
                  </a:cubicBezTo>
                  <a:cubicBezTo>
                    <a:pt x="313" y="400"/>
                    <a:pt x="313" y="400"/>
                    <a:pt x="313" y="400"/>
                  </a:cubicBezTo>
                  <a:cubicBezTo>
                    <a:pt x="314" y="401"/>
                    <a:pt x="314" y="401"/>
                    <a:pt x="315" y="402"/>
                  </a:cubicBezTo>
                  <a:cubicBezTo>
                    <a:pt x="315" y="403"/>
                    <a:pt x="315" y="403"/>
                    <a:pt x="315" y="403"/>
                  </a:cubicBezTo>
                  <a:cubicBezTo>
                    <a:pt x="315" y="404"/>
                    <a:pt x="316" y="404"/>
                    <a:pt x="316" y="404"/>
                  </a:cubicBezTo>
                  <a:cubicBezTo>
                    <a:pt x="316" y="405"/>
                    <a:pt x="316" y="405"/>
                    <a:pt x="316" y="405"/>
                  </a:cubicBezTo>
                  <a:cubicBezTo>
                    <a:pt x="317" y="405"/>
                    <a:pt x="317" y="405"/>
                    <a:pt x="317" y="405"/>
                  </a:cubicBezTo>
                  <a:cubicBezTo>
                    <a:pt x="317" y="406"/>
                    <a:pt x="317" y="406"/>
                    <a:pt x="317" y="406"/>
                  </a:cubicBezTo>
                  <a:cubicBezTo>
                    <a:pt x="318" y="407"/>
                    <a:pt x="318" y="407"/>
                    <a:pt x="318" y="407"/>
                  </a:cubicBezTo>
                  <a:cubicBezTo>
                    <a:pt x="318" y="408"/>
                    <a:pt x="318" y="408"/>
                    <a:pt x="318" y="408"/>
                  </a:cubicBezTo>
                  <a:cubicBezTo>
                    <a:pt x="319" y="408"/>
                    <a:pt x="319" y="408"/>
                    <a:pt x="319" y="408"/>
                  </a:cubicBezTo>
                  <a:cubicBezTo>
                    <a:pt x="319" y="409"/>
                    <a:pt x="319" y="409"/>
                    <a:pt x="319" y="409"/>
                  </a:cubicBezTo>
                  <a:cubicBezTo>
                    <a:pt x="319" y="409"/>
                    <a:pt x="319" y="409"/>
                    <a:pt x="319" y="409"/>
                  </a:cubicBezTo>
                  <a:cubicBezTo>
                    <a:pt x="319" y="410"/>
                    <a:pt x="319" y="410"/>
                    <a:pt x="319" y="410"/>
                  </a:cubicBezTo>
                  <a:cubicBezTo>
                    <a:pt x="320" y="410"/>
                    <a:pt x="320" y="410"/>
                    <a:pt x="320" y="410"/>
                  </a:cubicBezTo>
                  <a:cubicBezTo>
                    <a:pt x="320" y="411"/>
                    <a:pt x="320" y="411"/>
                    <a:pt x="320" y="411"/>
                  </a:cubicBezTo>
                  <a:cubicBezTo>
                    <a:pt x="320" y="412"/>
                    <a:pt x="321" y="412"/>
                    <a:pt x="321" y="412"/>
                  </a:cubicBezTo>
                  <a:cubicBezTo>
                    <a:pt x="321" y="413"/>
                    <a:pt x="321" y="413"/>
                    <a:pt x="321" y="413"/>
                  </a:cubicBezTo>
                  <a:cubicBezTo>
                    <a:pt x="322" y="413"/>
                    <a:pt x="322" y="413"/>
                    <a:pt x="322" y="413"/>
                  </a:cubicBezTo>
                  <a:cubicBezTo>
                    <a:pt x="322" y="414"/>
                    <a:pt x="322" y="415"/>
                    <a:pt x="322" y="415"/>
                  </a:cubicBezTo>
                  <a:cubicBezTo>
                    <a:pt x="323" y="416"/>
                    <a:pt x="323" y="416"/>
                    <a:pt x="323" y="416"/>
                  </a:cubicBezTo>
                  <a:cubicBezTo>
                    <a:pt x="323" y="418"/>
                    <a:pt x="323" y="418"/>
                    <a:pt x="323" y="418"/>
                  </a:cubicBezTo>
                  <a:cubicBezTo>
                    <a:pt x="324" y="419"/>
                    <a:pt x="324" y="419"/>
                    <a:pt x="324" y="419"/>
                  </a:cubicBezTo>
                  <a:cubicBezTo>
                    <a:pt x="324" y="419"/>
                    <a:pt x="325" y="421"/>
                    <a:pt x="324" y="422"/>
                  </a:cubicBezTo>
                  <a:cubicBezTo>
                    <a:pt x="324" y="424"/>
                    <a:pt x="323" y="424"/>
                    <a:pt x="323" y="426"/>
                  </a:cubicBezTo>
                  <a:cubicBezTo>
                    <a:pt x="324" y="426"/>
                    <a:pt x="324" y="426"/>
                    <a:pt x="324" y="426"/>
                  </a:cubicBezTo>
                  <a:cubicBezTo>
                    <a:pt x="323" y="427"/>
                    <a:pt x="323" y="427"/>
                    <a:pt x="322" y="428"/>
                  </a:cubicBezTo>
                  <a:cubicBezTo>
                    <a:pt x="323" y="429"/>
                    <a:pt x="323" y="430"/>
                    <a:pt x="323" y="431"/>
                  </a:cubicBezTo>
                  <a:cubicBezTo>
                    <a:pt x="324" y="431"/>
                    <a:pt x="324" y="431"/>
                    <a:pt x="324" y="432"/>
                  </a:cubicBezTo>
                  <a:cubicBezTo>
                    <a:pt x="325" y="433"/>
                    <a:pt x="325" y="434"/>
                    <a:pt x="326" y="435"/>
                  </a:cubicBezTo>
                  <a:cubicBezTo>
                    <a:pt x="327" y="436"/>
                    <a:pt x="327" y="436"/>
                    <a:pt x="327" y="436"/>
                  </a:cubicBezTo>
                  <a:cubicBezTo>
                    <a:pt x="327" y="436"/>
                    <a:pt x="327" y="436"/>
                    <a:pt x="327" y="436"/>
                  </a:cubicBezTo>
                  <a:cubicBezTo>
                    <a:pt x="328" y="436"/>
                    <a:pt x="328" y="436"/>
                    <a:pt x="328" y="436"/>
                  </a:cubicBezTo>
                  <a:cubicBezTo>
                    <a:pt x="329" y="436"/>
                    <a:pt x="329" y="436"/>
                    <a:pt x="329" y="436"/>
                  </a:cubicBezTo>
                  <a:cubicBezTo>
                    <a:pt x="329" y="437"/>
                    <a:pt x="329" y="437"/>
                    <a:pt x="329" y="437"/>
                  </a:cubicBezTo>
                  <a:cubicBezTo>
                    <a:pt x="330" y="437"/>
                    <a:pt x="330" y="437"/>
                    <a:pt x="330" y="437"/>
                  </a:cubicBezTo>
                  <a:cubicBezTo>
                    <a:pt x="330" y="437"/>
                    <a:pt x="330" y="438"/>
                    <a:pt x="330" y="438"/>
                  </a:cubicBezTo>
                  <a:cubicBezTo>
                    <a:pt x="331" y="438"/>
                    <a:pt x="331" y="438"/>
                    <a:pt x="331" y="438"/>
                  </a:cubicBezTo>
                  <a:cubicBezTo>
                    <a:pt x="331" y="439"/>
                    <a:pt x="331" y="439"/>
                    <a:pt x="331" y="439"/>
                  </a:cubicBezTo>
                  <a:cubicBezTo>
                    <a:pt x="332" y="439"/>
                    <a:pt x="332" y="439"/>
                    <a:pt x="332" y="439"/>
                  </a:cubicBezTo>
                  <a:cubicBezTo>
                    <a:pt x="332" y="440"/>
                    <a:pt x="332" y="440"/>
                    <a:pt x="332" y="440"/>
                  </a:cubicBezTo>
                  <a:cubicBezTo>
                    <a:pt x="333" y="440"/>
                    <a:pt x="333" y="440"/>
                    <a:pt x="333" y="440"/>
                  </a:cubicBezTo>
                  <a:cubicBezTo>
                    <a:pt x="333" y="440"/>
                    <a:pt x="333" y="441"/>
                    <a:pt x="334" y="441"/>
                  </a:cubicBezTo>
                  <a:cubicBezTo>
                    <a:pt x="334" y="442"/>
                    <a:pt x="334" y="442"/>
                    <a:pt x="334" y="442"/>
                  </a:cubicBezTo>
                  <a:cubicBezTo>
                    <a:pt x="336" y="442"/>
                    <a:pt x="335" y="443"/>
                    <a:pt x="336" y="444"/>
                  </a:cubicBezTo>
                  <a:cubicBezTo>
                    <a:pt x="336" y="444"/>
                    <a:pt x="336" y="444"/>
                    <a:pt x="336" y="444"/>
                  </a:cubicBezTo>
                  <a:cubicBezTo>
                    <a:pt x="339" y="444"/>
                    <a:pt x="339" y="444"/>
                    <a:pt x="339" y="444"/>
                  </a:cubicBezTo>
                  <a:cubicBezTo>
                    <a:pt x="339" y="445"/>
                    <a:pt x="339" y="445"/>
                    <a:pt x="339" y="445"/>
                  </a:cubicBezTo>
                  <a:cubicBezTo>
                    <a:pt x="340" y="445"/>
                    <a:pt x="340" y="445"/>
                    <a:pt x="340" y="445"/>
                  </a:cubicBezTo>
                  <a:cubicBezTo>
                    <a:pt x="340" y="445"/>
                    <a:pt x="340" y="445"/>
                    <a:pt x="340" y="445"/>
                  </a:cubicBezTo>
                  <a:cubicBezTo>
                    <a:pt x="341" y="445"/>
                    <a:pt x="341" y="445"/>
                    <a:pt x="341" y="445"/>
                  </a:cubicBezTo>
                  <a:cubicBezTo>
                    <a:pt x="343" y="448"/>
                    <a:pt x="343" y="448"/>
                    <a:pt x="343" y="448"/>
                  </a:cubicBezTo>
                  <a:cubicBezTo>
                    <a:pt x="344" y="448"/>
                    <a:pt x="345" y="448"/>
                    <a:pt x="345" y="448"/>
                  </a:cubicBezTo>
                  <a:cubicBezTo>
                    <a:pt x="345" y="448"/>
                    <a:pt x="345" y="448"/>
                    <a:pt x="345" y="448"/>
                  </a:cubicBezTo>
                  <a:cubicBezTo>
                    <a:pt x="345" y="448"/>
                    <a:pt x="346" y="449"/>
                    <a:pt x="346" y="449"/>
                  </a:cubicBezTo>
                  <a:cubicBezTo>
                    <a:pt x="347" y="450"/>
                    <a:pt x="347" y="450"/>
                    <a:pt x="347" y="450"/>
                  </a:cubicBezTo>
                  <a:cubicBezTo>
                    <a:pt x="348" y="450"/>
                    <a:pt x="348" y="450"/>
                    <a:pt x="348" y="450"/>
                  </a:cubicBezTo>
                  <a:cubicBezTo>
                    <a:pt x="348" y="450"/>
                    <a:pt x="348" y="450"/>
                    <a:pt x="348" y="450"/>
                  </a:cubicBezTo>
                  <a:cubicBezTo>
                    <a:pt x="349" y="450"/>
                    <a:pt x="349" y="450"/>
                    <a:pt x="349" y="450"/>
                  </a:cubicBezTo>
                  <a:cubicBezTo>
                    <a:pt x="349" y="450"/>
                    <a:pt x="349" y="451"/>
                    <a:pt x="349" y="451"/>
                  </a:cubicBezTo>
                  <a:cubicBezTo>
                    <a:pt x="353" y="452"/>
                    <a:pt x="353" y="452"/>
                    <a:pt x="353" y="452"/>
                  </a:cubicBezTo>
                  <a:cubicBezTo>
                    <a:pt x="355" y="452"/>
                    <a:pt x="355" y="452"/>
                    <a:pt x="355" y="452"/>
                  </a:cubicBezTo>
                  <a:cubicBezTo>
                    <a:pt x="355" y="453"/>
                    <a:pt x="355" y="453"/>
                    <a:pt x="355" y="453"/>
                  </a:cubicBezTo>
                  <a:cubicBezTo>
                    <a:pt x="356" y="453"/>
                    <a:pt x="356" y="453"/>
                    <a:pt x="356" y="453"/>
                  </a:cubicBezTo>
                  <a:cubicBezTo>
                    <a:pt x="356" y="453"/>
                    <a:pt x="356" y="453"/>
                    <a:pt x="356" y="453"/>
                  </a:cubicBezTo>
                  <a:cubicBezTo>
                    <a:pt x="356" y="453"/>
                    <a:pt x="357" y="453"/>
                    <a:pt x="358" y="453"/>
                  </a:cubicBezTo>
                  <a:cubicBezTo>
                    <a:pt x="358" y="453"/>
                    <a:pt x="358" y="453"/>
                    <a:pt x="358" y="454"/>
                  </a:cubicBezTo>
                  <a:cubicBezTo>
                    <a:pt x="360" y="454"/>
                    <a:pt x="360" y="454"/>
                    <a:pt x="361" y="455"/>
                  </a:cubicBezTo>
                  <a:cubicBezTo>
                    <a:pt x="361" y="456"/>
                    <a:pt x="361" y="456"/>
                    <a:pt x="361" y="456"/>
                  </a:cubicBezTo>
                  <a:cubicBezTo>
                    <a:pt x="361" y="456"/>
                    <a:pt x="361" y="456"/>
                    <a:pt x="361" y="456"/>
                  </a:cubicBezTo>
                  <a:cubicBezTo>
                    <a:pt x="361" y="456"/>
                    <a:pt x="361" y="456"/>
                    <a:pt x="361" y="456"/>
                  </a:cubicBezTo>
                  <a:cubicBezTo>
                    <a:pt x="362" y="456"/>
                    <a:pt x="363" y="456"/>
                    <a:pt x="364" y="456"/>
                  </a:cubicBezTo>
                  <a:cubicBezTo>
                    <a:pt x="365" y="457"/>
                    <a:pt x="365" y="457"/>
                    <a:pt x="365" y="457"/>
                  </a:cubicBezTo>
                  <a:cubicBezTo>
                    <a:pt x="366" y="457"/>
                    <a:pt x="367" y="456"/>
                    <a:pt x="368" y="456"/>
                  </a:cubicBezTo>
                  <a:cubicBezTo>
                    <a:pt x="368" y="457"/>
                    <a:pt x="368" y="457"/>
                    <a:pt x="368" y="457"/>
                  </a:cubicBezTo>
                  <a:cubicBezTo>
                    <a:pt x="369" y="458"/>
                    <a:pt x="371" y="458"/>
                    <a:pt x="372" y="458"/>
                  </a:cubicBezTo>
                  <a:cubicBezTo>
                    <a:pt x="372" y="457"/>
                    <a:pt x="372" y="457"/>
                    <a:pt x="372" y="457"/>
                  </a:cubicBezTo>
                  <a:cubicBezTo>
                    <a:pt x="372" y="457"/>
                    <a:pt x="373" y="457"/>
                    <a:pt x="373" y="457"/>
                  </a:cubicBezTo>
                  <a:cubicBezTo>
                    <a:pt x="373" y="456"/>
                    <a:pt x="373" y="456"/>
                    <a:pt x="373" y="456"/>
                  </a:cubicBezTo>
                  <a:cubicBezTo>
                    <a:pt x="377" y="456"/>
                    <a:pt x="377" y="456"/>
                    <a:pt x="377" y="456"/>
                  </a:cubicBezTo>
                  <a:cubicBezTo>
                    <a:pt x="377" y="456"/>
                    <a:pt x="377" y="456"/>
                    <a:pt x="377" y="456"/>
                  </a:cubicBezTo>
                  <a:cubicBezTo>
                    <a:pt x="379" y="456"/>
                    <a:pt x="379" y="456"/>
                    <a:pt x="379" y="456"/>
                  </a:cubicBezTo>
                  <a:cubicBezTo>
                    <a:pt x="379" y="455"/>
                    <a:pt x="379" y="455"/>
                    <a:pt x="379" y="455"/>
                  </a:cubicBezTo>
                  <a:cubicBezTo>
                    <a:pt x="380" y="455"/>
                    <a:pt x="380" y="456"/>
                    <a:pt x="380" y="456"/>
                  </a:cubicBezTo>
                  <a:cubicBezTo>
                    <a:pt x="384" y="456"/>
                    <a:pt x="384" y="456"/>
                    <a:pt x="384" y="456"/>
                  </a:cubicBezTo>
                  <a:cubicBezTo>
                    <a:pt x="384" y="456"/>
                    <a:pt x="384" y="456"/>
                    <a:pt x="384" y="456"/>
                  </a:cubicBezTo>
                  <a:cubicBezTo>
                    <a:pt x="385" y="456"/>
                    <a:pt x="385" y="456"/>
                    <a:pt x="385" y="456"/>
                  </a:cubicBezTo>
                  <a:cubicBezTo>
                    <a:pt x="385" y="457"/>
                    <a:pt x="386" y="458"/>
                    <a:pt x="386" y="458"/>
                  </a:cubicBezTo>
                  <a:cubicBezTo>
                    <a:pt x="388" y="458"/>
                    <a:pt x="388" y="458"/>
                    <a:pt x="388" y="458"/>
                  </a:cubicBezTo>
                  <a:cubicBezTo>
                    <a:pt x="388" y="459"/>
                    <a:pt x="389" y="460"/>
                    <a:pt x="390" y="461"/>
                  </a:cubicBezTo>
                  <a:cubicBezTo>
                    <a:pt x="390" y="461"/>
                    <a:pt x="390" y="461"/>
                    <a:pt x="390" y="461"/>
                  </a:cubicBezTo>
                  <a:cubicBezTo>
                    <a:pt x="390" y="462"/>
                    <a:pt x="390" y="462"/>
                    <a:pt x="390" y="462"/>
                  </a:cubicBezTo>
                  <a:cubicBezTo>
                    <a:pt x="391" y="463"/>
                    <a:pt x="391" y="463"/>
                    <a:pt x="391" y="463"/>
                  </a:cubicBezTo>
                  <a:cubicBezTo>
                    <a:pt x="391" y="463"/>
                    <a:pt x="391" y="463"/>
                    <a:pt x="391" y="463"/>
                  </a:cubicBezTo>
                  <a:cubicBezTo>
                    <a:pt x="392" y="463"/>
                    <a:pt x="392" y="463"/>
                    <a:pt x="392" y="463"/>
                  </a:cubicBezTo>
                  <a:cubicBezTo>
                    <a:pt x="393" y="464"/>
                    <a:pt x="392" y="465"/>
                    <a:pt x="394" y="465"/>
                  </a:cubicBezTo>
                  <a:cubicBezTo>
                    <a:pt x="394" y="467"/>
                    <a:pt x="396" y="467"/>
                    <a:pt x="397" y="468"/>
                  </a:cubicBezTo>
                  <a:cubicBezTo>
                    <a:pt x="397" y="468"/>
                    <a:pt x="397" y="468"/>
                    <a:pt x="397" y="468"/>
                  </a:cubicBezTo>
                  <a:cubicBezTo>
                    <a:pt x="397" y="468"/>
                    <a:pt x="397" y="468"/>
                    <a:pt x="397" y="468"/>
                  </a:cubicBezTo>
                  <a:cubicBezTo>
                    <a:pt x="397" y="469"/>
                    <a:pt x="397" y="469"/>
                    <a:pt x="397" y="469"/>
                  </a:cubicBezTo>
                  <a:cubicBezTo>
                    <a:pt x="397" y="469"/>
                    <a:pt x="397" y="469"/>
                    <a:pt x="397" y="469"/>
                  </a:cubicBezTo>
                  <a:cubicBezTo>
                    <a:pt x="397" y="469"/>
                    <a:pt x="397" y="469"/>
                    <a:pt x="397" y="469"/>
                  </a:cubicBezTo>
                  <a:cubicBezTo>
                    <a:pt x="398" y="470"/>
                    <a:pt x="399" y="470"/>
                    <a:pt x="400" y="470"/>
                  </a:cubicBezTo>
                  <a:cubicBezTo>
                    <a:pt x="400" y="470"/>
                    <a:pt x="400" y="470"/>
                    <a:pt x="400" y="470"/>
                  </a:cubicBezTo>
                  <a:cubicBezTo>
                    <a:pt x="401" y="471"/>
                    <a:pt x="401" y="471"/>
                    <a:pt x="401" y="471"/>
                  </a:cubicBezTo>
                  <a:cubicBezTo>
                    <a:pt x="402" y="471"/>
                    <a:pt x="402" y="471"/>
                    <a:pt x="402" y="471"/>
                  </a:cubicBezTo>
                  <a:cubicBezTo>
                    <a:pt x="402" y="471"/>
                    <a:pt x="402" y="471"/>
                    <a:pt x="402" y="471"/>
                  </a:cubicBezTo>
                  <a:cubicBezTo>
                    <a:pt x="403" y="472"/>
                    <a:pt x="404" y="472"/>
                    <a:pt x="405" y="472"/>
                  </a:cubicBezTo>
                  <a:cubicBezTo>
                    <a:pt x="405" y="473"/>
                    <a:pt x="405" y="473"/>
                    <a:pt x="405" y="473"/>
                  </a:cubicBezTo>
                  <a:cubicBezTo>
                    <a:pt x="406" y="474"/>
                    <a:pt x="407" y="474"/>
                    <a:pt x="408" y="474"/>
                  </a:cubicBezTo>
                  <a:cubicBezTo>
                    <a:pt x="408" y="473"/>
                    <a:pt x="408" y="473"/>
                    <a:pt x="408" y="473"/>
                  </a:cubicBezTo>
                  <a:cubicBezTo>
                    <a:pt x="410" y="474"/>
                    <a:pt x="412" y="474"/>
                    <a:pt x="414" y="475"/>
                  </a:cubicBezTo>
                  <a:cubicBezTo>
                    <a:pt x="414" y="475"/>
                    <a:pt x="414" y="475"/>
                    <a:pt x="414" y="475"/>
                  </a:cubicBezTo>
                  <a:cubicBezTo>
                    <a:pt x="415" y="475"/>
                    <a:pt x="416" y="475"/>
                    <a:pt x="416" y="473"/>
                  </a:cubicBezTo>
                  <a:cubicBezTo>
                    <a:pt x="418" y="473"/>
                    <a:pt x="418" y="473"/>
                    <a:pt x="418" y="473"/>
                  </a:cubicBezTo>
                  <a:cubicBezTo>
                    <a:pt x="418" y="474"/>
                    <a:pt x="418" y="474"/>
                    <a:pt x="418" y="474"/>
                  </a:cubicBezTo>
                  <a:cubicBezTo>
                    <a:pt x="418" y="476"/>
                    <a:pt x="418" y="476"/>
                    <a:pt x="418" y="476"/>
                  </a:cubicBezTo>
                  <a:cubicBezTo>
                    <a:pt x="417" y="476"/>
                    <a:pt x="417" y="476"/>
                    <a:pt x="417" y="476"/>
                  </a:cubicBezTo>
                  <a:cubicBezTo>
                    <a:pt x="417" y="477"/>
                    <a:pt x="417" y="477"/>
                    <a:pt x="417" y="477"/>
                  </a:cubicBezTo>
                  <a:cubicBezTo>
                    <a:pt x="418" y="478"/>
                    <a:pt x="418" y="478"/>
                    <a:pt x="418" y="478"/>
                  </a:cubicBezTo>
                  <a:cubicBezTo>
                    <a:pt x="419" y="479"/>
                    <a:pt x="419" y="479"/>
                    <a:pt x="419" y="479"/>
                  </a:cubicBezTo>
                  <a:cubicBezTo>
                    <a:pt x="419" y="479"/>
                    <a:pt x="420" y="479"/>
                    <a:pt x="420" y="480"/>
                  </a:cubicBezTo>
                  <a:cubicBezTo>
                    <a:pt x="420" y="481"/>
                    <a:pt x="420" y="481"/>
                    <a:pt x="420" y="481"/>
                  </a:cubicBezTo>
                  <a:cubicBezTo>
                    <a:pt x="421" y="481"/>
                    <a:pt x="421" y="481"/>
                    <a:pt x="421" y="481"/>
                  </a:cubicBezTo>
                  <a:cubicBezTo>
                    <a:pt x="421" y="481"/>
                    <a:pt x="421" y="481"/>
                    <a:pt x="421" y="481"/>
                  </a:cubicBezTo>
                  <a:cubicBezTo>
                    <a:pt x="421" y="481"/>
                    <a:pt x="421" y="481"/>
                    <a:pt x="421" y="481"/>
                  </a:cubicBezTo>
                  <a:cubicBezTo>
                    <a:pt x="421" y="483"/>
                    <a:pt x="421" y="483"/>
                    <a:pt x="421" y="483"/>
                  </a:cubicBezTo>
                  <a:cubicBezTo>
                    <a:pt x="422" y="483"/>
                    <a:pt x="422" y="483"/>
                    <a:pt x="422" y="483"/>
                  </a:cubicBezTo>
                  <a:cubicBezTo>
                    <a:pt x="422" y="484"/>
                    <a:pt x="422" y="484"/>
                    <a:pt x="422" y="484"/>
                  </a:cubicBezTo>
                  <a:cubicBezTo>
                    <a:pt x="423" y="485"/>
                    <a:pt x="423" y="485"/>
                    <a:pt x="423" y="485"/>
                  </a:cubicBezTo>
                  <a:cubicBezTo>
                    <a:pt x="423" y="485"/>
                    <a:pt x="423" y="485"/>
                    <a:pt x="423" y="485"/>
                  </a:cubicBezTo>
                  <a:cubicBezTo>
                    <a:pt x="423" y="486"/>
                    <a:pt x="424" y="486"/>
                    <a:pt x="424" y="487"/>
                  </a:cubicBezTo>
                  <a:cubicBezTo>
                    <a:pt x="424" y="487"/>
                    <a:pt x="424" y="487"/>
                    <a:pt x="424" y="487"/>
                  </a:cubicBezTo>
                  <a:cubicBezTo>
                    <a:pt x="425" y="488"/>
                    <a:pt x="425" y="488"/>
                    <a:pt x="425" y="488"/>
                  </a:cubicBezTo>
                  <a:cubicBezTo>
                    <a:pt x="425" y="489"/>
                    <a:pt x="425" y="489"/>
                    <a:pt x="425" y="489"/>
                  </a:cubicBezTo>
                  <a:cubicBezTo>
                    <a:pt x="426" y="489"/>
                    <a:pt x="426" y="489"/>
                    <a:pt x="426" y="489"/>
                  </a:cubicBezTo>
                  <a:cubicBezTo>
                    <a:pt x="426" y="490"/>
                    <a:pt x="426" y="490"/>
                    <a:pt x="426" y="490"/>
                  </a:cubicBezTo>
                  <a:cubicBezTo>
                    <a:pt x="426" y="490"/>
                    <a:pt x="426" y="490"/>
                    <a:pt x="426" y="490"/>
                  </a:cubicBezTo>
                  <a:cubicBezTo>
                    <a:pt x="426" y="491"/>
                    <a:pt x="426" y="491"/>
                    <a:pt x="426" y="491"/>
                  </a:cubicBezTo>
                  <a:cubicBezTo>
                    <a:pt x="426" y="492"/>
                    <a:pt x="426" y="491"/>
                    <a:pt x="426" y="492"/>
                  </a:cubicBezTo>
                  <a:cubicBezTo>
                    <a:pt x="426" y="493"/>
                    <a:pt x="426" y="493"/>
                    <a:pt x="425" y="493"/>
                  </a:cubicBezTo>
                  <a:cubicBezTo>
                    <a:pt x="425" y="494"/>
                    <a:pt x="425" y="493"/>
                    <a:pt x="425" y="494"/>
                  </a:cubicBezTo>
                  <a:cubicBezTo>
                    <a:pt x="425" y="496"/>
                    <a:pt x="425" y="495"/>
                    <a:pt x="426" y="497"/>
                  </a:cubicBezTo>
                  <a:cubicBezTo>
                    <a:pt x="427" y="497"/>
                    <a:pt x="427" y="498"/>
                    <a:pt x="428" y="498"/>
                  </a:cubicBezTo>
                  <a:cubicBezTo>
                    <a:pt x="428" y="499"/>
                    <a:pt x="428" y="499"/>
                    <a:pt x="428" y="499"/>
                  </a:cubicBezTo>
                  <a:cubicBezTo>
                    <a:pt x="429" y="499"/>
                    <a:pt x="429" y="499"/>
                    <a:pt x="429" y="499"/>
                  </a:cubicBezTo>
                  <a:cubicBezTo>
                    <a:pt x="429" y="497"/>
                    <a:pt x="430" y="497"/>
                    <a:pt x="429" y="495"/>
                  </a:cubicBezTo>
                  <a:cubicBezTo>
                    <a:pt x="430" y="496"/>
                    <a:pt x="429" y="495"/>
                    <a:pt x="430" y="496"/>
                  </a:cubicBezTo>
                  <a:cubicBezTo>
                    <a:pt x="431" y="496"/>
                    <a:pt x="431" y="496"/>
                    <a:pt x="431" y="496"/>
                  </a:cubicBezTo>
                  <a:cubicBezTo>
                    <a:pt x="431" y="497"/>
                    <a:pt x="432" y="498"/>
                    <a:pt x="432" y="499"/>
                  </a:cubicBezTo>
                  <a:cubicBezTo>
                    <a:pt x="433" y="499"/>
                    <a:pt x="434" y="499"/>
                    <a:pt x="434" y="499"/>
                  </a:cubicBezTo>
                  <a:cubicBezTo>
                    <a:pt x="434" y="500"/>
                    <a:pt x="434" y="500"/>
                    <a:pt x="434" y="500"/>
                  </a:cubicBezTo>
                  <a:cubicBezTo>
                    <a:pt x="436" y="500"/>
                    <a:pt x="436" y="501"/>
                    <a:pt x="436" y="502"/>
                  </a:cubicBezTo>
                  <a:cubicBezTo>
                    <a:pt x="437" y="502"/>
                    <a:pt x="437" y="502"/>
                    <a:pt x="437" y="502"/>
                  </a:cubicBezTo>
                  <a:cubicBezTo>
                    <a:pt x="437" y="502"/>
                    <a:pt x="436" y="503"/>
                    <a:pt x="436" y="504"/>
                  </a:cubicBezTo>
                  <a:cubicBezTo>
                    <a:pt x="436" y="504"/>
                    <a:pt x="436" y="504"/>
                    <a:pt x="436" y="504"/>
                  </a:cubicBezTo>
                  <a:cubicBezTo>
                    <a:pt x="436" y="505"/>
                    <a:pt x="436" y="505"/>
                    <a:pt x="436" y="505"/>
                  </a:cubicBezTo>
                  <a:cubicBezTo>
                    <a:pt x="437" y="505"/>
                    <a:pt x="437" y="505"/>
                    <a:pt x="437" y="505"/>
                  </a:cubicBezTo>
                  <a:cubicBezTo>
                    <a:pt x="437" y="506"/>
                    <a:pt x="437" y="506"/>
                    <a:pt x="437" y="506"/>
                  </a:cubicBezTo>
                  <a:cubicBezTo>
                    <a:pt x="437" y="506"/>
                    <a:pt x="437" y="506"/>
                    <a:pt x="437" y="506"/>
                  </a:cubicBezTo>
                  <a:cubicBezTo>
                    <a:pt x="437" y="507"/>
                    <a:pt x="437" y="507"/>
                    <a:pt x="437" y="507"/>
                  </a:cubicBezTo>
                  <a:cubicBezTo>
                    <a:pt x="437" y="507"/>
                    <a:pt x="437" y="507"/>
                    <a:pt x="437" y="507"/>
                  </a:cubicBezTo>
                  <a:cubicBezTo>
                    <a:pt x="437" y="504"/>
                    <a:pt x="437" y="504"/>
                    <a:pt x="437" y="504"/>
                  </a:cubicBezTo>
                  <a:cubicBezTo>
                    <a:pt x="440" y="504"/>
                    <a:pt x="438" y="505"/>
                    <a:pt x="439" y="507"/>
                  </a:cubicBezTo>
                  <a:cubicBezTo>
                    <a:pt x="439" y="507"/>
                    <a:pt x="440" y="507"/>
                    <a:pt x="440" y="507"/>
                  </a:cubicBezTo>
                  <a:cubicBezTo>
                    <a:pt x="442" y="507"/>
                    <a:pt x="441" y="506"/>
                    <a:pt x="443" y="506"/>
                  </a:cubicBezTo>
                  <a:cubicBezTo>
                    <a:pt x="443" y="507"/>
                    <a:pt x="443" y="506"/>
                    <a:pt x="443" y="507"/>
                  </a:cubicBezTo>
                  <a:cubicBezTo>
                    <a:pt x="444" y="508"/>
                    <a:pt x="445" y="507"/>
                    <a:pt x="446" y="507"/>
                  </a:cubicBezTo>
                  <a:cubicBezTo>
                    <a:pt x="447" y="508"/>
                    <a:pt x="447" y="509"/>
                    <a:pt x="447" y="510"/>
                  </a:cubicBezTo>
                  <a:cubicBezTo>
                    <a:pt x="448" y="510"/>
                    <a:pt x="449" y="510"/>
                    <a:pt x="450" y="510"/>
                  </a:cubicBezTo>
                  <a:cubicBezTo>
                    <a:pt x="450" y="511"/>
                    <a:pt x="451" y="512"/>
                    <a:pt x="451" y="513"/>
                  </a:cubicBezTo>
                  <a:cubicBezTo>
                    <a:pt x="452" y="513"/>
                    <a:pt x="452" y="513"/>
                    <a:pt x="453" y="512"/>
                  </a:cubicBezTo>
                  <a:cubicBezTo>
                    <a:pt x="453" y="512"/>
                    <a:pt x="453" y="512"/>
                    <a:pt x="453" y="512"/>
                  </a:cubicBezTo>
                  <a:cubicBezTo>
                    <a:pt x="454" y="511"/>
                    <a:pt x="453" y="511"/>
                    <a:pt x="455" y="511"/>
                  </a:cubicBezTo>
                  <a:cubicBezTo>
                    <a:pt x="455" y="509"/>
                    <a:pt x="455" y="509"/>
                    <a:pt x="454" y="508"/>
                  </a:cubicBezTo>
                  <a:cubicBezTo>
                    <a:pt x="454" y="508"/>
                    <a:pt x="454" y="508"/>
                    <a:pt x="454" y="508"/>
                  </a:cubicBezTo>
                  <a:cubicBezTo>
                    <a:pt x="453" y="508"/>
                    <a:pt x="453" y="508"/>
                    <a:pt x="453" y="508"/>
                  </a:cubicBezTo>
                  <a:cubicBezTo>
                    <a:pt x="453" y="508"/>
                    <a:pt x="453" y="508"/>
                    <a:pt x="453" y="508"/>
                  </a:cubicBezTo>
                  <a:cubicBezTo>
                    <a:pt x="452" y="507"/>
                    <a:pt x="452" y="508"/>
                    <a:pt x="452" y="507"/>
                  </a:cubicBezTo>
                  <a:cubicBezTo>
                    <a:pt x="453" y="507"/>
                    <a:pt x="453" y="507"/>
                    <a:pt x="454" y="507"/>
                  </a:cubicBezTo>
                  <a:cubicBezTo>
                    <a:pt x="454" y="506"/>
                    <a:pt x="454" y="506"/>
                    <a:pt x="454" y="506"/>
                  </a:cubicBezTo>
                  <a:cubicBezTo>
                    <a:pt x="455" y="506"/>
                    <a:pt x="455" y="506"/>
                    <a:pt x="455" y="506"/>
                  </a:cubicBezTo>
                  <a:cubicBezTo>
                    <a:pt x="455" y="506"/>
                    <a:pt x="455" y="506"/>
                    <a:pt x="455" y="506"/>
                  </a:cubicBezTo>
                  <a:cubicBezTo>
                    <a:pt x="455" y="505"/>
                    <a:pt x="456" y="505"/>
                    <a:pt x="456" y="505"/>
                  </a:cubicBezTo>
                  <a:cubicBezTo>
                    <a:pt x="456" y="504"/>
                    <a:pt x="456" y="504"/>
                    <a:pt x="456" y="504"/>
                  </a:cubicBezTo>
                  <a:cubicBezTo>
                    <a:pt x="457" y="503"/>
                    <a:pt x="458" y="503"/>
                    <a:pt x="458" y="503"/>
                  </a:cubicBezTo>
                  <a:cubicBezTo>
                    <a:pt x="458" y="502"/>
                    <a:pt x="458" y="502"/>
                    <a:pt x="458" y="502"/>
                  </a:cubicBezTo>
                  <a:cubicBezTo>
                    <a:pt x="459" y="502"/>
                    <a:pt x="459" y="503"/>
                    <a:pt x="460" y="503"/>
                  </a:cubicBezTo>
                  <a:cubicBezTo>
                    <a:pt x="460" y="504"/>
                    <a:pt x="461" y="504"/>
                    <a:pt x="461" y="506"/>
                  </a:cubicBezTo>
                  <a:cubicBezTo>
                    <a:pt x="462" y="506"/>
                    <a:pt x="462" y="506"/>
                    <a:pt x="462" y="506"/>
                  </a:cubicBezTo>
                  <a:cubicBezTo>
                    <a:pt x="462" y="507"/>
                    <a:pt x="462" y="507"/>
                    <a:pt x="462" y="508"/>
                  </a:cubicBezTo>
                  <a:cubicBezTo>
                    <a:pt x="463" y="507"/>
                    <a:pt x="464" y="507"/>
                    <a:pt x="465" y="507"/>
                  </a:cubicBezTo>
                  <a:cubicBezTo>
                    <a:pt x="465" y="508"/>
                    <a:pt x="465" y="508"/>
                    <a:pt x="465" y="508"/>
                  </a:cubicBezTo>
                  <a:cubicBezTo>
                    <a:pt x="464" y="508"/>
                    <a:pt x="464" y="508"/>
                    <a:pt x="464" y="508"/>
                  </a:cubicBezTo>
                  <a:cubicBezTo>
                    <a:pt x="464" y="509"/>
                    <a:pt x="464" y="510"/>
                    <a:pt x="463" y="510"/>
                  </a:cubicBezTo>
                  <a:cubicBezTo>
                    <a:pt x="463" y="512"/>
                    <a:pt x="463" y="512"/>
                    <a:pt x="463" y="512"/>
                  </a:cubicBezTo>
                  <a:cubicBezTo>
                    <a:pt x="464" y="512"/>
                    <a:pt x="464" y="512"/>
                    <a:pt x="464" y="512"/>
                  </a:cubicBezTo>
                  <a:cubicBezTo>
                    <a:pt x="464" y="514"/>
                    <a:pt x="465" y="514"/>
                    <a:pt x="466" y="515"/>
                  </a:cubicBezTo>
                  <a:cubicBezTo>
                    <a:pt x="466" y="515"/>
                    <a:pt x="466" y="515"/>
                    <a:pt x="466" y="515"/>
                  </a:cubicBezTo>
                  <a:cubicBezTo>
                    <a:pt x="468" y="515"/>
                    <a:pt x="468" y="515"/>
                    <a:pt x="468" y="515"/>
                  </a:cubicBezTo>
                  <a:cubicBezTo>
                    <a:pt x="468" y="516"/>
                    <a:pt x="468" y="516"/>
                    <a:pt x="468" y="516"/>
                  </a:cubicBezTo>
                  <a:cubicBezTo>
                    <a:pt x="469" y="516"/>
                    <a:pt x="469" y="516"/>
                    <a:pt x="469" y="516"/>
                  </a:cubicBezTo>
                  <a:cubicBezTo>
                    <a:pt x="469" y="517"/>
                    <a:pt x="469" y="517"/>
                    <a:pt x="469" y="517"/>
                  </a:cubicBezTo>
                  <a:cubicBezTo>
                    <a:pt x="469" y="518"/>
                    <a:pt x="469" y="519"/>
                    <a:pt x="469" y="520"/>
                  </a:cubicBezTo>
                  <a:cubicBezTo>
                    <a:pt x="469" y="520"/>
                    <a:pt x="469" y="520"/>
                    <a:pt x="469" y="520"/>
                  </a:cubicBezTo>
                  <a:cubicBezTo>
                    <a:pt x="468" y="521"/>
                    <a:pt x="468" y="522"/>
                    <a:pt x="468" y="522"/>
                  </a:cubicBezTo>
                  <a:cubicBezTo>
                    <a:pt x="469" y="523"/>
                    <a:pt x="469" y="523"/>
                    <a:pt x="469" y="523"/>
                  </a:cubicBezTo>
                  <a:cubicBezTo>
                    <a:pt x="469" y="525"/>
                    <a:pt x="469" y="525"/>
                    <a:pt x="467" y="525"/>
                  </a:cubicBezTo>
                  <a:cubicBezTo>
                    <a:pt x="467" y="526"/>
                    <a:pt x="468" y="526"/>
                    <a:pt x="468" y="526"/>
                  </a:cubicBezTo>
                  <a:cubicBezTo>
                    <a:pt x="468" y="527"/>
                    <a:pt x="468" y="528"/>
                    <a:pt x="468" y="529"/>
                  </a:cubicBezTo>
                  <a:cubicBezTo>
                    <a:pt x="467" y="529"/>
                    <a:pt x="467" y="529"/>
                    <a:pt x="467" y="529"/>
                  </a:cubicBezTo>
                  <a:cubicBezTo>
                    <a:pt x="467" y="530"/>
                    <a:pt x="468" y="530"/>
                    <a:pt x="468" y="530"/>
                  </a:cubicBezTo>
                  <a:cubicBezTo>
                    <a:pt x="468" y="530"/>
                    <a:pt x="467" y="533"/>
                    <a:pt x="467" y="534"/>
                  </a:cubicBezTo>
                  <a:cubicBezTo>
                    <a:pt x="467" y="534"/>
                    <a:pt x="466" y="534"/>
                    <a:pt x="466" y="534"/>
                  </a:cubicBezTo>
                  <a:cubicBezTo>
                    <a:pt x="466" y="536"/>
                    <a:pt x="467" y="537"/>
                    <a:pt x="469" y="537"/>
                  </a:cubicBezTo>
                  <a:cubicBezTo>
                    <a:pt x="469" y="538"/>
                    <a:pt x="468" y="539"/>
                    <a:pt x="467" y="540"/>
                  </a:cubicBezTo>
                  <a:cubicBezTo>
                    <a:pt x="467" y="540"/>
                    <a:pt x="467" y="540"/>
                    <a:pt x="467" y="540"/>
                  </a:cubicBezTo>
                  <a:cubicBezTo>
                    <a:pt x="467" y="541"/>
                    <a:pt x="467" y="541"/>
                    <a:pt x="467" y="541"/>
                  </a:cubicBezTo>
                  <a:cubicBezTo>
                    <a:pt x="466" y="541"/>
                    <a:pt x="466" y="541"/>
                    <a:pt x="466" y="541"/>
                  </a:cubicBezTo>
                  <a:cubicBezTo>
                    <a:pt x="466" y="541"/>
                    <a:pt x="466" y="542"/>
                    <a:pt x="466" y="542"/>
                  </a:cubicBezTo>
                  <a:cubicBezTo>
                    <a:pt x="465" y="543"/>
                    <a:pt x="464" y="543"/>
                    <a:pt x="463" y="543"/>
                  </a:cubicBezTo>
                  <a:cubicBezTo>
                    <a:pt x="463" y="543"/>
                    <a:pt x="463" y="543"/>
                    <a:pt x="463" y="543"/>
                  </a:cubicBezTo>
                  <a:cubicBezTo>
                    <a:pt x="463" y="543"/>
                    <a:pt x="463" y="543"/>
                    <a:pt x="463" y="543"/>
                  </a:cubicBezTo>
                  <a:cubicBezTo>
                    <a:pt x="462" y="544"/>
                    <a:pt x="462" y="544"/>
                    <a:pt x="461" y="545"/>
                  </a:cubicBezTo>
                  <a:cubicBezTo>
                    <a:pt x="461" y="545"/>
                    <a:pt x="461" y="545"/>
                    <a:pt x="461" y="545"/>
                  </a:cubicBezTo>
                  <a:cubicBezTo>
                    <a:pt x="460" y="546"/>
                    <a:pt x="462" y="546"/>
                    <a:pt x="460" y="547"/>
                  </a:cubicBezTo>
                  <a:cubicBezTo>
                    <a:pt x="461" y="548"/>
                    <a:pt x="461" y="548"/>
                    <a:pt x="462" y="548"/>
                  </a:cubicBezTo>
                  <a:cubicBezTo>
                    <a:pt x="462" y="549"/>
                    <a:pt x="462" y="549"/>
                    <a:pt x="462" y="549"/>
                  </a:cubicBezTo>
                  <a:cubicBezTo>
                    <a:pt x="459" y="549"/>
                    <a:pt x="459" y="549"/>
                    <a:pt x="459" y="549"/>
                  </a:cubicBezTo>
                  <a:cubicBezTo>
                    <a:pt x="459" y="550"/>
                    <a:pt x="459" y="550"/>
                    <a:pt x="459" y="550"/>
                  </a:cubicBezTo>
                  <a:cubicBezTo>
                    <a:pt x="459" y="550"/>
                    <a:pt x="459" y="550"/>
                    <a:pt x="459" y="550"/>
                  </a:cubicBezTo>
                  <a:cubicBezTo>
                    <a:pt x="459" y="553"/>
                    <a:pt x="458" y="552"/>
                    <a:pt x="457" y="554"/>
                  </a:cubicBezTo>
                  <a:cubicBezTo>
                    <a:pt x="455" y="554"/>
                    <a:pt x="455" y="554"/>
                    <a:pt x="455" y="554"/>
                  </a:cubicBezTo>
                  <a:cubicBezTo>
                    <a:pt x="455" y="555"/>
                    <a:pt x="455" y="555"/>
                    <a:pt x="455" y="555"/>
                  </a:cubicBezTo>
                  <a:cubicBezTo>
                    <a:pt x="455" y="555"/>
                    <a:pt x="455" y="555"/>
                    <a:pt x="455" y="555"/>
                  </a:cubicBezTo>
                  <a:cubicBezTo>
                    <a:pt x="455" y="555"/>
                    <a:pt x="454" y="556"/>
                    <a:pt x="454" y="556"/>
                  </a:cubicBezTo>
                  <a:cubicBezTo>
                    <a:pt x="455" y="556"/>
                    <a:pt x="455" y="556"/>
                    <a:pt x="455" y="556"/>
                  </a:cubicBezTo>
                  <a:cubicBezTo>
                    <a:pt x="455" y="557"/>
                    <a:pt x="455" y="557"/>
                    <a:pt x="455" y="557"/>
                  </a:cubicBezTo>
                  <a:cubicBezTo>
                    <a:pt x="455" y="557"/>
                    <a:pt x="455" y="557"/>
                    <a:pt x="455" y="557"/>
                  </a:cubicBezTo>
                  <a:cubicBezTo>
                    <a:pt x="455" y="559"/>
                    <a:pt x="455" y="559"/>
                    <a:pt x="455" y="559"/>
                  </a:cubicBezTo>
                  <a:cubicBezTo>
                    <a:pt x="455" y="559"/>
                    <a:pt x="455" y="559"/>
                    <a:pt x="455" y="560"/>
                  </a:cubicBezTo>
                  <a:cubicBezTo>
                    <a:pt x="455" y="560"/>
                    <a:pt x="455" y="561"/>
                    <a:pt x="454" y="561"/>
                  </a:cubicBezTo>
                  <a:cubicBezTo>
                    <a:pt x="453" y="561"/>
                    <a:pt x="453" y="561"/>
                    <a:pt x="453" y="561"/>
                  </a:cubicBezTo>
                  <a:cubicBezTo>
                    <a:pt x="453" y="563"/>
                    <a:pt x="452" y="564"/>
                    <a:pt x="452" y="565"/>
                  </a:cubicBezTo>
                  <a:cubicBezTo>
                    <a:pt x="453" y="565"/>
                    <a:pt x="453" y="565"/>
                    <a:pt x="453" y="565"/>
                  </a:cubicBezTo>
                  <a:cubicBezTo>
                    <a:pt x="453" y="566"/>
                    <a:pt x="453" y="567"/>
                    <a:pt x="453" y="567"/>
                  </a:cubicBezTo>
                  <a:cubicBezTo>
                    <a:pt x="452" y="567"/>
                    <a:pt x="452" y="567"/>
                    <a:pt x="452" y="567"/>
                  </a:cubicBezTo>
                  <a:cubicBezTo>
                    <a:pt x="452" y="568"/>
                    <a:pt x="451" y="569"/>
                    <a:pt x="450" y="569"/>
                  </a:cubicBezTo>
                  <a:cubicBezTo>
                    <a:pt x="451" y="571"/>
                    <a:pt x="451" y="570"/>
                    <a:pt x="451" y="572"/>
                  </a:cubicBezTo>
                  <a:cubicBezTo>
                    <a:pt x="451" y="572"/>
                    <a:pt x="451" y="572"/>
                    <a:pt x="451" y="572"/>
                  </a:cubicBezTo>
                  <a:cubicBezTo>
                    <a:pt x="451" y="573"/>
                    <a:pt x="450" y="573"/>
                    <a:pt x="450" y="573"/>
                  </a:cubicBezTo>
                  <a:cubicBezTo>
                    <a:pt x="450" y="573"/>
                    <a:pt x="450" y="573"/>
                    <a:pt x="450" y="573"/>
                  </a:cubicBezTo>
                  <a:cubicBezTo>
                    <a:pt x="451" y="576"/>
                    <a:pt x="451" y="576"/>
                    <a:pt x="451" y="576"/>
                  </a:cubicBezTo>
                  <a:cubicBezTo>
                    <a:pt x="451" y="576"/>
                    <a:pt x="451" y="576"/>
                    <a:pt x="451" y="576"/>
                  </a:cubicBezTo>
                  <a:cubicBezTo>
                    <a:pt x="451" y="577"/>
                    <a:pt x="451" y="577"/>
                    <a:pt x="451" y="577"/>
                  </a:cubicBezTo>
                  <a:cubicBezTo>
                    <a:pt x="450" y="578"/>
                    <a:pt x="450" y="577"/>
                    <a:pt x="450" y="578"/>
                  </a:cubicBezTo>
                  <a:cubicBezTo>
                    <a:pt x="449" y="579"/>
                    <a:pt x="450" y="578"/>
                    <a:pt x="449" y="579"/>
                  </a:cubicBezTo>
                  <a:cubicBezTo>
                    <a:pt x="451" y="579"/>
                    <a:pt x="452" y="580"/>
                    <a:pt x="453" y="581"/>
                  </a:cubicBezTo>
                  <a:cubicBezTo>
                    <a:pt x="453" y="581"/>
                    <a:pt x="453" y="581"/>
                    <a:pt x="453" y="581"/>
                  </a:cubicBezTo>
                  <a:cubicBezTo>
                    <a:pt x="453" y="581"/>
                    <a:pt x="453" y="581"/>
                    <a:pt x="453" y="581"/>
                  </a:cubicBezTo>
                  <a:cubicBezTo>
                    <a:pt x="454" y="580"/>
                    <a:pt x="454" y="580"/>
                    <a:pt x="455" y="580"/>
                  </a:cubicBezTo>
                  <a:cubicBezTo>
                    <a:pt x="455" y="580"/>
                    <a:pt x="455" y="579"/>
                    <a:pt x="455" y="579"/>
                  </a:cubicBezTo>
                  <a:cubicBezTo>
                    <a:pt x="455" y="579"/>
                    <a:pt x="455" y="579"/>
                    <a:pt x="455" y="579"/>
                  </a:cubicBezTo>
                  <a:cubicBezTo>
                    <a:pt x="456" y="579"/>
                    <a:pt x="456" y="579"/>
                    <a:pt x="456" y="579"/>
                  </a:cubicBezTo>
                  <a:cubicBezTo>
                    <a:pt x="456" y="581"/>
                    <a:pt x="456" y="581"/>
                    <a:pt x="456" y="581"/>
                  </a:cubicBezTo>
                  <a:cubicBezTo>
                    <a:pt x="454" y="581"/>
                    <a:pt x="454" y="581"/>
                    <a:pt x="454" y="581"/>
                  </a:cubicBezTo>
                  <a:cubicBezTo>
                    <a:pt x="454" y="581"/>
                    <a:pt x="454" y="581"/>
                    <a:pt x="454" y="581"/>
                  </a:cubicBezTo>
                  <a:cubicBezTo>
                    <a:pt x="454" y="581"/>
                    <a:pt x="454" y="581"/>
                    <a:pt x="454" y="581"/>
                  </a:cubicBezTo>
                  <a:cubicBezTo>
                    <a:pt x="454" y="582"/>
                    <a:pt x="454" y="582"/>
                    <a:pt x="454" y="582"/>
                  </a:cubicBezTo>
                  <a:cubicBezTo>
                    <a:pt x="455" y="582"/>
                    <a:pt x="454" y="582"/>
                    <a:pt x="455" y="583"/>
                  </a:cubicBezTo>
                  <a:cubicBezTo>
                    <a:pt x="453" y="583"/>
                    <a:pt x="450" y="587"/>
                    <a:pt x="449" y="589"/>
                  </a:cubicBezTo>
                  <a:cubicBezTo>
                    <a:pt x="448" y="590"/>
                    <a:pt x="448" y="591"/>
                    <a:pt x="447" y="592"/>
                  </a:cubicBezTo>
                  <a:cubicBezTo>
                    <a:pt x="448" y="593"/>
                    <a:pt x="448" y="592"/>
                    <a:pt x="448" y="593"/>
                  </a:cubicBezTo>
                  <a:cubicBezTo>
                    <a:pt x="448" y="593"/>
                    <a:pt x="448" y="593"/>
                    <a:pt x="448" y="593"/>
                  </a:cubicBezTo>
                  <a:cubicBezTo>
                    <a:pt x="448" y="593"/>
                    <a:pt x="449" y="594"/>
                    <a:pt x="449" y="594"/>
                  </a:cubicBezTo>
                  <a:cubicBezTo>
                    <a:pt x="449" y="594"/>
                    <a:pt x="448" y="595"/>
                    <a:pt x="449" y="596"/>
                  </a:cubicBezTo>
                  <a:cubicBezTo>
                    <a:pt x="449" y="597"/>
                    <a:pt x="450" y="597"/>
                    <a:pt x="450" y="599"/>
                  </a:cubicBezTo>
                  <a:cubicBezTo>
                    <a:pt x="449" y="599"/>
                    <a:pt x="449" y="599"/>
                    <a:pt x="449" y="599"/>
                  </a:cubicBezTo>
                  <a:cubicBezTo>
                    <a:pt x="449" y="601"/>
                    <a:pt x="449" y="601"/>
                    <a:pt x="449" y="601"/>
                  </a:cubicBezTo>
                  <a:cubicBezTo>
                    <a:pt x="450" y="602"/>
                    <a:pt x="451" y="602"/>
                    <a:pt x="453" y="603"/>
                  </a:cubicBezTo>
                  <a:cubicBezTo>
                    <a:pt x="453" y="603"/>
                    <a:pt x="453" y="604"/>
                    <a:pt x="453" y="604"/>
                  </a:cubicBezTo>
                  <a:cubicBezTo>
                    <a:pt x="454" y="604"/>
                    <a:pt x="454" y="604"/>
                    <a:pt x="454" y="604"/>
                  </a:cubicBezTo>
                  <a:cubicBezTo>
                    <a:pt x="454" y="604"/>
                    <a:pt x="454" y="604"/>
                    <a:pt x="454" y="604"/>
                  </a:cubicBezTo>
                  <a:cubicBezTo>
                    <a:pt x="454" y="605"/>
                    <a:pt x="455" y="605"/>
                    <a:pt x="455" y="605"/>
                  </a:cubicBezTo>
                  <a:cubicBezTo>
                    <a:pt x="455" y="606"/>
                    <a:pt x="455" y="606"/>
                    <a:pt x="455" y="606"/>
                  </a:cubicBezTo>
                  <a:cubicBezTo>
                    <a:pt x="455" y="606"/>
                    <a:pt x="456" y="607"/>
                    <a:pt x="456" y="607"/>
                  </a:cubicBezTo>
                  <a:cubicBezTo>
                    <a:pt x="456" y="608"/>
                    <a:pt x="456" y="608"/>
                    <a:pt x="456" y="608"/>
                  </a:cubicBezTo>
                  <a:cubicBezTo>
                    <a:pt x="457" y="609"/>
                    <a:pt x="458" y="609"/>
                    <a:pt x="459" y="610"/>
                  </a:cubicBezTo>
                  <a:cubicBezTo>
                    <a:pt x="459" y="611"/>
                    <a:pt x="459" y="611"/>
                    <a:pt x="459" y="612"/>
                  </a:cubicBezTo>
                  <a:cubicBezTo>
                    <a:pt x="460" y="613"/>
                    <a:pt x="462" y="614"/>
                    <a:pt x="463" y="614"/>
                  </a:cubicBezTo>
                  <a:cubicBezTo>
                    <a:pt x="463" y="615"/>
                    <a:pt x="463" y="615"/>
                    <a:pt x="463" y="615"/>
                  </a:cubicBezTo>
                  <a:cubicBezTo>
                    <a:pt x="463" y="616"/>
                    <a:pt x="463" y="616"/>
                    <a:pt x="463" y="616"/>
                  </a:cubicBezTo>
                  <a:cubicBezTo>
                    <a:pt x="463" y="616"/>
                    <a:pt x="463" y="616"/>
                    <a:pt x="463" y="616"/>
                  </a:cubicBezTo>
                  <a:cubicBezTo>
                    <a:pt x="464" y="617"/>
                    <a:pt x="464" y="617"/>
                    <a:pt x="465" y="617"/>
                  </a:cubicBezTo>
                  <a:cubicBezTo>
                    <a:pt x="465" y="618"/>
                    <a:pt x="465" y="618"/>
                    <a:pt x="465" y="618"/>
                  </a:cubicBezTo>
                  <a:cubicBezTo>
                    <a:pt x="465" y="618"/>
                    <a:pt x="465" y="618"/>
                    <a:pt x="465" y="618"/>
                  </a:cubicBezTo>
                  <a:cubicBezTo>
                    <a:pt x="466" y="619"/>
                    <a:pt x="466" y="620"/>
                    <a:pt x="466" y="621"/>
                  </a:cubicBezTo>
                  <a:cubicBezTo>
                    <a:pt x="466" y="621"/>
                    <a:pt x="467" y="621"/>
                    <a:pt x="467" y="622"/>
                  </a:cubicBezTo>
                  <a:cubicBezTo>
                    <a:pt x="467" y="624"/>
                    <a:pt x="467" y="624"/>
                    <a:pt x="467" y="624"/>
                  </a:cubicBezTo>
                  <a:cubicBezTo>
                    <a:pt x="467" y="624"/>
                    <a:pt x="467" y="624"/>
                    <a:pt x="467" y="624"/>
                  </a:cubicBezTo>
                  <a:cubicBezTo>
                    <a:pt x="468" y="625"/>
                    <a:pt x="468" y="625"/>
                    <a:pt x="468" y="626"/>
                  </a:cubicBezTo>
                  <a:cubicBezTo>
                    <a:pt x="468" y="626"/>
                    <a:pt x="468" y="626"/>
                    <a:pt x="468" y="626"/>
                  </a:cubicBezTo>
                  <a:cubicBezTo>
                    <a:pt x="468" y="629"/>
                    <a:pt x="468" y="629"/>
                    <a:pt x="468" y="629"/>
                  </a:cubicBezTo>
                  <a:cubicBezTo>
                    <a:pt x="469" y="629"/>
                    <a:pt x="469" y="629"/>
                    <a:pt x="469" y="629"/>
                  </a:cubicBezTo>
                  <a:cubicBezTo>
                    <a:pt x="469" y="630"/>
                    <a:pt x="469" y="630"/>
                    <a:pt x="469" y="630"/>
                  </a:cubicBezTo>
                  <a:cubicBezTo>
                    <a:pt x="469" y="630"/>
                    <a:pt x="469" y="630"/>
                    <a:pt x="469" y="630"/>
                  </a:cubicBezTo>
                  <a:cubicBezTo>
                    <a:pt x="469" y="631"/>
                    <a:pt x="469" y="631"/>
                    <a:pt x="469" y="631"/>
                  </a:cubicBezTo>
                  <a:cubicBezTo>
                    <a:pt x="469" y="631"/>
                    <a:pt x="469" y="631"/>
                    <a:pt x="469" y="631"/>
                  </a:cubicBezTo>
                  <a:cubicBezTo>
                    <a:pt x="469" y="633"/>
                    <a:pt x="469" y="633"/>
                    <a:pt x="469" y="633"/>
                  </a:cubicBezTo>
                  <a:cubicBezTo>
                    <a:pt x="469" y="633"/>
                    <a:pt x="469" y="633"/>
                    <a:pt x="469" y="634"/>
                  </a:cubicBezTo>
                  <a:cubicBezTo>
                    <a:pt x="469" y="634"/>
                    <a:pt x="470" y="634"/>
                    <a:pt x="470" y="634"/>
                  </a:cubicBezTo>
                  <a:cubicBezTo>
                    <a:pt x="470" y="635"/>
                    <a:pt x="470" y="635"/>
                    <a:pt x="470" y="635"/>
                  </a:cubicBezTo>
                  <a:cubicBezTo>
                    <a:pt x="471" y="636"/>
                    <a:pt x="471" y="636"/>
                    <a:pt x="471" y="636"/>
                  </a:cubicBezTo>
                  <a:cubicBezTo>
                    <a:pt x="471" y="636"/>
                    <a:pt x="471" y="636"/>
                    <a:pt x="471" y="636"/>
                  </a:cubicBezTo>
                  <a:cubicBezTo>
                    <a:pt x="472" y="637"/>
                    <a:pt x="471" y="638"/>
                    <a:pt x="471" y="640"/>
                  </a:cubicBezTo>
                  <a:cubicBezTo>
                    <a:pt x="472" y="640"/>
                    <a:pt x="473" y="640"/>
                    <a:pt x="473" y="640"/>
                  </a:cubicBezTo>
                  <a:cubicBezTo>
                    <a:pt x="473" y="640"/>
                    <a:pt x="473" y="640"/>
                    <a:pt x="473" y="640"/>
                  </a:cubicBezTo>
                  <a:cubicBezTo>
                    <a:pt x="474" y="641"/>
                    <a:pt x="474" y="642"/>
                    <a:pt x="474" y="643"/>
                  </a:cubicBezTo>
                  <a:cubicBezTo>
                    <a:pt x="474" y="643"/>
                    <a:pt x="474" y="643"/>
                    <a:pt x="474" y="643"/>
                  </a:cubicBezTo>
                  <a:cubicBezTo>
                    <a:pt x="474" y="643"/>
                    <a:pt x="475" y="644"/>
                    <a:pt x="475" y="645"/>
                  </a:cubicBezTo>
                  <a:cubicBezTo>
                    <a:pt x="475" y="645"/>
                    <a:pt x="475" y="645"/>
                    <a:pt x="475" y="645"/>
                  </a:cubicBezTo>
                  <a:cubicBezTo>
                    <a:pt x="476" y="647"/>
                    <a:pt x="476" y="648"/>
                    <a:pt x="476" y="651"/>
                  </a:cubicBezTo>
                  <a:cubicBezTo>
                    <a:pt x="475" y="651"/>
                    <a:pt x="475" y="651"/>
                    <a:pt x="475" y="651"/>
                  </a:cubicBezTo>
                  <a:cubicBezTo>
                    <a:pt x="475" y="652"/>
                    <a:pt x="475" y="652"/>
                    <a:pt x="476" y="653"/>
                  </a:cubicBezTo>
                  <a:cubicBezTo>
                    <a:pt x="477" y="653"/>
                    <a:pt x="477" y="653"/>
                    <a:pt x="477" y="653"/>
                  </a:cubicBezTo>
                  <a:cubicBezTo>
                    <a:pt x="477" y="653"/>
                    <a:pt x="477" y="653"/>
                    <a:pt x="477" y="653"/>
                  </a:cubicBezTo>
                  <a:cubicBezTo>
                    <a:pt x="477" y="653"/>
                    <a:pt x="477" y="653"/>
                    <a:pt x="477" y="653"/>
                  </a:cubicBezTo>
                  <a:cubicBezTo>
                    <a:pt x="477" y="654"/>
                    <a:pt x="477" y="654"/>
                    <a:pt x="477" y="654"/>
                  </a:cubicBezTo>
                  <a:cubicBezTo>
                    <a:pt x="477" y="654"/>
                    <a:pt x="477" y="654"/>
                    <a:pt x="477" y="654"/>
                  </a:cubicBezTo>
                  <a:cubicBezTo>
                    <a:pt x="477" y="654"/>
                    <a:pt x="478" y="655"/>
                    <a:pt x="478" y="656"/>
                  </a:cubicBezTo>
                  <a:cubicBezTo>
                    <a:pt x="479" y="656"/>
                    <a:pt x="479" y="656"/>
                    <a:pt x="479" y="656"/>
                  </a:cubicBezTo>
                  <a:cubicBezTo>
                    <a:pt x="479" y="657"/>
                    <a:pt x="479" y="657"/>
                    <a:pt x="479" y="657"/>
                  </a:cubicBezTo>
                  <a:cubicBezTo>
                    <a:pt x="479" y="657"/>
                    <a:pt x="479" y="657"/>
                    <a:pt x="479" y="657"/>
                  </a:cubicBezTo>
                  <a:cubicBezTo>
                    <a:pt x="479" y="658"/>
                    <a:pt x="479" y="658"/>
                    <a:pt x="479" y="658"/>
                  </a:cubicBezTo>
                  <a:cubicBezTo>
                    <a:pt x="479" y="658"/>
                    <a:pt x="479" y="658"/>
                    <a:pt x="479" y="658"/>
                  </a:cubicBezTo>
                  <a:cubicBezTo>
                    <a:pt x="479" y="658"/>
                    <a:pt x="480" y="659"/>
                    <a:pt x="480" y="660"/>
                  </a:cubicBezTo>
                  <a:cubicBezTo>
                    <a:pt x="480" y="660"/>
                    <a:pt x="481" y="660"/>
                    <a:pt x="481" y="660"/>
                  </a:cubicBezTo>
                  <a:cubicBezTo>
                    <a:pt x="481" y="661"/>
                    <a:pt x="481" y="661"/>
                    <a:pt x="481" y="661"/>
                  </a:cubicBezTo>
                  <a:cubicBezTo>
                    <a:pt x="482" y="661"/>
                    <a:pt x="482" y="661"/>
                    <a:pt x="482" y="661"/>
                  </a:cubicBezTo>
                  <a:cubicBezTo>
                    <a:pt x="483" y="661"/>
                    <a:pt x="483" y="662"/>
                    <a:pt x="483" y="662"/>
                  </a:cubicBezTo>
                  <a:cubicBezTo>
                    <a:pt x="484" y="662"/>
                    <a:pt x="484" y="662"/>
                    <a:pt x="484" y="662"/>
                  </a:cubicBezTo>
                  <a:cubicBezTo>
                    <a:pt x="484" y="663"/>
                    <a:pt x="484" y="663"/>
                    <a:pt x="484" y="663"/>
                  </a:cubicBezTo>
                  <a:cubicBezTo>
                    <a:pt x="485" y="663"/>
                    <a:pt x="486" y="664"/>
                    <a:pt x="487" y="665"/>
                  </a:cubicBezTo>
                  <a:cubicBezTo>
                    <a:pt x="487" y="666"/>
                    <a:pt x="487" y="666"/>
                    <a:pt x="487" y="666"/>
                  </a:cubicBezTo>
                  <a:cubicBezTo>
                    <a:pt x="488" y="666"/>
                    <a:pt x="489" y="666"/>
                    <a:pt x="489" y="666"/>
                  </a:cubicBezTo>
                  <a:cubicBezTo>
                    <a:pt x="490" y="667"/>
                    <a:pt x="490" y="667"/>
                    <a:pt x="490" y="667"/>
                  </a:cubicBezTo>
                  <a:cubicBezTo>
                    <a:pt x="491" y="667"/>
                    <a:pt x="491" y="667"/>
                    <a:pt x="491" y="667"/>
                  </a:cubicBezTo>
                  <a:cubicBezTo>
                    <a:pt x="491" y="668"/>
                    <a:pt x="491" y="668"/>
                    <a:pt x="491" y="668"/>
                  </a:cubicBezTo>
                  <a:cubicBezTo>
                    <a:pt x="492" y="668"/>
                    <a:pt x="492" y="668"/>
                    <a:pt x="492" y="668"/>
                  </a:cubicBezTo>
                  <a:cubicBezTo>
                    <a:pt x="492" y="668"/>
                    <a:pt x="492" y="668"/>
                    <a:pt x="492" y="668"/>
                  </a:cubicBezTo>
                  <a:cubicBezTo>
                    <a:pt x="494" y="668"/>
                    <a:pt x="494" y="668"/>
                    <a:pt x="494" y="668"/>
                  </a:cubicBezTo>
                  <a:cubicBezTo>
                    <a:pt x="494" y="669"/>
                    <a:pt x="494" y="669"/>
                    <a:pt x="494" y="669"/>
                  </a:cubicBezTo>
                  <a:cubicBezTo>
                    <a:pt x="495" y="669"/>
                    <a:pt x="495" y="669"/>
                    <a:pt x="496" y="669"/>
                  </a:cubicBezTo>
                  <a:cubicBezTo>
                    <a:pt x="496" y="670"/>
                    <a:pt x="496" y="670"/>
                    <a:pt x="496" y="670"/>
                  </a:cubicBezTo>
                  <a:cubicBezTo>
                    <a:pt x="497" y="670"/>
                    <a:pt x="497" y="671"/>
                    <a:pt x="498" y="671"/>
                  </a:cubicBezTo>
                  <a:cubicBezTo>
                    <a:pt x="498" y="671"/>
                    <a:pt x="498" y="671"/>
                    <a:pt x="498" y="671"/>
                  </a:cubicBezTo>
                  <a:cubicBezTo>
                    <a:pt x="499" y="671"/>
                    <a:pt x="499" y="671"/>
                    <a:pt x="499" y="671"/>
                  </a:cubicBezTo>
                  <a:cubicBezTo>
                    <a:pt x="499" y="672"/>
                    <a:pt x="499" y="672"/>
                    <a:pt x="499" y="672"/>
                  </a:cubicBezTo>
                  <a:cubicBezTo>
                    <a:pt x="500" y="672"/>
                    <a:pt x="500" y="672"/>
                    <a:pt x="500" y="672"/>
                  </a:cubicBezTo>
                  <a:cubicBezTo>
                    <a:pt x="500" y="672"/>
                    <a:pt x="500" y="672"/>
                    <a:pt x="500" y="672"/>
                  </a:cubicBezTo>
                  <a:cubicBezTo>
                    <a:pt x="501" y="672"/>
                    <a:pt x="501" y="672"/>
                    <a:pt x="501" y="672"/>
                  </a:cubicBezTo>
                  <a:cubicBezTo>
                    <a:pt x="501" y="673"/>
                    <a:pt x="501" y="673"/>
                    <a:pt x="501" y="673"/>
                  </a:cubicBezTo>
                  <a:cubicBezTo>
                    <a:pt x="503" y="674"/>
                    <a:pt x="501" y="673"/>
                    <a:pt x="502" y="674"/>
                  </a:cubicBezTo>
                  <a:cubicBezTo>
                    <a:pt x="503" y="675"/>
                    <a:pt x="503" y="675"/>
                    <a:pt x="503" y="675"/>
                  </a:cubicBezTo>
                  <a:cubicBezTo>
                    <a:pt x="503" y="676"/>
                    <a:pt x="503" y="676"/>
                    <a:pt x="503" y="676"/>
                  </a:cubicBezTo>
                  <a:cubicBezTo>
                    <a:pt x="504" y="676"/>
                    <a:pt x="504" y="677"/>
                    <a:pt x="505" y="677"/>
                  </a:cubicBezTo>
                  <a:cubicBezTo>
                    <a:pt x="505" y="679"/>
                    <a:pt x="505" y="679"/>
                    <a:pt x="505" y="679"/>
                  </a:cubicBezTo>
                  <a:cubicBezTo>
                    <a:pt x="506" y="679"/>
                    <a:pt x="506" y="679"/>
                    <a:pt x="506" y="679"/>
                  </a:cubicBezTo>
                  <a:cubicBezTo>
                    <a:pt x="506" y="681"/>
                    <a:pt x="506" y="682"/>
                    <a:pt x="506" y="683"/>
                  </a:cubicBezTo>
                  <a:cubicBezTo>
                    <a:pt x="508" y="687"/>
                    <a:pt x="507" y="692"/>
                    <a:pt x="506" y="696"/>
                  </a:cubicBezTo>
                  <a:cubicBezTo>
                    <a:pt x="506" y="697"/>
                    <a:pt x="507" y="698"/>
                    <a:pt x="507" y="700"/>
                  </a:cubicBezTo>
                  <a:cubicBezTo>
                    <a:pt x="506" y="700"/>
                    <a:pt x="506" y="700"/>
                    <a:pt x="506" y="700"/>
                  </a:cubicBezTo>
                  <a:cubicBezTo>
                    <a:pt x="506" y="702"/>
                    <a:pt x="506" y="702"/>
                    <a:pt x="506" y="702"/>
                  </a:cubicBezTo>
                  <a:cubicBezTo>
                    <a:pt x="506" y="702"/>
                    <a:pt x="506" y="702"/>
                    <a:pt x="506" y="702"/>
                  </a:cubicBezTo>
                  <a:cubicBezTo>
                    <a:pt x="506" y="705"/>
                    <a:pt x="505" y="708"/>
                    <a:pt x="505" y="711"/>
                  </a:cubicBezTo>
                  <a:cubicBezTo>
                    <a:pt x="505" y="711"/>
                    <a:pt x="504" y="711"/>
                    <a:pt x="504" y="711"/>
                  </a:cubicBezTo>
                  <a:cubicBezTo>
                    <a:pt x="504" y="712"/>
                    <a:pt x="504" y="713"/>
                    <a:pt x="504" y="714"/>
                  </a:cubicBezTo>
                  <a:cubicBezTo>
                    <a:pt x="505" y="715"/>
                    <a:pt x="505" y="715"/>
                    <a:pt x="505" y="715"/>
                  </a:cubicBezTo>
                  <a:cubicBezTo>
                    <a:pt x="505" y="716"/>
                    <a:pt x="504" y="719"/>
                    <a:pt x="504" y="720"/>
                  </a:cubicBezTo>
                  <a:cubicBezTo>
                    <a:pt x="504" y="726"/>
                    <a:pt x="504" y="726"/>
                    <a:pt x="504" y="726"/>
                  </a:cubicBezTo>
                  <a:cubicBezTo>
                    <a:pt x="504" y="726"/>
                    <a:pt x="504" y="726"/>
                    <a:pt x="504" y="726"/>
                  </a:cubicBezTo>
                  <a:cubicBezTo>
                    <a:pt x="504" y="728"/>
                    <a:pt x="504" y="728"/>
                    <a:pt x="504" y="728"/>
                  </a:cubicBezTo>
                  <a:cubicBezTo>
                    <a:pt x="504" y="728"/>
                    <a:pt x="504" y="728"/>
                    <a:pt x="504" y="728"/>
                  </a:cubicBezTo>
                  <a:cubicBezTo>
                    <a:pt x="504" y="729"/>
                    <a:pt x="504" y="730"/>
                    <a:pt x="504" y="730"/>
                  </a:cubicBezTo>
                  <a:cubicBezTo>
                    <a:pt x="503" y="730"/>
                    <a:pt x="503" y="730"/>
                    <a:pt x="503" y="730"/>
                  </a:cubicBezTo>
                  <a:cubicBezTo>
                    <a:pt x="503" y="732"/>
                    <a:pt x="504" y="732"/>
                    <a:pt x="504" y="733"/>
                  </a:cubicBezTo>
                  <a:cubicBezTo>
                    <a:pt x="503" y="733"/>
                    <a:pt x="503" y="733"/>
                    <a:pt x="503" y="733"/>
                  </a:cubicBezTo>
                  <a:cubicBezTo>
                    <a:pt x="503" y="734"/>
                    <a:pt x="503" y="734"/>
                    <a:pt x="503" y="734"/>
                  </a:cubicBezTo>
                  <a:cubicBezTo>
                    <a:pt x="503" y="734"/>
                    <a:pt x="503" y="734"/>
                    <a:pt x="503" y="734"/>
                  </a:cubicBezTo>
                  <a:cubicBezTo>
                    <a:pt x="503" y="735"/>
                    <a:pt x="503" y="736"/>
                    <a:pt x="503" y="736"/>
                  </a:cubicBezTo>
                  <a:cubicBezTo>
                    <a:pt x="503" y="737"/>
                    <a:pt x="503" y="738"/>
                    <a:pt x="503" y="739"/>
                  </a:cubicBezTo>
                  <a:cubicBezTo>
                    <a:pt x="502" y="739"/>
                    <a:pt x="502" y="739"/>
                    <a:pt x="502" y="740"/>
                  </a:cubicBezTo>
                  <a:cubicBezTo>
                    <a:pt x="502" y="741"/>
                    <a:pt x="502" y="742"/>
                    <a:pt x="502" y="744"/>
                  </a:cubicBezTo>
                  <a:cubicBezTo>
                    <a:pt x="501" y="744"/>
                    <a:pt x="501" y="744"/>
                    <a:pt x="501" y="744"/>
                  </a:cubicBezTo>
                  <a:cubicBezTo>
                    <a:pt x="501" y="747"/>
                    <a:pt x="501" y="747"/>
                    <a:pt x="501" y="747"/>
                  </a:cubicBezTo>
                  <a:cubicBezTo>
                    <a:pt x="501" y="747"/>
                    <a:pt x="501" y="747"/>
                    <a:pt x="501" y="747"/>
                  </a:cubicBezTo>
                  <a:cubicBezTo>
                    <a:pt x="501" y="748"/>
                    <a:pt x="501" y="748"/>
                    <a:pt x="501" y="748"/>
                  </a:cubicBezTo>
                  <a:cubicBezTo>
                    <a:pt x="500" y="748"/>
                    <a:pt x="500" y="748"/>
                    <a:pt x="500" y="748"/>
                  </a:cubicBezTo>
                  <a:cubicBezTo>
                    <a:pt x="500" y="750"/>
                    <a:pt x="500" y="750"/>
                    <a:pt x="500" y="750"/>
                  </a:cubicBezTo>
                  <a:cubicBezTo>
                    <a:pt x="500" y="750"/>
                    <a:pt x="500" y="750"/>
                    <a:pt x="500" y="750"/>
                  </a:cubicBezTo>
                  <a:cubicBezTo>
                    <a:pt x="500" y="751"/>
                    <a:pt x="500" y="751"/>
                    <a:pt x="500" y="751"/>
                  </a:cubicBezTo>
                  <a:cubicBezTo>
                    <a:pt x="500" y="751"/>
                    <a:pt x="500" y="751"/>
                    <a:pt x="500" y="751"/>
                  </a:cubicBezTo>
                  <a:cubicBezTo>
                    <a:pt x="499" y="754"/>
                    <a:pt x="502" y="755"/>
                    <a:pt x="501" y="758"/>
                  </a:cubicBezTo>
                  <a:cubicBezTo>
                    <a:pt x="501" y="758"/>
                    <a:pt x="501" y="758"/>
                    <a:pt x="501" y="758"/>
                  </a:cubicBezTo>
                  <a:cubicBezTo>
                    <a:pt x="501" y="761"/>
                    <a:pt x="501" y="761"/>
                    <a:pt x="501" y="761"/>
                  </a:cubicBezTo>
                  <a:cubicBezTo>
                    <a:pt x="500" y="762"/>
                    <a:pt x="500" y="762"/>
                    <a:pt x="500" y="762"/>
                  </a:cubicBezTo>
                  <a:cubicBezTo>
                    <a:pt x="500" y="762"/>
                    <a:pt x="500" y="763"/>
                    <a:pt x="500" y="764"/>
                  </a:cubicBezTo>
                  <a:cubicBezTo>
                    <a:pt x="499" y="764"/>
                    <a:pt x="499" y="764"/>
                    <a:pt x="499" y="764"/>
                  </a:cubicBezTo>
                  <a:cubicBezTo>
                    <a:pt x="500" y="766"/>
                    <a:pt x="500" y="767"/>
                    <a:pt x="500" y="769"/>
                  </a:cubicBezTo>
                  <a:cubicBezTo>
                    <a:pt x="501" y="769"/>
                    <a:pt x="501" y="769"/>
                    <a:pt x="501" y="769"/>
                  </a:cubicBezTo>
                  <a:cubicBezTo>
                    <a:pt x="501" y="770"/>
                    <a:pt x="500" y="770"/>
                    <a:pt x="500" y="770"/>
                  </a:cubicBezTo>
                  <a:cubicBezTo>
                    <a:pt x="500" y="778"/>
                    <a:pt x="500" y="778"/>
                    <a:pt x="500" y="778"/>
                  </a:cubicBezTo>
                  <a:cubicBezTo>
                    <a:pt x="499" y="778"/>
                    <a:pt x="500" y="779"/>
                    <a:pt x="498" y="779"/>
                  </a:cubicBezTo>
                  <a:cubicBezTo>
                    <a:pt x="498" y="781"/>
                    <a:pt x="498" y="781"/>
                    <a:pt x="498" y="781"/>
                  </a:cubicBezTo>
                  <a:cubicBezTo>
                    <a:pt x="498" y="782"/>
                    <a:pt x="498" y="781"/>
                    <a:pt x="498" y="782"/>
                  </a:cubicBezTo>
                  <a:cubicBezTo>
                    <a:pt x="498" y="782"/>
                    <a:pt x="499" y="782"/>
                    <a:pt x="499" y="783"/>
                  </a:cubicBezTo>
                  <a:cubicBezTo>
                    <a:pt x="498" y="783"/>
                    <a:pt x="498" y="783"/>
                    <a:pt x="498" y="783"/>
                  </a:cubicBezTo>
                  <a:cubicBezTo>
                    <a:pt x="498" y="785"/>
                    <a:pt x="498" y="785"/>
                    <a:pt x="498" y="785"/>
                  </a:cubicBezTo>
                  <a:cubicBezTo>
                    <a:pt x="498" y="785"/>
                    <a:pt x="497" y="785"/>
                    <a:pt x="497" y="785"/>
                  </a:cubicBezTo>
                  <a:cubicBezTo>
                    <a:pt x="497" y="789"/>
                    <a:pt x="497" y="789"/>
                    <a:pt x="497" y="789"/>
                  </a:cubicBezTo>
                  <a:cubicBezTo>
                    <a:pt x="496" y="789"/>
                    <a:pt x="496" y="789"/>
                    <a:pt x="496" y="789"/>
                  </a:cubicBezTo>
                  <a:cubicBezTo>
                    <a:pt x="496" y="790"/>
                    <a:pt x="496" y="790"/>
                    <a:pt x="496" y="790"/>
                  </a:cubicBezTo>
                  <a:cubicBezTo>
                    <a:pt x="496" y="790"/>
                    <a:pt x="496" y="790"/>
                    <a:pt x="496" y="790"/>
                  </a:cubicBezTo>
                  <a:cubicBezTo>
                    <a:pt x="496" y="791"/>
                    <a:pt x="495" y="792"/>
                    <a:pt x="495" y="793"/>
                  </a:cubicBezTo>
                  <a:cubicBezTo>
                    <a:pt x="495" y="793"/>
                    <a:pt x="495" y="793"/>
                    <a:pt x="495" y="793"/>
                  </a:cubicBezTo>
                  <a:cubicBezTo>
                    <a:pt x="495" y="794"/>
                    <a:pt x="495" y="794"/>
                    <a:pt x="495" y="794"/>
                  </a:cubicBezTo>
                  <a:cubicBezTo>
                    <a:pt x="494" y="794"/>
                    <a:pt x="494" y="794"/>
                    <a:pt x="494" y="794"/>
                  </a:cubicBezTo>
                  <a:cubicBezTo>
                    <a:pt x="494" y="796"/>
                    <a:pt x="495" y="796"/>
                    <a:pt x="495" y="796"/>
                  </a:cubicBezTo>
                  <a:cubicBezTo>
                    <a:pt x="495" y="798"/>
                    <a:pt x="495" y="799"/>
                    <a:pt x="495" y="801"/>
                  </a:cubicBezTo>
                  <a:cubicBezTo>
                    <a:pt x="494" y="801"/>
                    <a:pt x="494" y="801"/>
                    <a:pt x="494" y="801"/>
                  </a:cubicBezTo>
                  <a:cubicBezTo>
                    <a:pt x="494" y="802"/>
                    <a:pt x="494" y="802"/>
                    <a:pt x="494" y="802"/>
                  </a:cubicBezTo>
                  <a:cubicBezTo>
                    <a:pt x="493" y="803"/>
                    <a:pt x="493" y="803"/>
                    <a:pt x="493" y="803"/>
                  </a:cubicBezTo>
                  <a:cubicBezTo>
                    <a:pt x="493" y="803"/>
                    <a:pt x="493" y="805"/>
                    <a:pt x="492" y="805"/>
                  </a:cubicBezTo>
                  <a:cubicBezTo>
                    <a:pt x="492" y="806"/>
                    <a:pt x="491" y="806"/>
                    <a:pt x="491" y="806"/>
                  </a:cubicBezTo>
                  <a:cubicBezTo>
                    <a:pt x="491" y="807"/>
                    <a:pt x="491" y="809"/>
                    <a:pt x="492" y="810"/>
                  </a:cubicBezTo>
                  <a:cubicBezTo>
                    <a:pt x="490" y="810"/>
                    <a:pt x="490" y="810"/>
                    <a:pt x="489" y="811"/>
                  </a:cubicBezTo>
                  <a:cubicBezTo>
                    <a:pt x="489" y="811"/>
                    <a:pt x="489" y="811"/>
                    <a:pt x="489" y="811"/>
                  </a:cubicBezTo>
                  <a:cubicBezTo>
                    <a:pt x="490" y="812"/>
                    <a:pt x="490" y="812"/>
                    <a:pt x="490" y="812"/>
                  </a:cubicBezTo>
                  <a:cubicBezTo>
                    <a:pt x="490" y="812"/>
                    <a:pt x="489" y="814"/>
                    <a:pt x="489" y="814"/>
                  </a:cubicBezTo>
                  <a:cubicBezTo>
                    <a:pt x="490" y="814"/>
                    <a:pt x="490" y="815"/>
                    <a:pt x="490" y="815"/>
                  </a:cubicBezTo>
                  <a:cubicBezTo>
                    <a:pt x="491" y="817"/>
                    <a:pt x="489" y="817"/>
                    <a:pt x="490" y="818"/>
                  </a:cubicBezTo>
                  <a:cubicBezTo>
                    <a:pt x="490" y="818"/>
                    <a:pt x="490" y="818"/>
                    <a:pt x="490" y="818"/>
                  </a:cubicBezTo>
                  <a:cubicBezTo>
                    <a:pt x="490" y="819"/>
                    <a:pt x="490" y="819"/>
                    <a:pt x="490" y="819"/>
                  </a:cubicBezTo>
                  <a:cubicBezTo>
                    <a:pt x="490" y="819"/>
                    <a:pt x="490" y="819"/>
                    <a:pt x="490" y="819"/>
                  </a:cubicBezTo>
                  <a:cubicBezTo>
                    <a:pt x="491" y="820"/>
                    <a:pt x="490" y="819"/>
                    <a:pt x="490" y="820"/>
                  </a:cubicBezTo>
                  <a:cubicBezTo>
                    <a:pt x="490" y="820"/>
                    <a:pt x="490" y="820"/>
                    <a:pt x="490" y="820"/>
                  </a:cubicBezTo>
                  <a:cubicBezTo>
                    <a:pt x="490" y="822"/>
                    <a:pt x="490" y="822"/>
                    <a:pt x="490" y="822"/>
                  </a:cubicBezTo>
                  <a:cubicBezTo>
                    <a:pt x="491" y="822"/>
                    <a:pt x="491" y="822"/>
                    <a:pt x="491" y="822"/>
                  </a:cubicBezTo>
                  <a:cubicBezTo>
                    <a:pt x="491" y="823"/>
                    <a:pt x="491" y="823"/>
                    <a:pt x="491" y="823"/>
                  </a:cubicBezTo>
                  <a:cubicBezTo>
                    <a:pt x="491" y="823"/>
                    <a:pt x="491" y="823"/>
                    <a:pt x="491" y="823"/>
                  </a:cubicBezTo>
                  <a:cubicBezTo>
                    <a:pt x="491" y="825"/>
                    <a:pt x="491" y="827"/>
                    <a:pt x="491" y="828"/>
                  </a:cubicBezTo>
                  <a:cubicBezTo>
                    <a:pt x="490" y="828"/>
                    <a:pt x="490" y="828"/>
                    <a:pt x="490" y="828"/>
                  </a:cubicBezTo>
                  <a:cubicBezTo>
                    <a:pt x="490" y="829"/>
                    <a:pt x="489" y="829"/>
                    <a:pt x="489" y="829"/>
                  </a:cubicBezTo>
                  <a:cubicBezTo>
                    <a:pt x="489" y="832"/>
                    <a:pt x="489" y="832"/>
                    <a:pt x="489" y="832"/>
                  </a:cubicBezTo>
                  <a:cubicBezTo>
                    <a:pt x="489" y="832"/>
                    <a:pt x="489" y="832"/>
                    <a:pt x="489" y="832"/>
                  </a:cubicBezTo>
                  <a:cubicBezTo>
                    <a:pt x="489" y="833"/>
                    <a:pt x="488" y="835"/>
                    <a:pt x="488" y="837"/>
                  </a:cubicBezTo>
                  <a:cubicBezTo>
                    <a:pt x="488" y="837"/>
                    <a:pt x="488" y="837"/>
                    <a:pt x="488" y="837"/>
                  </a:cubicBezTo>
                  <a:cubicBezTo>
                    <a:pt x="488" y="840"/>
                    <a:pt x="488" y="840"/>
                    <a:pt x="488" y="840"/>
                  </a:cubicBezTo>
                  <a:cubicBezTo>
                    <a:pt x="489" y="840"/>
                    <a:pt x="489" y="840"/>
                    <a:pt x="489" y="840"/>
                  </a:cubicBezTo>
                  <a:cubicBezTo>
                    <a:pt x="489" y="840"/>
                    <a:pt x="489" y="841"/>
                    <a:pt x="489" y="842"/>
                  </a:cubicBezTo>
                  <a:cubicBezTo>
                    <a:pt x="490" y="842"/>
                    <a:pt x="490" y="842"/>
                    <a:pt x="490" y="842"/>
                  </a:cubicBezTo>
                  <a:cubicBezTo>
                    <a:pt x="491" y="840"/>
                    <a:pt x="491" y="840"/>
                    <a:pt x="492" y="839"/>
                  </a:cubicBezTo>
                  <a:cubicBezTo>
                    <a:pt x="492" y="839"/>
                    <a:pt x="492" y="839"/>
                    <a:pt x="492" y="839"/>
                  </a:cubicBezTo>
                  <a:cubicBezTo>
                    <a:pt x="492" y="840"/>
                    <a:pt x="492" y="840"/>
                    <a:pt x="492" y="840"/>
                  </a:cubicBezTo>
                  <a:cubicBezTo>
                    <a:pt x="493" y="840"/>
                    <a:pt x="493" y="840"/>
                    <a:pt x="494" y="841"/>
                  </a:cubicBezTo>
                  <a:cubicBezTo>
                    <a:pt x="494" y="843"/>
                    <a:pt x="494" y="842"/>
                    <a:pt x="493" y="843"/>
                  </a:cubicBezTo>
                  <a:cubicBezTo>
                    <a:pt x="492" y="843"/>
                    <a:pt x="492" y="843"/>
                    <a:pt x="492" y="843"/>
                  </a:cubicBezTo>
                  <a:cubicBezTo>
                    <a:pt x="493" y="843"/>
                    <a:pt x="493" y="844"/>
                    <a:pt x="493" y="845"/>
                  </a:cubicBezTo>
                  <a:cubicBezTo>
                    <a:pt x="493" y="847"/>
                    <a:pt x="492" y="849"/>
                    <a:pt x="493" y="850"/>
                  </a:cubicBezTo>
                  <a:cubicBezTo>
                    <a:pt x="493" y="850"/>
                    <a:pt x="493" y="851"/>
                    <a:pt x="492" y="851"/>
                  </a:cubicBezTo>
                  <a:cubicBezTo>
                    <a:pt x="492" y="851"/>
                    <a:pt x="492" y="850"/>
                    <a:pt x="492" y="850"/>
                  </a:cubicBezTo>
                  <a:cubicBezTo>
                    <a:pt x="492" y="851"/>
                    <a:pt x="491" y="852"/>
                    <a:pt x="491" y="853"/>
                  </a:cubicBezTo>
                  <a:cubicBezTo>
                    <a:pt x="492" y="853"/>
                    <a:pt x="492" y="853"/>
                    <a:pt x="492" y="853"/>
                  </a:cubicBezTo>
                  <a:cubicBezTo>
                    <a:pt x="492" y="855"/>
                    <a:pt x="492" y="855"/>
                    <a:pt x="493" y="857"/>
                  </a:cubicBezTo>
                  <a:cubicBezTo>
                    <a:pt x="492" y="857"/>
                    <a:pt x="491" y="858"/>
                    <a:pt x="490" y="858"/>
                  </a:cubicBezTo>
                  <a:cubicBezTo>
                    <a:pt x="490" y="860"/>
                    <a:pt x="490" y="860"/>
                    <a:pt x="491" y="860"/>
                  </a:cubicBezTo>
                  <a:cubicBezTo>
                    <a:pt x="491" y="861"/>
                    <a:pt x="491" y="860"/>
                    <a:pt x="491" y="861"/>
                  </a:cubicBezTo>
                  <a:cubicBezTo>
                    <a:pt x="491" y="861"/>
                    <a:pt x="491" y="861"/>
                    <a:pt x="491" y="861"/>
                  </a:cubicBezTo>
                  <a:cubicBezTo>
                    <a:pt x="490" y="861"/>
                    <a:pt x="490" y="861"/>
                    <a:pt x="489" y="861"/>
                  </a:cubicBezTo>
                  <a:cubicBezTo>
                    <a:pt x="489" y="862"/>
                    <a:pt x="489" y="862"/>
                    <a:pt x="490" y="862"/>
                  </a:cubicBezTo>
                  <a:cubicBezTo>
                    <a:pt x="490" y="862"/>
                    <a:pt x="490" y="862"/>
                    <a:pt x="490" y="862"/>
                  </a:cubicBezTo>
                  <a:cubicBezTo>
                    <a:pt x="490" y="863"/>
                    <a:pt x="489" y="863"/>
                    <a:pt x="489" y="863"/>
                  </a:cubicBezTo>
                  <a:cubicBezTo>
                    <a:pt x="489" y="864"/>
                    <a:pt x="489" y="865"/>
                    <a:pt x="489" y="867"/>
                  </a:cubicBezTo>
                  <a:cubicBezTo>
                    <a:pt x="489" y="867"/>
                    <a:pt x="489" y="867"/>
                    <a:pt x="489" y="867"/>
                  </a:cubicBezTo>
                  <a:cubicBezTo>
                    <a:pt x="489" y="869"/>
                    <a:pt x="489" y="869"/>
                    <a:pt x="489" y="869"/>
                  </a:cubicBezTo>
                  <a:cubicBezTo>
                    <a:pt x="490" y="869"/>
                    <a:pt x="490" y="869"/>
                    <a:pt x="490" y="869"/>
                  </a:cubicBezTo>
                  <a:cubicBezTo>
                    <a:pt x="490" y="870"/>
                    <a:pt x="489" y="870"/>
                    <a:pt x="489" y="871"/>
                  </a:cubicBezTo>
                  <a:cubicBezTo>
                    <a:pt x="489" y="871"/>
                    <a:pt x="489" y="871"/>
                    <a:pt x="489" y="871"/>
                  </a:cubicBezTo>
                  <a:cubicBezTo>
                    <a:pt x="489" y="876"/>
                    <a:pt x="489" y="876"/>
                    <a:pt x="489" y="876"/>
                  </a:cubicBezTo>
                  <a:cubicBezTo>
                    <a:pt x="488" y="876"/>
                    <a:pt x="488" y="876"/>
                    <a:pt x="488" y="877"/>
                  </a:cubicBezTo>
                  <a:cubicBezTo>
                    <a:pt x="487" y="877"/>
                    <a:pt x="487" y="877"/>
                    <a:pt x="487" y="877"/>
                  </a:cubicBezTo>
                  <a:cubicBezTo>
                    <a:pt x="487" y="875"/>
                    <a:pt x="487" y="875"/>
                    <a:pt x="487" y="875"/>
                  </a:cubicBezTo>
                  <a:cubicBezTo>
                    <a:pt x="486" y="875"/>
                    <a:pt x="486" y="875"/>
                    <a:pt x="486" y="875"/>
                  </a:cubicBezTo>
                  <a:cubicBezTo>
                    <a:pt x="486" y="876"/>
                    <a:pt x="486" y="876"/>
                    <a:pt x="486" y="876"/>
                  </a:cubicBezTo>
                  <a:cubicBezTo>
                    <a:pt x="484" y="876"/>
                    <a:pt x="484" y="876"/>
                    <a:pt x="484" y="876"/>
                  </a:cubicBezTo>
                  <a:cubicBezTo>
                    <a:pt x="484" y="876"/>
                    <a:pt x="484" y="876"/>
                    <a:pt x="485" y="875"/>
                  </a:cubicBezTo>
                  <a:cubicBezTo>
                    <a:pt x="485" y="874"/>
                    <a:pt x="485" y="874"/>
                    <a:pt x="485" y="874"/>
                  </a:cubicBezTo>
                  <a:cubicBezTo>
                    <a:pt x="484" y="875"/>
                    <a:pt x="484" y="876"/>
                    <a:pt x="483" y="876"/>
                  </a:cubicBezTo>
                  <a:cubicBezTo>
                    <a:pt x="483" y="875"/>
                    <a:pt x="483" y="875"/>
                    <a:pt x="483" y="874"/>
                  </a:cubicBezTo>
                  <a:cubicBezTo>
                    <a:pt x="483" y="874"/>
                    <a:pt x="483" y="874"/>
                    <a:pt x="483" y="874"/>
                  </a:cubicBezTo>
                  <a:cubicBezTo>
                    <a:pt x="483" y="873"/>
                    <a:pt x="483" y="873"/>
                    <a:pt x="483" y="873"/>
                  </a:cubicBezTo>
                  <a:cubicBezTo>
                    <a:pt x="481" y="874"/>
                    <a:pt x="480" y="874"/>
                    <a:pt x="479" y="875"/>
                  </a:cubicBezTo>
                  <a:cubicBezTo>
                    <a:pt x="480" y="875"/>
                    <a:pt x="480" y="876"/>
                    <a:pt x="481" y="876"/>
                  </a:cubicBezTo>
                  <a:cubicBezTo>
                    <a:pt x="480" y="878"/>
                    <a:pt x="479" y="878"/>
                    <a:pt x="479" y="881"/>
                  </a:cubicBezTo>
                  <a:cubicBezTo>
                    <a:pt x="479" y="881"/>
                    <a:pt x="479" y="881"/>
                    <a:pt x="479" y="881"/>
                  </a:cubicBezTo>
                  <a:cubicBezTo>
                    <a:pt x="479" y="880"/>
                    <a:pt x="479" y="880"/>
                    <a:pt x="479" y="879"/>
                  </a:cubicBezTo>
                  <a:cubicBezTo>
                    <a:pt x="481" y="879"/>
                    <a:pt x="481" y="879"/>
                    <a:pt x="481" y="879"/>
                  </a:cubicBezTo>
                  <a:cubicBezTo>
                    <a:pt x="481" y="878"/>
                    <a:pt x="481" y="878"/>
                    <a:pt x="481" y="878"/>
                  </a:cubicBezTo>
                  <a:cubicBezTo>
                    <a:pt x="481" y="878"/>
                    <a:pt x="481" y="878"/>
                    <a:pt x="481" y="878"/>
                  </a:cubicBezTo>
                  <a:cubicBezTo>
                    <a:pt x="481" y="879"/>
                    <a:pt x="481" y="879"/>
                    <a:pt x="481" y="879"/>
                  </a:cubicBezTo>
                  <a:cubicBezTo>
                    <a:pt x="481" y="880"/>
                    <a:pt x="481" y="880"/>
                    <a:pt x="481" y="881"/>
                  </a:cubicBezTo>
                  <a:cubicBezTo>
                    <a:pt x="483" y="881"/>
                    <a:pt x="483" y="881"/>
                    <a:pt x="483" y="881"/>
                  </a:cubicBezTo>
                  <a:cubicBezTo>
                    <a:pt x="483" y="880"/>
                    <a:pt x="483" y="880"/>
                    <a:pt x="483" y="880"/>
                  </a:cubicBezTo>
                  <a:cubicBezTo>
                    <a:pt x="484" y="880"/>
                    <a:pt x="485" y="880"/>
                    <a:pt x="486" y="880"/>
                  </a:cubicBezTo>
                  <a:cubicBezTo>
                    <a:pt x="486" y="881"/>
                    <a:pt x="486" y="881"/>
                    <a:pt x="486" y="881"/>
                  </a:cubicBezTo>
                  <a:cubicBezTo>
                    <a:pt x="487" y="881"/>
                    <a:pt x="487" y="881"/>
                    <a:pt x="487" y="881"/>
                  </a:cubicBezTo>
                  <a:cubicBezTo>
                    <a:pt x="486" y="882"/>
                    <a:pt x="486" y="883"/>
                    <a:pt x="486" y="883"/>
                  </a:cubicBezTo>
                  <a:cubicBezTo>
                    <a:pt x="487" y="883"/>
                    <a:pt x="487" y="883"/>
                    <a:pt x="487" y="883"/>
                  </a:cubicBezTo>
                  <a:cubicBezTo>
                    <a:pt x="486" y="885"/>
                    <a:pt x="486" y="884"/>
                    <a:pt x="486" y="886"/>
                  </a:cubicBezTo>
                  <a:cubicBezTo>
                    <a:pt x="487" y="886"/>
                    <a:pt x="486" y="886"/>
                    <a:pt x="487" y="886"/>
                  </a:cubicBezTo>
                  <a:cubicBezTo>
                    <a:pt x="487" y="886"/>
                    <a:pt x="487" y="886"/>
                    <a:pt x="487" y="886"/>
                  </a:cubicBezTo>
                  <a:cubicBezTo>
                    <a:pt x="487" y="887"/>
                    <a:pt x="487" y="887"/>
                    <a:pt x="487" y="887"/>
                  </a:cubicBezTo>
                  <a:cubicBezTo>
                    <a:pt x="486" y="887"/>
                    <a:pt x="486" y="887"/>
                    <a:pt x="485" y="887"/>
                  </a:cubicBezTo>
                  <a:cubicBezTo>
                    <a:pt x="485" y="887"/>
                    <a:pt x="485" y="887"/>
                    <a:pt x="485" y="887"/>
                  </a:cubicBezTo>
                  <a:cubicBezTo>
                    <a:pt x="485" y="887"/>
                    <a:pt x="485" y="887"/>
                    <a:pt x="485" y="887"/>
                  </a:cubicBezTo>
                  <a:cubicBezTo>
                    <a:pt x="485" y="888"/>
                    <a:pt x="485" y="888"/>
                    <a:pt x="485" y="888"/>
                  </a:cubicBezTo>
                  <a:cubicBezTo>
                    <a:pt x="485" y="888"/>
                    <a:pt x="485" y="888"/>
                    <a:pt x="485" y="888"/>
                  </a:cubicBezTo>
                  <a:cubicBezTo>
                    <a:pt x="485" y="893"/>
                    <a:pt x="485" y="893"/>
                    <a:pt x="485" y="893"/>
                  </a:cubicBezTo>
                  <a:cubicBezTo>
                    <a:pt x="485" y="893"/>
                    <a:pt x="485" y="893"/>
                    <a:pt x="485" y="893"/>
                  </a:cubicBezTo>
                  <a:cubicBezTo>
                    <a:pt x="485" y="893"/>
                    <a:pt x="486" y="894"/>
                    <a:pt x="486" y="894"/>
                  </a:cubicBezTo>
                  <a:cubicBezTo>
                    <a:pt x="485" y="894"/>
                    <a:pt x="485" y="894"/>
                    <a:pt x="485" y="894"/>
                  </a:cubicBezTo>
                  <a:cubicBezTo>
                    <a:pt x="485" y="896"/>
                    <a:pt x="485" y="898"/>
                    <a:pt x="485" y="899"/>
                  </a:cubicBezTo>
                  <a:cubicBezTo>
                    <a:pt x="486" y="899"/>
                    <a:pt x="486" y="899"/>
                    <a:pt x="486" y="899"/>
                  </a:cubicBezTo>
                  <a:cubicBezTo>
                    <a:pt x="486" y="898"/>
                    <a:pt x="486" y="898"/>
                    <a:pt x="486" y="898"/>
                  </a:cubicBezTo>
                  <a:cubicBezTo>
                    <a:pt x="486" y="898"/>
                    <a:pt x="487" y="898"/>
                    <a:pt x="487" y="897"/>
                  </a:cubicBezTo>
                  <a:cubicBezTo>
                    <a:pt x="487" y="897"/>
                    <a:pt x="487" y="897"/>
                    <a:pt x="487" y="897"/>
                  </a:cubicBezTo>
                  <a:cubicBezTo>
                    <a:pt x="486" y="899"/>
                    <a:pt x="486" y="899"/>
                    <a:pt x="487" y="901"/>
                  </a:cubicBezTo>
                  <a:cubicBezTo>
                    <a:pt x="486" y="901"/>
                    <a:pt x="486" y="901"/>
                    <a:pt x="485" y="901"/>
                  </a:cubicBezTo>
                  <a:cubicBezTo>
                    <a:pt x="485" y="901"/>
                    <a:pt x="485" y="901"/>
                    <a:pt x="485" y="901"/>
                  </a:cubicBezTo>
                  <a:cubicBezTo>
                    <a:pt x="485" y="903"/>
                    <a:pt x="485" y="903"/>
                    <a:pt x="485" y="903"/>
                  </a:cubicBezTo>
                  <a:cubicBezTo>
                    <a:pt x="484" y="903"/>
                    <a:pt x="484" y="903"/>
                    <a:pt x="484" y="903"/>
                  </a:cubicBezTo>
                  <a:cubicBezTo>
                    <a:pt x="484" y="905"/>
                    <a:pt x="483" y="905"/>
                    <a:pt x="483" y="907"/>
                  </a:cubicBezTo>
                  <a:cubicBezTo>
                    <a:pt x="485" y="907"/>
                    <a:pt x="486" y="907"/>
                    <a:pt x="487" y="908"/>
                  </a:cubicBezTo>
                  <a:cubicBezTo>
                    <a:pt x="486" y="908"/>
                    <a:pt x="486" y="908"/>
                    <a:pt x="486" y="908"/>
                  </a:cubicBezTo>
                  <a:cubicBezTo>
                    <a:pt x="486" y="909"/>
                    <a:pt x="486" y="909"/>
                    <a:pt x="486" y="909"/>
                  </a:cubicBezTo>
                  <a:cubicBezTo>
                    <a:pt x="487" y="910"/>
                    <a:pt x="486" y="910"/>
                    <a:pt x="488" y="910"/>
                  </a:cubicBezTo>
                  <a:cubicBezTo>
                    <a:pt x="488" y="911"/>
                    <a:pt x="488" y="911"/>
                    <a:pt x="488" y="911"/>
                  </a:cubicBezTo>
                  <a:cubicBezTo>
                    <a:pt x="487" y="911"/>
                    <a:pt x="486" y="911"/>
                    <a:pt x="485" y="912"/>
                  </a:cubicBezTo>
                  <a:cubicBezTo>
                    <a:pt x="485" y="915"/>
                    <a:pt x="486" y="913"/>
                    <a:pt x="487" y="915"/>
                  </a:cubicBezTo>
                  <a:cubicBezTo>
                    <a:pt x="487" y="916"/>
                    <a:pt x="487" y="916"/>
                    <a:pt x="487" y="916"/>
                  </a:cubicBezTo>
                  <a:cubicBezTo>
                    <a:pt x="488" y="916"/>
                    <a:pt x="488" y="916"/>
                    <a:pt x="488" y="916"/>
                  </a:cubicBezTo>
                  <a:cubicBezTo>
                    <a:pt x="488" y="917"/>
                    <a:pt x="488" y="917"/>
                    <a:pt x="488" y="917"/>
                  </a:cubicBezTo>
                  <a:cubicBezTo>
                    <a:pt x="486" y="917"/>
                    <a:pt x="486" y="917"/>
                    <a:pt x="486" y="917"/>
                  </a:cubicBezTo>
                  <a:cubicBezTo>
                    <a:pt x="486" y="918"/>
                    <a:pt x="486" y="918"/>
                    <a:pt x="486" y="918"/>
                  </a:cubicBezTo>
                  <a:cubicBezTo>
                    <a:pt x="485" y="918"/>
                    <a:pt x="485" y="918"/>
                    <a:pt x="484" y="917"/>
                  </a:cubicBezTo>
                  <a:cubicBezTo>
                    <a:pt x="484" y="918"/>
                    <a:pt x="484" y="918"/>
                    <a:pt x="484" y="918"/>
                  </a:cubicBezTo>
                  <a:cubicBezTo>
                    <a:pt x="484" y="918"/>
                    <a:pt x="484" y="918"/>
                    <a:pt x="484" y="918"/>
                  </a:cubicBezTo>
                  <a:cubicBezTo>
                    <a:pt x="484" y="918"/>
                    <a:pt x="484" y="919"/>
                    <a:pt x="485" y="919"/>
                  </a:cubicBezTo>
                  <a:cubicBezTo>
                    <a:pt x="485" y="919"/>
                    <a:pt x="485" y="919"/>
                    <a:pt x="485" y="919"/>
                  </a:cubicBezTo>
                  <a:cubicBezTo>
                    <a:pt x="486" y="919"/>
                    <a:pt x="486" y="919"/>
                    <a:pt x="486" y="919"/>
                  </a:cubicBezTo>
                  <a:cubicBezTo>
                    <a:pt x="487" y="919"/>
                    <a:pt x="487" y="919"/>
                    <a:pt x="487" y="919"/>
                  </a:cubicBezTo>
                  <a:cubicBezTo>
                    <a:pt x="487" y="918"/>
                    <a:pt x="487" y="918"/>
                    <a:pt x="487" y="918"/>
                  </a:cubicBezTo>
                  <a:cubicBezTo>
                    <a:pt x="488" y="918"/>
                    <a:pt x="488" y="918"/>
                    <a:pt x="488" y="918"/>
                  </a:cubicBezTo>
                  <a:cubicBezTo>
                    <a:pt x="488" y="920"/>
                    <a:pt x="488" y="920"/>
                    <a:pt x="488" y="920"/>
                  </a:cubicBezTo>
                  <a:cubicBezTo>
                    <a:pt x="489" y="920"/>
                    <a:pt x="489" y="920"/>
                    <a:pt x="489" y="920"/>
                  </a:cubicBezTo>
                  <a:cubicBezTo>
                    <a:pt x="489" y="920"/>
                    <a:pt x="489" y="920"/>
                    <a:pt x="489" y="920"/>
                  </a:cubicBezTo>
                  <a:cubicBezTo>
                    <a:pt x="489" y="920"/>
                    <a:pt x="490" y="919"/>
                    <a:pt x="490" y="919"/>
                  </a:cubicBezTo>
                  <a:cubicBezTo>
                    <a:pt x="490" y="919"/>
                    <a:pt x="490" y="919"/>
                    <a:pt x="490" y="919"/>
                  </a:cubicBezTo>
                  <a:cubicBezTo>
                    <a:pt x="490" y="919"/>
                    <a:pt x="490" y="919"/>
                    <a:pt x="490" y="919"/>
                  </a:cubicBezTo>
                  <a:cubicBezTo>
                    <a:pt x="490" y="918"/>
                    <a:pt x="490" y="918"/>
                    <a:pt x="490" y="918"/>
                  </a:cubicBezTo>
                  <a:cubicBezTo>
                    <a:pt x="491" y="918"/>
                    <a:pt x="491" y="918"/>
                    <a:pt x="491" y="918"/>
                  </a:cubicBezTo>
                  <a:cubicBezTo>
                    <a:pt x="491" y="918"/>
                    <a:pt x="491" y="917"/>
                    <a:pt x="491" y="917"/>
                  </a:cubicBezTo>
                  <a:cubicBezTo>
                    <a:pt x="492" y="917"/>
                    <a:pt x="492" y="917"/>
                    <a:pt x="492" y="917"/>
                  </a:cubicBezTo>
                  <a:cubicBezTo>
                    <a:pt x="492" y="917"/>
                    <a:pt x="492" y="917"/>
                    <a:pt x="492" y="917"/>
                  </a:cubicBezTo>
                  <a:cubicBezTo>
                    <a:pt x="493" y="918"/>
                    <a:pt x="493" y="918"/>
                    <a:pt x="494" y="917"/>
                  </a:cubicBezTo>
                  <a:cubicBezTo>
                    <a:pt x="494" y="918"/>
                    <a:pt x="494" y="918"/>
                    <a:pt x="494" y="918"/>
                  </a:cubicBezTo>
                  <a:cubicBezTo>
                    <a:pt x="493" y="918"/>
                    <a:pt x="493" y="919"/>
                    <a:pt x="492" y="919"/>
                  </a:cubicBezTo>
                  <a:cubicBezTo>
                    <a:pt x="492" y="919"/>
                    <a:pt x="492" y="919"/>
                    <a:pt x="492" y="919"/>
                  </a:cubicBezTo>
                  <a:cubicBezTo>
                    <a:pt x="492" y="919"/>
                    <a:pt x="492" y="919"/>
                    <a:pt x="491" y="919"/>
                  </a:cubicBezTo>
                  <a:cubicBezTo>
                    <a:pt x="491" y="920"/>
                    <a:pt x="491" y="921"/>
                    <a:pt x="491" y="922"/>
                  </a:cubicBezTo>
                  <a:cubicBezTo>
                    <a:pt x="490" y="922"/>
                    <a:pt x="490" y="922"/>
                    <a:pt x="490" y="922"/>
                  </a:cubicBezTo>
                  <a:cubicBezTo>
                    <a:pt x="490" y="921"/>
                    <a:pt x="490" y="921"/>
                    <a:pt x="490" y="921"/>
                  </a:cubicBezTo>
                  <a:cubicBezTo>
                    <a:pt x="488" y="921"/>
                    <a:pt x="489" y="921"/>
                    <a:pt x="487" y="921"/>
                  </a:cubicBezTo>
                  <a:cubicBezTo>
                    <a:pt x="487" y="922"/>
                    <a:pt x="488" y="922"/>
                    <a:pt x="488" y="923"/>
                  </a:cubicBezTo>
                  <a:cubicBezTo>
                    <a:pt x="488" y="923"/>
                    <a:pt x="488" y="923"/>
                    <a:pt x="488" y="923"/>
                  </a:cubicBezTo>
                  <a:cubicBezTo>
                    <a:pt x="488" y="923"/>
                    <a:pt x="488" y="924"/>
                    <a:pt x="488" y="924"/>
                  </a:cubicBezTo>
                  <a:cubicBezTo>
                    <a:pt x="489" y="925"/>
                    <a:pt x="489" y="925"/>
                    <a:pt x="489" y="925"/>
                  </a:cubicBezTo>
                  <a:cubicBezTo>
                    <a:pt x="488" y="925"/>
                    <a:pt x="488" y="925"/>
                    <a:pt x="488" y="925"/>
                  </a:cubicBezTo>
                  <a:cubicBezTo>
                    <a:pt x="488" y="927"/>
                    <a:pt x="488" y="927"/>
                    <a:pt x="488" y="927"/>
                  </a:cubicBezTo>
                  <a:cubicBezTo>
                    <a:pt x="489" y="927"/>
                    <a:pt x="489" y="927"/>
                    <a:pt x="490" y="927"/>
                  </a:cubicBezTo>
                  <a:cubicBezTo>
                    <a:pt x="490" y="927"/>
                    <a:pt x="490" y="927"/>
                    <a:pt x="490" y="927"/>
                  </a:cubicBezTo>
                  <a:cubicBezTo>
                    <a:pt x="490" y="927"/>
                    <a:pt x="490" y="927"/>
                    <a:pt x="490" y="927"/>
                  </a:cubicBezTo>
                  <a:cubicBezTo>
                    <a:pt x="490" y="927"/>
                    <a:pt x="490" y="927"/>
                    <a:pt x="490" y="927"/>
                  </a:cubicBezTo>
                  <a:cubicBezTo>
                    <a:pt x="490" y="928"/>
                    <a:pt x="490" y="928"/>
                    <a:pt x="490" y="928"/>
                  </a:cubicBezTo>
                  <a:cubicBezTo>
                    <a:pt x="491" y="928"/>
                    <a:pt x="491" y="928"/>
                    <a:pt x="491" y="928"/>
                  </a:cubicBezTo>
                  <a:cubicBezTo>
                    <a:pt x="491" y="928"/>
                    <a:pt x="491" y="928"/>
                    <a:pt x="490" y="929"/>
                  </a:cubicBezTo>
                  <a:cubicBezTo>
                    <a:pt x="491" y="929"/>
                    <a:pt x="492" y="930"/>
                    <a:pt x="493" y="930"/>
                  </a:cubicBezTo>
                  <a:cubicBezTo>
                    <a:pt x="493" y="931"/>
                    <a:pt x="493" y="931"/>
                    <a:pt x="493" y="931"/>
                  </a:cubicBezTo>
                  <a:cubicBezTo>
                    <a:pt x="494" y="931"/>
                    <a:pt x="494" y="931"/>
                    <a:pt x="494" y="931"/>
                  </a:cubicBezTo>
                  <a:cubicBezTo>
                    <a:pt x="494" y="930"/>
                    <a:pt x="494" y="930"/>
                    <a:pt x="494" y="929"/>
                  </a:cubicBezTo>
                  <a:cubicBezTo>
                    <a:pt x="495" y="929"/>
                    <a:pt x="494" y="929"/>
                    <a:pt x="495" y="929"/>
                  </a:cubicBezTo>
                  <a:cubicBezTo>
                    <a:pt x="495" y="929"/>
                    <a:pt x="495" y="929"/>
                    <a:pt x="495" y="929"/>
                  </a:cubicBezTo>
                  <a:cubicBezTo>
                    <a:pt x="495" y="929"/>
                    <a:pt x="495" y="929"/>
                    <a:pt x="495" y="929"/>
                  </a:cubicBezTo>
                  <a:cubicBezTo>
                    <a:pt x="495" y="929"/>
                    <a:pt x="495" y="930"/>
                    <a:pt x="495" y="931"/>
                  </a:cubicBezTo>
                  <a:cubicBezTo>
                    <a:pt x="495" y="931"/>
                    <a:pt x="495" y="931"/>
                    <a:pt x="495" y="931"/>
                  </a:cubicBezTo>
                  <a:cubicBezTo>
                    <a:pt x="496" y="932"/>
                    <a:pt x="498" y="932"/>
                    <a:pt x="498" y="933"/>
                  </a:cubicBezTo>
                  <a:cubicBezTo>
                    <a:pt x="500" y="933"/>
                    <a:pt x="500" y="933"/>
                    <a:pt x="500" y="932"/>
                  </a:cubicBezTo>
                  <a:cubicBezTo>
                    <a:pt x="500" y="928"/>
                    <a:pt x="500" y="928"/>
                    <a:pt x="500" y="928"/>
                  </a:cubicBezTo>
                  <a:cubicBezTo>
                    <a:pt x="501" y="928"/>
                    <a:pt x="501" y="928"/>
                    <a:pt x="501" y="928"/>
                  </a:cubicBezTo>
                  <a:cubicBezTo>
                    <a:pt x="501" y="927"/>
                    <a:pt x="501" y="927"/>
                    <a:pt x="501" y="927"/>
                  </a:cubicBezTo>
                  <a:cubicBezTo>
                    <a:pt x="501" y="927"/>
                    <a:pt x="501" y="927"/>
                    <a:pt x="501" y="927"/>
                  </a:cubicBezTo>
                  <a:cubicBezTo>
                    <a:pt x="501" y="925"/>
                    <a:pt x="501" y="925"/>
                    <a:pt x="501" y="925"/>
                  </a:cubicBezTo>
                  <a:cubicBezTo>
                    <a:pt x="502" y="925"/>
                    <a:pt x="502" y="925"/>
                    <a:pt x="502" y="925"/>
                  </a:cubicBezTo>
                  <a:cubicBezTo>
                    <a:pt x="502" y="925"/>
                    <a:pt x="502" y="925"/>
                    <a:pt x="502" y="925"/>
                  </a:cubicBezTo>
                  <a:cubicBezTo>
                    <a:pt x="501" y="925"/>
                    <a:pt x="501" y="925"/>
                    <a:pt x="501" y="925"/>
                  </a:cubicBezTo>
                  <a:cubicBezTo>
                    <a:pt x="501" y="924"/>
                    <a:pt x="501" y="924"/>
                    <a:pt x="501" y="924"/>
                  </a:cubicBezTo>
                  <a:cubicBezTo>
                    <a:pt x="503" y="924"/>
                    <a:pt x="505" y="924"/>
                    <a:pt x="506" y="923"/>
                  </a:cubicBezTo>
                  <a:cubicBezTo>
                    <a:pt x="506" y="924"/>
                    <a:pt x="506" y="924"/>
                    <a:pt x="506" y="924"/>
                  </a:cubicBezTo>
                  <a:cubicBezTo>
                    <a:pt x="508" y="924"/>
                    <a:pt x="508" y="924"/>
                    <a:pt x="508" y="924"/>
                  </a:cubicBezTo>
                  <a:cubicBezTo>
                    <a:pt x="508" y="923"/>
                    <a:pt x="509" y="922"/>
                    <a:pt x="509" y="921"/>
                  </a:cubicBezTo>
                  <a:cubicBezTo>
                    <a:pt x="511" y="921"/>
                    <a:pt x="512" y="921"/>
                    <a:pt x="514" y="921"/>
                  </a:cubicBezTo>
                  <a:cubicBezTo>
                    <a:pt x="514" y="919"/>
                    <a:pt x="513" y="919"/>
                    <a:pt x="512" y="917"/>
                  </a:cubicBezTo>
                  <a:cubicBezTo>
                    <a:pt x="512" y="917"/>
                    <a:pt x="511" y="917"/>
                    <a:pt x="510" y="917"/>
                  </a:cubicBezTo>
                  <a:cubicBezTo>
                    <a:pt x="510" y="917"/>
                    <a:pt x="510" y="917"/>
                    <a:pt x="510" y="917"/>
                  </a:cubicBezTo>
                  <a:cubicBezTo>
                    <a:pt x="510" y="917"/>
                    <a:pt x="510" y="917"/>
                    <a:pt x="510" y="917"/>
                  </a:cubicBezTo>
                  <a:cubicBezTo>
                    <a:pt x="510" y="916"/>
                    <a:pt x="511" y="916"/>
                    <a:pt x="511" y="916"/>
                  </a:cubicBezTo>
                  <a:cubicBezTo>
                    <a:pt x="511" y="915"/>
                    <a:pt x="511" y="913"/>
                    <a:pt x="510" y="913"/>
                  </a:cubicBezTo>
                  <a:cubicBezTo>
                    <a:pt x="510" y="913"/>
                    <a:pt x="510" y="913"/>
                    <a:pt x="510" y="913"/>
                  </a:cubicBezTo>
                  <a:cubicBezTo>
                    <a:pt x="510" y="913"/>
                    <a:pt x="510" y="913"/>
                    <a:pt x="509" y="913"/>
                  </a:cubicBezTo>
                  <a:cubicBezTo>
                    <a:pt x="510" y="912"/>
                    <a:pt x="510" y="912"/>
                    <a:pt x="510" y="911"/>
                  </a:cubicBezTo>
                  <a:cubicBezTo>
                    <a:pt x="511" y="911"/>
                    <a:pt x="511" y="911"/>
                    <a:pt x="511" y="911"/>
                  </a:cubicBezTo>
                  <a:cubicBezTo>
                    <a:pt x="511" y="911"/>
                    <a:pt x="511" y="910"/>
                    <a:pt x="511" y="909"/>
                  </a:cubicBezTo>
                  <a:cubicBezTo>
                    <a:pt x="512" y="909"/>
                    <a:pt x="512" y="909"/>
                    <a:pt x="512" y="909"/>
                  </a:cubicBezTo>
                  <a:cubicBezTo>
                    <a:pt x="512" y="908"/>
                    <a:pt x="513" y="908"/>
                    <a:pt x="513" y="907"/>
                  </a:cubicBezTo>
                  <a:cubicBezTo>
                    <a:pt x="514" y="907"/>
                    <a:pt x="514" y="907"/>
                    <a:pt x="514" y="907"/>
                  </a:cubicBezTo>
                  <a:cubicBezTo>
                    <a:pt x="514" y="905"/>
                    <a:pt x="514" y="906"/>
                    <a:pt x="512" y="905"/>
                  </a:cubicBezTo>
                  <a:cubicBezTo>
                    <a:pt x="512" y="904"/>
                    <a:pt x="512" y="903"/>
                    <a:pt x="513" y="903"/>
                  </a:cubicBezTo>
                  <a:cubicBezTo>
                    <a:pt x="513" y="902"/>
                    <a:pt x="513" y="902"/>
                    <a:pt x="513" y="902"/>
                  </a:cubicBezTo>
                  <a:cubicBezTo>
                    <a:pt x="513" y="902"/>
                    <a:pt x="513" y="902"/>
                    <a:pt x="513" y="902"/>
                  </a:cubicBezTo>
                  <a:cubicBezTo>
                    <a:pt x="513" y="903"/>
                    <a:pt x="513" y="903"/>
                    <a:pt x="513" y="903"/>
                  </a:cubicBezTo>
                  <a:cubicBezTo>
                    <a:pt x="514" y="903"/>
                    <a:pt x="515" y="904"/>
                    <a:pt x="515" y="905"/>
                  </a:cubicBezTo>
                  <a:cubicBezTo>
                    <a:pt x="517" y="905"/>
                    <a:pt x="517" y="904"/>
                    <a:pt x="518" y="903"/>
                  </a:cubicBezTo>
                  <a:cubicBezTo>
                    <a:pt x="519" y="903"/>
                    <a:pt x="518" y="903"/>
                    <a:pt x="519" y="903"/>
                  </a:cubicBezTo>
                  <a:cubicBezTo>
                    <a:pt x="519" y="900"/>
                    <a:pt x="519" y="900"/>
                    <a:pt x="519" y="900"/>
                  </a:cubicBezTo>
                  <a:cubicBezTo>
                    <a:pt x="518" y="900"/>
                    <a:pt x="518" y="900"/>
                    <a:pt x="518" y="900"/>
                  </a:cubicBezTo>
                  <a:cubicBezTo>
                    <a:pt x="518" y="900"/>
                    <a:pt x="518" y="900"/>
                    <a:pt x="518" y="900"/>
                  </a:cubicBezTo>
                  <a:cubicBezTo>
                    <a:pt x="518" y="900"/>
                    <a:pt x="518" y="900"/>
                    <a:pt x="517" y="900"/>
                  </a:cubicBezTo>
                  <a:cubicBezTo>
                    <a:pt x="517" y="899"/>
                    <a:pt x="517" y="899"/>
                    <a:pt x="518" y="899"/>
                  </a:cubicBezTo>
                  <a:cubicBezTo>
                    <a:pt x="518" y="898"/>
                    <a:pt x="518" y="898"/>
                    <a:pt x="519" y="897"/>
                  </a:cubicBezTo>
                  <a:cubicBezTo>
                    <a:pt x="520" y="896"/>
                    <a:pt x="521" y="896"/>
                    <a:pt x="521" y="893"/>
                  </a:cubicBezTo>
                  <a:cubicBezTo>
                    <a:pt x="523" y="893"/>
                    <a:pt x="523" y="893"/>
                    <a:pt x="524" y="892"/>
                  </a:cubicBezTo>
                  <a:cubicBezTo>
                    <a:pt x="524" y="891"/>
                    <a:pt x="524" y="891"/>
                    <a:pt x="524" y="891"/>
                  </a:cubicBezTo>
                  <a:cubicBezTo>
                    <a:pt x="525" y="891"/>
                    <a:pt x="525" y="891"/>
                    <a:pt x="525" y="891"/>
                  </a:cubicBezTo>
                  <a:cubicBezTo>
                    <a:pt x="526" y="891"/>
                    <a:pt x="526" y="891"/>
                    <a:pt x="526" y="891"/>
                  </a:cubicBezTo>
                  <a:cubicBezTo>
                    <a:pt x="526" y="890"/>
                    <a:pt x="527" y="890"/>
                    <a:pt x="528" y="889"/>
                  </a:cubicBezTo>
                  <a:cubicBezTo>
                    <a:pt x="528" y="888"/>
                    <a:pt x="528" y="889"/>
                    <a:pt x="529" y="888"/>
                  </a:cubicBezTo>
                  <a:cubicBezTo>
                    <a:pt x="528" y="887"/>
                    <a:pt x="527" y="887"/>
                    <a:pt x="527" y="887"/>
                  </a:cubicBezTo>
                  <a:cubicBezTo>
                    <a:pt x="527" y="887"/>
                    <a:pt x="527" y="887"/>
                    <a:pt x="526" y="887"/>
                  </a:cubicBezTo>
                  <a:cubicBezTo>
                    <a:pt x="526" y="887"/>
                    <a:pt x="526" y="887"/>
                    <a:pt x="526" y="887"/>
                  </a:cubicBezTo>
                  <a:cubicBezTo>
                    <a:pt x="526" y="887"/>
                    <a:pt x="527" y="886"/>
                    <a:pt x="527" y="886"/>
                  </a:cubicBezTo>
                  <a:cubicBezTo>
                    <a:pt x="527" y="884"/>
                    <a:pt x="528" y="884"/>
                    <a:pt x="527" y="882"/>
                  </a:cubicBezTo>
                  <a:cubicBezTo>
                    <a:pt x="526" y="882"/>
                    <a:pt x="526" y="882"/>
                    <a:pt x="525" y="881"/>
                  </a:cubicBezTo>
                  <a:cubicBezTo>
                    <a:pt x="525" y="881"/>
                    <a:pt x="525" y="881"/>
                    <a:pt x="525" y="881"/>
                  </a:cubicBezTo>
                  <a:cubicBezTo>
                    <a:pt x="523" y="881"/>
                    <a:pt x="523" y="881"/>
                    <a:pt x="523" y="881"/>
                  </a:cubicBezTo>
                  <a:cubicBezTo>
                    <a:pt x="523" y="881"/>
                    <a:pt x="523" y="880"/>
                    <a:pt x="522" y="880"/>
                  </a:cubicBezTo>
                  <a:cubicBezTo>
                    <a:pt x="522" y="880"/>
                    <a:pt x="522" y="880"/>
                    <a:pt x="522" y="880"/>
                  </a:cubicBezTo>
                  <a:cubicBezTo>
                    <a:pt x="521" y="879"/>
                    <a:pt x="521" y="879"/>
                    <a:pt x="520" y="879"/>
                  </a:cubicBezTo>
                  <a:cubicBezTo>
                    <a:pt x="520" y="878"/>
                    <a:pt x="520" y="878"/>
                    <a:pt x="519" y="877"/>
                  </a:cubicBezTo>
                  <a:cubicBezTo>
                    <a:pt x="519" y="877"/>
                    <a:pt x="519" y="877"/>
                    <a:pt x="519" y="877"/>
                  </a:cubicBezTo>
                  <a:cubicBezTo>
                    <a:pt x="518" y="876"/>
                    <a:pt x="519" y="876"/>
                    <a:pt x="518" y="875"/>
                  </a:cubicBezTo>
                  <a:cubicBezTo>
                    <a:pt x="518" y="874"/>
                    <a:pt x="518" y="873"/>
                    <a:pt x="519" y="872"/>
                  </a:cubicBezTo>
                  <a:cubicBezTo>
                    <a:pt x="520" y="872"/>
                    <a:pt x="520" y="872"/>
                    <a:pt x="520" y="872"/>
                  </a:cubicBezTo>
                  <a:cubicBezTo>
                    <a:pt x="520" y="870"/>
                    <a:pt x="520" y="870"/>
                    <a:pt x="520" y="870"/>
                  </a:cubicBezTo>
                  <a:cubicBezTo>
                    <a:pt x="522" y="870"/>
                    <a:pt x="523" y="869"/>
                    <a:pt x="524" y="868"/>
                  </a:cubicBezTo>
                  <a:cubicBezTo>
                    <a:pt x="524" y="868"/>
                    <a:pt x="524" y="868"/>
                    <a:pt x="524" y="868"/>
                  </a:cubicBezTo>
                  <a:cubicBezTo>
                    <a:pt x="524" y="867"/>
                    <a:pt x="525" y="866"/>
                    <a:pt x="525" y="866"/>
                  </a:cubicBezTo>
                  <a:cubicBezTo>
                    <a:pt x="527" y="866"/>
                    <a:pt x="527" y="866"/>
                    <a:pt x="530" y="866"/>
                  </a:cubicBezTo>
                  <a:cubicBezTo>
                    <a:pt x="530" y="864"/>
                    <a:pt x="530" y="864"/>
                    <a:pt x="530" y="864"/>
                  </a:cubicBezTo>
                  <a:cubicBezTo>
                    <a:pt x="529" y="864"/>
                    <a:pt x="529" y="864"/>
                    <a:pt x="529" y="864"/>
                  </a:cubicBezTo>
                  <a:cubicBezTo>
                    <a:pt x="528" y="864"/>
                    <a:pt x="528" y="864"/>
                    <a:pt x="528" y="864"/>
                  </a:cubicBezTo>
                  <a:cubicBezTo>
                    <a:pt x="529" y="862"/>
                    <a:pt x="529" y="863"/>
                    <a:pt x="530" y="862"/>
                  </a:cubicBezTo>
                  <a:cubicBezTo>
                    <a:pt x="530" y="862"/>
                    <a:pt x="530" y="862"/>
                    <a:pt x="530" y="862"/>
                  </a:cubicBezTo>
                  <a:cubicBezTo>
                    <a:pt x="530" y="861"/>
                    <a:pt x="530" y="861"/>
                    <a:pt x="531" y="861"/>
                  </a:cubicBezTo>
                  <a:cubicBezTo>
                    <a:pt x="531" y="860"/>
                    <a:pt x="531" y="860"/>
                    <a:pt x="531" y="860"/>
                  </a:cubicBezTo>
                  <a:cubicBezTo>
                    <a:pt x="531" y="860"/>
                    <a:pt x="531" y="860"/>
                    <a:pt x="531" y="860"/>
                  </a:cubicBezTo>
                  <a:cubicBezTo>
                    <a:pt x="531" y="859"/>
                    <a:pt x="531" y="857"/>
                    <a:pt x="531" y="855"/>
                  </a:cubicBezTo>
                  <a:cubicBezTo>
                    <a:pt x="531" y="855"/>
                    <a:pt x="531" y="855"/>
                    <a:pt x="531" y="855"/>
                  </a:cubicBezTo>
                  <a:cubicBezTo>
                    <a:pt x="532" y="854"/>
                    <a:pt x="532" y="853"/>
                    <a:pt x="532" y="852"/>
                  </a:cubicBezTo>
                  <a:cubicBezTo>
                    <a:pt x="533" y="852"/>
                    <a:pt x="533" y="852"/>
                    <a:pt x="533" y="852"/>
                  </a:cubicBezTo>
                  <a:cubicBezTo>
                    <a:pt x="533" y="851"/>
                    <a:pt x="533" y="851"/>
                    <a:pt x="534" y="850"/>
                  </a:cubicBezTo>
                  <a:cubicBezTo>
                    <a:pt x="534" y="850"/>
                    <a:pt x="535" y="850"/>
                    <a:pt x="536" y="850"/>
                  </a:cubicBezTo>
                  <a:cubicBezTo>
                    <a:pt x="536" y="849"/>
                    <a:pt x="536" y="849"/>
                    <a:pt x="536" y="849"/>
                  </a:cubicBezTo>
                  <a:cubicBezTo>
                    <a:pt x="535" y="849"/>
                    <a:pt x="535" y="848"/>
                    <a:pt x="534" y="848"/>
                  </a:cubicBezTo>
                  <a:cubicBezTo>
                    <a:pt x="534" y="848"/>
                    <a:pt x="533" y="849"/>
                    <a:pt x="533" y="849"/>
                  </a:cubicBezTo>
                  <a:cubicBezTo>
                    <a:pt x="533" y="848"/>
                    <a:pt x="533" y="848"/>
                    <a:pt x="533" y="848"/>
                  </a:cubicBezTo>
                  <a:cubicBezTo>
                    <a:pt x="532" y="848"/>
                    <a:pt x="532" y="848"/>
                    <a:pt x="532" y="848"/>
                  </a:cubicBezTo>
                  <a:cubicBezTo>
                    <a:pt x="532" y="848"/>
                    <a:pt x="532" y="848"/>
                    <a:pt x="532" y="848"/>
                  </a:cubicBezTo>
                  <a:cubicBezTo>
                    <a:pt x="533" y="848"/>
                    <a:pt x="533" y="848"/>
                    <a:pt x="534" y="847"/>
                  </a:cubicBezTo>
                  <a:cubicBezTo>
                    <a:pt x="535" y="847"/>
                    <a:pt x="536" y="847"/>
                    <a:pt x="537" y="848"/>
                  </a:cubicBezTo>
                  <a:cubicBezTo>
                    <a:pt x="537" y="850"/>
                    <a:pt x="537" y="850"/>
                    <a:pt x="537" y="850"/>
                  </a:cubicBezTo>
                  <a:cubicBezTo>
                    <a:pt x="539" y="850"/>
                    <a:pt x="539" y="849"/>
                    <a:pt x="539" y="848"/>
                  </a:cubicBezTo>
                  <a:cubicBezTo>
                    <a:pt x="540" y="848"/>
                    <a:pt x="540" y="848"/>
                    <a:pt x="540" y="848"/>
                  </a:cubicBezTo>
                  <a:cubicBezTo>
                    <a:pt x="540" y="847"/>
                    <a:pt x="540" y="847"/>
                    <a:pt x="540" y="847"/>
                  </a:cubicBezTo>
                  <a:cubicBezTo>
                    <a:pt x="540" y="847"/>
                    <a:pt x="540" y="847"/>
                    <a:pt x="540" y="847"/>
                  </a:cubicBezTo>
                  <a:cubicBezTo>
                    <a:pt x="540" y="846"/>
                    <a:pt x="540" y="846"/>
                    <a:pt x="540" y="846"/>
                  </a:cubicBezTo>
                  <a:cubicBezTo>
                    <a:pt x="540" y="846"/>
                    <a:pt x="540" y="846"/>
                    <a:pt x="540" y="846"/>
                  </a:cubicBezTo>
                  <a:cubicBezTo>
                    <a:pt x="540" y="845"/>
                    <a:pt x="540" y="845"/>
                    <a:pt x="539" y="844"/>
                  </a:cubicBezTo>
                  <a:cubicBezTo>
                    <a:pt x="538" y="844"/>
                    <a:pt x="538" y="844"/>
                    <a:pt x="538" y="844"/>
                  </a:cubicBezTo>
                  <a:cubicBezTo>
                    <a:pt x="538" y="846"/>
                    <a:pt x="538" y="846"/>
                    <a:pt x="538" y="846"/>
                  </a:cubicBezTo>
                  <a:cubicBezTo>
                    <a:pt x="535" y="846"/>
                    <a:pt x="534" y="845"/>
                    <a:pt x="533" y="844"/>
                  </a:cubicBezTo>
                  <a:cubicBezTo>
                    <a:pt x="533" y="843"/>
                    <a:pt x="533" y="841"/>
                    <a:pt x="533" y="840"/>
                  </a:cubicBezTo>
                  <a:cubicBezTo>
                    <a:pt x="531" y="840"/>
                    <a:pt x="531" y="840"/>
                    <a:pt x="531" y="840"/>
                  </a:cubicBezTo>
                  <a:cubicBezTo>
                    <a:pt x="531" y="840"/>
                    <a:pt x="531" y="840"/>
                    <a:pt x="531" y="840"/>
                  </a:cubicBezTo>
                  <a:cubicBezTo>
                    <a:pt x="531" y="840"/>
                    <a:pt x="531" y="840"/>
                    <a:pt x="531" y="840"/>
                  </a:cubicBezTo>
                  <a:cubicBezTo>
                    <a:pt x="532" y="838"/>
                    <a:pt x="532" y="838"/>
                    <a:pt x="532" y="838"/>
                  </a:cubicBezTo>
                  <a:cubicBezTo>
                    <a:pt x="532" y="838"/>
                    <a:pt x="532" y="838"/>
                    <a:pt x="532" y="838"/>
                  </a:cubicBezTo>
                  <a:cubicBezTo>
                    <a:pt x="532" y="837"/>
                    <a:pt x="532" y="837"/>
                    <a:pt x="532" y="837"/>
                  </a:cubicBezTo>
                  <a:cubicBezTo>
                    <a:pt x="532" y="837"/>
                    <a:pt x="532" y="837"/>
                    <a:pt x="532" y="837"/>
                  </a:cubicBezTo>
                  <a:cubicBezTo>
                    <a:pt x="532" y="837"/>
                    <a:pt x="532" y="836"/>
                    <a:pt x="532" y="836"/>
                  </a:cubicBezTo>
                  <a:cubicBezTo>
                    <a:pt x="532" y="836"/>
                    <a:pt x="532" y="836"/>
                    <a:pt x="532" y="836"/>
                  </a:cubicBezTo>
                  <a:cubicBezTo>
                    <a:pt x="532" y="835"/>
                    <a:pt x="532" y="835"/>
                    <a:pt x="532" y="835"/>
                  </a:cubicBezTo>
                  <a:cubicBezTo>
                    <a:pt x="532" y="835"/>
                    <a:pt x="533" y="834"/>
                    <a:pt x="533" y="834"/>
                  </a:cubicBezTo>
                  <a:cubicBezTo>
                    <a:pt x="534" y="834"/>
                    <a:pt x="534" y="834"/>
                    <a:pt x="534" y="834"/>
                  </a:cubicBezTo>
                  <a:cubicBezTo>
                    <a:pt x="534" y="834"/>
                    <a:pt x="534" y="835"/>
                    <a:pt x="534" y="835"/>
                  </a:cubicBezTo>
                  <a:cubicBezTo>
                    <a:pt x="536" y="835"/>
                    <a:pt x="536" y="835"/>
                    <a:pt x="536" y="835"/>
                  </a:cubicBezTo>
                  <a:cubicBezTo>
                    <a:pt x="536" y="836"/>
                    <a:pt x="536" y="836"/>
                    <a:pt x="536" y="836"/>
                  </a:cubicBezTo>
                  <a:cubicBezTo>
                    <a:pt x="536" y="836"/>
                    <a:pt x="536" y="836"/>
                    <a:pt x="536" y="836"/>
                  </a:cubicBezTo>
                  <a:cubicBezTo>
                    <a:pt x="536" y="836"/>
                    <a:pt x="537" y="837"/>
                    <a:pt x="537" y="838"/>
                  </a:cubicBezTo>
                  <a:cubicBezTo>
                    <a:pt x="540" y="838"/>
                    <a:pt x="540" y="838"/>
                    <a:pt x="540" y="838"/>
                  </a:cubicBezTo>
                  <a:cubicBezTo>
                    <a:pt x="540" y="838"/>
                    <a:pt x="540" y="838"/>
                    <a:pt x="541" y="838"/>
                  </a:cubicBezTo>
                  <a:cubicBezTo>
                    <a:pt x="541" y="838"/>
                    <a:pt x="541" y="838"/>
                    <a:pt x="541" y="838"/>
                  </a:cubicBezTo>
                  <a:cubicBezTo>
                    <a:pt x="543" y="838"/>
                    <a:pt x="542" y="837"/>
                    <a:pt x="544" y="837"/>
                  </a:cubicBezTo>
                  <a:cubicBezTo>
                    <a:pt x="544" y="836"/>
                    <a:pt x="544" y="836"/>
                    <a:pt x="544" y="836"/>
                  </a:cubicBezTo>
                  <a:cubicBezTo>
                    <a:pt x="545" y="835"/>
                    <a:pt x="545" y="835"/>
                    <a:pt x="546" y="834"/>
                  </a:cubicBezTo>
                  <a:cubicBezTo>
                    <a:pt x="546" y="833"/>
                    <a:pt x="546" y="831"/>
                    <a:pt x="546" y="830"/>
                  </a:cubicBezTo>
                  <a:cubicBezTo>
                    <a:pt x="546" y="830"/>
                    <a:pt x="546" y="829"/>
                    <a:pt x="546" y="829"/>
                  </a:cubicBezTo>
                  <a:cubicBezTo>
                    <a:pt x="546" y="829"/>
                    <a:pt x="546" y="829"/>
                    <a:pt x="546" y="829"/>
                  </a:cubicBezTo>
                  <a:cubicBezTo>
                    <a:pt x="546" y="828"/>
                    <a:pt x="546" y="827"/>
                    <a:pt x="546" y="827"/>
                  </a:cubicBezTo>
                  <a:cubicBezTo>
                    <a:pt x="547" y="826"/>
                    <a:pt x="547" y="826"/>
                    <a:pt x="547" y="826"/>
                  </a:cubicBezTo>
                  <a:cubicBezTo>
                    <a:pt x="547" y="825"/>
                    <a:pt x="547" y="824"/>
                    <a:pt x="547" y="824"/>
                  </a:cubicBezTo>
                  <a:cubicBezTo>
                    <a:pt x="546" y="823"/>
                    <a:pt x="546" y="823"/>
                    <a:pt x="545" y="822"/>
                  </a:cubicBezTo>
                  <a:cubicBezTo>
                    <a:pt x="545" y="820"/>
                    <a:pt x="545" y="821"/>
                    <a:pt x="546" y="819"/>
                  </a:cubicBezTo>
                  <a:cubicBezTo>
                    <a:pt x="546" y="819"/>
                    <a:pt x="546" y="819"/>
                    <a:pt x="546" y="819"/>
                  </a:cubicBezTo>
                  <a:cubicBezTo>
                    <a:pt x="547" y="821"/>
                    <a:pt x="547" y="821"/>
                    <a:pt x="549" y="822"/>
                  </a:cubicBezTo>
                  <a:cubicBezTo>
                    <a:pt x="548" y="821"/>
                    <a:pt x="549" y="821"/>
                    <a:pt x="548" y="821"/>
                  </a:cubicBezTo>
                  <a:cubicBezTo>
                    <a:pt x="548" y="820"/>
                    <a:pt x="548" y="820"/>
                    <a:pt x="548" y="820"/>
                  </a:cubicBezTo>
                  <a:cubicBezTo>
                    <a:pt x="549" y="821"/>
                    <a:pt x="551" y="820"/>
                    <a:pt x="552" y="820"/>
                  </a:cubicBezTo>
                  <a:cubicBezTo>
                    <a:pt x="553" y="820"/>
                    <a:pt x="553" y="820"/>
                    <a:pt x="553" y="820"/>
                  </a:cubicBezTo>
                  <a:cubicBezTo>
                    <a:pt x="553" y="819"/>
                    <a:pt x="553" y="819"/>
                    <a:pt x="553" y="819"/>
                  </a:cubicBezTo>
                  <a:cubicBezTo>
                    <a:pt x="558" y="819"/>
                    <a:pt x="558" y="819"/>
                    <a:pt x="558" y="819"/>
                  </a:cubicBezTo>
                  <a:cubicBezTo>
                    <a:pt x="558" y="819"/>
                    <a:pt x="558" y="819"/>
                    <a:pt x="558" y="819"/>
                  </a:cubicBezTo>
                  <a:cubicBezTo>
                    <a:pt x="560" y="819"/>
                    <a:pt x="560" y="819"/>
                    <a:pt x="560" y="819"/>
                  </a:cubicBezTo>
                  <a:cubicBezTo>
                    <a:pt x="560" y="818"/>
                    <a:pt x="560" y="818"/>
                    <a:pt x="560" y="818"/>
                  </a:cubicBezTo>
                  <a:cubicBezTo>
                    <a:pt x="562" y="818"/>
                    <a:pt x="562" y="818"/>
                    <a:pt x="562" y="818"/>
                  </a:cubicBezTo>
                  <a:cubicBezTo>
                    <a:pt x="562" y="818"/>
                    <a:pt x="562" y="818"/>
                    <a:pt x="562" y="818"/>
                  </a:cubicBezTo>
                  <a:cubicBezTo>
                    <a:pt x="564" y="818"/>
                    <a:pt x="564" y="818"/>
                    <a:pt x="564" y="818"/>
                  </a:cubicBezTo>
                  <a:cubicBezTo>
                    <a:pt x="564" y="817"/>
                    <a:pt x="564" y="817"/>
                    <a:pt x="564" y="817"/>
                  </a:cubicBezTo>
                  <a:cubicBezTo>
                    <a:pt x="565" y="817"/>
                    <a:pt x="565" y="817"/>
                    <a:pt x="565" y="817"/>
                  </a:cubicBezTo>
                  <a:cubicBezTo>
                    <a:pt x="565" y="817"/>
                    <a:pt x="565" y="817"/>
                    <a:pt x="565" y="817"/>
                  </a:cubicBezTo>
                  <a:cubicBezTo>
                    <a:pt x="567" y="817"/>
                    <a:pt x="567" y="817"/>
                    <a:pt x="567" y="817"/>
                  </a:cubicBezTo>
                  <a:cubicBezTo>
                    <a:pt x="567" y="817"/>
                    <a:pt x="567" y="817"/>
                    <a:pt x="567" y="817"/>
                  </a:cubicBezTo>
                  <a:cubicBezTo>
                    <a:pt x="567" y="817"/>
                    <a:pt x="567" y="817"/>
                    <a:pt x="567" y="817"/>
                  </a:cubicBezTo>
                  <a:cubicBezTo>
                    <a:pt x="568" y="816"/>
                    <a:pt x="568" y="816"/>
                    <a:pt x="568" y="816"/>
                  </a:cubicBezTo>
                  <a:cubicBezTo>
                    <a:pt x="569" y="816"/>
                    <a:pt x="569" y="816"/>
                    <a:pt x="569" y="816"/>
                  </a:cubicBezTo>
                  <a:cubicBezTo>
                    <a:pt x="569" y="815"/>
                    <a:pt x="569" y="815"/>
                    <a:pt x="569" y="815"/>
                  </a:cubicBezTo>
                  <a:cubicBezTo>
                    <a:pt x="569" y="815"/>
                    <a:pt x="570" y="815"/>
                    <a:pt x="570" y="814"/>
                  </a:cubicBezTo>
                  <a:cubicBezTo>
                    <a:pt x="570" y="814"/>
                    <a:pt x="570" y="813"/>
                    <a:pt x="571" y="813"/>
                  </a:cubicBezTo>
                  <a:cubicBezTo>
                    <a:pt x="571" y="812"/>
                    <a:pt x="571" y="812"/>
                    <a:pt x="572" y="812"/>
                  </a:cubicBezTo>
                  <a:cubicBezTo>
                    <a:pt x="572" y="811"/>
                    <a:pt x="572" y="810"/>
                    <a:pt x="572" y="810"/>
                  </a:cubicBezTo>
                  <a:cubicBezTo>
                    <a:pt x="573" y="809"/>
                    <a:pt x="573" y="809"/>
                    <a:pt x="573" y="809"/>
                  </a:cubicBezTo>
                  <a:cubicBezTo>
                    <a:pt x="573" y="807"/>
                    <a:pt x="573" y="807"/>
                    <a:pt x="573" y="807"/>
                  </a:cubicBezTo>
                  <a:cubicBezTo>
                    <a:pt x="574" y="807"/>
                    <a:pt x="574" y="807"/>
                    <a:pt x="574" y="807"/>
                  </a:cubicBezTo>
                  <a:cubicBezTo>
                    <a:pt x="574" y="807"/>
                    <a:pt x="574" y="807"/>
                    <a:pt x="574" y="807"/>
                  </a:cubicBezTo>
                  <a:cubicBezTo>
                    <a:pt x="575" y="806"/>
                    <a:pt x="575" y="806"/>
                    <a:pt x="575" y="806"/>
                  </a:cubicBezTo>
                  <a:cubicBezTo>
                    <a:pt x="575" y="805"/>
                    <a:pt x="575" y="803"/>
                    <a:pt x="575" y="802"/>
                  </a:cubicBezTo>
                  <a:cubicBezTo>
                    <a:pt x="574" y="802"/>
                    <a:pt x="573" y="801"/>
                    <a:pt x="572" y="801"/>
                  </a:cubicBezTo>
                  <a:cubicBezTo>
                    <a:pt x="572" y="800"/>
                    <a:pt x="572" y="800"/>
                    <a:pt x="571" y="800"/>
                  </a:cubicBezTo>
                  <a:cubicBezTo>
                    <a:pt x="571" y="798"/>
                    <a:pt x="570" y="798"/>
                    <a:pt x="572" y="797"/>
                  </a:cubicBezTo>
                  <a:cubicBezTo>
                    <a:pt x="572" y="794"/>
                    <a:pt x="571" y="795"/>
                    <a:pt x="570" y="794"/>
                  </a:cubicBezTo>
                  <a:cubicBezTo>
                    <a:pt x="570" y="793"/>
                    <a:pt x="570" y="793"/>
                    <a:pt x="569" y="793"/>
                  </a:cubicBezTo>
                  <a:cubicBezTo>
                    <a:pt x="569" y="793"/>
                    <a:pt x="569" y="793"/>
                    <a:pt x="569" y="793"/>
                  </a:cubicBezTo>
                  <a:cubicBezTo>
                    <a:pt x="569" y="792"/>
                    <a:pt x="569" y="792"/>
                    <a:pt x="569" y="792"/>
                  </a:cubicBezTo>
                  <a:cubicBezTo>
                    <a:pt x="568" y="792"/>
                    <a:pt x="568" y="791"/>
                    <a:pt x="567" y="791"/>
                  </a:cubicBezTo>
                  <a:cubicBezTo>
                    <a:pt x="567" y="790"/>
                    <a:pt x="567" y="790"/>
                    <a:pt x="567" y="790"/>
                  </a:cubicBezTo>
                  <a:cubicBezTo>
                    <a:pt x="567" y="790"/>
                    <a:pt x="567" y="790"/>
                    <a:pt x="567" y="790"/>
                  </a:cubicBezTo>
                  <a:cubicBezTo>
                    <a:pt x="566" y="788"/>
                    <a:pt x="567" y="788"/>
                    <a:pt x="565" y="788"/>
                  </a:cubicBezTo>
                  <a:cubicBezTo>
                    <a:pt x="565" y="787"/>
                    <a:pt x="565" y="787"/>
                    <a:pt x="565" y="786"/>
                  </a:cubicBezTo>
                  <a:cubicBezTo>
                    <a:pt x="565" y="786"/>
                    <a:pt x="565" y="786"/>
                    <a:pt x="565" y="786"/>
                  </a:cubicBezTo>
                  <a:cubicBezTo>
                    <a:pt x="565" y="786"/>
                    <a:pt x="565" y="785"/>
                    <a:pt x="565" y="784"/>
                  </a:cubicBezTo>
                  <a:cubicBezTo>
                    <a:pt x="565" y="784"/>
                    <a:pt x="565" y="784"/>
                    <a:pt x="565" y="784"/>
                  </a:cubicBezTo>
                  <a:cubicBezTo>
                    <a:pt x="567" y="783"/>
                    <a:pt x="566" y="780"/>
                    <a:pt x="566" y="777"/>
                  </a:cubicBezTo>
                  <a:cubicBezTo>
                    <a:pt x="567" y="777"/>
                    <a:pt x="567" y="777"/>
                    <a:pt x="567" y="777"/>
                  </a:cubicBezTo>
                  <a:cubicBezTo>
                    <a:pt x="567" y="778"/>
                    <a:pt x="567" y="778"/>
                    <a:pt x="567" y="778"/>
                  </a:cubicBezTo>
                  <a:cubicBezTo>
                    <a:pt x="566" y="778"/>
                    <a:pt x="567" y="780"/>
                    <a:pt x="567" y="780"/>
                  </a:cubicBezTo>
                  <a:cubicBezTo>
                    <a:pt x="567" y="783"/>
                    <a:pt x="567" y="785"/>
                    <a:pt x="568" y="786"/>
                  </a:cubicBezTo>
                  <a:cubicBezTo>
                    <a:pt x="568" y="787"/>
                    <a:pt x="568" y="787"/>
                    <a:pt x="570" y="787"/>
                  </a:cubicBezTo>
                  <a:cubicBezTo>
                    <a:pt x="570" y="788"/>
                    <a:pt x="570" y="788"/>
                    <a:pt x="570" y="788"/>
                  </a:cubicBezTo>
                  <a:cubicBezTo>
                    <a:pt x="571" y="788"/>
                    <a:pt x="571" y="788"/>
                    <a:pt x="571" y="788"/>
                  </a:cubicBezTo>
                  <a:cubicBezTo>
                    <a:pt x="572" y="789"/>
                    <a:pt x="573" y="789"/>
                    <a:pt x="573" y="790"/>
                  </a:cubicBezTo>
                  <a:cubicBezTo>
                    <a:pt x="574" y="790"/>
                    <a:pt x="575" y="790"/>
                    <a:pt x="576" y="791"/>
                  </a:cubicBezTo>
                  <a:cubicBezTo>
                    <a:pt x="576" y="791"/>
                    <a:pt x="576" y="791"/>
                    <a:pt x="576" y="791"/>
                  </a:cubicBezTo>
                  <a:cubicBezTo>
                    <a:pt x="579" y="791"/>
                    <a:pt x="579" y="791"/>
                    <a:pt x="579" y="791"/>
                  </a:cubicBezTo>
                  <a:cubicBezTo>
                    <a:pt x="579" y="791"/>
                    <a:pt x="579" y="791"/>
                    <a:pt x="579" y="791"/>
                  </a:cubicBezTo>
                  <a:cubicBezTo>
                    <a:pt x="581" y="790"/>
                    <a:pt x="583" y="792"/>
                    <a:pt x="585" y="791"/>
                  </a:cubicBezTo>
                  <a:cubicBezTo>
                    <a:pt x="585" y="791"/>
                    <a:pt x="585" y="791"/>
                    <a:pt x="585" y="791"/>
                  </a:cubicBezTo>
                  <a:cubicBezTo>
                    <a:pt x="587" y="790"/>
                    <a:pt x="588" y="790"/>
                    <a:pt x="589" y="789"/>
                  </a:cubicBezTo>
                  <a:cubicBezTo>
                    <a:pt x="589" y="789"/>
                    <a:pt x="589" y="788"/>
                    <a:pt x="590" y="788"/>
                  </a:cubicBezTo>
                  <a:cubicBezTo>
                    <a:pt x="590" y="788"/>
                    <a:pt x="590" y="788"/>
                    <a:pt x="590" y="788"/>
                  </a:cubicBezTo>
                  <a:cubicBezTo>
                    <a:pt x="590" y="787"/>
                    <a:pt x="590" y="787"/>
                    <a:pt x="591" y="786"/>
                  </a:cubicBezTo>
                  <a:cubicBezTo>
                    <a:pt x="591" y="786"/>
                    <a:pt x="591" y="786"/>
                    <a:pt x="591" y="786"/>
                  </a:cubicBezTo>
                  <a:cubicBezTo>
                    <a:pt x="591" y="785"/>
                    <a:pt x="591" y="785"/>
                    <a:pt x="591" y="784"/>
                  </a:cubicBezTo>
                  <a:cubicBezTo>
                    <a:pt x="592" y="783"/>
                    <a:pt x="592" y="783"/>
                    <a:pt x="592" y="783"/>
                  </a:cubicBezTo>
                  <a:cubicBezTo>
                    <a:pt x="592" y="783"/>
                    <a:pt x="592" y="783"/>
                    <a:pt x="592" y="783"/>
                  </a:cubicBezTo>
                  <a:cubicBezTo>
                    <a:pt x="593" y="783"/>
                    <a:pt x="593" y="783"/>
                    <a:pt x="593" y="783"/>
                  </a:cubicBezTo>
                  <a:cubicBezTo>
                    <a:pt x="593" y="782"/>
                    <a:pt x="593" y="782"/>
                    <a:pt x="593" y="782"/>
                  </a:cubicBezTo>
                  <a:cubicBezTo>
                    <a:pt x="593" y="781"/>
                    <a:pt x="594" y="781"/>
                    <a:pt x="595" y="781"/>
                  </a:cubicBezTo>
                  <a:cubicBezTo>
                    <a:pt x="595" y="780"/>
                    <a:pt x="595" y="780"/>
                    <a:pt x="595" y="780"/>
                  </a:cubicBezTo>
                  <a:cubicBezTo>
                    <a:pt x="595" y="780"/>
                    <a:pt x="595" y="780"/>
                    <a:pt x="595" y="780"/>
                  </a:cubicBezTo>
                  <a:cubicBezTo>
                    <a:pt x="595" y="779"/>
                    <a:pt x="595" y="779"/>
                    <a:pt x="596" y="778"/>
                  </a:cubicBezTo>
                  <a:cubicBezTo>
                    <a:pt x="596" y="777"/>
                    <a:pt x="596" y="776"/>
                    <a:pt x="595" y="775"/>
                  </a:cubicBezTo>
                  <a:cubicBezTo>
                    <a:pt x="595" y="774"/>
                    <a:pt x="595" y="774"/>
                    <a:pt x="596" y="774"/>
                  </a:cubicBezTo>
                  <a:cubicBezTo>
                    <a:pt x="596" y="773"/>
                    <a:pt x="596" y="773"/>
                    <a:pt x="597" y="772"/>
                  </a:cubicBezTo>
                  <a:cubicBezTo>
                    <a:pt x="597" y="772"/>
                    <a:pt x="597" y="772"/>
                    <a:pt x="597" y="772"/>
                  </a:cubicBezTo>
                  <a:cubicBezTo>
                    <a:pt x="597" y="771"/>
                    <a:pt x="597" y="771"/>
                    <a:pt x="597" y="771"/>
                  </a:cubicBezTo>
                  <a:cubicBezTo>
                    <a:pt x="598" y="771"/>
                    <a:pt x="598" y="771"/>
                    <a:pt x="598" y="771"/>
                  </a:cubicBezTo>
                  <a:cubicBezTo>
                    <a:pt x="598" y="770"/>
                    <a:pt x="599" y="769"/>
                    <a:pt x="599" y="768"/>
                  </a:cubicBezTo>
                  <a:cubicBezTo>
                    <a:pt x="599" y="768"/>
                    <a:pt x="600" y="768"/>
                    <a:pt x="600" y="768"/>
                  </a:cubicBezTo>
                  <a:cubicBezTo>
                    <a:pt x="600" y="767"/>
                    <a:pt x="600" y="767"/>
                    <a:pt x="600" y="767"/>
                  </a:cubicBezTo>
                  <a:cubicBezTo>
                    <a:pt x="601" y="767"/>
                    <a:pt x="601" y="766"/>
                    <a:pt x="602" y="766"/>
                  </a:cubicBezTo>
                  <a:cubicBezTo>
                    <a:pt x="602" y="764"/>
                    <a:pt x="602" y="764"/>
                    <a:pt x="602" y="762"/>
                  </a:cubicBezTo>
                  <a:cubicBezTo>
                    <a:pt x="604" y="762"/>
                    <a:pt x="604" y="762"/>
                    <a:pt x="604" y="763"/>
                  </a:cubicBezTo>
                  <a:cubicBezTo>
                    <a:pt x="606" y="763"/>
                    <a:pt x="605" y="763"/>
                    <a:pt x="606" y="762"/>
                  </a:cubicBezTo>
                  <a:cubicBezTo>
                    <a:pt x="606" y="762"/>
                    <a:pt x="606" y="762"/>
                    <a:pt x="606" y="762"/>
                  </a:cubicBezTo>
                  <a:cubicBezTo>
                    <a:pt x="606" y="762"/>
                    <a:pt x="606" y="762"/>
                    <a:pt x="606" y="762"/>
                  </a:cubicBezTo>
                  <a:cubicBezTo>
                    <a:pt x="606" y="764"/>
                    <a:pt x="606" y="765"/>
                    <a:pt x="606" y="767"/>
                  </a:cubicBezTo>
                  <a:cubicBezTo>
                    <a:pt x="605" y="767"/>
                    <a:pt x="605" y="767"/>
                    <a:pt x="605" y="767"/>
                  </a:cubicBezTo>
                  <a:cubicBezTo>
                    <a:pt x="605" y="768"/>
                    <a:pt x="605" y="768"/>
                    <a:pt x="605" y="768"/>
                  </a:cubicBezTo>
                  <a:cubicBezTo>
                    <a:pt x="604" y="768"/>
                    <a:pt x="604" y="768"/>
                    <a:pt x="604" y="768"/>
                  </a:cubicBezTo>
                  <a:cubicBezTo>
                    <a:pt x="604" y="769"/>
                    <a:pt x="604" y="769"/>
                    <a:pt x="604" y="769"/>
                  </a:cubicBezTo>
                  <a:cubicBezTo>
                    <a:pt x="604" y="769"/>
                    <a:pt x="604" y="769"/>
                    <a:pt x="604" y="769"/>
                  </a:cubicBezTo>
                  <a:cubicBezTo>
                    <a:pt x="604" y="769"/>
                    <a:pt x="604" y="770"/>
                    <a:pt x="604" y="770"/>
                  </a:cubicBezTo>
                  <a:cubicBezTo>
                    <a:pt x="604" y="770"/>
                    <a:pt x="604" y="770"/>
                    <a:pt x="604" y="770"/>
                  </a:cubicBezTo>
                  <a:cubicBezTo>
                    <a:pt x="605" y="769"/>
                    <a:pt x="605" y="769"/>
                    <a:pt x="605" y="769"/>
                  </a:cubicBezTo>
                  <a:cubicBezTo>
                    <a:pt x="606" y="769"/>
                    <a:pt x="606" y="769"/>
                    <a:pt x="606" y="769"/>
                  </a:cubicBezTo>
                  <a:cubicBezTo>
                    <a:pt x="606" y="768"/>
                    <a:pt x="606" y="768"/>
                    <a:pt x="606" y="768"/>
                  </a:cubicBezTo>
                  <a:cubicBezTo>
                    <a:pt x="606" y="768"/>
                    <a:pt x="606" y="768"/>
                    <a:pt x="606" y="768"/>
                  </a:cubicBezTo>
                  <a:cubicBezTo>
                    <a:pt x="606" y="766"/>
                    <a:pt x="606" y="766"/>
                    <a:pt x="606" y="766"/>
                  </a:cubicBezTo>
                  <a:cubicBezTo>
                    <a:pt x="607" y="766"/>
                    <a:pt x="607" y="766"/>
                    <a:pt x="607" y="766"/>
                  </a:cubicBezTo>
                  <a:cubicBezTo>
                    <a:pt x="607" y="765"/>
                    <a:pt x="607" y="765"/>
                    <a:pt x="607" y="765"/>
                  </a:cubicBezTo>
                  <a:cubicBezTo>
                    <a:pt x="607" y="765"/>
                    <a:pt x="607" y="765"/>
                    <a:pt x="607" y="765"/>
                  </a:cubicBezTo>
                  <a:cubicBezTo>
                    <a:pt x="607" y="764"/>
                    <a:pt x="607" y="764"/>
                    <a:pt x="607" y="764"/>
                  </a:cubicBezTo>
                  <a:cubicBezTo>
                    <a:pt x="608" y="764"/>
                    <a:pt x="608" y="764"/>
                    <a:pt x="608" y="764"/>
                  </a:cubicBezTo>
                  <a:cubicBezTo>
                    <a:pt x="608" y="762"/>
                    <a:pt x="608" y="762"/>
                    <a:pt x="608" y="762"/>
                  </a:cubicBezTo>
                  <a:cubicBezTo>
                    <a:pt x="608" y="762"/>
                    <a:pt x="608" y="762"/>
                    <a:pt x="608" y="762"/>
                  </a:cubicBezTo>
                  <a:cubicBezTo>
                    <a:pt x="608" y="761"/>
                    <a:pt x="608" y="761"/>
                    <a:pt x="608" y="761"/>
                  </a:cubicBezTo>
                  <a:cubicBezTo>
                    <a:pt x="608" y="761"/>
                    <a:pt x="608" y="761"/>
                    <a:pt x="608" y="761"/>
                  </a:cubicBezTo>
                  <a:cubicBezTo>
                    <a:pt x="608" y="760"/>
                    <a:pt x="608" y="760"/>
                    <a:pt x="608" y="760"/>
                  </a:cubicBezTo>
                  <a:cubicBezTo>
                    <a:pt x="609" y="760"/>
                    <a:pt x="609" y="760"/>
                    <a:pt x="609" y="760"/>
                  </a:cubicBezTo>
                  <a:cubicBezTo>
                    <a:pt x="609" y="759"/>
                    <a:pt x="609" y="758"/>
                    <a:pt x="610" y="757"/>
                  </a:cubicBezTo>
                  <a:cubicBezTo>
                    <a:pt x="610" y="756"/>
                    <a:pt x="610" y="756"/>
                    <a:pt x="610" y="756"/>
                  </a:cubicBezTo>
                  <a:cubicBezTo>
                    <a:pt x="610" y="756"/>
                    <a:pt x="610" y="756"/>
                    <a:pt x="610" y="756"/>
                  </a:cubicBezTo>
                  <a:cubicBezTo>
                    <a:pt x="611" y="755"/>
                    <a:pt x="612" y="755"/>
                    <a:pt x="612" y="754"/>
                  </a:cubicBezTo>
                  <a:cubicBezTo>
                    <a:pt x="612" y="754"/>
                    <a:pt x="612" y="754"/>
                    <a:pt x="612" y="754"/>
                  </a:cubicBezTo>
                  <a:cubicBezTo>
                    <a:pt x="614" y="752"/>
                    <a:pt x="614" y="752"/>
                    <a:pt x="614" y="752"/>
                  </a:cubicBezTo>
                  <a:cubicBezTo>
                    <a:pt x="614" y="752"/>
                    <a:pt x="614" y="752"/>
                    <a:pt x="614" y="752"/>
                  </a:cubicBezTo>
                  <a:cubicBezTo>
                    <a:pt x="614" y="751"/>
                    <a:pt x="615" y="751"/>
                    <a:pt x="615" y="751"/>
                  </a:cubicBezTo>
                  <a:cubicBezTo>
                    <a:pt x="615" y="750"/>
                    <a:pt x="616" y="750"/>
                    <a:pt x="616" y="749"/>
                  </a:cubicBezTo>
                  <a:cubicBezTo>
                    <a:pt x="616" y="748"/>
                    <a:pt x="616" y="748"/>
                    <a:pt x="616" y="748"/>
                  </a:cubicBezTo>
                  <a:cubicBezTo>
                    <a:pt x="617" y="748"/>
                    <a:pt x="616" y="747"/>
                    <a:pt x="616" y="746"/>
                  </a:cubicBezTo>
                  <a:cubicBezTo>
                    <a:pt x="616" y="746"/>
                    <a:pt x="616" y="746"/>
                    <a:pt x="616" y="746"/>
                  </a:cubicBezTo>
                  <a:cubicBezTo>
                    <a:pt x="616" y="745"/>
                    <a:pt x="616" y="745"/>
                    <a:pt x="616" y="744"/>
                  </a:cubicBezTo>
                  <a:cubicBezTo>
                    <a:pt x="616" y="744"/>
                    <a:pt x="616" y="744"/>
                    <a:pt x="616" y="744"/>
                  </a:cubicBezTo>
                  <a:cubicBezTo>
                    <a:pt x="616" y="740"/>
                    <a:pt x="616" y="740"/>
                    <a:pt x="616" y="740"/>
                  </a:cubicBezTo>
                  <a:cubicBezTo>
                    <a:pt x="616" y="740"/>
                    <a:pt x="616" y="740"/>
                    <a:pt x="616" y="740"/>
                  </a:cubicBezTo>
                  <a:cubicBezTo>
                    <a:pt x="615" y="740"/>
                    <a:pt x="615" y="740"/>
                    <a:pt x="615" y="740"/>
                  </a:cubicBezTo>
                  <a:cubicBezTo>
                    <a:pt x="615" y="739"/>
                    <a:pt x="616" y="738"/>
                    <a:pt x="616" y="738"/>
                  </a:cubicBezTo>
                  <a:cubicBezTo>
                    <a:pt x="615" y="738"/>
                    <a:pt x="615" y="738"/>
                    <a:pt x="615" y="738"/>
                  </a:cubicBezTo>
                  <a:cubicBezTo>
                    <a:pt x="615" y="737"/>
                    <a:pt x="615" y="737"/>
                    <a:pt x="615" y="737"/>
                  </a:cubicBezTo>
                  <a:cubicBezTo>
                    <a:pt x="615" y="737"/>
                    <a:pt x="615" y="737"/>
                    <a:pt x="615" y="737"/>
                  </a:cubicBezTo>
                  <a:cubicBezTo>
                    <a:pt x="615" y="736"/>
                    <a:pt x="616" y="736"/>
                    <a:pt x="616" y="736"/>
                  </a:cubicBezTo>
                  <a:cubicBezTo>
                    <a:pt x="615" y="736"/>
                    <a:pt x="615" y="736"/>
                    <a:pt x="615" y="736"/>
                  </a:cubicBezTo>
                  <a:cubicBezTo>
                    <a:pt x="615" y="735"/>
                    <a:pt x="615" y="734"/>
                    <a:pt x="615" y="734"/>
                  </a:cubicBezTo>
                  <a:cubicBezTo>
                    <a:pt x="615" y="734"/>
                    <a:pt x="615" y="734"/>
                    <a:pt x="615" y="734"/>
                  </a:cubicBezTo>
                  <a:cubicBezTo>
                    <a:pt x="615" y="733"/>
                    <a:pt x="615" y="733"/>
                    <a:pt x="615" y="733"/>
                  </a:cubicBezTo>
                  <a:cubicBezTo>
                    <a:pt x="615" y="733"/>
                    <a:pt x="614" y="733"/>
                    <a:pt x="614" y="732"/>
                  </a:cubicBezTo>
                  <a:cubicBezTo>
                    <a:pt x="615" y="732"/>
                    <a:pt x="615" y="732"/>
                    <a:pt x="615" y="732"/>
                  </a:cubicBezTo>
                  <a:cubicBezTo>
                    <a:pt x="615" y="731"/>
                    <a:pt x="615" y="731"/>
                    <a:pt x="615" y="731"/>
                  </a:cubicBezTo>
                  <a:cubicBezTo>
                    <a:pt x="616" y="731"/>
                    <a:pt x="616" y="731"/>
                    <a:pt x="616" y="731"/>
                  </a:cubicBezTo>
                  <a:cubicBezTo>
                    <a:pt x="616" y="730"/>
                    <a:pt x="616" y="729"/>
                    <a:pt x="616" y="728"/>
                  </a:cubicBezTo>
                  <a:cubicBezTo>
                    <a:pt x="617" y="728"/>
                    <a:pt x="617" y="727"/>
                    <a:pt x="618" y="727"/>
                  </a:cubicBezTo>
                  <a:cubicBezTo>
                    <a:pt x="619" y="725"/>
                    <a:pt x="620" y="726"/>
                    <a:pt x="621" y="725"/>
                  </a:cubicBezTo>
                  <a:cubicBezTo>
                    <a:pt x="622" y="724"/>
                    <a:pt x="622" y="724"/>
                    <a:pt x="622" y="723"/>
                  </a:cubicBezTo>
                  <a:cubicBezTo>
                    <a:pt x="624" y="723"/>
                    <a:pt x="624" y="723"/>
                    <a:pt x="624" y="723"/>
                  </a:cubicBezTo>
                  <a:cubicBezTo>
                    <a:pt x="624" y="722"/>
                    <a:pt x="624" y="722"/>
                    <a:pt x="624" y="722"/>
                  </a:cubicBezTo>
                  <a:cubicBezTo>
                    <a:pt x="625" y="722"/>
                    <a:pt x="625" y="722"/>
                    <a:pt x="625" y="722"/>
                  </a:cubicBezTo>
                  <a:cubicBezTo>
                    <a:pt x="625" y="722"/>
                    <a:pt x="625" y="722"/>
                    <a:pt x="625" y="722"/>
                  </a:cubicBezTo>
                  <a:cubicBezTo>
                    <a:pt x="626" y="722"/>
                    <a:pt x="626" y="722"/>
                    <a:pt x="626" y="722"/>
                  </a:cubicBezTo>
                  <a:cubicBezTo>
                    <a:pt x="626" y="722"/>
                    <a:pt x="626" y="722"/>
                    <a:pt x="626" y="722"/>
                  </a:cubicBezTo>
                  <a:cubicBezTo>
                    <a:pt x="627" y="722"/>
                    <a:pt x="627" y="722"/>
                    <a:pt x="627" y="722"/>
                  </a:cubicBezTo>
                  <a:cubicBezTo>
                    <a:pt x="627" y="721"/>
                    <a:pt x="627" y="721"/>
                    <a:pt x="627" y="721"/>
                  </a:cubicBezTo>
                  <a:cubicBezTo>
                    <a:pt x="627" y="721"/>
                    <a:pt x="628" y="721"/>
                    <a:pt x="628" y="720"/>
                  </a:cubicBezTo>
                  <a:cubicBezTo>
                    <a:pt x="628" y="719"/>
                    <a:pt x="628" y="719"/>
                    <a:pt x="628" y="719"/>
                  </a:cubicBezTo>
                  <a:cubicBezTo>
                    <a:pt x="629" y="719"/>
                    <a:pt x="630" y="719"/>
                    <a:pt x="631" y="719"/>
                  </a:cubicBezTo>
                  <a:cubicBezTo>
                    <a:pt x="631" y="718"/>
                    <a:pt x="631" y="718"/>
                    <a:pt x="631" y="718"/>
                  </a:cubicBezTo>
                  <a:cubicBezTo>
                    <a:pt x="631" y="718"/>
                    <a:pt x="632" y="719"/>
                    <a:pt x="632" y="719"/>
                  </a:cubicBezTo>
                  <a:cubicBezTo>
                    <a:pt x="633" y="718"/>
                    <a:pt x="633" y="718"/>
                    <a:pt x="633" y="717"/>
                  </a:cubicBezTo>
                  <a:cubicBezTo>
                    <a:pt x="634" y="717"/>
                    <a:pt x="636" y="717"/>
                    <a:pt x="637" y="717"/>
                  </a:cubicBezTo>
                  <a:cubicBezTo>
                    <a:pt x="637" y="716"/>
                    <a:pt x="636" y="715"/>
                    <a:pt x="636" y="714"/>
                  </a:cubicBezTo>
                  <a:cubicBezTo>
                    <a:pt x="637" y="714"/>
                    <a:pt x="637" y="714"/>
                    <a:pt x="638" y="714"/>
                  </a:cubicBezTo>
                  <a:cubicBezTo>
                    <a:pt x="638" y="713"/>
                    <a:pt x="638" y="713"/>
                    <a:pt x="638" y="713"/>
                  </a:cubicBezTo>
                  <a:cubicBezTo>
                    <a:pt x="638" y="713"/>
                    <a:pt x="638" y="713"/>
                    <a:pt x="638" y="713"/>
                  </a:cubicBezTo>
                  <a:cubicBezTo>
                    <a:pt x="638" y="713"/>
                    <a:pt x="638" y="713"/>
                    <a:pt x="638" y="713"/>
                  </a:cubicBezTo>
                  <a:cubicBezTo>
                    <a:pt x="639" y="713"/>
                    <a:pt x="639" y="714"/>
                    <a:pt x="640" y="713"/>
                  </a:cubicBezTo>
                  <a:cubicBezTo>
                    <a:pt x="641" y="712"/>
                    <a:pt x="641" y="712"/>
                    <a:pt x="641" y="712"/>
                  </a:cubicBezTo>
                  <a:cubicBezTo>
                    <a:pt x="642" y="712"/>
                    <a:pt x="642" y="712"/>
                    <a:pt x="642" y="712"/>
                  </a:cubicBezTo>
                  <a:cubicBezTo>
                    <a:pt x="642" y="712"/>
                    <a:pt x="642" y="712"/>
                    <a:pt x="642" y="712"/>
                  </a:cubicBezTo>
                  <a:cubicBezTo>
                    <a:pt x="643" y="712"/>
                    <a:pt x="643" y="712"/>
                    <a:pt x="643" y="712"/>
                  </a:cubicBezTo>
                  <a:cubicBezTo>
                    <a:pt x="643" y="712"/>
                    <a:pt x="643" y="712"/>
                    <a:pt x="643" y="712"/>
                  </a:cubicBezTo>
                  <a:cubicBezTo>
                    <a:pt x="644" y="712"/>
                    <a:pt x="645" y="712"/>
                    <a:pt x="646" y="712"/>
                  </a:cubicBezTo>
                  <a:cubicBezTo>
                    <a:pt x="646" y="711"/>
                    <a:pt x="646" y="711"/>
                    <a:pt x="646" y="710"/>
                  </a:cubicBezTo>
                  <a:cubicBezTo>
                    <a:pt x="647" y="710"/>
                    <a:pt x="647" y="710"/>
                    <a:pt x="647" y="710"/>
                  </a:cubicBezTo>
                  <a:cubicBezTo>
                    <a:pt x="647" y="711"/>
                    <a:pt x="647" y="711"/>
                    <a:pt x="648" y="712"/>
                  </a:cubicBezTo>
                  <a:cubicBezTo>
                    <a:pt x="649" y="712"/>
                    <a:pt x="650" y="712"/>
                    <a:pt x="651" y="711"/>
                  </a:cubicBezTo>
                  <a:cubicBezTo>
                    <a:pt x="651" y="711"/>
                    <a:pt x="650" y="711"/>
                    <a:pt x="652" y="710"/>
                  </a:cubicBezTo>
                  <a:cubicBezTo>
                    <a:pt x="652" y="708"/>
                    <a:pt x="652" y="708"/>
                    <a:pt x="652" y="708"/>
                  </a:cubicBezTo>
                  <a:cubicBezTo>
                    <a:pt x="653" y="708"/>
                    <a:pt x="654" y="708"/>
                    <a:pt x="654" y="706"/>
                  </a:cubicBezTo>
                  <a:cubicBezTo>
                    <a:pt x="655" y="706"/>
                    <a:pt x="655" y="706"/>
                    <a:pt x="655" y="706"/>
                  </a:cubicBezTo>
                  <a:cubicBezTo>
                    <a:pt x="655" y="705"/>
                    <a:pt x="654" y="705"/>
                    <a:pt x="654" y="705"/>
                  </a:cubicBezTo>
                  <a:cubicBezTo>
                    <a:pt x="654" y="705"/>
                    <a:pt x="654" y="704"/>
                    <a:pt x="654" y="704"/>
                  </a:cubicBezTo>
                  <a:cubicBezTo>
                    <a:pt x="654" y="704"/>
                    <a:pt x="654" y="704"/>
                    <a:pt x="654" y="704"/>
                  </a:cubicBezTo>
                  <a:cubicBezTo>
                    <a:pt x="654" y="703"/>
                    <a:pt x="654" y="701"/>
                    <a:pt x="654" y="701"/>
                  </a:cubicBezTo>
                  <a:cubicBezTo>
                    <a:pt x="654" y="700"/>
                    <a:pt x="655" y="700"/>
                    <a:pt x="656" y="699"/>
                  </a:cubicBezTo>
                  <a:cubicBezTo>
                    <a:pt x="656" y="698"/>
                    <a:pt x="656" y="697"/>
                    <a:pt x="656" y="696"/>
                  </a:cubicBezTo>
                  <a:cubicBezTo>
                    <a:pt x="657" y="696"/>
                    <a:pt x="657" y="696"/>
                    <a:pt x="657" y="696"/>
                  </a:cubicBezTo>
                  <a:cubicBezTo>
                    <a:pt x="658" y="695"/>
                    <a:pt x="659" y="694"/>
                    <a:pt x="659" y="692"/>
                  </a:cubicBezTo>
                  <a:cubicBezTo>
                    <a:pt x="661" y="691"/>
                    <a:pt x="659" y="691"/>
                    <a:pt x="660" y="690"/>
                  </a:cubicBezTo>
                  <a:cubicBezTo>
                    <a:pt x="661" y="690"/>
                    <a:pt x="661" y="689"/>
                    <a:pt x="662" y="689"/>
                  </a:cubicBezTo>
                  <a:cubicBezTo>
                    <a:pt x="662" y="688"/>
                    <a:pt x="662" y="688"/>
                    <a:pt x="662" y="688"/>
                  </a:cubicBezTo>
                  <a:cubicBezTo>
                    <a:pt x="662" y="688"/>
                    <a:pt x="663" y="687"/>
                    <a:pt x="663" y="687"/>
                  </a:cubicBezTo>
                  <a:cubicBezTo>
                    <a:pt x="663" y="686"/>
                    <a:pt x="663" y="686"/>
                    <a:pt x="663" y="686"/>
                  </a:cubicBezTo>
                  <a:cubicBezTo>
                    <a:pt x="663" y="686"/>
                    <a:pt x="663" y="686"/>
                    <a:pt x="663" y="686"/>
                  </a:cubicBezTo>
                  <a:cubicBezTo>
                    <a:pt x="663" y="680"/>
                    <a:pt x="663" y="680"/>
                    <a:pt x="663" y="680"/>
                  </a:cubicBezTo>
                  <a:cubicBezTo>
                    <a:pt x="664" y="679"/>
                    <a:pt x="666" y="678"/>
                    <a:pt x="667" y="677"/>
                  </a:cubicBezTo>
                  <a:cubicBezTo>
                    <a:pt x="666" y="676"/>
                    <a:pt x="666" y="676"/>
                    <a:pt x="666" y="675"/>
                  </a:cubicBezTo>
                  <a:cubicBezTo>
                    <a:pt x="665" y="675"/>
                    <a:pt x="665" y="675"/>
                    <a:pt x="665" y="675"/>
                  </a:cubicBezTo>
                  <a:cubicBezTo>
                    <a:pt x="665" y="674"/>
                    <a:pt x="665" y="674"/>
                    <a:pt x="665" y="674"/>
                  </a:cubicBezTo>
                  <a:cubicBezTo>
                    <a:pt x="666" y="674"/>
                    <a:pt x="666" y="674"/>
                    <a:pt x="666" y="674"/>
                  </a:cubicBezTo>
                  <a:cubicBezTo>
                    <a:pt x="666" y="673"/>
                    <a:pt x="665" y="673"/>
                    <a:pt x="665" y="673"/>
                  </a:cubicBezTo>
                  <a:cubicBezTo>
                    <a:pt x="666" y="672"/>
                    <a:pt x="666" y="671"/>
                    <a:pt x="666" y="670"/>
                  </a:cubicBezTo>
                  <a:cubicBezTo>
                    <a:pt x="666" y="670"/>
                    <a:pt x="667" y="670"/>
                    <a:pt x="667" y="669"/>
                  </a:cubicBezTo>
                  <a:cubicBezTo>
                    <a:pt x="667" y="668"/>
                    <a:pt x="667" y="668"/>
                    <a:pt x="667" y="668"/>
                  </a:cubicBezTo>
                  <a:cubicBezTo>
                    <a:pt x="667" y="668"/>
                    <a:pt x="667" y="668"/>
                    <a:pt x="667" y="668"/>
                  </a:cubicBezTo>
                  <a:cubicBezTo>
                    <a:pt x="667" y="668"/>
                    <a:pt x="667" y="667"/>
                    <a:pt x="667" y="666"/>
                  </a:cubicBezTo>
                  <a:cubicBezTo>
                    <a:pt x="667" y="666"/>
                    <a:pt x="667" y="666"/>
                    <a:pt x="667" y="666"/>
                  </a:cubicBezTo>
                  <a:cubicBezTo>
                    <a:pt x="667" y="664"/>
                    <a:pt x="667" y="664"/>
                    <a:pt x="667" y="664"/>
                  </a:cubicBezTo>
                  <a:cubicBezTo>
                    <a:pt x="668" y="664"/>
                    <a:pt x="668" y="664"/>
                    <a:pt x="668" y="664"/>
                  </a:cubicBezTo>
                  <a:cubicBezTo>
                    <a:pt x="668" y="663"/>
                    <a:pt x="667" y="661"/>
                    <a:pt x="667" y="660"/>
                  </a:cubicBezTo>
                  <a:cubicBezTo>
                    <a:pt x="667" y="656"/>
                    <a:pt x="667" y="656"/>
                    <a:pt x="667" y="656"/>
                  </a:cubicBezTo>
                  <a:cubicBezTo>
                    <a:pt x="667" y="656"/>
                    <a:pt x="667" y="656"/>
                    <a:pt x="667" y="656"/>
                  </a:cubicBezTo>
                  <a:cubicBezTo>
                    <a:pt x="667" y="654"/>
                    <a:pt x="667" y="653"/>
                    <a:pt x="667" y="652"/>
                  </a:cubicBezTo>
                  <a:cubicBezTo>
                    <a:pt x="665" y="652"/>
                    <a:pt x="665" y="652"/>
                    <a:pt x="665" y="652"/>
                  </a:cubicBezTo>
                  <a:cubicBezTo>
                    <a:pt x="666" y="651"/>
                    <a:pt x="666" y="651"/>
                    <a:pt x="666" y="650"/>
                  </a:cubicBezTo>
                  <a:cubicBezTo>
                    <a:pt x="666" y="650"/>
                    <a:pt x="667" y="650"/>
                    <a:pt x="667" y="650"/>
                  </a:cubicBezTo>
                  <a:cubicBezTo>
                    <a:pt x="667" y="649"/>
                    <a:pt x="667" y="648"/>
                    <a:pt x="667" y="648"/>
                  </a:cubicBezTo>
                  <a:cubicBezTo>
                    <a:pt x="667" y="648"/>
                    <a:pt x="667" y="648"/>
                    <a:pt x="667" y="648"/>
                  </a:cubicBezTo>
                  <a:cubicBezTo>
                    <a:pt x="667" y="647"/>
                    <a:pt x="667" y="647"/>
                    <a:pt x="667" y="647"/>
                  </a:cubicBezTo>
                  <a:cubicBezTo>
                    <a:pt x="667" y="647"/>
                    <a:pt x="667" y="647"/>
                    <a:pt x="667" y="647"/>
                  </a:cubicBezTo>
                  <a:cubicBezTo>
                    <a:pt x="668" y="646"/>
                    <a:pt x="668" y="646"/>
                    <a:pt x="669" y="646"/>
                  </a:cubicBezTo>
                  <a:cubicBezTo>
                    <a:pt x="669" y="645"/>
                    <a:pt x="669" y="644"/>
                    <a:pt x="669" y="644"/>
                  </a:cubicBezTo>
                  <a:cubicBezTo>
                    <a:pt x="669" y="644"/>
                    <a:pt x="669" y="644"/>
                    <a:pt x="669" y="644"/>
                  </a:cubicBezTo>
                  <a:cubicBezTo>
                    <a:pt x="669" y="643"/>
                    <a:pt x="669" y="642"/>
                    <a:pt x="669" y="642"/>
                  </a:cubicBezTo>
                  <a:cubicBezTo>
                    <a:pt x="672" y="642"/>
                    <a:pt x="671" y="643"/>
                    <a:pt x="672" y="644"/>
                  </a:cubicBezTo>
                  <a:cubicBezTo>
                    <a:pt x="672" y="643"/>
                    <a:pt x="673" y="642"/>
                    <a:pt x="673" y="642"/>
                  </a:cubicBezTo>
                  <a:cubicBezTo>
                    <a:pt x="674" y="641"/>
                    <a:pt x="674" y="641"/>
                    <a:pt x="674" y="641"/>
                  </a:cubicBezTo>
                  <a:cubicBezTo>
                    <a:pt x="674" y="640"/>
                    <a:pt x="674" y="640"/>
                    <a:pt x="674" y="640"/>
                  </a:cubicBezTo>
                  <a:cubicBezTo>
                    <a:pt x="674" y="640"/>
                    <a:pt x="675" y="639"/>
                    <a:pt x="675" y="639"/>
                  </a:cubicBezTo>
                  <a:cubicBezTo>
                    <a:pt x="675" y="638"/>
                    <a:pt x="675" y="637"/>
                    <a:pt x="675" y="636"/>
                  </a:cubicBezTo>
                  <a:cubicBezTo>
                    <a:pt x="676" y="636"/>
                    <a:pt x="676" y="636"/>
                    <a:pt x="676" y="636"/>
                  </a:cubicBezTo>
                  <a:cubicBezTo>
                    <a:pt x="676" y="635"/>
                    <a:pt x="676" y="635"/>
                    <a:pt x="676" y="635"/>
                  </a:cubicBezTo>
                  <a:cubicBezTo>
                    <a:pt x="676" y="635"/>
                    <a:pt x="677" y="634"/>
                    <a:pt x="677" y="634"/>
                  </a:cubicBezTo>
                  <a:cubicBezTo>
                    <a:pt x="677" y="633"/>
                    <a:pt x="678" y="632"/>
                    <a:pt x="678" y="630"/>
                  </a:cubicBezTo>
                  <a:cubicBezTo>
                    <a:pt x="679" y="630"/>
                    <a:pt x="679" y="630"/>
                    <a:pt x="680" y="629"/>
                  </a:cubicBezTo>
                  <a:cubicBezTo>
                    <a:pt x="680" y="629"/>
                    <a:pt x="680" y="629"/>
                    <a:pt x="680" y="629"/>
                  </a:cubicBezTo>
                  <a:cubicBezTo>
                    <a:pt x="681" y="629"/>
                    <a:pt x="681" y="629"/>
                    <a:pt x="681" y="629"/>
                  </a:cubicBezTo>
                  <a:cubicBezTo>
                    <a:pt x="681" y="628"/>
                    <a:pt x="681" y="628"/>
                    <a:pt x="682" y="627"/>
                  </a:cubicBezTo>
                  <a:cubicBezTo>
                    <a:pt x="682" y="627"/>
                    <a:pt x="683" y="627"/>
                    <a:pt x="684" y="627"/>
                  </a:cubicBezTo>
                  <a:cubicBezTo>
                    <a:pt x="685" y="626"/>
                    <a:pt x="685" y="625"/>
                    <a:pt x="686" y="624"/>
                  </a:cubicBezTo>
                  <a:cubicBezTo>
                    <a:pt x="687" y="624"/>
                    <a:pt x="687" y="624"/>
                    <a:pt x="687" y="624"/>
                  </a:cubicBezTo>
                  <a:cubicBezTo>
                    <a:pt x="687" y="623"/>
                    <a:pt x="687" y="622"/>
                    <a:pt x="687" y="622"/>
                  </a:cubicBezTo>
                  <a:cubicBezTo>
                    <a:pt x="688" y="621"/>
                    <a:pt x="688" y="621"/>
                    <a:pt x="688" y="621"/>
                  </a:cubicBezTo>
                  <a:cubicBezTo>
                    <a:pt x="688" y="620"/>
                    <a:pt x="688" y="620"/>
                    <a:pt x="688" y="620"/>
                  </a:cubicBezTo>
                  <a:cubicBezTo>
                    <a:pt x="688" y="620"/>
                    <a:pt x="688" y="620"/>
                    <a:pt x="688" y="620"/>
                  </a:cubicBezTo>
                  <a:cubicBezTo>
                    <a:pt x="688" y="619"/>
                    <a:pt x="688" y="619"/>
                    <a:pt x="688" y="619"/>
                  </a:cubicBezTo>
                  <a:cubicBezTo>
                    <a:pt x="689" y="619"/>
                    <a:pt x="689" y="619"/>
                    <a:pt x="689" y="619"/>
                  </a:cubicBezTo>
                  <a:cubicBezTo>
                    <a:pt x="689" y="618"/>
                    <a:pt x="689" y="618"/>
                    <a:pt x="689" y="617"/>
                  </a:cubicBezTo>
                  <a:cubicBezTo>
                    <a:pt x="690" y="617"/>
                    <a:pt x="690" y="617"/>
                    <a:pt x="690" y="617"/>
                  </a:cubicBezTo>
                  <a:cubicBezTo>
                    <a:pt x="690" y="616"/>
                    <a:pt x="690" y="616"/>
                    <a:pt x="690" y="616"/>
                  </a:cubicBezTo>
                  <a:cubicBezTo>
                    <a:pt x="690" y="616"/>
                    <a:pt x="690" y="616"/>
                    <a:pt x="690" y="616"/>
                  </a:cubicBezTo>
                  <a:cubicBezTo>
                    <a:pt x="690" y="615"/>
                    <a:pt x="690" y="615"/>
                    <a:pt x="690" y="615"/>
                  </a:cubicBezTo>
                  <a:cubicBezTo>
                    <a:pt x="691" y="615"/>
                    <a:pt x="691" y="615"/>
                    <a:pt x="691" y="615"/>
                  </a:cubicBezTo>
                  <a:cubicBezTo>
                    <a:pt x="691" y="614"/>
                    <a:pt x="690" y="612"/>
                    <a:pt x="690" y="612"/>
                  </a:cubicBezTo>
                  <a:cubicBezTo>
                    <a:pt x="690" y="612"/>
                    <a:pt x="690" y="612"/>
                    <a:pt x="690" y="612"/>
                  </a:cubicBezTo>
                  <a:lnTo>
                    <a:pt x="691" y="612"/>
                  </a:lnTo>
                  <a:close/>
                  <a:moveTo>
                    <a:pt x="539" y="190"/>
                  </a:moveTo>
                  <a:cubicBezTo>
                    <a:pt x="539" y="191"/>
                    <a:pt x="539" y="191"/>
                    <a:pt x="539" y="191"/>
                  </a:cubicBezTo>
                  <a:cubicBezTo>
                    <a:pt x="539" y="192"/>
                    <a:pt x="538" y="192"/>
                    <a:pt x="538" y="192"/>
                  </a:cubicBezTo>
                  <a:cubicBezTo>
                    <a:pt x="537" y="190"/>
                    <a:pt x="537" y="190"/>
                    <a:pt x="536" y="188"/>
                  </a:cubicBezTo>
                  <a:cubicBezTo>
                    <a:pt x="538" y="189"/>
                    <a:pt x="538" y="190"/>
                    <a:pt x="539" y="190"/>
                  </a:cubicBezTo>
                  <a:close/>
                  <a:moveTo>
                    <a:pt x="514" y="185"/>
                  </a:moveTo>
                  <a:cubicBezTo>
                    <a:pt x="515" y="185"/>
                    <a:pt x="515" y="185"/>
                    <a:pt x="516" y="185"/>
                  </a:cubicBezTo>
                  <a:cubicBezTo>
                    <a:pt x="516" y="183"/>
                    <a:pt x="516" y="183"/>
                    <a:pt x="516" y="183"/>
                  </a:cubicBezTo>
                  <a:cubicBezTo>
                    <a:pt x="516" y="183"/>
                    <a:pt x="516" y="183"/>
                    <a:pt x="516" y="183"/>
                  </a:cubicBezTo>
                  <a:cubicBezTo>
                    <a:pt x="516" y="183"/>
                    <a:pt x="516" y="183"/>
                    <a:pt x="516" y="183"/>
                  </a:cubicBezTo>
                  <a:cubicBezTo>
                    <a:pt x="517" y="183"/>
                    <a:pt x="517" y="183"/>
                    <a:pt x="517" y="183"/>
                  </a:cubicBezTo>
                  <a:cubicBezTo>
                    <a:pt x="517" y="186"/>
                    <a:pt x="517" y="186"/>
                    <a:pt x="517" y="186"/>
                  </a:cubicBezTo>
                  <a:cubicBezTo>
                    <a:pt x="516" y="186"/>
                    <a:pt x="516" y="186"/>
                    <a:pt x="516" y="186"/>
                  </a:cubicBezTo>
                  <a:cubicBezTo>
                    <a:pt x="516" y="187"/>
                    <a:pt x="516" y="187"/>
                    <a:pt x="516" y="188"/>
                  </a:cubicBezTo>
                  <a:cubicBezTo>
                    <a:pt x="515" y="188"/>
                    <a:pt x="515" y="188"/>
                    <a:pt x="515" y="188"/>
                  </a:cubicBezTo>
                  <a:cubicBezTo>
                    <a:pt x="515" y="188"/>
                    <a:pt x="515" y="188"/>
                    <a:pt x="515" y="188"/>
                  </a:cubicBezTo>
                  <a:cubicBezTo>
                    <a:pt x="514" y="188"/>
                    <a:pt x="514" y="188"/>
                    <a:pt x="514" y="188"/>
                  </a:cubicBezTo>
                  <a:lnTo>
                    <a:pt x="514" y="185"/>
                  </a:lnTo>
                  <a:close/>
                  <a:moveTo>
                    <a:pt x="511" y="193"/>
                  </a:moveTo>
                  <a:cubicBezTo>
                    <a:pt x="512" y="193"/>
                    <a:pt x="512" y="193"/>
                    <a:pt x="512" y="194"/>
                  </a:cubicBezTo>
                  <a:cubicBezTo>
                    <a:pt x="512" y="195"/>
                    <a:pt x="512" y="196"/>
                    <a:pt x="512" y="197"/>
                  </a:cubicBezTo>
                  <a:cubicBezTo>
                    <a:pt x="512" y="197"/>
                    <a:pt x="512" y="197"/>
                    <a:pt x="512" y="197"/>
                  </a:cubicBezTo>
                  <a:cubicBezTo>
                    <a:pt x="511" y="197"/>
                    <a:pt x="511" y="197"/>
                    <a:pt x="510" y="197"/>
                  </a:cubicBezTo>
                  <a:cubicBezTo>
                    <a:pt x="510" y="197"/>
                    <a:pt x="510" y="198"/>
                    <a:pt x="509" y="198"/>
                  </a:cubicBezTo>
                  <a:cubicBezTo>
                    <a:pt x="509" y="198"/>
                    <a:pt x="509" y="198"/>
                    <a:pt x="509" y="198"/>
                  </a:cubicBezTo>
                  <a:cubicBezTo>
                    <a:pt x="509" y="195"/>
                    <a:pt x="510" y="195"/>
                    <a:pt x="511" y="193"/>
                  </a:cubicBezTo>
                  <a:close/>
                  <a:moveTo>
                    <a:pt x="491" y="261"/>
                  </a:moveTo>
                  <a:cubicBezTo>
                    <a:pt x="490" y="261"/>
                    <a:pt x="490" y="261"/>
                    <a:pt x="490" y="261"/>
                  </a:cubicBezTo>
                  <a:cubicBezTo>
                    <a:pt x="491" y="260"/>
                    <a:pt x="491" y="258"/>
                    <a:pt x="491" y="257"/>
                  </a:cubicBezTo>
                  <a:cubicBezTo>
                    <a:pt x="491" y="257"/>
                    <a:pt x="491" y="257"/>
                    <a:pt x="491" y="257"/>
                  </a:cubicBezTo>
                  <a:cubicBezTo>
                    <a:pt x="492" y="258"/>
                    <a:pt x="491" y="259"/>
                    <a:pt x="491" y="261"/>
                  </a:cubicBezTo>
                  <a:close/>
                  <a:moveTo>
                    <a:pt x="490" y="171"/>
                  </a:moveTo>
                  <a:cubicBezTo>
                    <a:pt x="490" y="171"/>
                    <a:pt x="490" y="171"/>
                    <a:pt x="490" y="171"/>
                  </a:cubicBezTo>
                  <a:cubicBezTo>
                    <a:pt x="490" y="170"/>
                    <a:pt x="490" y="170"/>
                    <a:pt x="491" y="170"/>
                  </a:cubicBezTo>
                  <a:cubicBezTo>
                    <a:pt x="491" y="171"/>
                    <a:pt x="491" y="171"/>
                    <a:pt x="491" y="171"/>
                  </a:cubicBezTo>
                  <a:cubicBezTo>
                    <a:pt x="491" y="172"/>
                    <a:pt x="491" y="171"/>
                    <a:pt x="491" y="172"/>
                  </a:cubicBezTo>
                  <a:cubicBezTo>
                    <a:pt x="490" y="172"/>
                    <a:pt x="491" y="172"/>
                    <a:pt x="490" y="172"/>
                  </a:cubicBezTo>
                  <a:cubicBezTo>
                    <a:pt x="490" y="172"/>
                    <a:pt x="490" y="172"/>
                    <a:pt x="490" y="172"/>
                  </a:cubicBezTo>
                  <a:lnTo>
                    <a:pt x="490" y="171"/>
                  </a:lnTo>
                  <a:close/>
                  <a:moveTo>
                    <a:pt x="489" y="211"/>
                  </a:moveTo>
                  <a:cubicBezTo>
                    <a:pt x="489" y="211"/>
                    <a:pt x="490" y="211"/>
                    <a:pt x="490" y="210"/>
                  </a:cubicBezTo>
                  <a:cubicBezTo>
                    <a:pt x="491" y="208"/>
                    <a:pt x="494" y="208"/>
                    <a:pt x="495" y="206"/>
                  </a:cubicBezTo>
                  <a:cubicBezTo>
                    <a:pt x="496" y="206"/>
                    <a:pt x="496" y="206"/>
                    <a:pt x="496" y="206"/>
                  </a:cubicBezTo>
                  <a:cubicBezTo>
                    <a:pt x="496" y="206"/>
                    <a:pt x="496" y="206"/>
                    <a:pt x="496" y="206"/>
                  </a:cubicBezTo>
                  <a:cubicBezTo>
                    <a:pt x="496" y="208"/>
                    <a:pt x="495" y="209"/>
                    <a:pt x="494" y="210"/>
                  </a:cubicBezTo>
                  <a:cubicBezTo>
                    <a:pt x="493" y="210"/>
                    <a:pt x="493" y="210"/>
                    <a:pt x="493" y="210"/>
                  </a:cubicBezTo>
                  <a:cubicBezTo>
                    <a:pt x="492" y="210"/>
                    <a:pt x="492" y="210"/>
                    <a:pt x="492" y="210"/>
                  </a:cubicBezTo>
                  <a:cubicBezTo>
                    <a:pt x="492" y="211"/>
                    <a:pt x="492" y="211"/>
                    <a:pt x="492" y="211"/>
                  </a:cubicBezTo>
                  <a:cubicBezTo>
                    <a:pt x="492" y="211"/>
                    <a:pt x="492" y="211"/>
                    <a:pt x="491" y="212"/>
                  </a:cubicBezTo>
                  <a:cubicBezTo>
                    <a:pt x="490" y="211"/>
                    <a:pt x="490" y="211"/>
                    <a:pt x="489" y="211"/>
                  </a:cubicBezTo>
                  <a:close/>
                  <a:moveTo>
                    <a:pt x="489" y="252"/>
                  </a:moveTo>
                  <a:cubicBezTo>
                    <a:pt x="488" y="254"/>
                    <a:pt x="486" y="254"/>
                    <a:pt x="485" y="255"/>
                  </a:cubicBezTo>
                  <a:cubicBezTo>
                    <a:pt x="485" y="255"/>
                    <a:pt x="485" y="255"/>
                    <a:pt x="485" y="255"/>
                  </a:cubicBezTo>
                  <a:cubicBezTo>
                    <a:pt x="485" y="255"/>
                    <a:pt x="485" y="255"/>
                    <a:pt x="485" y="255"/>
                  </a:cubicBezTo>
                  <a:cubicBezTo>
                    <a:pt x="486" y="254"/>
                    <a:pt x="487" y="254"/>
                    <a:pt x="487" y="253"/>
                  </a:cubicBezTo>
                  <a:cubicBezTo>
                    <a:pt x="486" y="253"/>
                    <a:pt x="486" y="252"/>
                    <a:pt x="485" y="252"/>
                  </a:cubicBezTo>
                  <a:cubicBezTo>
                    <a:pt x="485" y="252"/>
                    <a:pt x="485" y="252"/>
                    <a:pt x="485" y="252"/>
                  </a:cubicBezTo>
                  <a:cubicBezTo>
                    <a:pt x="486" y="252"/>
                    <a:pt x="486" y="252"/>
                    <a:pt x="486" y="252"/>
                  </a:cubicBezTo>
                  <a:cubicBezTo>
                    <a:pt x="486" y="251"/>
                    <a:pt x="486" y="251"/>
                    <a:pt x="486" y="251"/>
                  </a:cubicBezTo>
                  <a:cubicBezTo>
                    <a:pt x="487" y="252"/>
                    <a:pt x="487" y="252"/>
                    <a:pt x="488" y="252"/>
                  </a:cubicBezTo>
                  <a:cubicBezTo>
                    <a:pt x="488" y="253"/>
                    <a:pt x="488" y="253"/>
                    <a:pt x="488" y="253"/>
                  </a:cubicBezTo>
                  <a:cubicBezTo>
                    <a:pt x="489" y="253"/>
                    <a:pt x="489" y="252"/>
                    <a:pt x="489" y="252"/>
                  </a:cubicBezTo>
                  <a:close/>
                  <a:moveTo>
                    <a:pt x="483" y="166"/>
                  </a:moveTo>
                  <a:cubicBezTo>
                    <a:pt x="485" y="166"/>
                    <a:pt x="485" y="167"/>
                    <a:pt x="487" y="167"/>
                  </a:cubicBezTo>
                  <a:cubicBezTo>
                    <a:pt x="487" y="168"/>
                    <a:pt x="487" y="168"/>
                    <a:pt x="487" y="168"/>
                  </a:cubicBezTo>
                  <a:cubicBezTo>
                    <a:pt x="485" y="168"/>
                    <a:pt x="485" y="168"/>
                    <a:pt x="485" y="168"/>
                  </a:cubicBezTo>
                  <a:cubicBezTo>
                    <a:pt x="485" y="168"/>
                    <a:pt x="485" y="168"/>
                    <a:pt x="485" y="168"/>
                  </a:cubicBezTo>
                  <a:cubicBezTo>
                    <a:pt x="484" y="168"/>
                    <a:pt x="484" y="168"/>
                    <a:pt x="483" y="167"/>
                  </a:cubicBezTo>
                  <a:cubicBezTo>
                    <a:pt x="483" y="166"/>
                    <a:pt x="483" y="166"/>
                    <a:pt x="483" y="166"/>
                  </a:cubicBezTo>
                  <a:close/>
                  <a:moveTo>
                    <a:pt x="459" y="266"/>
                  </a:moveTo>
                  <a:cubicBezTo>
                    <a:pt x="459" y="266"/>
                    <a:pt x="459" y="266"/>
                    <a:pt x="459" y="266"/>
                  </a:cubicBezTo>
                  <a:cubicBezTo>
                    <a:pt x="459" y="266"/>
                    <a:pt x="460" y="266"/>
                    <a:pt x="461" y="265"/>
                  </a:cubicBezTo>
                  <a:cubicBezTo>
                    <a:pt x="461" y="265"/>
                    <a:pt x="461" y="265"/>
                    <a:pt x="461" y="265"/>
                  </a:cubicBezTo>
                  <a:cubicBezTo>
                    <a:pt x="468" y="265"/>
                    <a:pt x="468" y="265"/>
                    <a:pt x="468" y="265"/>
                  </a:cubicBezTo>
                  <a:cubicBezTo>
                    <a:pt x="468" y="265"/>
                    <a:pt x="468" y="265"/>
                    <a:pt x="468" y="265"/>
                  </a:cubicBezTo>
                  <a:cubicBezTo>
                    <a:pt x="469" y="266"/>
                    <a:pt x="469" y="266"/>
                    <a:pt x="470" y="266"/>
                  </a:cubicBezTo>
                  <a:cubicBezTo>
                    <a:pt x="470" y="265"/>
                    <a:pt x="471" y="265"/>
                    <a:pt x="472" y="264"/>
                  </a:cubicBezTo>
                  <a:cubicBezTo>
                    <a:pt x="472" y="264"/>
                    <a:pt x="472" y="264"/>
                    <a:pt x="472" y="264"/>
                  </a:cubicBezTo>
                  <a:cubicBezTo>
                    <a:pt x="470" y="264"/>
                    <a:pt x="469" y="265"/>
                    <a:pt x="469" y="263"/>
                  </a:cubicBezTo>
                  <a:cubicBezTo>
                    <a:pt x="468" y="263"/>
                    <a:pt x="468" y="263"/>
                    <a:pt x="467" y="262"/>
                  </a:cubicBezTo>
                  <a:cubicBezTo>
                    <a:pt x="467" y="262"/>
                    <a:pt x="467" y="262"/>
                    <a:pt x="467" y="262"/>
                  </a:cubicBezTo>
                  <a:cubicBezTo>
                    <a:pt x="467" y="262"/>
                    <a:pt x="467" y="262"/>
                    <a:pt x="467" y="262"/>
                  </a:cubicBezTo>
                  <a:cubicBezTo>
                    <a:pt x="468" y="262"/>
                    <a:pt x="469" y="262"/>
                    <a:pt x="470" y="261"/>
                  </a:cubicBezTo>
                  <a:cubicBezTo>
                    <a:pt x="470" y="262"/>
                    <a:pt x="470" y="262"/>
                    <a:pt x="470" y="262"/>
                  </a:cubicBezTo>
                  <a:cubicBezTo>
                    <a:pt x="471" y="262"/>
                    <a:pt x="471" y="262"/>
                    <a:pt x="471" y="262"/>
                  </a:cubicBezTo>
                  <a:cubicBezTo>
                    <a:pt x="471" y="262"/>
                    <a:pt x="471" y="262"/>
                    <a:pt x="471" y="262"/>
                  </a:cubicBezTo>
                  <a:cubicBezTo>
                    <a:pt x="474" y="262"/>
                    <a:pt x="474" y="262"/>
                    <a:pt x="474" y="262"/>
                  </a:cubicBezTo>
                  <a:cubicBezTo>
                    <a:pt x="475" y="261"/>
                    <a:pt x="477" y="260"/>
                    <a:pt x="477" y="259"/>
                  </a:cubicBezTo>
                  <a:cubicBezTo>
                    <a:pt x="478" y="259"/>
                    <a:pt x="478" y="259"/>
                    <a:pt x="478" y="259"/>
                  </a:cubicBezTo>
                  <a:cubicBezTo>
                    <a:pt x="478" y="260"/>
                    <a:pt x="477" y="261"/>
                    <a:pt x="477" y="262"/>
                  </a:cubicBezTo>
                  <a:cubicBezTo>
                    <a:pt x="477" y="262"/>
                    <a:pt x="477" y="262"/>
                    <a:pt x="476" y="262"/>
                  </a:cubicBezTo>
                  <a:cubicBezTo>
                    <a:pt x="476" y="263"/>
                    <a:pt x="476" y="263"/>
                    <a:pt x="476" y="263"/>
                  </a:cubicBezTo>
                  <a:cubicBezTo>
                    <a:pt x="476" y="263"/>
                    <a:pt x="476" y="264"/>
                    <a:pt x="476" y="265"/>
                  </a:cubicBezTo>
                  <a:cubicBezTo>
                    <a:pt x="476" y="265"/>
                    <a:pt x="475" y="265"/>
                    <a:pt x="475" y="265"/>
                  </a:cubicBezTo>
                  <a:cubicBezTo>
                    <a:pt x="475" y="266"/>
                    <a:pt x="475" y="266"/>
                    <a:pt x="475" y="266"/>
                  </a:cubicBezTo>
                  <a:cubicBezTo>
                    <a:pt x="475" y="267"/>
                    <a:pt x="475" y="267"/>
                    <a:pt x="475" y="267"/>
                  </a:cubicBezTo>
                  <a:cubicBezTo>
                    <a:pt x="473" y="267"/>
                    <a:pt x="472" y="267"/>
                    <a:pt x="471" y="268"/>
                  </a:cubicBezTo>
                  <a:cubicBezTo>
                    <a:pt x="471" y="269"/>
                    <a:pt x="471" y="269"/>
                    <a:pt x="471" y="269"/>
                  </a:cubicBezTo>
                  <a:cubicBezTo>
                    <a:pt x="470" y="269"/>
                    <a:pt x="469" y="269"/>
                    <a:pt x="468" y="269"/>
                  </a:cubicBezTo>
                  <a:cubicBezTo>
                    <a:pt x="468" y="269"/>
                    <a:pt x="468" y="269"/>
                    <a:pt x="468" y="269"/>
                  </a:cubicBezTo>
                  <a:cubicBezTo>
                    <a:pt x="467" y="269"/>
                    <a:pt x="466" y="269"/>
                    <a:pt x="465" y="269"/>
                  </a:cubicBezTo>
                  <a:cubicBezTo>
                    <a:pt x="465" y="269"/>
                    <a:pt x="465" y="269"/>
                    <a:pt x="465" y="269"/>
                  </a:cubicBezTo>
                  <a:cubicBezTo>
                    <a:pt x="463" y="268"/>
                    <a:pt x="462" y="270"/>
                    <a:pt x="461" y="269"/>
                  </a:cubicBezTo>
                  <a:cubicBezTo>
                    <a:pt x="460" y="269"/>
                    <a:pt x="460" y="269"/>
                    <a:pt x="459" y="269"/>
                  </a:cubicBezTo>
                  <a:cubicBezTo>
                    <a:pt x="460" y="270"/>
                    <a:pt x="460" y="271"/>
                    <a:pt x="461" y="272"/>
                  </a:cubicBezTo>
                  <a:cubicBezTo>
                    <a:pt x="460" y="272"/>
                    <a:pt x="460" y="273"/>
                    <a:pt x="459" y="273"/>
                  </a:cubicBezTo>
                  <a:cubicBezTo>
                    <a:pt x="459" y="274"/>
                    <a:pt x="459" y="274"/>
                    <a:pt x="459" y="274"/>
                  </a:cubicBezTo>
                  <a:cubicBezTo>
                    <a:pt x="459" y="274"/>
                    <a:pt x="458" y="274"/>
                    <a:pt x="458" y="275"/>
                  </a:cubicBezTo>
                  <a:cubicBezTo>
                    <a:pt x="457" y="275"/>
                    <a:pt x="457" y="275"/>
                    <a:pt x="457" y="275"/>
                  </a:cubicBezTo>
                  <a:cubicBezTo>
                    <a:pt x="457" y="275"/>
                    <a:pt x="457" y="275"/>
                    <a:pt x="457" y="275"/>
                  </a:cubicBezTo>
                  <a:cubicBezTo>
                    <a:pt x="456" y="276"/>
                    <a:pt x="456" y="276"/>
                    <a:pt x="456" y="276"/>
                  </a:cubicBezTo>
                  <a:cubicBezTo>
                    <a:pt x="455" y="276"/>
                    <a:pt x="455" y="276"/>
                    <a:pt x="455" y="276"/>
                  </a:cubicBezTo>
                  <a:cubicBezTo>
                    <a:pt x="455" y="277"/>
                    <a:pt x="455" y="277"/>
                    <a:pt x="455" y="277"/>
                  </a:cubicBezTo>
                  <a:cubicBezTo>
                    <a:pt x="454" y="277"/>
                    <a:pt x="454" y="277"/>
                    <a:pt x="454" y="277"/>
                  </a:cubicBezTo>
                  <a:cubicBezTo>
                    <a:pt x="453" y="277"/>
                    <a:pt x="453" y="277"/>
                    <a:pt x="453" y="277"/>
                  </a:cubicBezTo>
                  <a:cubicBezTo>
                    <a:pt x="453" y="277"/>
                    <a:pt x="453" y="277"/>
                    <a:pt x="453" y="277"/>
                  </a:cubicBezTo>
                  <a:cubicBezTo>
                    <a:pt x="453" y="278"/>
                    <a:pt x="453" y="278"/>
                    <a:pt x="453" y="278"/>
                  </a:cubicBezTo>
                  <a:cubicBezTo>
                    <a:pt x="452" y="278"/>
                    <a:pt x="452" y="278"/>
                    <a:pt x="452" y="278"/>
                  </a:cubicBezTo>
                  <a:cubicBezTo>
                    <a:pt x="452" y="278"/>
                    <a:pt x="452" y="278"/>
                    <a:pt x="452" y="278"/>
                  </a:cubicBezTo>
                  <a:cubicBezTo>
                    <a:pt x="451" y="278"/>
                    <a:pt x="449" y="278"/>
                    <a:pt x="448" y="279"/>
                  </a:cubicBezTo>
                  <a:cubicBezTo>
                    <a:pt x="447" y="280"/>
                    <a:pt x="446" y="281"/>
                    <a:pt x="445" y="282"/>
                  </a:cubicBezTo>
                  <a:cubicBezTo>
                    <a:pt x="445" y="282"/>
                    <a:pt x="445" y="282"/>
                    <a:pt x="445" y="282"/>
                  </a:cubicBezTo>
                  <a:cubicBezTo>
                    <a:pt x="443" y="282"/>
                    <a:pt x="443" y="282"/>
                    <a:pt x="443" y="282"/>
                  </a:cubicBezTo>
                  <a:cubicBezTo>
                    <a:pt x="443" y="283"/>
                    <a:pt x="443" y="283"/>
                    <a:pt x="443" y="283"/>
                  </a:cubicBezTo>
                  <a:cubicBezTo>
                    <a:pt x="440" y="283"/>
                    <a:pt x="440" y="283"/>
                    <a:pt x="440" y="283"/>
                  </a:cubicBezTo>
                  <a:cubicBezTo>
                    <a:pt x="440" y="282"/>
                    <a:pt x="440" y="282"/>
                    <a:pt x="440" y="282"/>
                  </a:cubicBezTo>
                  <a:cubicBezTo>
                    <a:pt x="439" y="282"/>
                    <a:pt x="439" y="282"/>
                    <a:pt x="439" y="282"/>
                  </a:cubicBezTo>
                  <a:cubicBezTo>
                    <a:pt x="439" y="282"/>
                    <a:pt x="439" y="282"/>
                    <a:pt x="439" y="282"/>
                  </a:cubicBezTo>
                  <a:cubicBezTo>
                    <a:pt x="441" y="282"/>
                    <a:pt x="441" y="282"/>
                    <a:pt x="441" y="282"/>
                  </a:cubicBezTo>
                  <a:cubicBezTo>
                    <a:pt x="441" y="281"/>
                    <a:pt x="441" y="281"/>
                    <a:pt x="441" y="281"/>
                  </a:cubicBezTo>
                  <a:cubicBezTo>
                    <a:pt x="439" y="281"/>
                    <a:pt x="439" y="281"/>
                    <a:pt x="439" y="281"/>
                  </a:cubicBezTo>
                  <a:cubicBezTo>
                    <a:pt x="439" y="280"/>
                    <a:pt x="440" y="281"/>
                    <a:pt x="439" y="280"/>
                  </a:cubicBezTo>
                  <a:cubicBezTo>
                    <a:pt x="439" y="280"/>
                    <a:pt x="439" y="280"/>
                    <a:pt x="439" y="280"/>
                  </a:cubicBezTo>
                  <a:cubicBezTo>
                    <a:pt x="438" y="279"/>
                    <a:pt x="437" y="280"/>
                    <a:pt x="437" y="280"/>
                  </a:cubicBezTo>
                  <a:cubicBezTo>
                    <a:pt x="437" y="279"/>
                    <a:pt x="437" y="279"/>
                    <a:pt x="437" y="278"/>
                  </a:cubicBezTo>
                  <a:cubicBezTo>
                    <a:pt x="438" y="278"/>
                    <a:pt x="439" y="277"/>
                    <a:pt x="439" y="277"/>
                  </a:cubicBezTo>
                  <a:cubicBezTo>
                    <a:pt x="440" y="276"/>
                    <a:pt x="440" y="275"/>
                    <a:pt x="441" y="274"/>
                  </a:cubicBezTo>
                  <a:cubicBezTo>
                    <a:pt x="441" y="273"/>
                    <a:pt x="441" y="273"/>
                    <a:pt x="441" y="273"/>
                  </a:cubicBezTo>
                  <a:cubicBezTo>
                    <a:pt x="441" y="273"/>
                    <a:pt x="441" y="273"/>
                    <a:pt x="441" y="273"/>
                  </a:cubicBezTo>
                  <a:cubicBezTo>
                    <a:pt x="441" y="272"/>
                    <a:pt x="441" y="272"/>
                    <a:pt x="441" y="272"/>
                  </a:cubicBezTo>
                  <a:cubicBezTo>
                    <a:pt x="442" y="272"/>
                    <a:pt x="442" y="272"/>
                    <a:pt x="442" y="272"/>
                  </a:cubicBezTo>
                  <a:cubicBezTo>
                    <a:pt x="442" y="274"/>
                    <a:pt x="442" y="275"/>
                    <a:pt x="440" y="275"/>
                  </a:cubicBezTo>
                  <a:cubicBezTo>
                    <a:pt x="440" y="277"/>
                    <a:pt x="440" y="277"/>
                    <a:pt x="440" y="277"/>
                  </a:cubicBezTo>
                  <a:cubicBezTo>
                    <a:pt x="443" y="277"/>
                    <a:pt x="443" y="277"/>
                    <a:pt x="443" y="277"/>
                  </a:cubicBezTo>
                  <a:cubicBezTo>
                    <a:pt x="444" y="277"/>
                    <a:pt x="444" y="277"/>
                    <a:pt x="444" y="277"/>
                  </a:cubicBezTo>
                  <a:cubicBezTo>
                    <a:pt x="445" y="277"/>
                    <a:pt x="445" y="277"/>
                    <a:pt x="445" y="277"/>
                  </a:cubicBezTo>
                  <a:cubicBezTo>
                    <a:pt x="445" y="276"/>
                    <a:pt x="445" y="276"/>
                    <a:pt x="445" y="276"/>
                  </a:cubicBezTo>
                  <a:cubicBezTo>
                    <a:pt x="445" y="276"/>
                    <a:pt x="445" y="276"/>
                    <a:pt x="446" y="276"/>
                  </a:cubicBezTo>
                  <a:cubicBezTo>
                    <a:pt x="446" y="274"/>
                    <a:pt x="446" y="275"/>
                    <a:pt x="447" y="275"/>
                  </a:cubicBezTo>
                  <a:cubicBezTo>
                    <a:pt x="447" y="274"/>
                    <a:pt x="447" y="274"/>
                    <a:pt x="447" y="274"/>
                  </a:cubicBezTo>
                  <a:cubicBezTo>
                    <a:pt x="448" y="274"/>
                    <a:pt x="448" y="274"/>
                    <a:pt x="448" y="274"/>
                  </a:cubicBezTo>
                  <a:cubicBezTo>
                    <a:pt x="448" y="274"/>
                    <a:pt x="449" y="273"/>
                    <a:pt x="449" y="273"/>
                  </a:cubicBezTo>
                  <a:cubicBezTo>
                    <a:pt x="450" y="272"/>
                    <a:pt x="452" y="272"/>
                    <a:pt x="453" y="272"/>
                  </a:cubicBezTo>
                  <a:cubicBezTo>
                    <a:pt x="454" y="271"/>
                    <a:pt x="454" y="271"/>
                    <a:pt x="455" y="270"/>
                  </a:cubicBezTo>
                  <a:cubicBezTo>
                    <a:pt x="457" y="270"/>
                    <a:pt x="457" y="270"/>
                    <a:pt x="457" y="270"/>
                  </a:cubicBezTo>
                  <a:cubicBezTo>
                    <a:pt x="457" y="271"/>
                    <a:pt x="457" y="271"/>
                    <a:pt x="457" y="271"/>
                  </a:cubicBezTo>
                  <a:cubicBezTo>
                    <a:pt x="458" y="270"/>
                    <a:pt x="458" y="270"/>
                    <a:pt x="459" y="270"/>
                  </a:cubicBezTo>
                  <a:cubicBezTo>
                    <a:pt x="459" y="269"/>
                    <a:pt x="459" y="269"/>
                    <a:pt x="459" y="268"/>
                  </a:cubicBezTo>
                  <a:cubicBezTo>
                    <a:pt x="457" y="268"/>
                    <a:pt x="457" y="268"/>
                    <a:pt x="457" y="268"/>
                  </a:cubicBezTo>
                  <a:cubicBezTo>
                    <a:pt x="457" y="267"/>
                    <a:pt x="457" y="267"/>
                    <a:pt x="457" y="267"/>
                  </a:cubicBezTo>
                  <a:cubicBezTo>
                    <a:pt x="459" y="267"/>
                    <a:pt x="458" y="267"/>
                    <a:pt x="459" y="266"/>
                  </a:cubicBezTo>
                  <a:close/>
                  <a:moveTo>
                    <a:pt x="453" y="245"/>
                  </a:moveTo>
                  <a:cubicBezTo>
                    <a:pt x="455" y="245"/>
                    <a:pt x="455" y="245"/>
                    <a:pt x="455" y="245"/>
                  </a:cubicBezTo>
                  <a:cubicBezTo>
                    <a:pt x="455" y="244"/>
                    <a:pt x="455" y="244"/>
                    <a:pt x="455" y="244"/>
                  </a:cubicBezTo>
                  <a:cubicBezTo>
                    <a:pt x="457" y="244"/>
                    <a:pt x="456" y="245"/>
                    <a:pt x="457" y="245"/>
                  </a:cubicBezTo>
                  <a:cubicBezTo>
                    <a:pt x="457" y="246"/>
                    <a:pt x="457" y="246"/>
                    <a:pt x="457" y="247"/>
                  </a:cubicBezTo>
                  <a:cubicBezTo>
                    <a:pt x="456" y="247"/>
                    <a:pt x="456" y="247"/>
                    <a:pt x="456" y="247"/>
                  </a:cubicBezTo>
                  <a:cubicBezTo>
                    <a:pt x="456" y="246"/>
                    <a:pt x="456" y="246"/>
                    <a:pt x="456" y="246"/>
                  </a:cubicBezTo>
                  <a:cubicBezTo>
                    <a:pt x="454" y="246"/>
                    <a:pt x="454" y="246"/>
                    <a:pt x="453" y="245"/>
                  </a:cubicBezTo>
                  <a:close/>
                  <a:moveTo>
                    <a:pt x="411" y="217"/>
                  </a:moveTo>
                  <a:cubicBezTo>
                    <a:pt x="411" y="216"/>
                    <a:pt x="411" y="216"/>
                    <a:pt x="411" y="216"/>
                  </a:cubicBezTo>
                  <a:cubicBezTo>
                    <a:pt x="411" y="216"/>
                    <a:pt x="411" y="216"/>
                    <a:pt x="411" y="216"/>
                  </a:cubicBezTo>
                  <a:cubicBezTo>
                    <a:pt x="412" y="215"/>
                    <a:pt x="412" y="215"/>
                    <a:pt x="413" y="214"/>
                  </a:cubicBezTo>
                  <a:cubicBezTo>
                    <a:pt x="414" y="216"/>
                    <a:pt x="416" y="217"/>
                    <a:pt x="416" y="220"/>
                  </a:cubicBezTo>
                  <a:cubicBezTo>
                    <a:pt x="415" y="220"/>
                    <a:pt x="414" y="221"/>
                    <a:pt x="414" y="221"/>
                  </a:cubicBezTo>
                  <a:cubicBezTo>
                    <a:pt x="414" y="220"/>
                    <a:pt x="414" y="220"/>
                    <a:pt x="414" y="220"/>
                  </a:cubicBezTo>
                  <a:cubicBezTo>
                    <a:pt x="413" y="220"/>
                    <a:pt x="412" y="220"/>
                    <a:pt x="412" y="220"/>
                  </a:cubicBezTo>
                  <a:cubicBezTo>
                    <a:pt x="412" y="219"/>
                    <a:pt x="412" y="220"/>
                    <a:pt x="412" y="218"/>
                  </a:cubicBezTo>
                  <a:cubicBezTo>
                    <a:pt x="411" y="218"/>
                    <a:pt x="411" y="218"/>
                    <a:pt x="411" y="218"/>
                  </a:cubicBezTo>
                  <a:cubicBezTo>
                    <a:pt x="411" y="220"/>
                    <a:pt x="411" y="220"/>
                    <a:pt x="411" y="220"/>
                  </a:cubicBezTo>
                  <a:cubicBezTo>
                    <a:pt x="410" y="220"/>
                    <a:pt x="410" y="220"/>
                    <a:pt x="410" y="220"/>
                  </a:cubicBezTo>
                  <a:cubicBezTo>
                    <a:pt x="410" y="219"/>
                    <a:pt x="410" y="218"/>
                    <a:pt x="410" y="218"/>
                  </a:cubicBezTo>
                  <a:lnTo>
                    <a:pt x="411" y="217"/>
                  </a:lnTo>
                  <a:close/>
                  <a:moveTo>
                    <a:pt x="395" y="240"/>
                  </a:moveTo>
                  <a:cubicBezTo>
                    <a:pt x="396" y="240"/>
                    <a:pt x="396" y="240"/>
                    <a:pt x="396" y="240"/>
                  </a:cubicBezTo>
                  <a:cubicBezTo>
                    <a:pt x="396" y="239"/>
                    <a:pt x="396" y="239"/>
                    <a:pt x="396" y="239"/>
                  </a:cubicBezTo>
                  <a:cubicBezTo>
                    <a:pt x="397" y="239"/>
                    <a:pt x="397" y="238"/>
                    <a:pt x="397" y="238"/>
                  </a:cubicBezTo>
                  <a:cubicBezTo>
                    <a:pt x="397" y="238"/>
                    <a:pt x="398" y="238"/>
                    <a:pt x="398" y="238"/>
                  </a:cubicBezTo>
                  <a:cubicBezTo>
                    <a:pt x="399" y="237"/>
                    <a:pt x="399" y="237"/>
                    <a:pt x="399" y="237"/>
                  </a:cubicBezTo>
                  <a:cubicBezTo>
                    <a:pt x="399" y="237"/>
                    <a:pt x="400" y="236"/>
                    <a:pt x="400" y="236"/>
                  </a:cubicBezTo>
                  <a:cubicBezTo>
                    <a:pt x="401" y="236"/>
                    <a:pt x="401" y="235"/>
                    <a:pt x="401" y="235"/>
                  </a:cubicBezTo>
                  <a:cubicBezTo>
                    <a:pt x="402" y="235"/>
                    <a:pt x="403" y="235"/>
                    <a:pt x="403" y="235"/>
                  </a:cubicBezTo>
                  <a:cubicBezTo>
                    <a:pt x="403" y="234"/>
                    <a:pt x="403" y="234"/>
                    <a:pt x="403" y="234"/>
                  </a:cubicBezTo>
                  <a:cubicBezTo>
                    <a:pt x="404" y="234"/>
                    <a:pt x="404" y="234"/>
                    <a:pt x="404" y="234"/>
                  </a:cubicBezTo>
                  <a:cubicBezTo>
                    <a:pt x="405" y="234"/>
                    <a:pt x="405" y="233"/>
                    <a:pt x="405" y="233"/>
                  </a:cubicBezTo>
                  <a:cubicBezTo>
                    <a:pt x="406" y="233"/>
                    <a:pt x="406" y="233"/>
                    <a:pt x="406" y="233"/>
                  </a:cubicBezTo>
                  <a:cubicBezTo>
                    <a:pt x="407" y="232"/>
                    <a:pt x="407" y="232"/>
                    <a:pt x="407" y="232"/>
                  </a:cubicBezTo>
                  <a:cubicBezTo>
                    <a:pt x="408" y="231"/>
                    <a:pt x="408" y="231"/>
                    <a:pt x="408" y="231"/>
                  </a:cubicBezTo>
                  <a:cubicBezTo>
                    <a:pt x="408" y="229"/>
                    <a:pt x="408" y="229"/>
                    <a:pt x="408" y="229"/>
                  </a:cubicBezTo>
                  <a:cubicBezTo>
                    <a:pt x="408" y="229"/>
                    <a:pt x="408" y="229"/>
                    <a:pt x="408" y="229"/>
                  </a:cubicBezTo>
                  <a:cubicBezTo>
                    <a:pt x="408" y="229"/>
                    <a:pt x="408" y="229"/>
                    <a:pt x="408" y="229"/>
                  </a:cubicBezTo>
                  <a:cubicBezTo>
                    <a:pt x="409" y="229"/>
                    <a:pt x="409" y="229"/>
                    <a:pt x="410" y="229"/>
                  </a:cubicBezTo>
                  <a:cubicBezTo>
                    <a:pt x="410" y="229"/>
                    <a:pt x="410" y="229"/>
                    <a:pt x="410" y="229"/>
                  </a:cubicBezTo>
                  <a:cubicBezTo>
                    <a:pt x="411" y="228"/>
                    <a:pt x="411" y="228"/>
                    <a:pt x="412" y="228"/>
                  </a:cubicBezTo>
                  <a:cubicBezTo>
                    <a:pt x="412" y="227"/>
                    <a:pt x="412" y="227"/>
                    <a:pt x="412" y="227"/>
                  </a:cubicBezTo>
                  <a:cubicBezTo>
                    <a:pt x="412" y="227"/>
                    <a:pt x="412" y="227"/>
                    <a:pt x="412" y="227"/>
                  </a:cubicBezTo>
                  <a:cubicBezTo>
                    <a:pt x="412" y="226"/>
                    <a:pt x="412" y="226"/>
                    <a:pt x="412" y="226"/>
                  </a:cubicBezTo>
                  <a:cubicBezTo>
                    <a:pt x="413" y="226"/>
                    <a:pt x="413" y="227"/>
                    <a:pt x="413" y="227"/>
                  </a:cubicBezTo>
                  <a:cubicBezTo>
                    <a:pt x="412" y="228"/>
                    <a:pt x="412" y="228"/>
                    <a:pt x="412" y="228"/>
                  </a:cubicBezTo>
                  <a:cubicBezTo>
                    <a:pt x="413" y="228"/>
                    <a:pt x="413" y="228"/>
                    <a:pt x="413" y="228"/>
                  </a:cubicBezTo>
                  <a:cubicBezTo>
                    <a:pt x="413" y="228"/>
                    <a:pt x="413" y="228"/>
                    <a:pt x="413" y="228"/>
                  </a:cubicBezTo>
                  <a:cubicBezTo>
                    <a:pt x="413" y="228"/>
                    <a:pt x="413" y="227"/>
                    <a:pt x="414" y="227"/>
                  </a:cubicBezTo>
                  <a:cubicBezTo>
                    <a:pt x="414" y="227"/>
                    <a:pt x="413" y="226"/>
                    <a:pt x="413" y="226"/>
                  </a:cubicBezTo>
                  <a:cubicBezTo>
                    <a:pt x="414" y="226"/>
                    <a:pt x="414" y="226"/>
                    <a:pt x="414" y="226"/>
                  </a:cubicBezTo>
                  <a:cubicBezTo>
                    <a:pt x="414" y="225"/>
                    <a:pt x="414" y="225"/>
                    <a:pt x="414" y="225"/>
                  </a:cubicBezTo>
                  <a:cubicBezTo>
                    <a:pt x="415" y="225"/>
                    <a:pt x="415" y="225"/>
                    <a:pt x="416" y="226"/>
                  </a:cubicBezTo>
                  <a:cubicBezTo>
                    <a:pt x="416" y="225"/>
                    <a:pt x="416" y="225"/>
                    <a:pt x="416" y="225"/>
                  </a:cubicBezTo>
                  <a:cubicBezTo>
                    <a:pt x="417" y="225"/>
                    <a:pt x="418" y="225"/>
                    <a:pt x="418" y="225"/>
                  </a:cubicBezTo>
                  <a:cubicBezTo>
                    <a:pt x="419" y="225"/>
                    <a:pt x="419" y="226"/>
                    <a:pt x="419" y="226"/>
                  </a:cubicBezTo>
                  <a:cubicBezTo>
                    <a:pt x="420" y="226"/>
                    <a:pt x="420" y="225"/>
                    <a:pt x="420" y="225"/>
                  </a:cubicBezTo>
                  <a:cubicBezTo>
                    <a:pt x="421" y="225"/>
                    <a:pt x="421" y="225"/>
                    <a:pt x="421" y="225"/>
                  </a:cubicBezTo>
                  <a:cubicBezTo>
                    <a:pt x="421" y="226"/>
                    <a:pt x="422" y="227"/>
                    <a:pt x="422" y="228"/>
                  </a:cubicBezTo>
                  <a:cubicBezTo>
                    <a:pt x="422" y="228"/>
                    <a:pt x="422" y="228"/>
                    <a:pt x="422" y="228"/>
                  </a:cubicBezTo>
                  <a:cubicBezTo>
                    <a:pt x="422" y="229"/>
                    <a:pt x="422" y="229"/>
                    <a:pt x="422" y="229"/>
                  </a:cubicBezTo>
                  <a:cubicBezTo>
                    <a:pt x="423" y="229"/>
                    <a:pt x="423" y="229"/>
                    <a:pt x="423" y="229"/>
                  </a:cubicBezTo>
                  <a:cubicBezTo>
                    <a:pt x="423" y="230"/>
                    <a:pt x="423" y="230"/>
                    <a:pt x="423" y="230"/>
                  </a:cubicBezTo>
                  <a:cubicBezTo>
                    <a:pt x="424" y="230"/>
                    <a:pt x="424" y="230"/>
                    <a:pt x="424" y="230"/>
                  </a:cubicBezTo>
                  <a:cubicBezTo>
                    <a:pt x="424" y="231"/>
                    <a:pt x="425" y="232"/>
                    <a:pt x="425" y="232"/>
                  </a:cubicBezTo>
                  <a:cubicBezTo>
                    <a:pt x="425" y="233"/>
                    <a:pt x="425" y="233"/>
                    <a:pt x="425" y="233"/>
                  </a:cubicBezTo>
                  <a:cubicBezTo>
                    <a:pt x="426" y="233"/>
                    <a:pt x="427" y="233"/>
                    <a:pt x="428" y="233"/>
                  </a:cubicBezTo>
                  <a:cubicBezTo>
                    <a:pt x="428" y="233"/>
                    <a:pt x="428" y="233"/>
                    <a:pt x="428" y="233"/>
                  </a:cubicBezTo>
                  <a:cubicBezTo>
                    <a:pt x="429" y="233"/>
                    <a:pt x="429" y="233"/>
                    <a:pt x="429" y="233"/>
                  </a:cubicBezTo>
                  <a:cubicBezTo>
                    <a:pt x="429" y="233"/>
                    <a:pt x="429" y="233"/>
                    <a:pt x="429" y="233"/>
                  </a:cubicBezTo>
                  <a:cubicBezTo>
                    <a:pt x="431" y="234"/>
                    <a:pt x="429" y="234"/>
                    <a:pt x="430" y="236"/>
                  </a:cubicBezTo>
                  <a:cubicBezTo>
                    <a:pt x="430" y="236"/>
                    <a:pt x="431" y="237"/>
                    <a:pt x="432" y="238"/>
                  </a:cubicBezTo>
                  <a:cubicBezTo>
                    <a:pt x="431" y="238"/>
                    <a:pt x="431" y="238"/>
                    <a:pt x="431" y="238"/>
                  </a:cubicBezTo>
                  <a:cubicBezTo>
                    <a:pt x="431" y="240"/>
                    <a:pt x="431" y="240"/>
                    <a:pt x="431" y="240"/>
                  </a:cubicBezTo>
                  <a:cubicBezTo>
                    <a:pt x="432" y="241"/>
                    <a:pt x="432" y="241"/>
                    <a:pt x="432" y="241"/>
                  </a:cubicBezTo>
                  <a:cubicBezTo>
                    <a:pt x="432" y="242"/>
                    <a:pt x="432" y="243"/>
                    <a:pt x="432" y="244"/>
                  </a:cubicBezTo>
                  <a:cubicBezTo>
                    <a:pt x="433" y="244"/>
                    <a:pt x="434" y="244"/>
                    <a:pt x="435" y="244"/>
                  </a:cubicBezTo>
                  <a:cubicBezTo>
                    <a:pt x="435" y="245"/>
                    <a:pt x="435" y="245"/>
                    <a:pt x="436" y="246"/>
                  </a:cubicBezTo>
                  <a:cubicBezTo>
                    <a:pt x="437" y="246"/>
                    <a:pt x="437" y="246"/>
                    <a:pt x="437" y="246"/>
                  </a:cubicBezTo>
                  <a:cubicBezTo>
                    <a:pt x="437" y="247"/>
                    <a:pt x="437" y="247"/>
                    <a:pt x="437" y="247"/>
                  </a:cubicBezTo>
                  <a:cubicBezTo>
                    <a:pt x="438" y="247"/>
                    <a:pt x="438" y="247"/>
                    <a:pt x="438" y="247"/>
                  </a:cubicBezTo>
                  <a:cubicBezTo>
                    <a:pt x="438" y="246"/>
                    <a:pt x="438" y="246"/>
                    <a:pt x="438" y="246"/>
                  </a:cubicBezTo>
                  <a:cubicBezTo>
                    <a:pt x="438" y="246"/>
                    <a:pt x="438" y="246"/>
                    <a:pt x="438" y="246"/>
                  </a:cubicBezTo>
                  <a:cubicBezTo>
                    <a:pt x="438" y="247"/>
                    <a:pt x="438" y="247"/>
                    <a:pt x="438" y="247"/>
                  </a:cubicBezTo>
                  <a:cubicBezTo>
                    <a:pt x="442" y="247"/>
                    <a:pt x="442" y="247"/>
                    <a:pt x="442" y="247"/>
                  </a:cubicBezTo>
                  <a:cubicBezTo>
                    <a:pt x="442" y="247"/>
                    <a:pt x="442" y="247"/>
                    <a:pt x="442" y="247"/>
                  </a:cubicBezTo>
                  <a:cubicBezTo>
                    <a:pt x="443" y="247"/>
                    <a:pt x="443" y="247"/>
                    <a:pt x="443" y="247"/>
                  </a:cubicBezTo>
                  <a:cubicBezTo>
                    <a:pt x="443" y="247"/>
                    <a:pt x="443" y="247"/>
                    <a:pt x="443" y="247"/>
                  </a:cubicBezTo>
                  <a:cubicBezTo>
                    <a:pt x="446" y="247"/>
                    <a:pt x="446" y="247"/>
                    <a:pt x="446" y="247"/>
                  </a:cubicBezTo>
                  <a:cubicBezTo>
                    <a:pt x="446" y="248"/>
                    <a:pt x="446" y="248"/>
                    <a:pt x="447" y="249"/>
                  </a:cubicBezTo>
                  <a:cubicBezTo>
                    <a:pt x="448" y="249"/>
                    <a:pt x="450" y="248"/>
                    <a:pt x="451" y="248"/>
                  </a:cubicBezTo>
                  <a:cubicBezTo>
                    <a:pt x="452" y="249"/>
                    <a:pt x="452" y="249"/>
                    <a:pt x="452" y="249"/>
                  </a:cubicBezTo>
                  <a:cubicBezTo>
                    <a:pt x="452" y="249"/>
                    <a:pt x="452" y="249"/>
                    <a:pt x="452" y="249"/>
                  </a:cubicBezTo>
                  <a:cubicBezTo>
                    <a:pt x="453" y="249"/>
                    <a:pt x="453" y="249"/>
                    <a:pt x="453" y="249"/>
                  </a:cubicBezTo>
                  <a:cubicBezTo>
                    <a:pt x="453" y="250"/>
                    <a:pt x="453" y="250"/>
                    <a:pt x="454" y="250"/>
                  </a:cubicBezTo>
                  <a:cubicBezTo>
                    <a:pt x="454" y="251"/>
                    <a:pt x="454" y="251"/>
                    <a:pt x="454" y="251"/>
                  </a:cubicBezTo>
                  <a:cubicBezTo>
                    <a:pt x="456" y="251"/>
                    <a:pt x="456" y="251"/>
                    <a:pt x="456" y="251"/>
                  </a:cubicBezTo>
                  <a:cubicBezTo>
                    <a:pt x="456" y="254"/>
                    <a:pt x="456" y="256"/>
                    <a:pt x="458" y="257"/>
                  </a:cubicBezTo>
                  <a:cubicBezTo>
                    <a:pt x="458" y="257"/>
                    <a:pt x="458" y="257"/>
                    <a:pt x="458" y="258"/>
                  </a:cubicBezTo>
                  <a:cubicBezTo>
                    <a:pt x="457" y="258"/>
                    <a:pt x="457" y="258"/>
                    <a:pt x="457" y="258"/>
                  </a:cubicBezTo>
                  <a:cubicBezTo>
                    <a:pt x="457" y="258"/>
                    <a:pt x="457" y="258"/>
                    <a:pt x="457" y="258"/>
                  </a:cubicBezTo>
                  <a:cubicBezTo>
                    <a:pt x="456" y="258"/>
                    <a:pt x="456" y="258"/>
                    <a:pt x="456" y="258"/>
                  </a:cubicBezTo>
                  <a:cubicBezTo>
                    <a:pt x="455" y="258"/>
                    <a:pt x="455" y="258"/>
                    <a:pt x="455" y="258"/>
                  </a:cubicBezTo>
                  <a:cubicBezTo>
                    <a:pt x="455" y="259"/>
                    <a:pt x="455" y="259"/>
                    <a:pt x="455" y="259"/>
                  </a:cubicBezTo>
                  <a:cubicBezTo>
                    <a:pt x="456" y="259"/>
                    <a:pt x="456" y="259"/>
                    <a:pt x="456" y="259"/>
                  </a:cubicBezTo>
                  <a:cubicBezTo>
                    <a:pt x="456" y="259"/>
                    <a:pt x="456" y="259"/>
                    <a:pt x="456" y="259"/>
                  </a:cubicBezTo>
                  <a:cubicBezTo>
                    <a:pt x="456" y="259"/>
                    <a:pt x="456" y="259"/>
                    <a:pt x="456" y="259"/>
                  </a:cubicBezTo>
                  <a:cubicBezTo>
                    <a:pt x="456" y="260"/>
                    <a:pt x="456" y="260"/>
                    <a:pt x="456" y="261"/>
                  </a:cubicBezTo>
                  <a:cubicBezTo>
                    <a:pt x="455" y="261"/>
                    <a:pt x="454" y="260"/>
                    <a:pt x="454" y="260"/>
                  </a:cubicBezTo>
                  <a:cubicBezTo>
                    <a:pt x="454" y="259"/>
                    <a:pt x="454" y="259"/>
                    <a:pt x="454" y="259"/>
                  </a:cubicBezTo>
                  <a:cubicBezTo>
                    <a:pt x="453" y="259"/>
                    <a:pt x="452" y="259"/>
                    <a:pt x="452" y="259"/>
                  </a:cubicBezTo>
                  <a:cubicBezTo>
                    <a:pt x="452" y="259"/>
                    <a:pt x="452" y="259"/>
                    <a:pt x="452" y="259"/>
                  </a:cubicBezTo>
                  <a:cubicBezTo>
                    <a:pt x="451" y="259"/>
                    <a:pt x="451" y="259"/>
                    <a:pt x="451" y="259"/>
                  </a:cubicBezTo>
                  <a:cubicBezTo>
                    <a:pt x="451" y="258"/>
                    <a:pt x="451" y="258"/>
                    <a:pt x="451" y="258"/>
                  </a:cubicBezTo>
                  <a:cubicBezTo>
                    <a:pt x="450" y="258"/>
                    <a:pt x="450" y="258"/>
                    <a:pt x="450" y="258"/>
                  </a:cubicBezTo>
                  <a:cubicBezTo>
                    <a:pt x="450" y="257"/>
                    <a:pt x="450" y="258"/>
                    <a:pt x="449" y="257"/>
                  </a:cubicBezTo>
                  <a:cubicBezTo>
                    <a:pt x="449" y="258"/>
                    <a:pt x="449" y="258"/>
                    <a:pt x="449" y="259"/>
                  </a:cubicBezTo>
                  <a:cubicBezTo>
                    <a:pt x="448" y="259"/>
                    <a:pt x="448" y="259"/>
                    <a:pt x="448" y="259"/>
                  </a:cubicBezTo>
                  <a:cubicBezTo>
                    <a:pt x="448" y="260"/>
                    <a:pt x="447" y="260"/>
                    <a:pt x="447" y="261"/>
                  </a:cubicBezTo>
                  <a:cubicBezTo>
                    <a:pt x="446" y="261"/>
                    <a:pt x="446" y="261"/>
                    <a:pt x="446" y="261"/>
                  </a:cubicBezTo>
                  <a:cubicBezTo>
                    <a:pt x="446" y="262"/>
                    <a:pt x="446" y="263"/>
                    <a:pt x="446" y="265"/>
                  </a:cubicBezTo>
                  <a:cubicBezTo>
                    <a:pt x="446" y="265"/>
                    <a:pt x="446" y="265"/>
                    <a:pt x="446" y="265"/>
                  </a:cubicBezTo>
                  <a:cubicBezTo>
                    <a:pt x="446" y="266"/>
                    <a:pt x="446" y="267"/>
                    <a:pt x="446" y="269"/>
                  </a:cubicBezTo>
                  <a:cubicBezTo>
                    <a:pt x="445" y="269"/>
                    <a:pt x="444" y="269"/>
                    <a:pt x="443" y="271"/>
                  </a:cubicBezTo>
                  <a:cubicBezTo>
                    <a:pt x="442" y="270"/>
                    <a:pt x="442" y="265"/>
                    <a:pt x="441" y="264"/>
                  </a:cubicBezTo>
                  <a:cubicBezTo>
                    <a:pt x="440" y="264"/>
                    <a:pt x="441" y="264"/>
                    <a:pt x="440" y="263"/>
                  </a:cubicBezTo>
                  <a:cubicBezTo>
                    <a:pt x="438" y="263"/>
                    <a:pt x="438" y="263"/>
                    <a:pt x="438" y="263"/>
                  </a:cubicBezTo>
                  <a:cubicBezTo>
                    <a:pt x="438" y="265"/>
                    <a:pt x="438" y="265"/>
                    <a:pt x="438" y="265"/>
                  </a:cubicBezTo>
                  <a:cubicBezTo>
                    <a:pt x="437" y="265"/>
                    <a:pt x="437" y="265"/>
                    <a:pt x="436" y="266"/>
                  </a:cubicBezTo>
                  <a:cubicBezTo>
                    <a:pt x="436" y="265"/>
                    <a:pt x="436" y="266"/>
                    <a:pt x="435" y="265"/>
                  </a:cubicBezTo>
                  <a:cubicBezTo>
                    <a:pt x="436" y="263"/>
                    <a:pt x="439" y="260"/>
                    <a:pt x="438" y="257"/>
                  </a:cubicBezTo>
                  <a:cubicBezTo>
                    <a:pt x="437" y="257"/>
                    <a:pt x="437" y="257"/>
                    <a:pt x="437" y="257"/>
                  </a:cubicBezTo>
                  <a:cubicBezTo>
                    <a:pt x="437" y="256"/>
                    <a:pt x="437" y="256"/>
                    <a:pt x="437" y="256"/>
                  </a:cubicBezTo>
                  <a:cubicBezTo>
                    <a:pt x="437" y="256"/>
                    <a:pt x="437" y="256"/>
                    <a:pt x="437" y="256"/>
                  </a:cubicBezTo>
                  <a:cubicBezTo>
                    <a:pt x="436" y="255"/>
                    <a:pt x="437" y="254"/>
                    <a:pt x="437" y="254"/>
                  </a:cubicBezTo>
                  <a:cubicBezTo>
                    <a:pt x="437" y="254"/>
                    <a:pt x="437" y="254"/>
                    <a:pt x="437" y="254"/>
                  </a:cubicBezTo>
                  <a:cubicBezTo>
                    <a:pt x="436" y="252"/>
                    <a:pt x="436" y="252"/>
                    <a:pt x="434" y="252"/>
                  </a:cubicBezTo>
                  <a:cubicBezTo>
                    <a:pt x="433" y="252"/>
                    <a:pt x="433" y="252"/>
                    <a:pt x="433" y="252"/>
                  </a:cubicBezTo>
                  <a:cubicBezTo>
                    <a:pt x="433" y="251"/>
                    <a:pt x="432" y="251"/>
                    <a:pt x="432" y="250"/>
                  </a:cubicBezTo>
                  <a:cubicBezTo>
                    <a:pt x="430" y="250"/>
                    <a:pt x="431" y="250"/>
                    <a:pt x="430" y="251"/>
                  </a:cubicBezTo>
                  <a:cubicBezTo>
                    <a:pt x="430" y="251"/>
                    <a:pt x="430" y="251"/>
                    <a:pt x="430" y="251"/>
                  </a:cubicBezTo>
                  <a:cubicBezTo>
                    <a:pt x="430" y="253"/>
                    <a:pt x="430" y="253"/>
                    <a:pt x="430" y="253"/>
                  </a:cubicBezTo>
                  <a:cubicBezTo>
                    <a:pt x="429" y="253"/>
                    <a:pt x="429" y="253"/>
                    <a:pt x="428" y="253"/>
                  </a:cubicBezTo>
                  <a:cubicBezTo>
                    <a:pt x="427" y="254"/>
                    <a:pt x="427" y="255"/>
                    <a:pt x="427" y="256"/>
                  </a:cubicBezTo>
                  <a:cubicBezTo>
                    <a:pt x="426" y="256"/>
                    <a:pt x="426" y="256"/>
                    <a:pt x="426" y="256"/>
                  </a:cubicBezTo>
                  <a:cubicBezTo>
                    <a:pt x="425" y="256"/>
                    <a:pt x="425" y="255"/>
                    <a:pt x="424" y="256"/>
                  </a:cubicBezTo>
                  <a:cubicBezTo>
                    <a:pt x="424" y="256"/>
                    <a:pt x="424" y="256"/>
                    <a:pt x="424" y="256"/>
                  </a:cubicBezTo>
                  <a:cubicBezTo>
                    <a:pt x="423" y="257"/>
                    <a:pt x="423" y="259"/>
                    <a:pt x="424" y="261"/>
                  </a:cubicBezTo>
                  <a:cubicBezTo>
                    <a:pt x="423" y="262"/>
                    <a:pt x="423" y="262"/>
                    <a:pt x="422" y="262"/>
                  </a:cubicBezTo>
                  <a:cubicBezTo>
                    <a:pt x="422" y="264"/>
                    <a:pt x="422" y="266"/>
                    <a:pt x="422" y="268"/>
                  </a:cubicBezTo>
                  <a:cubicBezTo>
                    <a:pt x="423" y="268"/>
                    <a:pt x="423" y="268"/>
                    <a:pt x="423" y="268"/>
                  </a:cubicBezTo>
                  <a:cubicBezTo>
                    <a:pt x="423" y="269"/>
                    <a:pt x="423" y="269"/>
                    <a:pt x="423" y="269"/>
                  </a:cubicBezTo>
                  <a:cubicBezTo>
                    <a:pt x="423" y="269"/>
                    <a:pt x="423" y="269"/>
                    <a:pt x="423" y="269"/>
                  </a:cubicBezTo>
                  <a:cubicBezTo>
                    <a:pt x="423" y="273"/>
                    <a:pt x="423" y="273"/>
                    <a:pt x="423" y="273"/>
                  </a:cubicBezTo>
                  <a:cubicBezTo>
                    <a:pt x="423" y="273"/>
                    <a:pt x="423" y="273"/>
                    <a:pt x="423" y="273"/>
                  </a:cubicBezTo>
                  <a:cubicBezTo>
                    <a:pt x="423" y="273"/>
                    <a:pt x="423" y="273"/>
                    <a:pt x="423" y="273"/>
                  </a:cubicBezTo>
                  <a:cubicBezTo>
                    <a:pt x="422" y="274"/>
                    <a:pt x="422" y="274"/>
                    <a:pt x="422" y="274"/>
                  </a:cubicBezTo>
                  <a:cubicBezTo>
                    <a:pt x="422" y="275"/>
                    <a:pt x="421" y="275"/>
                    <a:pt x="421" y="276"/>
                  </a:cubicBezTo>
                  <a:cubicBezTo>
                    <a:pt x="421" y="276"/>
                    <a:pt x="421" y="276"/>
                    <a:pt x="421" y="276"/>
                  </a:cubicBezTo>
                  <a:cubicBezTo>
                    <a:pt x="421" y="278"/>
                    <a:pt x="421" y="278"/>
                    <a:pt x="421" y="278"/>
                  </a:cubicBezTo>
                  <a:cubicBezTo>
                    <a:pt x="420" y="278"/>
                    <a:pt x="420" y="278"/>
                    <a:pt x="420" y="278"/>
                  </a:cubicBezTo>
                  <a:cubicBezTo>
                    <a:pt x="420" y="279"/>
                    <a:pt x="419" y="279"/>
                    <a:pt x="419" y="280"/>
                  </a:cubicBezTo>
                  <a:cubicBezTo>
                    <a:pt x="417" y="280"/>
                    <a:pt x="417" y="279"/>
                    <a:pt x="416" y="279"/>
                  </a:cubicBezTo>
                  <a:cubicBezTo>
                    <a:pt x="416" y="277"/>
                    <a:pt x="416" y="276"/>
                    <a:pt x="416" y="275"/>
                  </a:cubicBezTo>
                  <a:cubicBezTo>
                    <a:pt x="415" y="275"/>
                    <a:pt x="415" y="275"/>
                    <a:pt x="415" y="275"/>
                  </a:cubicBezTo>
                  <a:cubicBezTo>
                    <a:pt x="415" y="272"/>
                    <a:pt x="415" y="272"/>
                    <a:pt x="415" y="272"/>
                  </a:cubicBezTo>
                  <a:cubicBezTo>
                    <a:pt x="415" y="272"/>
                    <a:pt x="415" y="272"/>
                    <a:pt x="415" y="272"/>
                  </a:cubicBezTo>
                  <a:cubicBezTo>
                    <a:pt x="415" y="271"/>
                    <a:pt x="415" y="271"/>
                    <a:pt x="415" y="271"/>
                  </a:cubicBezTo>
                  <a:cubicBezTo>
                    <a:pt x="414" y="271"/>
                    <a:pt x="414" y="271"/>
                    <a:pt x="414" y="271"/>
                  </a:cubicBezTo>
                  <a:cubicBezTo>
                    <a:pt x="414" y="269"/>
                    <a:pt x="414" y="269"/>
                    <a:pt x="414" y="269"/>
                  </a:cubicBezTo>
                  <a:cubicBezTo>
                    <a:pt x="415" y="269"/>
                    <a:pt x="415" y="269"/>
                    <a:pt x="415" y="269"/>
                  </a:cubicBezTo>
                  <a:cubicBezTo>
                    <a:pt x="414" y="268"/>
                    <a:pt x="414" y="268"/>
                    <a:pt x="414" y="268"/>
                  </a:cubicBezTo>
                  <a:cubicBezTo>
                    <a:pt x="415" y="268"/>
                    <a:pt x="415" y="268"/>
                    <a:pt x="415" y="268"/>
                  </a:cubicBezTo>
                  <a:cubicBezTo>
                    <a:pt x="415" y="266"/>
                    <a:pt x="415" y="266"/>
                    <a:pt x="415" y="266"/>
                  </a:cubicBezTo>
                  <a:cubicBezTo>
                    <a:pt x="415" y="266"/>
                    <a:pt x="415" y="266"/>
                    <a:pt x="415" y="266"/>
                  </a:cubicBezTo>
                  <a:cubicBezTo>
                    <a:pt x="415" y="265"/>
                    <a:pt x="415" y="264"/>
                    <a:pt x="416" y="263"/>
                  </a:cubicBezTo>
                  <a:cubicBezTo>
                    <a:pt x="416" y="263"/>
                    <a:pt x="416" y="263"/>
                    <a:pt x="416" y="263"/>
                  </a:cubicBezTo>
                  <a:cubicBezTo>
                    <a:pt x="416" y="262"/>
                    <a:pt x="416" y="262"/>
                    <a:pt x="416" y="262"/>
                  </a:cubicBezTo>
                  <a:cubicBezTo>
                    <a:pt x="417" y="262"/>
                    <a:pt x="417" y="262"/>
                    <a:pt x="417" y="262"/>
                  </a:cubicBezTo>
                  <a:cubicBezTo>
                    <a:pt x="418" y="258"/>
                    <a:pt x="418" y="258"/>
                    <a:pt x="418" y="258"/>
                  </a:cubicBezTo>
                  <a:cubicBezTo>
                    <a:pt x="418" y="258"/>
                    <a:pt x="418" y="258"/>
                    <a:pt x="418" y="258"/>
                  </a:cubicBezTo>
                  <a:cubicBezTo>
                    <a:pt x="418" y="257"/>
                    <a:pt x="418" y="257"/>
                    <a:pt x="418" y="255"/>
                  </a:cubicBezTo>
                  <a:cubicBezTo>
                    <a:pt x="416" y="256"/>
                    <a:pt x="416" y="258"/>
                    <a:pt x="415" y="259"/>
                  </a:cubicBezTo>
                  <a:cubicBezTo>
                    <a:pt x="414" y="259"/>
                    <a:pt x="414" y="259"/>
                    <a:pt x="414" y="259"/>
                  </a:cubicBezTo>
                  <a:cubicBezTo>
                    <a:pt x="414" y="257"/>
                    <a:pt x="415" y="257"/>
                    <a:pt x="416" y="256"/>
                  </a:cubicBezTo>
                  <a:cubicBezTo>
                    <a:pt x="416" y="255"/>
                    <a:pt x="416" y="255"/>
                    <a:pt x="416" y="255"/>
                  </a:cubicBezTo>
                  <a:cubicBezTo>
                    <a:pt x="416" y="255"/>
                    <a:pt x="417" y="254"/>
                    <a:pt x="417" y="253"/>
                  </a:cubicBezTo>
                  <a:cubicBezTo>
                    <a:pt x="417" y="253"/>
                    <a:pt x="417" y="253"/>
                    <a:pt x="417" y="253"/>
                  </a:cubicBezTo>
                  <a:cubicBezTo>
                    <a:pt x="417" y="253"/>
                    <a:pt x="418" y="252"/>
                    <a:pt x="418" y="251"/>
                  </a:cubicBezTo>
                  <a:cubicBezTo>
                    <a:pt x="418" y="251"/>
                    <a:pt x="418" y="251"/>
                    <a:pt x="418" y="251"/>
                  </a:cubicBezTo>
                  <a:cubicBezTo>
                    <a:pt x="419" y="250"/>
                    <a:pt x="419" y="250"/>
                    <a:pt x="419" y="249"/>
                  </a:cubicBezTo>
                  <a:cubicBezTo>
                    <a:pt x="420" y="249"/>
                    <a:pt x="420" y="249"/>
                    <a:pt x="420" y="249"/>
                  </a:cubicBezTo>
                  <a:cubicBezTo>
                    <a:pt x="420" y="250"/>
                    <a:pt x="420" y="250"/>
                    <a:pt x="420" y="250"/>
                  </a:cubicBezTo>
                  <a:cubicBezTo>
                    <a:pt x="421" y="250"/>
                    <a:pt x="421" y="250"/>
                    <a:pt x="421" y="250"/>
                  </a:cubicBezTo>
                  <a:cubicBezTo>
                    <a:pt x="421" y="249"/>
                    <a:pt x="421" y="249"/>
                    <a:pt x="421" y="249"/>
                  </a:cubicBezTo>
                  <a:cubicBezTo>
                    <a:pt x="423" y="249"/>
                    <a:pt x="423" y="249"/>
                    <a:pt x="424" y="249"/>
                  </a:cubicBezTo>
                  <a:cubicBezTo>
                    <a:pt x="426" y="249"/>
                    <a:pt x="426" y="249"/>
                    <a:pt x="426" y="249"/>
                  </a:cubicBezTo>
                  <a:cubicBezTo>
                    <a:pt x="426" y="248"/>
                    <a:pt x="426" y="248"/>
                    <a:pt x="426" y="248"/>
                  </a:cubicBezTo>
                  <a:cubicBezTo>
                    <a:pt x="426" y="248"/>
                    <a:pt x="426" y="248"/>
                    <a:pt x="426" y="247"/>
                  </a:cubicBezTo>
                  <a:cubicBezTo>
                    <a:pt x="429" y="247"/>
                    <a:pt x="429" y="249"/>
                    <a:pt x="432" y="249"/>
                  </a:cubicBezTo>
                  <a:cubicBezTo>
                    <a:pt x="432" y="247"/>
                    <a:pt x="432" y="247"/>
                    <a:pt x="432" y="247"/>
                  </a:cubicBezTo>
                  <a:cubicBezTo>
                    <a:pt x="433" y="247"/>
                    <a:pt x="433" y="247"/>
                    <a:pt x="433" y="247"/>
                  </a:cubicBezTo>
                  <a:cubicBezTo>
                    <a:pt x="433" y="248"/>
                    <a:pt x="433" y="248"/>
                    <a:pt x="433" y="248"/>
                  </a:cubicBezTo>
                  <a:cubicBezTo>
                    <a:pt x="433" y="248"/>
                    <a:pt x="434" y="249"/>
                    <a:pt x="435" y="249"/>
                  </a:cubicBezTo>
                  <a:cubicBezTo>
                    <a:pt x="434" y="247"/>
                    <a:pt x="433" y="246"/>
                    <a:pt x="433" y="245"/>
                  </a:cubicBezTo>
                  <a:cubicBezTo>
                    <a:pt x="432" y="245"/>
                    <a:pt x="431" y="245"/>
                    <a:pt x="430" y="245"/>
                  </a:cubicBezTo>
                  <a:cubicBezTo>
                    <a:pt x="430" y="242"/>
                    <a:pt x="430" y="242"/>
                    <a:pt x="430" y="242"/>
                  </a:cubicBezTo>
                  <a:cubicBezTo>
                    <a:pt x="429" y="242"/>
                    <a:pt x="429" y="242"/>
                    <a:pt x="429" y="242"/>
                  </a:cubicBezTo>
                  <a:cubicBezTo>
                    <a:pt x="429" y="242"/>
                    <a:pt x="429" y="242"/>
                    <a:pt x="429" y="242"/>
                  </a:cubicBezTo>
                  <a:cubicBezTo>
                    <a:pt x="429" y="242"/>
                    <a:pt x="428" y="242"/>
                    <a:pt x="428" y="242"/>
                  </a:cubicBezTo>
                  <a:cubicBezTo>
                    <a:pt x="428" y="243"/>
                    <a:pt x="428" y="243"/>
                    <a:pt x="428" y="243"/>
                  </a:cubicBezTo>
                  <a:cubicBezTo>
                    <a:pt x="427" y="243"/>
                    <a:pt x="427" y="243"/>
                    <a:pt x="427" y="243"/>
                  </a:cubicBezTo>
                  <a:cubicBezTo>
                    <a:pt x="427" y="243"/>
                    <a:pt x="427" y="243"/>
                    <a:pt x="427" y="243"/>
                  </a:cubicBezTo>
                  <a:cubicBezTo>
                    <a:pt x="426" y="243"/>
                    <a:pt x="425" y="243"/>
                    <a:pt x="424" y="244"/>
                  </a:cubicBezTo>
                  <a:cubicBezTo>
                    <a:pt x="423" y="244"/>
                    <a:pt x="423" y="244"/>
                    <a:pt x="423" y="244"/>
                  </a:cubicBezTo>
                  <a:cubicBezTo>
                    <a:pt x="422" y="244"/>
                    <a:pt x="421" y="245"/>
                    <a:pt x="420" y="245"/>
                  </a:cubicBezTo>
                  <a:cubicBezTo>
                    <a:pt x="420" y="245"/>
                    <a:pt x="420" y="245"/>
                    <a:pt x="420" y="245"/>
                  </a:cubicBezTo>
                  <a:cubicBezTo>
                    <a:pt x="419" y="245"/>
                    <a:pt x="419" y="244"/>
                    <a:pt x="419" y="244"/>
                  </a:cubicBezTo>
                  <a:cubicBezTo>
                    <a:pt x="417" y="244"/>
                    <a:pt x="417" y="244"/>
                    <a:pt x="417" y="244"/>
                  </a:cubicBezTo>
                  <a:cubicBezTo>
                    <a:pt x="417" y="244"/>
                    <a:pt x="416" y="243"/>
                    <a:pt x="416" y="242"/>
                  </a:cubicBezTo>
                  <a:cubicBezTo>
                    <a:pt x="416" y="242"/>
                    <a:pt x="416" y="242"/>
                    <a:pt x="416" y="242"/>
                  </a:cubicBezTo>
                  <a:cubicBezTo>
                    <a:pt x="416" y="241"/>
                    <a:pt x="416" y="241"/>
                    <a:pt x="416" y="241"/>
                  </a:cubicBezTo>
                  <a:cubicBezTo>
                    <a:pt x="414" y="241"/>
                    <a:pt x="412" y="241"/>
                    <a:pt x="411" y="241"/>
                  </a:cubicBezTo>
                  <a:cubicBezTo>
                    <a:pt x="411" y="241"/>
                    <a:pt x="411" y="241"/>
                    <a:pt x="411" y="241"/>
                  </a:cubicBezTo>
                  <a:cubicBezTo>
                    <a:pt x="411" y="241"/>
                    <a:pt x="411" y="241"/>
                    <a:pt x="411" y="241"/>
                  </a:cubicBezTo>
                  <a:cubicBezTo>
                    <a:pt x="411" y="240"/>
                    <a:pt x="411" y="240"/>
                    <a:pt x="411" y="239"/>
                  </a:cubicBezTo>
                  <a:cubicBezTo>
                    <a:pt x="412" y="239"/>
                    <a:pt x="412" y="239"/>
                    <a:pt x="412" y="239"/>
                  </a:cubicBezTo>
                  <a:cubicBezTo>
                    <a:pt x="412" y="240"/>
                    <a:pt x="412" y="240"/>
                    <a:pt x="412" y="240"/>
                  </a:cubicBezTo>
                  <a:cubicBezTo>
                    <a:pt x="413" y="240"/>
                    <a:pt x="415" y="238"/>
                    <a:pt x="415" y="238"/>
                  </a:cubicBezTo>
                  <a:cubicBezTo>
                    <a:pt x="415" y="238"/>
                    <a:pt x="415" y="238"/>
                    <a:pt x="415" y="238"/>
                  </a:cubicBezTo>
                  <a:cubicBezTo>
                    <a:pt x="415" y="237"/>
                    <a:pt x="415" y="237"/>
                    <a:pt x="415" y="236"/>
                  </a:cubicBezTo>
                  <a:cubicBezTo>
                    <a:pt x="412" y="236"/>
                    <a:pt x="412" y="237"/>
                    <a:pt x="410" y="238"/>
                  </a:cubicBezTo>
                  <a:cubicBezTo>
                    <a:pt x="410" y="238"/>
                    <a:pt x="410" y="239"/>
                    <a:pt x="410" y="239"/>
                  </a:cubicBezTo>
                  <a:cubicBezTo>
                    <a:pt x="409" y="239"/>
                    <a:pt x="409" y="239"/>
                    <a:pt x="409" y="239"/>
                  </a:cubicBezTo>
                  <a:cubicBezTo>
                    <a:pt x="408" y="240"/>
                    <a:pt x="408" y="240"/>
                    <a:pt x="407" y="241"/>
                  </a:cubicBezTo>
                  <a:cubicBezTo>
                    <a:pt x="406" y="241"/>
                    <a:pt x="405" y="242"/>
                    <a:pt x="404" y="242"/>
                  </a:cubicBezTo>
                  <a:cubicBezTo>
                    <a:pt x="404" y="242"/>
                    <a:pt x="403" y="243"/>
                    <a:pt x="403" y="243"/>
                  </a:cubicBezTo>
                  <a:cubicBezTo>
                    <a:pt x="401" y="243"/>
                    <a:pt x="401" y="243"/>
                    <a:pt x="401" y="243"/>
                  </a:cubicBezTo>
                  <a:cubicBezTo>
                    <a:pt x="401" y="242"/>
                    <a:pt x="401" y="242"/>
                    <a:pt x="400" y="242"/>
                  </a:cubicBezTo>
                  <a:cubicBezTo>
                    <a:pt x="400" y="241"/>
                    <a:pt x="400" y="241"/>
                    <a:pt x="400" y="241"/>
                  </a:cubicBezTo>
                  <a:cubicBezTo>
                    <a:pt x="399" y="241"/>
                    <a:pt x="395" y="242"/>
                    <a:pt x="395" y="242"/>
                  </a:cubicBezTo>
                  <a:cubicBezTo>
                    <a:pt x="395" y="241"/>
                    <a:pt x="395" y="241"/>
                    <a:pt x="395" y="241"/>
                  </a:cubicBezTo>
                  <a:cubicBezTo>
                    <a:pt x="394" y="241"/>
                    <a:pt x="394" y="241"/>
                    <a:pt x="394" y="241"/>
                  </a:cubicBezTo>
                  <a:cubicBezTo>
                    <a:pt x="394" y="241"/>
                    <a:pt x="394" y="240"/>
                    <a:pt x="395" y="240"/>
                  </a:cubicBezTo>
                  <a:close/>
                  <a:moveTo>
                    <a:pt x="379" y="18"/>
                  </a:moveTo>
                  <a:cubicBezTo>
                    <a:pt x="379" y="17"/>
                    <a:pt x="379" y="17"/>
                    <a:pt x="379" y="16"/>
                  </a:cubicBezTo>
                  <a:cubicBezTo>
                    <a:pt x="379" y="16"/>
                    <a:pt x="380" y="16"/>
                    <a:pt x="380" y="16"/>
                  </a:cubicBezTo>
                  <a:cubicBezTo>
                    <a:pt x="380" y="16"/>
                    <a:pt x="381" y="16"/>
                    <a:pt x="381" y="16"/>
                  </a:cubicBezTo>
                  <a:cubicBezTo>
                    <a:pt x="381" y="17"/>
                    <a:pt x="381" y="17"/>
                    <a:pt x="380" y="17"/>
                  </a:cubicBezTo>
                  <a:cubicBezTo>
                    <a:pt x="379" y="18"/>
                    <a:pt x="380" y="17"/>
                    <a:pt x="379" y="18"/>
                  </a:cubicBezTo>
                  <a:close/>
                  <a:moveTo>
                    <a:pt x="166" y="147"/>
                  </a:moveTo>
                  <a:cubicBezTo>
                    <a:pt x="166" y="147"/>
                    <a:pt x="166" y="147"/>
                    <a:pt x="166" y="147"/>
                  </a:cubicBezTo>
                  <a:cubicBezTo>
                    <a:pt x="166" y="146"/>
                    <a:pt x="166" y="146"/>
                    <a:pt x="166" y="146"/>
                  </a:cubicBezTo>
                  <a:cubicBezTo>
                    <a:pt x="166" y="146"/>
                    <a:pt x="166" y="146"/>
                    <a:pt x="166" y="146"/>
                  </a:cubicBezTo>
                  <a:cubicBezTo>
                    <a:pt x="166" y="145"/>
                    <a:pt x="166" y="145"/>
                    <a:pt x="166" y="145"/>
                  </a:cubicBezTo>
                  <a:cubicBezTo>
                    <a:pt x="165" y="145"/>
                    <a:pt x="164" y="145"/>
                    <a:pt x="163" y="145"/>
                  </a:cubicBezTo>
                  <a:cubicBezTo>
                    <a:pt x="162" y="144"/>
                    <a:pt x="162" y="143"/>
                    <a:pt x="162" y="143"/>
                  </a:cubicBezTo>
                  <a:cubicBezTo>
                    <a:pt x="163" y="143"/>
                    <a:pt x="163" y="143"/>
                    <a:pt x="163" y="143"/>
                  </a:cubicBezTo>
                  <a:cubicBezTo>
                    <a:pt x="163" y="142"/>
                    <a:pt x="163" y="142"/>
                    <a:pt x="163" y="142"/>
                  </a:cubicBezTo>
                  <a:cubicBezTo>
                    <a:pt x="164" y="143"/>
                    <a:pt x="164" y="143"/>
                    <a:pt x="165" y="143"/>
                  </a:cubicBezTo>
                  <a:cubicBezTo>
                    <a:pt x="166" y="144"/>
                    <a:pt x="166" y="145"/>
                    <a:pt x="166" y="146"/>
                  </a:cubicBezTo>
                  <a:lnTo>
                    <a:pt x="166" y="147"/>
                  </a:lnTo>
                  <a:close/>
                  <a:moveTo>
                    <a:pt x="236" y="237"/>
                  </a:moveTo>
                  <a:cubicBezTo>
                    <a:pt x="235" y="237"/>
                    <a:pt x="235" y="237"/>
                    <a:pt x="235" y="238"/>
                  </a:cubicBezTo>
                  <a:cubicBezTo>
                    <a:pt x="235" y="238"/>
                    <a:pt x="235" y="238"/>
                    <a:pt x="235" y="238"/>
                  </a:cubicBezTo>
                  <a:cubicBezTo>
                    <a:pt x="234" y="238"/>
                    <a:pt x="234" y="238"/>
                    <a:pt x="234" y="238"/>
                  </a:cubicBezTo>
                  <a:cubicBezTo>
                    <a:pt x="233" y="239"/>
                    <a:pt x="235" y="239"/>
                    <a:pt x="233" y="239"/>
                  </a:cubicBezTo>
                  <a:cubicBezTo>
                    <a:pt x="233" y="238"/>
                    <a:pt x="233" y="238"/>
                    <a:pt x="233" y="238"/>
                  </a:cubicBezTo>
                  <a:cubicBezTo>
                    <a:pt x="234" y="237"/>
                    <a:pt x="234" y="237"/>
                    <a:pt x="235" y="236"/>
                  </a:cubicBezTo>
                  <a:cubicBezTo>
                    <a:pt x="235" y="237"/>
                    <a:pt x="235" y="237"/>
                    <a:pt x="235" y="237"/>
                  </a:cubicBezTo>
                  <a:cubicBezTo>
                    <a:pt x="236" y="237"/>
                    <a:pt x="236" y="237"/>
                    <a:pt x="236" y="237"/>
                  </a:cubicBezTo>
                  <a:close/>
                  <a:moveTo>
                    <a:pt x="260" y="104"/>
                  </a:moveTo>
                  <a:cubicBezTo>
                    <a:pt x="260" y="105"/>
                    <a:pt x="260" y="105"/>
                    <a:pt x="260" y="105"/>
                  </a:cubicBezTo>
                  <a:cubicBezTo>
                    <a:pt x="257" y="105"/>
                    <a:pt x="257" y="105"/>
                    <a:pt x="257" y="105"/>
                  </a:cubicBezTo>
                  <a:cubicBezTo>
                    <a:pt x="256" y="105"/>
                    <a:pt x="254" y="107"/>
                    <a:pt x="252" y="106"/>
                  </a:cubicBezTo>
                  <a:cubicBezTo>
                    <a:pt x="252" y="105"/>
                    <a:pt x="252" y="105"/>
                    <a:pt x="252" y="105"/>
                  </a:cubicBezTo>
                  <a:cubicBezTo>
                    <a:pt x="249" y="105"/>
                    <a:pt x="249" y="105"/>
                    <a:pt x="249" y="105"/>
                  </a:cubicBezTo>
                  <a:cubicBezTo>
                    <a:pt x="249" y="105"/>
                    <a:pt x="249" y="105"/>
                    <a:pt x="249" y="105"/>
                  </a:cubicBezTo>
                  <a:cubicBezTo>
                    <a:pt x="248" y="105"/>
                    <a:pt x="248" y="106"/>
                    <a:pt x="246" y="104"/>
                  </a:cubicBezTo>
                  <a:cubicBezTo>
                    <a:pt x="245" y="104"/>
                    <a:pt x="245" y="104"/>
                    <a:pt x="245" y="104"/>
                  </a:cubicBezTo>
                  <a:cubicBezTo>
                    <a:pt x="245" y="104"/>
                    <a:pt x="245" y="104"/>
                    <a:pt x="245" y="104"/>
                  </a:cubicBezTo>
                  <a:cubicBezTo>
                    <a:pt x="247" y="104"/>
                    <a:pt x="247" y="104"/>
                    <a:pt x="247" y="104"/>
                  </a:cubicBezTo>
                  <a:cubicBezTo>
                    <a:pt x="248" y="103"/>
                    <a:pt x="247" y="103"/>
                    <a:pt x="249" y="103"/>
                  </a:cubicBezTo>
                  <a:cubicBezTo>
                    <a:pt x="250" y="102"/>
                    <a:pt x="250" y="102"/>
                    <a:pt x="250" y="102"/>
                  </a:cubicBezTo>
                  <a:cubicBezTo>
                    <a:pt x="252" y="102"/>
                    <a:pt x="252" y="102"/>
                    <a:pt x="255" y="102"/>
                  </a:cubicBezTo>
                  <a:cubicBezTo>
                    <a:pt x="255" y="104"/>
                    <a:pt x="255" y="104"/>
                    <a:pt x="255" y="104"/>
                  </a:cubicBezTo>
                  <a:cubicBezTo>
                    <a:pt x="255" y="104"/>
                    <a:pt x="255" y="104"/>
                    <a:pt x="255" y="104"/>
                  </a:cubicBezTo>
                  <a:cubicBezTo>
                    <a:pt x="255" y="104"/>
                    <a:pt x="255" y="104"/>
                    <a:pt x="255" y="104"/>
                  </a:cubicBezTo>
                  <a:cubicBezTo>
                    <a:pt x="257" y="104"/>
                    <a:pt x="258" y="104"/>
                    <a:pt x="260" y="104"/>
                  </a:cubicBezTo>
                  <a:cubicBezTo>
                    <a:pt x="260" y="104"/>
                    <a:pt x="260" y="104"/>
                    <a:pt x="260" y="104"/>
                  </a:cubicBezTo>
                  <a:close/>
                  <a:moveTo>
                    <a:pt x="260" y="85"/>
                  </a:moveTo>
                  <a:cubicBezTo>
                    <a:pt x="260" y="86"/>
                    <a:pt x="260" y="86"/>
                    <a:pt x="260" y="86"/>
                  </a:cubicBezTo>
                  <a:cubicBezTo>
                    <a:pt x="259" y="87"/>
                    <a:pt x="255" y="86"/>
                    <a:pt x="255" y="86"/>
                  </a:cubicBezTo>
                  <a:cubicBezTo>
                    <a:pt x="254" y="85"/>
                    <a:pt x="254" y="85"/>
                    <a:pt x="254" y="85"/>
                  </a:cubicBezTo>
                  <a:cubicBezTo>
                    <a:pt x="253" y="85"/>
                    <a:pt x="253" y="85"/>
                    <a:pt x="252" y="85"/>
                  </a:cubicBezTo>
                  <a:cubicBezTo>
                    <a:pt x="252" y="86"/>
                    <a:pt x="252" y="86"/>
                    <a:pt x="252" y="86"/>
                  </a:cubicBezTo>
                  <a:cubicBezTo>
                    <a:pt x="251" y="86"/>
                    <a:pt x="251" y="86"/>
                    <a:pt x="251" y="86"/>
                  </a:cubicBezTo>
                  <a:cubicBezTo>
                    <a:pt x="251" y="87"/>
                    <a:pt x="251" y="87"/>
                    <a:pt x="251" y="87"/>
                  </a:cubicBezTo>
                  <a:cubicBezTo>
                    <a:pt x="252" y="88"/>
                    <a:pt x="255" y="89"/>
                    <a:pt x="256" y="89"/>
                  </a:cubicBezTo>
                  <a:cubicBezTo>
                    <a:pt x="256" y="90"/>
                    <a:pt x="256" y="90"/>
                    <a:pt x="256" y="90"/>
                  </a:cubicBezTo>
                  <a:cubicBezTo>
                    <a:pt x="255" y="90"/>
                    <a:pt x="255" y="90"/>
                    <a:pt x="255" y="90"/>
                  </a:cubicBezTo>
                  <a:cubicBezTo>
                    <a:pt x="254" y="90"/>
                    <a:pt x="254" y="90"/>
                    <a:pt x="254" y="90"/>
                  </a:cubicBezTo>
                  <a:cubicBezTo>
                    <a:pt x="254" y="89"/>
                    <a:pt x="254" y="89"/>
                    <a:pt x="254" y="89"/>
                  </a:cubicBezTo>
                  <a:cubicBezTo>
                    <a:pt x="252" y="89"/>
                    <a:pt x="247" y="91"/>
                    <a:pt x="246" y="91"/>
                  </a:cubicBezTo>
                  <a:cubicBezTo>
                    <a:pt x="246" y="92"/>
                    <a:pt x="246" y="92"/>
                    <a:pt x="246" y="92"/>
                  </a:cubicBezTo>
                  <a:cubicBezTo>
                    <a:pt x="245" y="92"/>
                    <a:pt x="245" y="92"/>
                    <a:pt x="244" y="92"/>
                  </a:cubicBezTo>
                  <a:cubicBezTo>
                    <a:pt x="244" y="93"/>
                    <a:pt x="244" y="93"/>
                    <a:pt x="244" y="94"/>
                  </a:cubicBezTo>
                  <a:cubicBezTo>
                    <a:pt x="243" y="94"/>
                    <a:pt x="243" y="94"/>
                    <a:pt x="243" y="94"/>
                  </a:cubicBezTo>
                  <a:cubicBezTo>
                    <a:pt x="243" y="94"/>
                    <a:pt x="243" y="94"/>
                    <a:pt x="243" y="94"/>
                  </a:cubicBezTo>
                  <a:cubicBezTo>
                    <a:pt x="243" y="92"/>
                    <a:pt x="243" y="92"/>
                    <a:pt x="243" y="92"/>
                  </a:cubicBezTo>
                  <a:cubicBezTo>
                    <a:pt x="243" y="92"/>
                    <a:pt x="243" y="92"/>
                    <a:pt x="244" y="92"/>
                  </a:cubicBezTo>
                  <a:cubicBezTo>
                    <a:pt x="244" y="92"/>
                    <a:pt x="244" y="92"/>
                    <a:pt x="244" y="92"/>
                  </a:cubicBezTo>
                  <a:cubicBezTo>
                    <a:pt x="244" y="92"/>
                    <a:pt x="245" y="91"/>
                    <a:pt x="245" y="91"/>
                  </a:cubicBezTo>
                  <a:cubicBezTo>
                    <a:pt x="245" y="90"/>
                    <a:pt x="245" y="90"/>
                    <a:pt x="245" y="90"/>
                  </a:cubicBezTo>
                  <a:cubicBezTo>
                    <a:pt x="246" y="90"/>
                    <a:pt x="246" y="90"/>
                    <a:pt x="246" y="90"/>
                  </a:cubicBezTo>
                  <a:cubicBezTo>
                    <a:pt x="247" y="89"/>
                    <a:pt x="247" y="89"/>
                    <a:pt x="250" y="88"/>
                  </a:cubicBezTo>
                  <a:cubicBezTo>
                    <a:pt x="250" y="88"/>
                    <a:pt x="250" y="88"/>
                    <a:pt x="250" y="88"/>
                  </a:cubicBezTo>
                  <a:cubicBezTo>
                    <a:pt x="249" y="87"/>
                    <a:pt x="249" y="87"/>
                    <a:pt x="248" y="87"/>
                  </a:cubicBezTo>
                  <a:cubicBezTo>
                    <a:pt x="245" y="87"/>
                    <a:pt x="245" y="87"/>
                    <a:pt x="245" y="87"/>
                  </a:cubicBezTo>
                  <a:cubicBezTo>
                    <a:pt x="245" y="87"/>
                    <a:pt x="245" y="87"/>
                    <a:pt x="245" y="87"/>
                  </a:cubicBezTo>
                  <a:cubicBezTo>
                    <a:pt x="245" y="88"/>
                    <a:pt x="243" y="89"/>
                    <a:pt x="243" y="89"/>
                  </a:cubicBezTo>
                  <a:cubicBezTo>
                    <a:pt x="243" y="90"/>
                    <a:pt x="243" y="90"/>
                    <a:pt x="243" y="90"/>
                  </a:cubicBezTo>
                  <a:cubicBezTo>
                    <a:pt x="242" y="90"/>
                    <a:pt x="242" y="90"/>
                    <a:pt x="242" y="90"/>
                  </a:cubicBezTo>
                  <a:cubicBezTo>
                    <a:pt x="242" y="92"/>
                    <a:pt x="242" y="92"/>
                    <a:pt x="242" y="92"/>
                  </a:cubicBezTo>
                  <a:cubicBezTo>
                    <a:pt x="242" y="92"/>
                    <a:pt x="241" y="93"/>
                    <a:pt x="241" y="93"/>
                  </a:cubicBezTo>
                  <a:cubicBezTo>
                    <a:pt x="239" y="93"/>
                    <a:pt x="237" y="92"/>
                    <a:pt x="235" y="92"/>
                  </a:cubicBezTo>
                  <a:cubicBezTo>
                    <a:pt x="235" y="92"/>
                    <a:pt x="235" y="92"/>
                    <a:pt x="235" y="92"/>
                  </a:cubicBezTo>
                  <a:cubicBezTo>
                    <a:pt x="235" y="91"/>
                    <a:pt x="234" y="91"/>
                    <a:pt x="233" y="90"/>
                  </a:cubicBezTo>
                  <a:cubicBezTo>
                    <a:pt x="233" y="90"/>
                    <a:pt x="233" y="90"/>
                    <a:pt x="233" y="90"/>
                  </a:cubicBezTo>
                  <a:cubicBezTo>
                    <a:pt x="234" y="89"/>
                    <a:pt x="234" y="90"/>
                    <a:pt x="235" y="89"/>
                  </a:cubicBezTo>
                  <a:cubicBezTo>
                    <a:pt x="235" y="89"/>
                    <a:pt x="235" y="89"/>
                    <a:pt x="235" y="89"/>
                  </a:cubicBezTo>
                  <a:cubicBezTo>
                    <a:pt x="235" y="88"/>
                    <a:pt x="234" y="88"/>
                    <a:pt x="234" y="87"/>
                  </a:cubicBezTo>
                  <a:cubicBezTo>
                    <a:pt x="235" y="87"/>
                    <a:pt x="236" y="86"/>
                    <a:pt x="236" y="85"/>
                  </a:cubicBezTo>
                  <a:cubicBezTo>
                    <a:pt x="237" y="85"/>
                    <a:pt x="237" y="85"/>
                    <a:pt x="237" y="85"/>
                  </a:cubicBezTo>
                  <a:cubicBezTo>
                    <a:pt x="237" y="85"/>
                    <a:pt x="237" y="85"/>
                    <a:pt x="237" y="85"/>
                  </a:cubicBezTo>
                  <a:cubicBezTo>
                    <a:pt x="237" y="83"/>
                    <a:pt x="236" y="82"/>
                    <a:pt x="235" y="81"/>
                  </a:cubicBezTo>
                  <a:cubicBezTo>
                    <a:pt x="235" y="80"/>
                    <a:pt x="235" y="80"/>
                    <a:pt x="235" y="80"/>
                  </a:cubicBezTo>
                  <a:cubicBezTo>
                    <a:pt x="238" y="81"/>
                    <a:pt x="239" y="82"/>
                    <a:pt x="242" y="82"/>
                  </a:cubicBezTo>
                  <a:cubicBezTo>
                    <a:pt x="242" y="80"/>
                    <a:pt x="242" y="80"/>
                    <a:pt x="242" y="80"/>
                  </a:cubicBezTo>
                  <a:cubicBezTo>
                    <a:pt x="241" y="80"/>
                    <a:pt x="241" y="80"/>
                    <a:pt x="241" y="80"/>
                  </a:cubicBezTo>
                  <a:cubicBezTo>
                    <a:pt x="241" y="80"/>
                    <a:pt x="240" y="79"/>
                    <a:pt x="240" y="79"/>
                  </a:cubicBezTo>
                  <a:cubicBezTo>
                    <a:pt x="239" y="78"/>
                    <a:pt x="239" y="78"/>
                    <a:pt x="239" y="78"/>
                  </a:cubicBezTo>
                  <a:cubicBezTo>
                    <a:pt x="239" y="78"/>
                    <a:pt x="239" y="78"/>
                    <a:pt x="239" y="78"/>
                  </a:cubicBezTo>
                  <a:cubicBezTo>
                    <a:pt x="235" y="78"/>
                    <a:pt x="235" y="78"/>
                    <a:pt x="235" y="78"/>
                  </a:cubicBezTo>
                  <a:cubicBezTo>
                    <a:pt x="235" y="77"/>
                    <a:pt x="235" y="77"/>
                    <a:pt x="235" y="77"/>
                  </a:cubicBezTo>
                  <a:cubicBezTo>
                    <a:pt x="233" y="77"/>
                    <a:pt x="233" y="77"/>
                    <a:pt x="233" y="77"/>
                  </a:cubicBezTo>
                  <a:cubicBezTo>
                    <a:pt x="233" y="77"/>
                    <a:pt x="233" y="77"/>
                    <a:pt x="233" y="77"/>
                  </a:cubicBezTo>
                  <a:cubicBezTo>
                    <a:pt x="232" y="77"/>
                    <a:pt x="231" y="77"/>
                    <a:pt x="231" y="77"/>
                  </a:cubicBezTo>
                  <a:cubicBezTo>
                    <a:pt x="231" y="77"/>
                    <a:pt x="231" y="77"/>
                    <a:pt x="231" y="77"/>
                  </a:cubicBezTo>
                  <a:cubicBezTo>
                    <a:pt x="228" y="77"/>
                    <a:pt x="228" y="77"/>
                    <a:pt x="228" y="77"/>
                  </a:cubicBezTo>
                  <a:cubicBezTo>
                    <a:pt x="228" y="75"/>
                    <a:pt x="228" y="75"/>
                    <a:pt x="228" y="75"/>
                  </a:cubicBezTo>
                  <a:cubicBezTo>
                    <a:pt x="230" y="76"/>
                    <a:pt x="230" y="76"/>
                    <a:pt x="232" y="75"/>
                  </a:cubicBezTo>
                  <a:cubicBezTo>
                    <a:pt x="232" y="75"/>
                    <a:pt x="233" y="75"/>
                    <a:pt x="233" y="74"/>
                  </a:cubicBezTo>
                  <a:cubicBezTo>
                    <a:pt x="234" y="74"/>
                    <a:pt x="235" y="76"/>
                    <a:pt x="237" y="75"/>
                  </a:cubicBezTo>
                  <a:cubicBezTo>
                    <a:pt x="237" y="75"/>
                    <a:pt x="237" y="75"/>
                    <a:pt x="237" y="75"/>
                  </a:cubicBezTo>
                  <a:cubicBezTo>
                    <a:pt x="238" y="75"/>
                    <a:pt x="238" y="75"/>
                    <a:pt x="238" y="75"/>
                  </a:cubicBezTo>
                  <a:cubicBezTo>
                    <a:pt x="238" y="74"/>
                    <a:pt x="238" y="74"/>
                    <a:pt x="238" y="74"/>
                  </a:cubicBezTo>
                  <a:cubicBezTo>
                    <a:pt x="241" y="74"/>
                    <a:pt x="241" y="74"/>
                    <a:pt x="241" y="74"/>
                  </a:cubicBezTo>
                  <a:cubicBezTo>
                    <a:pt x="241" y="74"/>
                    <a:pt x="241" y="74"/>
                    <a:pt x="241" y="74"/>
                  </a:cubicBezTo>
                  <a:cubicBezTo>
                    <a:pt x="242" y="74"/>
                    <a:pt x="242" y="74"/>
                    <a:pt x="242" y="74"/>
                  </a:cubicBezTo>
                  <a:cubicBezTo>
                    <a:pt x="242" y="73"/>
                    <a:pt x="242" y="73"/>
                    <a:pt x="242" y="73"/>
                  </a:cubicBezTo>
                  <a:cubicBezTo>
                    <a:pt x="243" y="73"/>
                    <a:pt x="243" y="73"/>
                    <a:pt x="243" y="73"/>
                  </a:cubicBezTo>
                  <a:cubicBezTo>
                    <a:pt x="243" y="73"/>
                    <a:pt x="243" y="73"/>
                    <a:pt x="243" y="73"/>
                  </a:cubicBezTo>
                  <a:cubicBezTo>
                    <a:pt x="245" y="73"/>
                    <a:pt x="245" y="73"/>
                    <a:pt x="245" y="73"/>
                  </a:cubicBezTo>
                  <a:cubicBezTo>
                    <a:pt x="245" y="73"/>
                    <a:pt x="245" y="73"/>
                    <a:pt x="245" y="73"/>
                  </a:cubicBezTo>
                  <a:cubicBezTo>
                    <a:pt x="246" y="72"/>
                    <a:pt x="247" y="72"/>
                    <a:pt x="247" y="72"/>
                  </a:cubicBezTo>
                  <a:cubicBezTo>
                    <a:pt x="247" y="72"/>
                    <a:pt x="247" y="72"/>
                    <a:pt x="247" y="72"/>
                  </a:cubicBezTo>
                  <a:cubicBezTo>
                    <a:pt x="248" y="72"/>
                    <a:pt x="248" y="72"/>
                    <a:pt x="248" y="72"/>
                  </a:cubicBezTo>
                  <a:cubicBezTo>
                    <a:pt x="249" y="72"/>
                    <a:pt x="250" y="72"/>
                    <a:pt x="251" y="72"/>
                  </a:cubicBezTo>
                  <a:cubicBezTo>
                    <a:pt x="251" y="73"/>
                    <a:pt x="251" y="73"/>
                    <a:pt x="251" y="73"/>
                  </a:cubicBezTo>
                  <a:cubicBezTo>
                    <a:pt x="252" y="73"/>
                    <a:pt x="252" y="73"/>
                    <a:pt x="252" y="73"/>
                  </a:cubicBezTo>
                  <a:cubicBezTo>
                    <a:pt x="252" y="73"/>
                    <a:pt x="252" y="73"/>
                    <a:pt x="252" y="73"/>
                  </a:cubicBezTo>
                  <a:cubicBezTo>
                    <a:pt x="253" y="73"/>
                    <a:pt x="253" y="73"/>
                    <a:pt x="253" y="73"/>
                  </a:cubicBezTo>
                  <a:cubicBezTo>
                    <a:pt x="253" y="73"/>
                    <a:pt x="253" y="73"/>
                    <a:pt x="253" y="73"/>
                  </a:cubicBezTo>
                  <a:cubicBezTo>
                    <a:pt x="254" y="73"/>
                    <a:pt x="255" y="74"/>
                    <a:pt x="256" y="74"/>
                  </a:cubicBezTo>
                  <a:cubicBezTo>
                    <a:pt x="256" y="74"/>
                    <a:pt x="256" y="74"/>
                    <a:pt x="256" y="74"/>
                  </a:cubicBezTo>
                  <a:cubicBezTo>
                    <a:pt x="254" y="75"/>
                    <a:pt x="251" y="74"/>
                    <a:pt x="249" y="76"/>
                  </a:cubicBezTo>
                  <a:cubicBezTo>
                    <a:pt x="248" y="76"/>
                    <a:pt x="248" y="76"/>
                    <a:pt x="248" y="76"/>
                  </a:cubicBezTo>
                  <a:cubicBezTo>
                    <a:pt x="249" y="77"/>
                    <a:pt x="250" y="76"/>
                    <a:pt x="252" y="77"/>
                  </a:cubicBezTo>
                  <a:cubicBezTo>
                    <a:pt x="252" y="77"/>
                    <a:pt x="252" y="77"/>
                    <a:pt x="252" y="77"/>
                  </a:cubicBezTo>
                  <a:cubicBezTo>
                    <a:pt x="253" y="77"/>
                    <a:pt x="254" y="78"/>
                    <a:pt x="255" y="78"/>
                  </a:cubicBezTo>
                  <a:cubicBezTo>
                    <a:pt x="255" y="78"/>
                    <a:pt x="255" y="78"/>
                    <a:pt x="255" y="78"/>
                  </a:cubicBezTo>
                  <a:cubicBezTo>
                    <a:pt x="255" y="78"/>
                    <a:pt x="255" y="78"/>
                    <a:pt x="255" y="78"/>
                  </a:cubicBezTo>
                  <a:cubicBezTo>
                    <a:pt x="255" y="78"/>
                    <a:pt x="255" y="78"/>
                    <a:pt x="255" y="78"/>
                  </a:cubicBezTo>
                  <a:cubicBezTo>
                    <a:pt x="257" y="79"/>
                    <a:pt x="260" y="78"/>
                    <a:pt x="261" y="78"/>
                  </a:cubicBezTo>
                  <a:cubicBezTo>
                    <a:pt x="262" y="78"/>
                    <a:pt x="261" y="78"/>
                    <a:pt x="262" y="78"/>
                  </a:cubicBezTo>
                  <a:cubicBezTo>
                    <a:pt x="262" y="80"/>
                    <a:pt x="261" y="82"/>
                    <a:pt x="260" y="83"/>
                  </a:cubicBezTo>
                  <a:cubicBezTo>
                    <a:pt x="260" y="84"/>
                    <a:pt x="261" y="84"/>
                    <a:pt x="261" y="85"/>
                  </a:cubicBezTo>
                  <a:lnTo>
                    <a:pt x="260" y="85"/>
                  </a:lnTo>
                  <a:close/>
                  <a:moveTo>
                    <a:pt x="288" y="284"/>
                  </a:moveTo>
                  <a:cubicBezTo>
                    <a:pt x="288" y="284"/>
                    <a:pt x="288" y="284"/>
                    <a:pt x="288" y="284"/>
                  </a:cubicBezTo>
                  <a:cubicBezTo>
                    <a:pt x="287" y="282"/>
                    <a:pt x="286" y="281"/>
                    <a:pt x="284" y="280"/>
                  </a:cubicBezTo>
                  <a:cubicBezTo>
                    <a:pt x="284" y="279"/>
                    <a:pt x="285" y="278"/>
                    <a:pt x="285" y="277"/>
                  </a:cubicBezTo>
                  <a:cubicBezTo>
                    <a:pt x="286" y="277"/>
                    <a:pt x="286" y="277"/>
                    <a:pt x="286" y="277"/>
                  </a:cubicBezTo>
                  <a:cubicBezTo>
                    <a:pt x="286" y="279"/>
                    <a:pt x="286" y="279"/>
                    <a:pt x="286" y="280"/>
                  </a:cubicBezTo>
                  <a:cubicBezTo>
                    <a:pt x="288" y="280"/>
                    <a:pt x="288" y="280"/>
                    <a:pt x="288" y="280"/>
                  </a:cubicBezTo>
                  <a:cubicBezTo>
                    <a:pt x="288" y="279"/>
                    <a:pt x="288" y="279"/>
                    <a:pt x="289" y="279"/>
                  </a:cubicBezTo>
                  <a:cubicBezTo>
                    <a:pt x="289" y="280"/>
                    <a:pt x="288" y="281"/>
                    <a:pt x="290" y="281"/>
                  </a:cubicBezTo>
                  <a:cubicBezTo>
                    <a:pt x="289" y="283"/>
                    <a:pt x="289" y="283"/>
                    <a:pt x="288" y="284"/>
                  </a:cubicBezTo>
                  <a:close/>
                  <a:moveTo>
                    <a:pt x="292" y="114"/>
                  </a:moveTo>
                  <a:cubicBezTo>
                    <a:pt x="292" y="115"/>
                    <a:pt x="292" y="115"/>
                    <a:pt x="292" y="115"/>
                  </a:cubicBezTo>
                  <a:cubicBezTo>
                    <a:pt x="292" y="116"/>
                    <a:pt x="292" y="116"/>
                    <a:pt x="292" y="116"/>
                  </a:cubicBezTo>
                  <a:cubicBezTo>
                    <a:pt x="291" y="116"/>
                    <a:pt x="291" y="116"/>
                    <a:pt x="291" y="116"/>
                  </a:cubicBezTo>
                  <a:cubicBezTo>
                    <a:pt x="290" y="116"/>
                    <a:pt x="290" y="117"/>
                    <a:pt x="289" y="118"/>
                  </a:cubicBezTo>
                  <a:cubicBezTo>
                    <a:pt x="289" y="118"/>
                    <a:pt x="289" y="118"/>
                    <a:pt x="289" y="118"/>
                  </a:cubicBezTo>
                  <a:cubicBezTo>
                    <a:pt x="289" y="119"/>
                    <a:pt x="289" y="119"/>
                    <a:pt x="289" y="119"/>
                  </a:cubicBezTo>
                  <a:cubicBezTo>
                    <a:pt x="288" y="119"/>
                    <a:pt x="287" y="119"/>
                    <a:pt x="286" y="120"/>
                  </a:cubicBezTo>
                  <a:cubicBezTo>
                    <a:pt x="285" y="120"/>
                    <a:pt x="285" y="120"/>
                    <a:pt x="284" y="119"/>
                  </a:cubicBezTo>
                  <a:cubicBezTo>
                    <a:pt x="281" y="119"/>
                    <a:pt x="282" y="120"/>
                    <a:pt x="281" y="122"/>
                  </a:cubicBezTo>
                  <a:cubicBezTo>
                    <a:pt x="281" y="122"/>
                    <a:pt x="281" y="122"/>
                    <a:pt x="281" y="122"/>
                  </a:cubicBezTo>
                  <a:cubicBezTo>
                    <a:pt x="281" y="122"/>
                    <a:pt x="281" y="122"/>
                    <a:pt x="281" y="122"/>
                  </a:cubicBezTo>
                  <a:cubicBezTo>
                    <a:pt x="280" y="123"/>
                    <a:pt x="280" y="123"/>
                    <a:pt x="279" y="124"/>
                  </a:cubicBezTo>
                  <a:cubicBezTo>
                    <a:pt x="279" y="124"/>
                    <a:pt x="279" y="124"/>
                    <a:pt x="279" y="124"/>
                  </a:cubicBezTo>
                  <a:cubicBezTo>
                    <a:pt x="278" y="124"/>
                    <a:pt x="278" y="123"/>
                    <a:pt x="277" y="124"/>
                  </a:cubicBezTo>
                  <a:cubicBezTo>
                    <a:pt x="277" y="124"/>
                    <a:pt x="277" y="124"/>
                    <a:pt x="277" y="124"/>
                  </a:cubicBezTo>
                  <a:cubicBezTo>
                    <a:pt x="274" y="124"/>
                    <a:pt x="274" y="124"/>
                    <a:pt x="274" y="124"/>
                  </a:cubicBezTo>
                  <a:cubicBezTo>
                    <a:pt x="274" y="124"/>
                    <a:pt x="274" y="124"/>
                    <a:pt x="274" y="124"/>
                  </a:cubicBezTo>
                  <a:cubicBezTo>
                    <a:pt x="273" y="124"/>
                    <a:pt x="273" y="124"/>
                    <a:pt x="272" y="124"/>
                  </a:cubicBezTo>
                  <a:cubicBezTo>
                    <a:pt x="272" y="124"/>
                    <a:pt x="272" y="124"/>
                    <a:pt x="272" y="124"/>
                  </a:cubicBezTo>
                  <a:cubicBezTo>
                    <a:pt x="271" y="124"/>
                    <a:pt x="271" y="124"/>
                    <a:pt x="271" y="124"/>
                  </a:cubicBezTo>
                  <a:cubicBezTo>
                    <a:pt x="271" y="125"/>
                    <a:pt x="271" y="125"/>
                    <a:pt x="271" y="125"/>
                  </a:cubicBezTo>
                  <a:cubicBezTo>
                    <a:pt x="271" y="125"/>
                    <a:pt x="271" y="125"/>
                    <a:pt x="270" y="125"/>
                  </a:cubicBezTo>
                  <a:cubicBezTo>
                    <a:pt x="270" y="125"/>
                    <a:pt x="269" y="125"/>
                    <a:pt x="269" y="124"/>
                  </a:cubicBezTo>
                  <a:cubicBezTo>
                    <a:pt x="268" y="124"/>
                    <a:pt x="268" y="123"/>
                    <a:pt x="268" y="122"/>
                  </a:cubicBezTo>
                  <a:cubicBezTo>
                    <a:pt x="267" y="122"/>
                    <a:pt x="266" y="122"/>
                    <a:pt x="265" y="122"/>
                  </a:cubicBezTo>
                  <a:cubicBezTo>
                    <a:pt x="265" y="121"/>
                    <a:pt x="265" y="121"/>
                    <a:pt x="265" y="121"/>
                  </a:cubicBezTo>
                  <a:cubicBezTo>
                    <a:pt x="264" y="121"/>
                    <a:pt x="264" y="121"/>
                    <a:pt x="264" y="121"/>
                  </a:cubicBezTo>
                  <a:cubicBezTo>
                    <a:pt x="264" y="121"/>
                    <a:pt x="264" y="121"/>
                    <a:pt x="264" y="121"/>
                  </a:cubicBezTo>
                  <a:cubicBezTo>
                    <a:pt x="263" y="121"/>
                    <a:pt x="263" y="121"/>
                    <a:pt x="263" y="121"/>
                  </a:cubicBezTo>
                  <a:cubicBezTo>
                    <a:pt x="263" y="120"/>
                    <a:pt x="263" y="120"/>
                    <a:pt x="263" y="120"/>
                  </a:cubicBezTo>
                  <a:cubicBezTo>
                    <a:pt x="263" y="120"/>
                    <a:pt x="262" y="120"/>
                    <a:pt x="262" y="120"/>
                  </a:cubicBezTo>
                  <a:cubicBezTo>
                    <a:pt x="262" y="119"/>
                    <a:pt x="262" y="119"/>
                    <a:pt x="261" y="119"/>
                  </a:cubicBezTo>
                  <a:cubicBezTo>
                    <a:pt x="261" y="118"/>
                    <a:pt x="261" y="118"/>
                    <a:pt x="261" y="118"/>
                  </a:cubicBezTo>
                  <a:cubicBezTo>
                    <a:pt x="262" y="118"/>
                    <a:pt x="263" y="119"/>
                    <a:pt x="263" y="119"/>
                  </a:cubicBezTo>
                  <a:cubicBezTo>
                    <a:pt x="263" y="119"/>
                    <a:pt x="263" y="119"/>
                    <a:pt x="263" y="119"/>
                  </a:cubicBezTo>
                  <a:cubicBezTo>
                    <a:pt x="266" y="119"/>
                    <a:pt x="266" y="119"/>
                    <a:pt x="266" y="119"/>
                  </a:cubicBezTo>
                  <a:cubicBezTo>
                    <a:pt x="266" y="120"/>
                    <a:pt x="266" y="120"/>
                    <a:pt x="266" y="120"/>
                  </a:cubicBezTo>
                  <a:cubicBezTo>
                    <a:pt x="268" y="119"/>
                    <a:pt x="273" y="116"/>
                    <a:pt x="274" y="114"/>
                  </a:cubicBezTo>
                  <a:cubicBezTo>
                    <a:pt x="275" y="114"/>
                    <a:pt x="276" y="115"/>
                    <a:pt x="277" y="115"/>
                  </a:cubicBezTo>
                  <a:cubicBezTo>
                    <a:pt x="277" y="114"/>
                    <a:pt x="277" y="114"/>
                    <a:pt x="277" y="113"/>
                  </a:cubicBezTo>
                  <a:cubicBezTo>
                    <a:pt x="276" y="113"/>
                    <a:pt x="276" y="113"/>
                    <a:pt x="276" y="112"/>
                  </a:cubicBezTo>
                  <a:cubicBezTo>
                    <a:pt x="275" y="111"/>
                    <a:pt x="275" y="111"/>
                    <a:pt x="274" y="111"/>
                  </a:cubicBezTo>
                  <a:cubicBezTo>
                    <a:pt x="274" y="111"/>
                    <a:pt x="274" y="110"/>
                    <a:pt x="274" y="109"/>
                  </a:cubicBezTo>
                  <a:cubicBezTo>
                    <a:pt x="274" y="109"/>
                    <a:pt x="274" y="109"/>
                    <a:pt x="274" y="109"/>
                  </a:cubicBezTo>
                  <a:cubicBezTo>
                    <a:pt x="274" y="108"/>
                    <a:pt x="274" y="108"/>
                    <a:pt x="274" y="108"/>
                  </a:cubicBezTo>
                  <a:cubicBezTo>
                    <a:pt x="273" y="108"/>
                    <a:pt x="273" y="108"/>
                    <a:pt x="273" y="108"/>
                  </a:cubicBezTo>
                  <a:cubicBezTo>
                    <a:pt x="273" y="107"/>
                    <a:pt x="273" y="107"/>
                    <a:pt x="273" y="107"/>
                  </a:cubicBezTo>
                  <a:cubicBezTo>
                    <a:pt x="273" y="107"/>
                    <a:pt x="273" y="107"/>
                    <a:pt x="273" y="107"/>
                  </a:cubicBezTo>
                  <a:cubicBezTo>
                    <a:pt x="272" y="106"/>
                    <a:pt x="272" y="106"/>
                    <a:pt x="271" y="104"/>
                  </a:cubicBezTo>
                  <a:cubicBezTo>
                    <a:pt x="273" y="104"/>
                    <a:pt x="273" y="104"/>
                    <a:pt x="273" y="104"/>
                  </a:cubicBezTo>
                  <a:cubicBezTo>
                    <a:pt x="274" y="105"/>
                    <a:pt x="274" y="105"/>
                    <a:pt x="274" y="105"/>
                  </a:cubicBezTo>
                  <a:cubicBezTo>
                    <a:pt x="275" y="105"/>
                    <a:pt x="275" y="105"/>
                    <a:pt x="275" y="105"/>
                  </a:cubicBezTo>
                  <a:cubicBezTo>
                    <a:pt x="275" y="106"/>
                    <a:pt x="275" y="106"/>
                    <a:pt x="275" y="106"/>
                  </a:cubicBezTo>
                  <a:cubicBezTo>
                    <a:pt x="276" y="106"/>
                    <a:pt x="276" y="106"/>
                    <a:pt x="276" y="107"/>
                  </a:cubicBezTo>
                  <a:cubicBezTo>
                    <a:pt x="277" y="107"/>
                    <a:pt x="277" y="106"/>
                    <a:pt x="278" y="106"/>
                  </a:cubicBezTo>
                  <a:cubicBezTo>
                    <a:pt x="278" y="107"/>
                    <a:pt x="278" y="107"/>
                    <a:pt x="278" y="108"/>
                  </a:cubicBezTo>
                  <a:cubicBezTo>
                    <a:pt x="278" y="108"/>
                    <a:pt x="278" y="108"/>
                    <a:pt x="278" y="108"/>
                  </a:cubicBezTo>
                  <a:cubicBezTo>
                    <a:pt x="278" y="110"/>
                    <a:pt x="278" y="110"/>
                    <a:pt x="278" y="110"/>
                  </a:cubicBezTo>
                  <a:cubicBezTo>
                    <a:pt x="278" y="110"/>
                    <a:pt x="278" y="110"/>
                    <a:pt x="278" y="110"/>
                  </a:cubicBezTo>
                  <a:cubicBezTo>
                    <a:pt x="279" y="110"/>
                    <a:pt x="279" y="111"/>
                    <a:pt x="279" y="112"/>
                  </a:cubicBezTo>
                  <a:cubicBezTo>
                    <a:pt x="279" y="112"/>
                    <a:pt x="279" y="112"/>
                    <a:pt x="279" y="112"/>
                  </a:cubicBezTo>
                  <a:cubicBezTo>
                    <a:pt x="282" y="112"/>
                    <a:pt x="286" y="112"/>
                    <a:pt x="288" y="112"/>
                  </a:cubicBezTo>
                  <a:cubicBezTo>
                    <a:pt x="289" y="112"/>
                    <a:pt x="290" y="111"/>
                    <a:pt x="291" y="110"/>
                  </a:cubicBezTo>
                  <a:cubicBezTo>
                    <a:pt x="291" y="110"/>
                    <a:pt x="291" y="110"/>
                    <a:pt x="291" y="110"/>
                  </a:cubicBezTo>
                  <a:cubicBezTo>
                    <a:pt x="292" y="110"/>
                    <a:pt x="292" y="110"/>
                    <a:pt x="292" y="110"/>
                  </a:cubicBezTo>
                  <a:cubicBezTo>
                    <a:pt x="292" y="109"/>
                    <a:pt x="292" y="109"/>
                    <a:pt x="292" y="108"/>
                  </a:cubicBezTo>
                  <a:cubicBezTo>
                    <a:pt x="293" y="108"/>
                    <a:pt x="294" y="108"/>
                    <a:pt x="295" y="108"/>
                  </a:cubicBezTo>
                  <a:cubicBezTo>
                    <a:pt x="296" y="107"/>
                    <a:pt x="296" y="106"/>
                    <a:pt x="297" y="105"/>
                  </a:cubicBezTo>
                  <a:cubicBezTo>
                    <a:pt x="298" y="105"/>
                    <a:pt x="298" y="105"/>
                    <a:pt x="298" y="105"/>
                  </a:cubicBezTo>
                  <a:cubicBezTo>
                    <a:pt x="298" y="105"/>
                    <a:pt x="298" y="105"/>
                    <a:pt x="298" y="105"/>
                  </a:cubicBezTo>
                  <a:cubicBezTo>
                    <a:pt x="300" y="105"/>
                    <a:pt x="300" y="105"/>
                    <a:pt x="300" y="105"/>
                  </a:cubicBezTo>
                  <a:cubicBezTo>
                    <a:pt x="300" y="104"/>
                    <a:pt x="300" y="104"/>
                    <a:pt x="300" y="104"/>
                  </a:cubicBezTo>
                  <a:cubicBezTo>
                    <a:pt x="301" y="104"/>
                    <a:pt x="302" y="104"/>
                    <a:pt x="303" y="104"/>
                  </a:cubicBezTo>
                  <a:cubicBezTo>
                    <a:pt x="304" y="105"/>
                    <a:pt x="304" y="105"/>
                    <a:pt x="304" y="105"/>
                  </a:cubicBezTo>
                  <a:cubicBezTo>
                    <a:pt x="304" y="106"/>
                    <a:pt x="304" y="106"/>
                    <a:pt x="304" y="106"/>
                  </a:cubicBezTo>
                  <a:cubicBezTo>
                    <a:pt x="303" y="105"/>
                    <a:pt x="303" y="105"/>
                    <a:pt x="302" y="105"/>
                  </a:cubicBezTo>
                  <a:cubicBezTo>
                    <a:pt x="302" y="106"/>
                    <a:pt x="302" y="106"/>
                    <a:pt x="303" y="107"/>
                  </a:cubicBezTo>
                  <a:cubicBezTo>
                    <a:pt x="302" y="107"/>
                    <a:pt x="301" y="107"/>
                    <a:pt x="300" y="108"/>
                  </a:cubicBezTo>
                  <a:cubicBezTo>
                    <a:pt x="300" y="109"/>
                    <a:pt x="300" y="109"/>
                    <a:pt x="300" y="109"/>
                  </a:cubicBezTo>
                  <a:cubicBezTo>
                    <a:pt x="299" y="109"/>
                    <a:pt x="298" y="109"/>
                    <a:pt x="298" y="110"/>
                  </a:cubicBezTo>
                  <a:cubicBezTo>
                    <a:pt x="298" y="111"/>
                    <a:pt x="298" y="111"/>
                    <a:pt x="298" y="111"/>
                  </a:cubicBezTo>
                  <a:cubicBezTo>
                    <a:pt x="298" y="111"/>
                    <a:pt x="297" y="112"/>
                    <a:pt x="296" y="112"/>
                  </a:cubicBezTo>
                  <a:cubicBezTo>
                    <a:pt x="296" y="113"/>
                    <a:pt x="296" y="113"/>
                    <a:pt x="296" y="113"/>
                  </a:cubicBezTo>
                  <a:cubicBezTo>
                    <a:pt x="295" y="113"/>
                    <a:pt x="295" y="112"/>
                    <a:pt x="294" y="113"/>
                  </a:cubicBezTo>
                  <a:cubicBezTo>
                    <a:pt x="294" y="114"/>
                    <a:pt x="294" y="114"/>
                    <a:pt x="294" y="114"/>
                  </a:cubicBezTo>
                  <a:cubicBezTo>
                    <a:pt x="293" y="114"/>
                    <a:pt x="293" y="114"/>
                    <a:pt x="292" y="114"/>
                  </a:cubicBezTo>
                  <a:close/>
                  <a:moveTo>
                    <a:pt x="314" y="137"/>
                  </a:moveTo>
                  <a:cubicBezTo>
                    <a:pt x="314" y="137"/>
                    <a:pt x="314" y="137"/>
                    <a:pt x="314" y="137"/>
                  </a:cubicBezTo>
                  <a:cubicBezTo>
                    <a:pt x="313" y="136"/>
                    <a:pt x="312" y="137"/>
                    <a:pt x="311" y="137"/>
                  </a:cubicBezTo>
                  <a:cubicBezTo>
                    <a:pt x="311" y="137"/>
                    <a:pt x="311" y="138"/>
                    <a:pt x="311" y="138"/>
                  </a:cubicBezTo>
                  <a:cubicBezTo>
                    <a:pt x="309" y="139"/>
                    <a:pt x="307" y="139"/>
                    <a:pt x="306" y="140"/>
                  </a:cubicBezTo>
                  <a:cubicBezTo>
                    <a:pt x="306" y="141"/>
                    <a:pt x="306" y="141"/>
                    <a:pt x="306" y="141"/>
                  </a:cubicBezTo>
                  <a:cubicBezTo>
                    <a:pt x="305" y="141"/>
                    <a:pt x="305" y="141"/>
                    <a:pt x="305" y="141"/>
                  </a:cubicBezTo>
                  <a:cubicBezTo>
                    <a:pt x="305" y="141"/>
                    <a:pt x="305" y="141"/>
                    <a:pt x="305" y="141"/>
                  </a:cubicBezTo>
                  <a:cubicBezTo>
                    <a:pt x="304" y="141"/>
                    <a:pt x="304" y="141"/>
                    <a:pt x="304" y="141"/>
                  </a:cubicBezTo>
                  <a:cubicBezTo>
                    <a:pt x="303" y="142"/>
                    <a:pt x="303" y="142"/>
                    <a:pt x="303" y="142"/>
                  </a:cubicBezTo>
                  <a:cubicBezTo>
                    <a:pt x="302" y="142"/>
                    <a:pt x="302" y="142"/>
                    <a:pt x="302" y="142"/>
                  </a:cubicBezTo>
                  <a:cubicBezTo>
                    <a:pt x="302" y="143"/>
                    <a:pt x="302" y="143"/>
                    <a:pt x="302" y="143"/>
                  </a:cubicBezTo>
                  <a:cubicBezTo>
                    <a:pt x="301" y="144"/>
                    <a:pt x="299" y="145"/>
                    <a:pt x="298" y="146"/>
                  </a:cubicBezTo>
                  <a:cubicBezTo>
                    <a:pt x="298" y="148"/>
                    <a:pt x="298" y="148"/>
                    <a:pt x="298" y="148"/>
                  </a:cubicBezTo>
                  <a:cubicBezTo>
                    <a:pt x="295" y="148"/>
                    <a:pt x="295" y="148"/>
                    <a:pt x="295" y="148"/>
                  </a:cubicBezTo>
                  <a:cubicBezTo>
                    <a:pt x="294" y="147"/>
                    <a:pt x="294" y="147"/>
                    <a:pt x="294" y="147"/>
                  </a:cubicBezTo>
                  <a:cubicBezTo>
                    <a:pt x="294" y="147"/>
                    <a:pt x="294" y="147"/>
                    <a:pt x="294" y="147"/>
                  </a:cubicBezTo>
                  <a:cubicBezTo>
                    <a:pt x="294" y="146"/>
                    <a:pt x="294" y="146"/>
                    <a:pt x="294" y="146"/>
                  </a:cubicBezTo>
                  <a:cubicBezTo>
                    <a:pt x="296" y="145"/>
                    <a:pt x="296" y="144"/>
                    <a:pt x="297" y="143"/>
                  </a:cubicBezTo>
                  <a:cubicBezTo>
                    <a:pt x="298" y="142"/>
                    <a:pt x="299" y="142"/>
                    <a:pt x="300" y="141"/>
                  </a:cubicBezTo>
                  <a:cubicBezTo>
                    <a:pt x="300" y="141"/>
                    <a:pt x="300" y="141"/>
                    <a:pt x="300" y="141"/>
                  </a:cubicBezTo>
                  <a:cubicBezTo>
                    <a:pt x="300" y="140"/>
                    <a:pt x="301" y="140"/>
                    <a:pt x="302" y="139"/>
                  </a:cubicBezTo>
                  <a:cubicBezTo>
                    <a:pt x="302" y="137"/>
                    <a:pt x="302" y="137"/>
                    <a:pt x="302" y="137"/>
                  </a:cubicBezTo>
                  <a:cubicBezTo>
                    <a:pt x="302" y="137"/>
                    <a:pt x="302" y="137"/>
                    <a:pt x="303" y="137"/>
                  </a:cubicBezTo>
                  <a:cubicBezTo>
                    <a:pt x="303" y="136"/>
                    <a:pt x="303" y="136"/>
                    <a:pt x="303" y="136"/>
                  </a:cubicBezTo>
                  <a:cubicBezTo>
                    <a:pt x="305" y="136"/>
                    <a:pt x="305" y="136"/>
                    <a:pt x="306" y="137"/>
                  </a:cubicBezTo>
                  <a:cubicBezTo>
                    <a:pt x="306" y="137"/>
                    <a:pt x="306" y="137"/>
                    <a:pt x="306" y="137"/>
                  </a:cubicBezTo>
                  <a:cubicBezTo>
                    <a:pt x="307" y="137"/>
                    <a:pt x="307" y="137"/>
                    <a:pt x="307" y="137"/>
                  </a:cubicBezTo>
                  <a:cubicBezTo>
                    <a:pt x="309" y="137"/>
                    <a:pt x="309" y="137"/>
                    <a:pt x="309" y="137"/>
                  </a:cubicBezTo>
                  <a:cubicBezTo>
                    <a:pt x="310" y="136"/>
                    <a:pt x="310" y="136"/>
                    <a:pt x="310" y="136"/>
                  </a:cubicBezTo>
                  <a:cubicBezTo>
                    <a:pt x="312" y="136"/>
                    <a:pt x="312" y="136"/>
                    <a:pt x="312" y="136"/>
                  </a:cubicBezTo>
                  <a:cubicBezTo>
                    <a:pt x="312" y="136"/>
                    <a:pt x="312" y="136"/>
                    <a:pt x="312" y="136"/>
                  </a:cubicBezTo>
                  <a:cubicBezTo>
                    <a:pt x="313" y="136"/>
                    <a:pt x="313" y="136"/>
                    <a:pt x="314" y="136"/>
                  </a:cubicBezTo>
                  <a:cubicBezTo>
                    <a:pt x="315" y="136"/>
                    <a:pt x="316" y="137"/>
                    <a:pt x="317" y="137"/>
                  </a:cubicBezTo>
                  <a:cubicBezTo>
                    <a:pt x="317" y="137"/>
                    <a:pt x="315" y="137"/>
                    <a:pt x="314" y="137"/>
                  </a:cubicBezTo>
                  <a:close/>
                  <a:moveTo>
                    <a:pt x="336" y="146"/>
                  </a:moveTo>
                  <a:cubicBezTo>
                    <a:pt x="337" y="146"/>
                    <a:pt x="337" y="146"/>
                    <a:pt x="337" y="147"/>
                  </a:cubicBezTo>
                  <a:cubicBezTo>
                    <a:pt x="337" y="148"/>
                    <a:pt x="337" y="149"/>
                    <a:pt x="337" y="150"/>
                  </a:cubicBezTo>
                  <a:cubicBezTo>
                    <a:pt x="336" y="150"/>
                    <a:pt x="336" y="150"/>
                    <a:pt x="336" y="150"/>
                  </a:cubicBezTo>
                  <a:cubicBezTo>
                    <a:pt x="335" y="150"/>
                    <a:pt x="335" y="149"/>
                    <a:pt x="335" y="148"/>
                  </a:cubicBezTo>
                  <a:cubicBezTo>
                    <a:pt x="334" y="148"/>
                    <a:pt x="335" y="148"/>
                    <a:pt x="334" y="147"/>
                  </a:cubicBezTo>
                  <a:cubicBezTo>
                    <a:pt x="335" y="147"/>
                    <a:pt x="336" y="147"/>
                    <a:pt x="336" y="146"/>
                  </a:cubicBezTo>
                  <a:close/>
                  <a:moveTo>
                    <a:pt x="335" y="165"/>
                  </a:moveTo>
                  <a:cubicBezTo>
                    <a:pt x="335" y="166"/>
                    <a:pt x="335" y="166"/>
                    <a:pt x="335" y="166"/>
                  </a:cubicBezTo>
                  <a:cubicBezTo>
                    <a:pt x="334" y="166"/>
                    <a:pt x="334" y="166"/>
                    <a:pt x="334" y="166"/>
                  </a:cubicBezTo>
                  <a:cubicBezTo>
                    <a:pt x="334" y="165"/>
                    <a:pt x="334" y="165"/>
                    <a:pt x="334" y="165"/>
                  </a:cubicBezTo>
                  <a:cubicBezTo>
                    <a:pt x="334" y="165"/>
                    <a:pt x="334" y="165"/>
                    <a:pt x="334" y="165"/>
                  </a:cubicBezTo>
                  <a:cubicBezTo>
                    <a:pt x="334" y="164"/>
                    <a:pt x="334" y="164"/>
                    <a:pt x="334" y="164"/>
                  </a:cubicBezTo>
                  <a:cubicBezTo>
                    <a:pt x="335" y="164"/>
                    <a:pt x="335" y="164"/>
                    <a:pt x="336" y="164"/>
                  </a:cubicBezTo>
                  <a:cubicBezTo>
                    <a:pt x="336" y="165"/>
                    <a:pt x="336" y="165"/>
                    <a:pt x="335" y="165"/>
                  </a:cubicBezTo>
                  <a:close/>
                  <a:moveTo>
                    <a:pt x="343" y="153"/>
                  </a:moveTo>
                  <a:cubicBezTo>
                    <a:pt x="343" y="153"/>
                    <a:pt x="343" y="153"/>
                    <a:pt x="343" y="153"/>
                  </a:cubicBezTo>
                  <a:cubicBezTo>
                    <a:pt x="343" y="154"/>
                    <a:pt x="343" y="154"/>
                    <a:pt x="343" y="154"/>
                  </a:cubicBezTo>
                  <a:cubicBezTo>
                    <a:pt x="342" y="154"/>
                    <a:pt x="341" y="154"/>
                    <a:pt x="341" y="156"/>
                  </a:cubicBezTo>
                  <a:cubicBezTo>
                    <a:pt x="342" y="156"/>
                    <a:pt x="342" y="156"/>
                    <a:pt x="342" y="156"/>
                  </a:cubicBezTo>
                  <a:cubicBezTo>
                    <a:pt x="342" y="157"/>
                    <a:pt x="342" y="157"/>
                    <a:pt x="342" y="157"/>
                  </a:cubicBezTo>
                  <a:cubicBezTo>
                    <a:pt x="341" y="158"/>
                    <a:pt x="342" y="157"/>
                    <a:pt x="341" y="158"/>
                  </a:cubicBezTo>
                  <a:cubicBezTo>
                    <a:pt x="341" y="158"/>
                    <a:pt x="341" y="158"/>
                    <a:pt x="341" y="158"/>
                  </a:cubicBezTo>
                  <a:cubicBezTo>
                    <a:pt x="341" y="159"/>
                    <a:pt x="341" y="159"/>
                    <a:pt x="341" y="159"/>
                  </a:cubicBezTo>
                  <a:cubicBezTo>
                    <a:pt x="341" y="159"/>
                    <a:pt x="341" y="159"/>
                    <a:pt x="341" y="159"/>
                  </a:cubicBezTo>
                  <a:cubicBezTo>
                    <a:pt x="340" y="160"/>
                    <a:pt x="340" y="161"/>
                    <a:pt x="340" y="162"/>
                  </a:cubicBezTo>
                  <a:cubicBezTo>
                    <a:pt x="340" y="163"/>
                    <a:pt x="340" y="162"/>
                    <a:pt x="340" y="163"/>
                  </a:cubicBezTo>
                  <a:cubicBezTo>
                    <a:pt x="338" y="163"/>
                    <a:pt x="338" y="163"/>
                    <a:pt x="338" y="163"/>
                  </a:cubicBezTo>
                  <a:cubicBezTo>
                    <a:pt x="338" y="163"/>
                    <a:pt x="338" y="163"/>
                    <a:pt x="338" y="163"/>
                  </a:cubicBezTo>
                  <a:cubicBezTo>
                    <a:pt x="337" y="163"/>
                    <a:pt x="337" y="163"/>
                    <a:pt x="337" y="163"/>
                  </a:cubicBezTo>
                  <a:cubicBezTo>
                    <a:pt x="338" y="163"/>
                    <a:pt x="338" y="162"/>
                    <a:pt x="338" y="162"/>
                  </a:cubicBezTo>
                  <a:cubicBezTo>
                    <a:pt x="337" y="162"/>
                    <a:pt x="337" y="162"/>
                    <a:pt x="337" y="162"/>
                  </a:cubicBezTo>
                  <a:cubicBezTo>
                    <a:pt x="337" y="161"/>
                    <a:pt x="337" y="159"/>
                    <a:pt x="337" y="158"/>
                  </a:cubicBezTo>
                  <a:cubicBezTo>
                    <a:pt x="336" y="158"/>
                    <a:pt x="336" y="158"/>
                    <a:pt x="336" y="158"/>
                  </a:cubicBezTo>
                  <a:cubicBezTo>
                    <a:pt x="337" y="157"/>
                    <a:pt x="337" y="157"/>
                    <a:pt x="337" y="156"/>
                  </a:cubicBezTo>
                  <a:cubicBezTo>
                    <a:pt x="337" y="156"/>
                    <a:pt x="337" y="156"/>
                    <a:pt x="337" y="156"/>
                  </a:cubicBezTo>
                  <a:cubicBezTo>
                    <a:pt x="338" y="156"/>
                    <a:pt x="338" y="155"/>
                    <a:pt x="338" y="155"/>
                  </a:cubicBezTo>
                  <a:cubicBezTo>
                    <a:pt x="339" y="154"/>
                    <a:pt x="339" y="154"/>
                    <a:pt x="339" y="154"/>
                  </a:cubicBezTo>
                  <a:cubicBezTo>
                    <a:pt x="339" y="153"/>
                    <a:pt x="339" y="153"/>
                    <a:pt x="339" y="153"/>
                  </a:cubicBezTo>
                  <a:cubicBezTo>
                    <a:pt x="339" y="152"/>
                    <a:pt x="339" y="152"/>
                    <a:pt x="340" y="152"/>
                  </a:cubicBezTo>
                  <a:cubicBezTo>
                    <a:pt x="340" y="151"/>
                    <a:pt x="340" y="151"/>
                    <a:pt x="340" y="151"/>
                  </a:cubicBezTo>
                  <a:cubicBezTo>
                    <a:pt x="340" y="151"/>
                    <a:pt x="340" y="151"/>
                    <a:pt x="341" y="150"/>
                  </a:cubicBezTo>
                  <a:cubicBezTo>
                    <a:pt x="341" y="150"/>
                    <a:pt x="341" y="150"/>
                    <a:pt x="341" y="150"/>
                  </a:cubicBezTo>
                  <a:cubicBezTo>
                    <a:pt x="342" y="151"/>
                    <a:pt x="341" y="151"/>
                    <a:pt x="342" y="151"/>
                  </a:cubicBezTo>
                  <a:cubicBezTo>
                    <a:pt x="342" y="151"/>
                    <a:pt x="342" y="151"/>
                    <a:pt x="342" y="151"/>
                  </a:cubicBezTo>
                  <a:cubicBezTo>
                    <a:pt x="343" y="151"/>
                    <a:pt x="343" y="151"/>
                    <a:pt x="343" y="151"/>
                  </a:cubicBezTo>
                  <a:cubicBezTo>
                    <a:pt x="343" y="152"/>
                    <a:pt x="343" y="152"/>
                    <a:pt x="343" y="153"/>
                  </a:cubicBezTo>
                  <a:close/>
                  <a:moveTo>
                    <a:pt x="355" y="188"/>
                  </a:moveTo>
                  <a:cubicBezTo>
                    <a:pt x="355" y="188"/>
                    <a:pt x="355" y="188"/>
                    <a:pt x="355" y="188"/>
                  </a:cubicBezTo>
                  <a:cubicBezTo>
                    <a:pt x="355" y="188"/>
                    <a:pt x="355" y="188"/>
                    <a:pt x="355" y="187"/>
                  </a:cubicBezTo>
                  <a:cubicBezTo>
                    <a:pt x="356" y="187"/>
                    <a:pt x="356" y="187"/>
                    <a:pt x="356" y="187"/>
                  </a:cubicBezTo>
                  <a:cubicBezTo>
                    <a:pt x="357" y="186"/>
                    <a:pt x="356" y="185"/>
                    <a:pt x="357" y="184"/>
                  </a:cubicBezTo>
                  <a:cubicBezTo>
                    <a:pt x="357" y="183"/>
                    <a:pt x="357" y="183"/>
                    <a:pt x="357" y="183"/>
                  </a:cubicBezTo>
                  <a:cubicBezTo>
                    <a:pt x="357" y="183"/>
                    <a:pt x="360" y="184"/>
                    <a:pt x="360" y="184"/>
                  </a:cubicBezTo>
                  <a:cubicBezTo>
                    <a:pt x="360" y="182"/>
                    <a:pt x="360" y="182"/>
                    <a:pt x="360" y="182"/>
                  </a:cubicBezTo>
                  <a:cubicBezTo>
                    <a:pt x="360" y="181"/>
                    <a:pt x="360" y="182"/>
                    <a:pt x="360" y="181"/>
                  </a:cubicBezTo>
                  <a:cubicBezTo>
                    <a:pt x="361" y="181"/>
                    <a:pt x="360" y="181"/>
                    <a:pt x="361" y="181"/>
                  </a:cubicBezTo>
                  <a:cubicBezTo>
                    <a:pt x="361" y="181"/>
                    <a:pt x="361" y="181"/>
                    <a:pt x="361" y="181"/>
                  </a:cubicBezTo>
                  <a:cubicBezTo>
                    <a:pt x="361" y="183"/>
                    <a:pt x="361" y="183"/>
                    <a:pt x="361" y="183"/>
                  </a:cubicBezTo>
                  <a:cubicBezTo>
                    <a:pt x="362" y="183"/>
                    <a:pt x="362" y="183"/>
                    <a:pt x="362" y="183"/>
                  </a:cubicBezTo>
                  <a:cubicBezTo>
                    <a:pt x="362" y="184"/>
                    <a:pt x="362" y="185"/>
                    <a:pt x="362" y="187"/>
                  </a:cubicBezTo>
                  <a:cubicBezTo>
                    <a:pt x="363" y="187"/>
                    <a:pt x="363" y="187"/>
                    <a:pt x="363" y="187"/>
                  </a:cubicBezTo>
                  <a:cubicBezTo>
                    <a:pt x="363" y="189"/>
                    <a:pt x="363" y="189"/>
                    <a:pt x="363" y="189"/>
                  </a:cubicBezTo>
                  <a:cubicBezTo>
                    <a:pt x="363" y="189"/>
                    <a:pt x="363" y="189"/>
                    <a:pt x="363" y="189"/>
                  </a:cubicBezTo>
                  <a:cubicBezTo>
                    <a:pt x="363" y="190"/>
                    <a:pt x="363" y="190"/>
                    <a:pt x="363" y="190"/>
                  </a:cubicBezTo>
                  <a:cubicBezTo>
                    <a:pt x="364" y="190"/>
                    <a:pt x="364" y="190"/>
                    <a:pt x="364" y="190"/>
                  </a:cubicBezTo>
                  <a:cubicBezTo>
                    <a:pt x="364" y="192"/>
                    <a:pt x="364" y="192"/>
                    <a:pt x="364" y="192"/>
                  </a:cubicBezTo>
                  <a:cubicBezTo>
                    <a:pt x="364" y="192"/>
                    <a:pt x="365" y="192"/>
                    <a:pt x="365" y="192"/>
                  </a:cubicBezTo>
                  <a:cubicBezTo>
                    <a:pt x="365" y="194"/>
                    <a:pt x="365" y="194"/>
                    <a:pt x="365" y="194"/>
                  </a:cubicBezTo>
                  <a:cubicBezTo>
                    <a:pt x="366" y="194"/>
                    <a:pt x="366" y="194"/>
                    <a:pt x="366" y="194"/>
                  </a:cubicBezTo>
                  <a:cubicBezTo>
                    <a:pt x="366" y="195"/>
                    <a:pt x="366" y="195"/>
                    <a:pt x="366" y="196"/>
                  </a:cubicBezTo>
                  <a:cubicBezTo>
                    <a:pt x="367" y="196"/>
                    <a:pt x="367" y="196"/>
                    <a:pt x="367" y="196"/>
                  </a:cubicBezTo>
                  <a:cubicBezTo>
                    <a:pt x="367" y="197"/>
                    <a:pt x="366" y="197"/>
                    <a:pt x="367" y="198"/>
                  </a:cubicBezTo>
                  <a:cubicBezTo>
                    <a:pt x="367" y="198"/>
                    <a:pt x="367" y="198"/>
                    <a:pt x="367" y="198"/>
                  </a:cubicBezTo>
                  <a:cubicBezTo>
                    <a:pt x="367" y="198"/>
                    <a:pt x="367" y="198"/>
                    <a:pt x="367" y="198"/>
                  </a:cubicBezTo>
                  <a:cubicBezTo>
                    <a:pt x="367" y="198"/>
                    <a:pt x="367" y="198"/>
                    <a:pt x="367" y="198"/>
                  </a:cubicBezTo>
                  <a:cubicBezTo>
                    <a:pt x="367" y="199"/>
                    <a:pt x="368" y="200"/>
                    <a:pt x="368" y="201"/>
                  </a:cubicBezTo>
                  <a:cubicBezTo>
                    <a:pt x="368" y="201"/>
                    <a:pt x="369" y="201"/>
                    <a:pt x="369" y="202"/>
                  </a:cubicBezTo>
                  <a:cubicBezTo>
                    <a:pt x="369" y="202"/>
                    <a:pt x="369" y="202"/>
                    <a:pt x="369" y="203"/>
                  </a:cubicBezTo>
                  <a:cubicBezTo>
                    <a:pt x="370" y="203"/>
                    <a:pt x="371" y="204"/>
                    <a:pt x="373" y="204"/>
                  </a:cubicBezTo>
                  <a:cubicBezTo>
                    <a:pt x="372" y="205"/>
                    <a:pt x="371" y="206"/>
                    <a:pt x="371" y="208"/>
                  </a:cubicBezTo>
                  <a:cubicBezTo>
                    <a:pt x="372" y="208"/>
                    <a:pt x="372" y="208"/>
                    <a:pt x="372" y="208"/>
                  </a:cubicBezTo>
                  <a:cubicBezTo>
                    <a:pt x="372" y="210"/>
                    <a:pt x="372" y="210"/>
                    <a:pt x="372" y="210"/>
                  </a:cubicBezTo>
                  <a:cubicBezTo>
                    <a:pt x="372" y="210"/>
                    <a:pt x="372" y="210"/>
                    <a:pt x="372" y="210"/>
                  </a:cubicBezTo>
                  <a:cubicBezTo>
                    <a:pt x="372" y="210"/>
                    <a:pt x="372" y="210"/>
                    <a:pt x="372" y="210"/>
                  </a:cubicBezTo>
                  <a:cubicBezTo>
                    <a:pt x="371" y="211"/>
                    <a:pt x="371" y="211"/>
                    <a:pt x="370" y="211"/>
                  </a:cubicBezTo>
                  <a:cubicBezTo>
                    <a:pt x="370" y="212"/>
                    <a:pt x="370" y="212"/>
                    <a:pt x="370" y="212"/>
                  </a:cubicBezTo>
                  <a:cubicBezTo>
                    <a:pt x="369" y="212"/>
                    <a:pt x="369" y="212"/>
                    <a:pt x="369" y="212"/>
                  </a:cubicBezTo>
                  <a:cubicBezTo>
                    <a:pt x="368" y="211"/>
                    <a:pt x="368" y="210"/>
                    <a:pt x="368" y="209"/>
                  </a:cubicBezTo>
                  <a:cubicBezTo>
                    <a:pt x="368" y="209"/>
                    <a:pt x="368" y="209"/>
                    <a:pt x="368" y="209"/>
                  </a:cubicBezTo>
                  <a:cubicBezTo>
                    <a:pt x="368" y="207"/>
                    <a:pt x="368" y="207"/>
                    <a:pt x="368" y="207"/>
                  </a:cubicBezTo>
                  <a:cubicBezTo>
                    <a:pt x="368" y="207"/>
                    <a:pt x="368" y="207"/>
                    <a:pt x="368" y="207"/>
                  </a:cubicBezTo>
                  <a:cubicBezTo>
                    <a:pt x="368" y="206"/>
                    <a:pt x="368" y="206"/>
                    <a:pt x="368" y="206"/>
                  </a:cubicBezTo>
                  <a:cubicBezTo>
                    <a:pt x="368" y="204"/>
                    <a:pt x="368" y="204"/>
                    <a:pt x="368" y="204"/>
                  </a:cubicBezTo>
                  <a:cubicBezTo>
                    <a:pt x="366" y="204"/>
                    <a:pt x="366" y="204"/>
                    <a:pt x="366" y="204"/>
                  </a:cubicBezTo>
                  <a:cubicBezTo>
                    <a:pt x="366" y="203"/>
                    <a:pt x="366" y="203"/>
                    <a:pt x="366" y="203"/>
                  </a:cubicBezTo>
                  <a:cubicBezTo>
                    <a:pt x="367" y="203"/>
                    <a:pt x="367" y="203"/>
                    <a:pt x="367" y="203"/>
                  </a:cubicBezTo>
                  <a:cubicBezTo>
                    <a:pt x="367" y="202"/>
                    <a:pt x="366" y="202"/>
                    <a:pt x="366" y="201"/>
                  </a:cubicBezTo>
                  <a:cubicBezTo>
                    <a:pt x="364" y="201"/>
                    <a:pt x="364" y="201"/>
                    <a:pt x="364" y="201"/>
                  </a:cubicBezTo>
                  <a:cubicBezTo>
                    <a:pt x="364" y="201"/>
                    <a:pt x="364" y="200"/>
                    <a:pt x="363" y="199"/>
                  </a:cubicBezTo>
                  <a:cubicBezTo>
                    <a:pt x="364" y="199"/>
                    <a:pt x="364" y="199"/>
                    <a:pt x="364" y="199"/>
                  </a:cubicBezTo>
                  <a:cubicBezTo>
                    <a:pt x="364" y="199"/>
                    <a:pt x="364" y="199"/>
                    <a:pt x="365" y="198"/>
                  </a:cubicBezTo>
                  <a:cubicBezTo>
                    <a:pt x="363" y="197"/>
                    <a:pt x="364" y="198"/>
                    <a:pt x="363" y="196"/>
                  </a:cubicBezTo>
                  <a:cubicBezTo>
                    <a:pt x="362" y="197"/>
                    <a:pt x="362" y="197"/>
                    <a:pt x="362" y="197"/>
                  </a:cubicBezTo>
                  <a:cubicBezTo>
                    <a:pt x="361" y="196"/>
                    <a:pt x="359" y="194"/>
                    <a:pt x="357" y="194"/>
                  </a:cubicBezTo>
                  <a:cubicBezTo>
                    <a:pt x="357" y="193"/>
                    <a:pt x="358" y="193"/>
                    <a:pt x="357" y="193"/>
                  </a:cubicBezTo>
                  <a:cubicBezTo>
                    <a:pt x="357" y="191"/>
                    <a:pt x="357" y="191"/>
                    <a:pt x="358" y="191"/>
                  </a:cubicBezTo>
                  <a:cubicBezTo>
                    <a:pt x="358" y="190"/>
                    <a:pt x="358" y="190"/>
                    <a:pt x="358" y="190"/>
                  </a:cubicBezTo>
                  <a:cubicBezTo>
                    <a:pt x="356" y="190"/>
                    <a:pt x="356" y="190"/>
                    <a:pt x="356" y="190"/>
                  </a:cubicBezTo>
                  <a:cubicBezTo>
                    <a:pt x="356" y="190"/>
                    <a:pt x="356" y="190"/>
                    <a:pt x="356" y="190"/>
                  </a:cubicBezTo>
                  <a:cubicBezTo>
                    <a:pt x="355" y="190"/>
                    <a:pt x="355" y="189"/>
                    <a:pt x="355" y="189"/>
                  </a:cubicBezTo>
                  <a:cubicBezTo>
                    <a:pt x="355" y="189"/>
                    <a:pt x="355" y="189"/>
                    <a:pt x="355" y="189"/>
                  </a:cubicBezTo>
                  <a:lnTo>
                    <a:pt x="355" y="188"/>
                  </a:lnTo>
                  <a:close/>
                  <a:moveTo>
                    <a:pt x="353" y="201"/>
                  </a:moveTo>
                  <a:cubicBezTo>
                    <a:pt x="352" y="201"/>
                    <a:pt x="351" y="201"/>
                    <a:pt x="351" y="200"/>
                  </a:cubicBezTo>
                  <a:cubicBezTo>
                    <a:pt x="350" y="200"/>
                    <a:pt x="350" y="200"/>
                    <a:pt x="350" y="200"/>
                  </a:cubicBezTo>
                  <a:cubicBezTo>
                    <a:pt x="350" y="199"/>
                    <a:pt x="352" y="197"/>
                    <a:pt x="351" y="196"/>
                  </a:cubicBezTo>
                  <a:cubicBezTo>
                    <a:pt x="351" y="193"/>
                    <a:pt x="350" y="195"/>
                    <a:pt x="349" y="193"/>
                  </a:cubicBezTo>
                  <a:cubicBezTo>
                    <a:pt x="349" y="193"/>
                    <a:pt x="349" y="192"/>
                    <a:pt x="349" y="192"/>
                  </a:cubicBezTo>
                  <a:cubicBezTo>
                    <a:pt x="347" y="192"/>
                    <a:pt x="347" y="192"/>
                    <a:pt x="347" y="192"/>
                  </a:cubicBezTo>
                  <a:cubicBezTo>
                    <a:pt x="347" y="192"/>
                    <a:pt x="347" y="192"/>
                    <a:pt x="347" y="192"/>
                  </a:cubicBezTo>
                  <a:cubicBezTo>
                    <a:pt x="347" y="191"/>
                    <a:pt x="347" y="192"/>
                    <a:pt x="347" y="191"/>
                  </a:cubicBezTo>
                  <a:cubicBezTo>
                    <a:pt x="348" y="191"/>
                    <a:pt x="349" y="191"/>
                    <a:pt x="351" y="191"/>
                  </a:cubicBezTo>
                  <a:cubicBezTo>
                    <a:pt x="350" y="190"/>
                    <a:pt x="350" y="190"/>
                    <a:pt x="350" y="189"/>
                  </a:cubicBezTo>
                  <a:cubicBezTo>
                    <a:pt x="350" y="189"/>
                    <a:pt x="350" y="189"/>
                    <a:pt x="350" y="189"/>
                  </a:cubicBezTo>
                  <a:cubicBezTo>
                    <a:pt x="351" y="189"/>
                    <a:pt x="351" y="189"/>
                    <a:pt x="352" y="189"/>
                  </a:cubicBezTo>
                  <a:cubicBezTo>
                    <a:pt x="352" y="190"/>
                    <a:pt x="352" y="190"/>
                    <a:pt x="351" y="191"/>
                  </a:cubicBezTo>
                  <a:cubicBezTo>
                    <a:pt x="352" y="192"/>
                    <a:pt x="352" y="192"/>
                    <a:pt x="353" y="192"/>
                  </a:cubicBezTo>
                  <a:cubicBezTo>
                    <a:pt x="353" y="196"/>
                    <a:pt x="353" y="198"/>
                    <a:pt x="353" y="201"/>
                  </a:cubicBezTo>
                  <a:close/>
                  <a:moveTo>
                    <a:pt x="361" y="214"/>
                  </a:moveTo>
                  <a:cubicBezTo>
                    <a:pt x="359" y="214"/>
                    <a:pt x="359" y="214"/>
                    <a:pt x="359" y="214"/>
                  </a:cubicBezTo>
                  <a:cubicBezTo>
                    <a:pt x="359" y="212"/>
                    <a:pt x="359" y="210"/>
                    <a:pt x="358" y="208"/>
                  </a:cubicBezTo>
                  <a:cubicBezTo>
                    <a:pt x="358" y="208"/>
                    <a:pt x="357" y="207"/>
                    <a:pt x="357" y="207"/>
                  </a:cubicBezTo>
                  <a:cubicBezTo>
                    <a:pt x="357" y="206"/>
                    <a:pt x="356" y="205"/>
                    <a:pt x="355" y="204"/>
                  </a:cubicBezTo>
                  <a:cubicBezTo>
                    <a:pt x="355" y="204"/>
                    <a:pt x="355" y="204"/>
                    <a:pt x="355" y="204"/>
                  </a:cubicBezTo>
                  <a:cubicBezTo>
                    <a:pt x="354" y="203"/>
                    <a:pt x="355" y="203"/>
                    <a:pt x="354" y="202"/>
                  </a:cubicBezTo>
                  <a:cubicBezTo>
                    <a:pt x="354" y="201"/>
                    <a:pt x="354" y="201"/>
                    <a:pt x="354" y="201"/>
                  </a:cubicBezTo>
                  <a:cubicBezTo>
                    <a:pt x="354" y="201"/>
                    <a:pt x="354" y="201"/>
                    <a:pt x="354" y="201"/>
                  </a:cubicBezTo>
                  <a:cubicBezTo>
                    <a:pt x="355" y="201"/>
                    <a:pt x="354" y="201"/>
                    <a:pt x="355" y="201"/>
                  </a:cubicBezTo>
                  <a:cubicBezTo>
                    <a:pt x="355" y="201"/>
                    <a:pt x="356" y="202"/>
                    <a:pt x="357" y="202"/>
                  </a:cubicBezTo>
                  <a:cubicBezTo>
                    <a:pt x="357" y="203"/>
                    <a:pt x="357" y="203"/>
                    <a:pt x="357" y="203"/>
                  </a:cubicBezTo>
                  <a:cubicBezTo>
                    <a:pt x="357" y="203"/>
                    <a:pt x="357" y="203"/>
                    <a:pt x="357" y="203"/>
                  </a:cubicBezTo>
                  <a:cubicBezTo>
                    <a:pt x="357" y="203"/>
                    <a:pt x="357" y="203"/>
                    <a:pt x="357" y="203"/>
                  </a:cubicBezTo>
                  <a:cubicBezTo>
                    <a:pt x="357" y="203"/>
                    <a:pt x="358" y="203"/>
                    <a:pt x="358" y="203"/>
                  </a:cubicBezTo>
                  <a:cubicBezTo>
                    <a:pt x="358" y="205"/>
                    <a:pt x="358" y="206"/>
                    <a:pt x="359" y="207"/>
                  </a:cubicBezTo>
                  <a:cubicBezTo>
                    <a:pt x="360" y="207"/>
                    <a:pt x="360" y="207"/>
                    <a:pt x="360" y="207"/>
                  </a:cubicBezTo>
                  <a:cubicBezTo>
                    <a:pt x="360" y="208"/>
                    <a:pt x="360" y="209"/>
                    <a:pt x="361" y="210"/>
                  </a:cubicBezTo>
                  <a:cubicBezTo>
                    <a:pt x="361" y="210"/>
                    <a:pt x="362" y="211"/>
                    <a:pt x="362" y="212"/>
                  </a:cubicBezTo>
                  <a:cubicBezTo>
                    <a:pt x="361" y="213"/>
                    <a:pt x="361" y="213"/>
                    <a:pt x="361" y="213"/>
                  </a:cubicBezTo>
                  <a:lnTo>
                    <a:pt x="361" y="214"/>
                  </a:lnTo>
                  <a:close/>
                  <a:moveTo>
                    <a:pt x="424" y="481"/>
                  </a:moveTo>
                  <a:cubicBezTo>
                    <a:pt x="422" y="481"/>
                    <a:pt x="423" y="480"/>
                    <a:pt x="422" y="480"/>
                  </a:cubicBezTo>
                  <a:cubicBezTo>
                    <a:pt x="421" y="479"/>
                    <a:pt x="422" y="480"/>
                    <a:pt x="421" y="479"/>
                  </a:cubicBezTo>
                  <a:cubicBezTo>
                    <a:pt x="421" y="479"/>
                    <a:pt x="421" y="479"/>
                    <a:pt x="421" y="479"/>
                  </a:cubicBezTo>
                  <a:cubicBezTo>
                    <a:pt x="422" y="479"/>
                    <a:pt x="423" y="479"/>
                    <a:pt x="424" y="479"/>
                  </a:cubicBezTo>
                  <a:lnTo>
                    <a:pt x="424" y="481"/>
                  </a:lnTo>
                  <a:close/>
                  <a:moveTo>
                    <a:pt x="431" y="489"/>
                  </a:moveTo>
                  <a:cubicBezTo>
                    <a:pt x="429" y="488"/>
                    <a:pt x="428" y="488"/>
                    <a:pt x="427" y="488"/>
                  </a:cubicBezTo>
                  <a:cubicBezTo>
                    <a:pt x="426" y="486"/>
                    <a:pt x="426" y="487"/>
                    <a:pt x="426" y="485"/>
                  </a:cubicBezTo>
                  <a:cubicBezTo>
                    <a:pt x="425" y="485"/>
                    <a:pt x="425" y="485"/>
                    <a:pt x="425" y="485"/>
                  </a:cubicBezTo>
                  <a:cubicBezTo>
                    <a:pt x="425" y="484"/>
                    <a:pt x="425" y="483"/>
                    <a:pt x="425" y="482"/>
                  </a:cubicBezTo>
                  <a:cubicBezTo>
                    <a:pt x="426" y="482"/>
                    <a:pt x="426" y="483"/>
                    <a:pt x="427" y="483"/>
                  </a:cubicBezTo>
                  <a:cubicBezTo>
                    <a:pt x="427" y="483"/>
                    <a:pt x="427" y="484"/>
                    <a:pt x="427" y="484"/>
                  </a:cubicBezTo>
                  <a:cubicBezTo>
                    <a:pt x="428" y="484"/>
                    <a:pt x="428" y="484"/>
                    <a:pt x="429" y="485"/>
                  </a:cubicBezTo>
                  <a:cubicBezTo>
                    <a:pt x="429" y="486"/>
                    <a:pt x="430" y="487"/>
                    <a:pt x="431" y="487"/>
                  </a:cubicBezTo>
                  <a:lnTo>
                    <a:pt x="431" y="489"/>
                  </a:lnTo>
                  <a:close/>
                  <a:moveTo>
                    <a:pt x="492" y="928"/>
                  </a:moveTo>
                  <a:cubicBezTo>
                    <a:pt x="492" y="926"/>
                    <a:pt x="493" y="926"/>
                    <a:pt x="494" y="925"/>
                  </a:cubicBezTo>
                  <a:cubicBezTo>
                    <a:pt x="494" y="926"/>
                    <a:pt x="494" y="927"/>
                    <a:pt x="495" y="927"/>
                  </a:cubicBezTo>
                  <a:cubicBezTo>
                    <a:pt x="494" y="927"/>
                    <a:pt x="493" y="928"/>
                    <a:pt x="492" y="928"/>
                  </a:cubicBezTo>
                  <a:close/>
                  <a:moveTo>
                    <a:pt x="495" y="923"/>
                  </a:moveTo>
                  <a:cubicBezTo>
                    <a:pt x="496" y="924"/>
                    <a:pt x="497" y="924"/>
                    <a:pt x="498" y="924"/>
                  </a:cubicBezTo>
                  <a:cubicBezTo>
                    <a:pt x="497" y="925"/>
                    <a:pt x="495" y="924"/>
                    <a:pt x="495" y="923"/>
                  </a:cubicBezTo>
                  <a:close/>
                  <a:moveTo>
                    <a:pt x="498" y="929"/>
                  </a:moveTo>
                  <a:cubicBezTo>
                    <a:pt x="496" y="929"/>
                    <a:pt x="496" y="929"/>
                    <a:pt x="496" y="929"/>
                  </a:cubicBezTo>
                  <a:cubicBezTo>
                    <a:pt x="496" y="928"/>
                    <a:pt x="496" y="928"/>
                    <a:pt x="496" y="928"/>
                  </a:cubicBezTo>
                  <a:cubicBezTo>
                    <a:pt x="497" y="927"/>
                    <a:pt x="497" y="927"/>
                    <a:pt x="497" y="927"/>
                  </a:cubicBezTo>
                  <a:cubicBezTo>
                    <a:pt x="497" y="927"/>
                    <a:pt x="498" y="926"/>
                    <a:pt x="498" y="925"/>
                  </a:cubicBezTo>
                  <a:cubicBezTo>
                    <a:pt x="498" y="925"/>
                    <a:pt x="498" y="925"/>
                    <a:pt x="498" y="925"/>
                  </a:cubicBezTo>
                  <a:cubicBezTo>
                    <a:pt x="498" y="925"/>
                    <a:pt x="498" y="925"/>
                    <a:pt x="498" y="925"/>
                  </a:cubicBezTo>
                  <a:cubicBezTo>
                    <a:pt x="498" y="925"/>
                    <a:pt x="498" y="925"/>
                    <a:pt x="498" y="925"/>
                  </a:cubicBezTo>
                  <a:cubicBezTo>
                    <a:pt x="498" y="925"/>
                    <a:pt x="498" y="925"/>
                    <a:pt x="498" y="925"/>
                  </a:cubicBezTo>
                  <a:cubicBezTo>
                    <a:pt x="499" y="925"/>
                    <a:pt x="499" y="926"/>
                    <a:pt x="500" y="926"/>
                  </a:cubicBezTo>
                  <a:cubicBezTo>
                    <a:pt x="499" y="928"/>
                    <a:pt x="498" y="928"/>
                    <a:pt x="498" y="929"/>
                  </a:cubicBezTo>
                  <a:close/>
                  <a:moveTo>
                    <a:pt x="512" y="665"/>
                  </a:moveTo>
                  <a:cubicBezTo>
                    <a:pt x="512" y="665"/>
                    <a:pt x="512" y="665"/>
                    <a:pt x="512" y="665"/>
                  </a:cubicBezTo>
                  <a:cubicBezTo>
                    <a:pt x="511" y="665"/>
                    <a:pt x="511" y="664"/>
                    <a:pt x="510" y="664"/>
                  </a:cubicBezTo>
                  <a:cubicBezTo>
                    <a:pt x="509" y="664"/>
                    <a:pt x="509" y="664"/>
                    <a:pt x="509" y="664"/>
                  </a:cubicBezTo>
                  <a:cubicBezTo>
                    <a:pt x="509" y="663"/>
                    <a:pt x="508" y="663"/>
                    <a:pt x="508" y="662"/>
                  </a:cubicBezTo>
                  <a:cubicBezTo>
                    <a:pt x="507" y="662"/>
                    <a:pt x="507" y="662"/>
                    <a:pt x="506" y="662"/>
                  </a:cubicBezTo>
                  <a:cubicBezTo>
                    <a:pt x="506" y="661"/>
                    <a:pt x="506" y="661"/>
                    <a:pt x="506" y="659"/>
                  </a:cubicBezTo>
                  <a:cubicBezTo>
                    <a:pt x="507" y="659"/>
                    <a:pt x="507" y="659"/>
                    <a:pt x="508" y="659"/>
                  </a:cubicBezTo>
                  <a:cubicBezTo>
                    <a:pt x="508" y="659"/>
                    <a:pt x="508" y="660"/>
                    <a:pt x="508" y="660"/>
                  </a:cubicBezTo>
                  <a:cubicBezTo>
                    <a:pt x="508" y="660"/>
                    <a:pt x="508" y="660"/>
                    <a:pt x="508" y="660"/>
                  </a:cubicBezTo>
                  <a:cubicBezTo>
                    <a:pt x="508" y="661"/>
                    <a:pt x="508" y="661"/>
                    <a:pt x="508" y="661"/>
                  </a:cubicBezTo>
                  <a:cubicBezTo>
                    <a:pt x="509" y="661"/>
                    <a:pt x="509" y="661"/>
                    <a:pt x="509" y="661"/>
                  </a:cubicBezTo>
                  <a:cubicBezTo>
                    <a:pt x="509" y="662"/>
                    <a:pt x="509" y="662"/>
                    <a:pt x="509" y="662"/>
                  </a:cubicBezTo>
                  <a:cubicBezTo>
                    <a:pt x="509" y="662"/>
                    <a:pt x="510" y="662"/>
                    <a:pt x="511" y="663"/>
                  </a:cubicBezTo>
                  <a:cubicBezTo>
                    <a:pt x="511" y="663"/>
                    <a:pt x="511" y="663"/>
                    <a:pt x="511" y="663"/>
                  </a:cubicBezTo>
                  <a:cubicBezTo>
                    <a:pt x="511" y="663"/>
                    <a:pt x="512" y="664"/>
                    <a:pt x="512" y="664"/>
                  </a:cubicBezTo>
                  <a:cubicBezTo>
                    <a:pt x="512" y="665"/>
                    <a:pt x="512" y="664"/>
                    <a:pt x="512" y="665"/>
                  </a:cubicBezTo>
                  <a:close/>
                  <a:moveTo>
                    <a:pt x="521" y="683"/>
                  </a:moveTo>
                  <a:cubicBezTo>
                    <a:pt x="521" y="683"/>
                    <a:pt x="521" y="683"/>
                    <a:pt x="521" y="683"/>
                  </a:cubicBezTo>
                  <a:cubicBezTo>
                    <a:pt x="520" y="682"/>
                    <a:pt x="519" y="681"/>
                    <a:pt x="519" y="680"/>
                  </a:cubicBezTo>
                  <a:cubicBezTo>
                    <a:pt x="520" y="680"/>
                    <a:pt x="520" y="680"/>
                    <a:pt x="520" y="680"/>
                  </a:cubicBezTo>
                  <a:cubicBezTo>
                    <a:pt x="521" y="680"/>
                    <a:pt x="521" y="680"/>
                    <a:pt x="521" y="680"/>
                  </a:cubicBezTo>
                  <a:cubicBezTo>
                    <a:pt x="521" y="683"/>
                    <a:pt x="521" y="683"/>
                    <a:pt x="521" y="683"/>
                  </a:cubicBezTo>
                  <a:cubicBezTo>
                    <a:pt x="521" y="683"/>
                    <a:pt x="521" y="683"/>
                    <a:pt x="521" y="683"/>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82" name="PA-任意多边形 273"/>
            <p:cNvSpPr/>
            <p:nvPr>
              <p:custDataLst>
                <p:tags r:id="rId56"/>
              </p:custDataLst>
            </p:nvPr>
          </p:nvSpPr>
          <p:spPr bwMode="auto">
            <a:xfrm>
              <a:off x="1373859" y="3183220"/>
              <a:ext cx="84674" cy="49771"/>
            </a:xfrm>
            <a:custGeom>
              <a:avLst/>
              <a:gdLst/>
              <a:ahLst/>
              <a:cxnLst>
                <a:cxn ang="0">
                  <a:pos x="2" y="0"/>
                </a:cxn>
                <a:cxn ang="0">
                  <a:pos x="0" y="0"/>
                </a:cxn>
                <a:cxn ang="0">
                  <a:pos x="1" y="3"/>
                </a:cxn>
                <a:cxn ang="0">
                  <a:pos x="1" y="4"/>
                </a:cxn>
                <a:cxn ang="0">
                  <a:pos x="1" y="4"/>
                </a:cxn>
                <a:cxn ang="0">
                  <a:pos x="2" y="6"/>
                </a:cxn>
                <a:cxn ang="0">
                  <a:pos x="2" y="7"/>
                </a:cxn>
                <a:cxn ang="0">
                  <a:pos x="4" y="6"/>
                </a:cxn>
                <a:cxn ang="0">
                  <a:pos x="4" y="6"/>
                </a:cxn>
                <a:cxn ang="0">
                  <a:pos x="4" y="6"/>
                </a:cxn>
                <a:cxn ang="0">
                  <a:pos x="6" y="7"/>
                </a:cxn>
                <a:cxn ang="0">
                  <a:pos x="6" y="6"/>
                </a:cxn>
                <a:cxn ang="0">
                  <a:pos x="9" y="7"/>
                </a:cxn>
                <a:cxn ang="0">
                  <a:pos x="9" y="8"/>
                </a:cxn>
                <a:cxn ang="0">
                  <a:pos x="9" y="8"/>
                </a:cxn>
                <a:cxn ang="0">
                  <a:pos x="9" y="10"/>
                </a:cxn>
                <a:cxn ang="0">
                  <a:pos x="9" y="10"/>
                </a:cxn>
                <a:cxn ang="0">
                  <a:pos x="9" y="10"/>
                </a:cxn>
                <a:cxn ang="0">
                  <a:pos x="11" y="9"/>
                </a:cxn>
                <a:cxn ang="0">
                  <a:pos x="11" y="10"/>
                </a:cxn>
                <a:cxn ang="0">
                  <a:pos x="13" y="10"/>
                </a:cxn>
                <a:cxn ang="0">
                  <a:pos x="13" y="10"/>
                </a:cxn>
                <a:cxn ang="0">
                  <a:pos x="14" y="10"/>
                </a:cxn>
                <a:cxn ang="0">
                  <a:pos x="14" y="12"/>
                </a:cxn>
                <a:cxn ang="0">
                  <a:pos x="15" y="12"/>
                </a:cxn>
                <a:cxn ang="0">
                  <a:pos x="15" y="13"/>
                </a:cxn>
                <a:cxn ang="0">
                  <a:pos x="17" y="12"/>
                </a:cxn>
                <a:cxn ang="0">
                  <a:pos x="17" y="14"/>
                </a:cxn>
                <a:cxn ang="0">
                  <a:pos x="17" y="15"/>
                </a:cxn>
                <a:cxn ang="0">
                  <a:pos x="17" y="15"/>
                </a:cxn>
                <a:cxn ang="0">
                  <a:pos x="18" y="16"/>
                </a:cxn>
                <a:cxn ang="0">
                  <a:pos x="19" y="16"/>
                </a:cxn>
                <a:cxn ang="0">
                  <a:pos x="19" y="17"/>
                </a:cxn>
                <a:cxn ang="0">
                  <a:pos x="21" y="17"/>
                </a:cxn>
                <a:cxn ang="0">
                  <a:pos x="21" y="18"/>
                </a:cxn>
                <a:cxn ang="0">
                  <a:pos x="26" y="18"/>
                </a:cxn>
                <a:cxn ang="0">
                  <a:pos x="26" y="18"/>
                </a:cxn>
                <a:cxn ang="0">
                  <a:pos x="27" y="18"/>
                </a:cxn>
                <a:cxn ang="0">
                  <a:pos x="27" y="18"/>
                </a:cxn>
                <a:cxn ang="0">
                  <a:pos x="29" y="18"/>
                </a:cxn>
                <a:cxn ang="0">
                  <a:pos x="28" y="16"/>
                </a:cxn>
                <a:cxn ang="0">
                  <a:pos x="27" y="16"/>
                </a:cxn>
                <a:cxn ang="0">
                  <a:pos x="27" y="15"/>
                </a:cxn>
                <a:cxn ang="0">
                  <a:pos x="26" y="14"/>
                </a:cxn>
                <a:cxn ang="0">
                  <a:pos x="26" y="14"/>
                </a:cxn>
                <a:cxn ang="0">
                  <a:pos x="26" y="13"/>
                </a:cxn>
                <a:cxn ang="0">
                  <a:pos x="25" y="12"/>
                </a:cxn>
                <a:cxn ang="0">
                  <a:pos x="23" y="10"/>
                </a:cxn>
                <a:cxn ang="0">
                  <a:pos x="17" y="8"/>
                </a:cxn>
                <a:cxn ang="0">
                  <a:pos x="17" y="6"/>
                </a:cxn>
                <a:cxn ang="0">
                  <a:pos x="14" y="4"/>
                </a:cxn>
                <a:cxn ang="0">
                  <a:pos x="14" y="3"/>
                </a:cxn>
                <a:cxn ang="0">
                  <a:pos x="8" y="3"/>
                </a:cxn>
                <a:cxn ang="0">
                  <a:pos x="8" y="2"/>
                </a:cxn>
                <a:cxn ang="0">
                  <a:pos x="7" y="2"/>
                </a:cxn>
                <a:cxn ang="0">
                  <a:pos x="7" y="2"/>
                </a:cxn>
                <a:cxn ang="0">
                  <a:pos x="4" y="2"/>
                </a:cxn>
                <a:cxn ang="0">
                  <a:pos x="3" y="0"/>
                </a:cxn>
                <a:cxn ang="0">
                  <a:pos x="2" y="0"/>
                </a:cxn>
              </a:cxnLst>
              <a:rect l="0" t="0" r="r" b="b"/>
              <a:pathLst>
                <a:path w="29" h="18">
                  <a:moveTo>
                    <a:pt x="2" y="0"/>
                  </a:moveTo>
                  <a:cubicBezTo>
                    <a:pt x="1" y="0"/>
                    <a:pt x="0" y="0"/>
                    <a:pt x="0" y="0"/>
                  </a:cubicBezTo>
                  <a:cubicBezTo>
                    <a:pt x="0" y="2"/>
                    <a:pt x="0" y="2"/>
                    <a:pt x="1" y="3"/>
                  </a:cubicBezTo>
                  <a:cubicBezTo>
                    <a:pt x="1" y="4"/>
                    <a:pt x="1" y="4"/>
                    <a:pt x="1" y="4"/>
                  </a:cubicBezTo>
                  <a:cubicBezTo>
                    <a:pt x="1" y="4"/>
                    <a:pt x="1" y="4"/>
                    <a:pt x="1" y="4"/>
                  </a:cubicBezTo>
                  <a:cubicBezTo>
                    <a:pt x="2" y="6"/>
                    <a:pt x="2" y="6"/>
                    <a:pt x="2" y="6"/>
                  </a:cubicBezTo>
                  <a:cubicBezTo>
                    <a:pt x="2" y="7"/>
                    <a:pt x="2" y="7"/>
                    <a:pt x="2" y="7"/>
                  </a:cubicBezTo>
                  <a:cubicBezTo>
                    <a:pt x="4" y="6"/>
                    <a:pt x="4" y="6"/>
                    <a:pt x="4" y="6"/>
                  </a:cubicBezTo>
                  <a:cubicBezTo>
                    <a:pt x="4" y="6"/>
                    <a:pt x="4" y="6"/>
                    <a:pt x="4" y="6"/>
                  </a:cubicBezTo>
                  <a:cubicBezTo>
                    <a:pt x="4" y="5"/>
                    <a:pt x="4" y="6"/>
                    <a:pt x="4" y="6"/>
                  </a:cubicBezTo>
                  <a:cubicBezTo>
                    <a:pt x="4" y="6"/>
                    <a:pt x="5" y="7"/>
                    <a:pt x="6" y="7"/>
                  </a:cubicBezTo>
                  <a:cubicBezTo>
                    <a:pt x="6" y="6"/>
                    <a:pt x="6" y="6"/>
                    <a:pt x="6" y="6"/>
                  </a:cubicBezTo>
                  <a:cubicBezTo>
                    <a:pt x="7" y="6"/>
                    <a:pt x="8" y="6"/>
                    <a:pt x="9" y="7"/>
                  </a:cubicBezTo>
                  <a:cubicBezTo>
                    <a:pt x="9" y="8"/>
                    <a:pt x="9" y="8"/>
                    <a:pt x="9" y="8"/>
                  </a:cubicBezTo>
                  <a:cubicBezTo>
                    <a:pt x="9" y="8"/>
                    <a:pt x="9" y="8"/>
                    <a:pt x="9" y="8"/>
                  </a:cubicBezTo>
                  <a:cubicBezTo>
                    <a:pt x="9" y="9"/>
                    <a:pt x="9" y="9"/>
                    <a:pt x="9" y="10"/>
                  </a:cubicBezTo>
                  <a:cubicBezTo>
                    <a:pt x="9" y="10"/>
                    <a:pt x="9" y="10"/>
                    <a:pt x="9" y="10"/>
                  </a:cubicBezTo>
                  <a:cubicBezTo>
                    <a:pt x="9" y="10"/>
                    <a:pt x="9" y="10"/>
                    <a:pt x="9" y="10"/>
                  </a:cubicBezTo>
                  <a:cubicBezTo>
                    <a:pt x="10" y="10"/>
                    <a:pt x="11" y="9"/>
                    <a:pt x="11" y="9"/>
                  </a:cubicBezTo>
                  <a:cubicBezTo>
                    <a:pt x="11" y="10"/>
                    <a:pt x="11" y="10"/>
                    <a:pt x="11" y="10"/>
                  </a:cubicBezTo>
                  <a:cubicBezTo>
                    <a:pt x="13" y="10"/>
                    <a:pt x="13" y="10"/>
                    <a:pt x="13" y="10"/>
                  </a:cubicBezTo>
                  <a:cubicBezTo>
                    <a:pt x="13" y="10"/>
                    <a:pt x="13" y="10"/>
                    <a:pt x="13" y="10"/>
                  </a:cubicBezTo>
                  <a:cubicBezTo>
                    <a:pt x="13" y="10"/>
                    <a:pt x="13" y="10"/>
                    <a:pt x="14" y="10"/>
                  </a:cubicBezTo>
                  <a:cubicBezTo>
                    <a:pt x="14" y="11"/>
                    <a:pt x="14" y="11"/>
                    <a:pt x="14" y="12"/>
                  </a:cubicBezTo>
                  <a:cubicBezTo>
                    <a:pt x="14" y="12"/>
                    <a:pt x="15" y="12"/>
                    <a:pt x="15" y="12"/>
                  </a:cubicBezTo>
                  <a:cubicBezTo>
                    <a:pt x="15" y="13"/>
                    <a:pt x="15" y="13"/>
                    <a:pt x="15" y="13"/>
                  </a:cubicBezTo>
                  <a:cubicBezTo>
                    <a:pt x="16" y="13"/>
                    <a:pt x="16" y="13"/>
                    <a:pt x="17" y="12"/>
                  </a:cubicBezTo>
                  <a:cubicBezTo>
                    <a:pt x="17" y="13"/>
                    <a:pt x="17" y="13"/>
                    <a:pt x="17" y="14"/>
                  </a:cubicBezTo>
                  <a:cubicBezTo>
                    <a:pt x="17" y="14"/>
                    <a:pt x="17" y="14"/>
                    <a:pt x="17" y="15"/>
                  </a:cubicBezTo>
                  <a:cubicBezTo>
                    <a:pt x="17" y="15"/>
                    <a:pt x="17" y="15"/>
                    <a:pt x="17" y="15"/>
                  </a:cubicBezTo>
                  <a:cubicBezTo>
                    <a:pt x="18" y="15"/>
                    <a:pt x="18" y="16"/>
                    <a:pt x="18" y="16"/>
                  </a:cubicBezTo>
                  <a:cubicBezTo>
                    <a:pt x="19" y="16"/>
                    <a:pt x="19" y="16"/>
                    <a:pt x="19" y="16"/>
                  </a:cubicBezTo>
                  <a:cubicBezTo>
                    <a:pt x="19" y="17"/>
                    <a:pt x="19" y="17"/>
                    <a:pt x="19" y="17"/>
                  </a:cubicBezTo>
                  <a:cubicBezTo>
                    <a:pt x="21" y="17"/>
                    <a:pt x="21" y="17"/>
                    <a:pt x="21" y="17"/>
                  </a:cubicBezTo>
                  <a:cubicBezTo>
                    <a:pt x="21" y="18"/>
                    <a:pt x="21" y="18"/>
                    <a:pt x="21" y="18"/>
                  </a:cubicBezTo>
                  <a:cubicBezTo>
                    <a:pt x="26" y="18"/>
                    <a:pt x="26" y="18"/>
                    <a:pt x="26" y="18"/>
                  </a:cubicBezTo>
                  <a:cubicBezTo>
                    <a:pt x="26" y="18"/>
                    <a:pt x="26" y="18"/>
                    <a:pt x="26" y="18"/>
                  </a:cubicBezTo>
                  <a:cubicBezTo>
                    <a:pt x="27" y="18"/>
                    <a:pt x="27" y="18"/>
                    <a:pt x="27" y="18"/>
                  </a:cubicBezTo>
                  <a:cubicBezTo>
                    <a:pt x="27" y="18"/>
                    <a:pt x="27" y="18"/>
                    <a:pt x="27" y="18"/>
                  </a:cubicBezTo>
                  <a:cubicBezTo>
                    <a:pt x="29" y="18"/>
                    <a:pt x="29" y="18"/>
                    <a:pt x="29" y="18"/>
                  </a:cubicBezTo>
                  <a:cubicBezTo>
                    <a:pt x="29" y="16"/>
                    <a:pt x="29" y="17"/>
                    <a:pt x="28" y="16"/>
                  </a:cubicBezTo>
                  <a:cubicBezTo>
                    <a:pt x="27" y="16"/>
                    <a:pt x="27" y="16"/>
                    <a:pt x="27" y="16"/>
                  </a:cubicBezTo>
                  <a:cubicBezTo>
                    <a:pt x="27" y="15"/>
                    <a:pt x="27" y="15"/>
                    <a:pt x="27" y="15"/>
                  </a:cubicBezTo>
                  <a:cubicBezTo>
                    <a:pt x="26" y="14"/>
                    <a:pt x="26" y="14"/>
                    <a:pt x="26" y="14"/>
                  </a:cubicBezTo>
                  <a:cubicBezTo>
                    <a:pt x="26" y="14"/>
                    <a:pt x="26" y="14"/>
                    <a:pt x="26" y="14"/>
                  </a:cubicBezTo>
                  <a:cubicBezTo>
                    <a:pt x="26" y="13"/>
                    <a:pt x="26" y="13"/>
                    <a:pt x="26" y="13"/>
                  </a:cubicBezTo>
                  <a:cubicBezTo>
                    <a:pt x="26" y="13"/>
                    <a:pt x="25" y="13"/>
                    <a:pt x="25" y="12"/>
                  </a:cubicBezTo>
                  <a:cubicBezTo>
                    <a:pt x="24" y="12"/>
                    <a:pt x="24" y="11"/>
                    <a:pt x="23" y="10"/>
                  </a:cubicBezTo>
                  <a:cubicBezTo>
                    <a:pt x="21" y="10"/>
                    <a:pt x="19" y="9"/>
                    <a:pt x="17" y="8"/>
                  </a:cubicBezTo>
                  <a:cubicBezTo>
                    <a:pt x="17" y="6"/>
                    <a:pt x="17" y="6"/>
                    <a:pt x="17" y="6"/>
                  </a:cubicBezTo>
                  <a:cubicBezTo>
                    <a:pt x="15" y="6"/>
                    <a:pt x="16" y="5"/>
                    <a:pt x="14" y="4"/>
                  </a:cubicBezTo>
                  <a:cubicBezTo>
                    <a:pt x="14" y="3"/>
                    <a:pt x="14" y="3"/>
                    <a:pt x="14" y="3"/>
                  </a:cubicBezTo>
                  <a:cubicBezTo>
                    <a:pt x="13" y="2"/>
                    <a:pt x="10" y="3"/>
                    <a:pt x="8" y="3"/>
                  </a:cubicBezTo>
                  <a:cubicBezTo>
                    <a:pt x="8" y="2"/>
                    <a:pt x="8" y="2"/>
                    <a:pt x="8" y="2"/>
                  </a:cubicBezTo>
                  <a:cubicBezTo>
                    <a:pt x="7" y="2"/>
                    <a:pt x="7" y="2"/>
                    <a:pt x="7" y="2"/>
                  </a:cubicBezTo>
                  <a:cubicBezTo>
                    <a:pt x="7" y="2"/>
                    <a:pt x="7" y="2"/>
                    <a:pt x="7" y="2"/>
                  </a:cubicBezTo>
                  <a:cubicBezTo>
                    <a:pt x="6" y="2"/>
                    <a:pt x="5" y="2"/>
                    <a:pt x="4" y="2"/>
                  </a:cubicBezTo>
                  <a:cubicBezTo>
                    <a:pt x="4" y="1"/>
                    <a:pt x="3" y="1"/>
                    <a:pt x="3" y="0"/>
                  </a:cubicBezTo>
                  <a:cubicBezTo>
                    <a:pt x="2" y="0"/>
                    <a:pt x="2" y="0"/>
                    <a:pt x="2"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83" name="PA-任意多边形 274"/>
            <p:cNvSpPr/>
            <p:nvPr>
              <p:custDataLst>
                <p:tags r:id="rId57"/>
              </p:custDataLst>
            </p:nvPr>
          </p:nvSpPr>
          <p:spPr bwMode="auto">
            <a:xfrm>
              <a:off x="4960830" y="4032099"/>
              <a:ext cx="159130" cy="188025"/>
            </a:xfrm>
            <a:custGeom>
              <a:avLst/>
              <a:gdLst/>
              <a:ahLst/>
              <a:cxnLst>
                <a:cxn ang="0">
                  <a:pos x="0" y="42"/>
                </a:cxn>
                <a:cxn ang="0">
                  <a:pos x="2" y="47"/>
                </a:cxn>
                <a:cxn ang="0">
                  <a:pos x="2" y="51"/>
                </a:cxn>
                <a:cxn ang="0">
                  <a:pos x="6" y="52"/>
                </a:cxn>
                <a:cxn ang="0">
                  <a:pos x="8" y="59"/>
                </a:cxn>
                <a:cxn ang="0">
                  <a:pos x="13" y="65"/>
                </a:cxn>
                <a:cxn ang="0">
                  <a:pos x="17" y="64"/>
                </a:cxn>
                <a:cxn ang="0">
                  <a:pos x="21" y="66"/>
                </a:cxn>
                <a:cxn ang="0">
                  <a:pos x="26" y="67"/>
                </a:cxn>
                <a:cxn ang="0">
                  <a:pos x="29" y="66"/>
                </a:cxn>
                <a:cxn ang="0">
                  <a:pos x="31" y="68"/>
                </a:cxn>
                <a:cxn ang="0">
                  <a:pos x="34" y="68"/>
                </a:cxn>
                <a:cxn ang="0">
                  <a:pos x="35" y="67"/>
                </a:cxn>
                <a:cxn ang="0">
                  <a:pos x="38" y="66"/>
                </a:cxn>
                <a:cxn ang="0">
                  <a:pos x="39" y="63"/>
                </a:cxn>
                <a:cxn ang="0">
                  <a:pos x="40" y="62"/>
                </a:cxn>
                <a:cxn ang="0">
                  <a:pos x="41" y="60"/>
                </a:cxn>
                <a:cxn ang="0">
                  <a:pos x="41" y="56"/>
                </a:cxn>
                <a:cxn ang="0">
                  <a:pos x="44" y="49"/>
                </a:cxn>
                <a:cxn ang="0">
                  <a:pos x="45" y="48"/>
                </a:cxn>
                <a:cxn ang="0">
                  <a:pos x="46" y="46"/>
                </a:cxn>
                <a:cxn ang="0">
                  <a:pos x="46" y="44"/>
                </a:cxn>
                <a:cxn ang="0">
                  <a:pos x="52" y="39"/>
                </a:cxn>
                <a:cxn ang="0">
                  <a:pos x="47" y="35"/>
                </a:cxn>
                <a:cxn ang="0">
                  <a:pos x="47" y="31"/>
                </a:cxn>
                <a:cxn ang="0">
                  <a:pos x="47" y="31"/>
                </a:cxn>
                <a:cxn ang="0">
                  <a:pos x="46" y="27"/>
                </a:cxn>
                <a:cxn ang="0">
                  <a:pos x="44" y="23"/>
                </a:cxn>
                <a:cxn ang="0">
                  <a:pos x="44" y="20"/>
                </a:cxn>
                <a:cxn ang="0">
                  <a:pos x="45" y="18"/>
                </a:cxn>
                <a:cxn ang="0">
                  <a:pos x="50" y="17"/>
                </a:cxn>
                <a:cxn ang="0">
                  <a:pos x="49" y="14"/>
                </a:cxn>
                <a:cxn ang="0">
                  <a:pos x="50" y="14"/>
                </a:cxn>
                <a:cxn ang="0">
                  <a:pos x="52" y="13"/>
                </a:cxn>
                <a:cxn ang="0">
                  <a:pos x="53" y="11"/>
                </a:cxn>
                <a:cxn ang="0">
                  <a:pos x="52" y="10"/>
                </a:cxn>
                <a:cxn ang="0">
                  <a:pos x="49" y="8"/>
                </a:cxn>
                <a:cxn ang="0">
                  <a:pos x="48" y="6"/>
                </a:cxn>
                <a:cxn ang="0">
                  <a:pos x="47" y="2"/>
                </a:cxn>
                <a:cxn ang="0">
                  <a:pos x="45" y="1"/>
                </a:cxn>
                <a:cxn ang="0">
                  <a:pos x="42" y="0"/>
                </a:cxn>
                <a:cxn ang="0">
                  <a:pos x="41" y="1"/>
                </a:cxn>
                <a:cxn ang="0">
                  <a:pos x="41" y="3"/>
                </a:cxn>
                <a:cxn ang="0">
                  <a:pos x="39" y="5"/>
                </a:cxn>
                <a:cxn ang="0">
                  <a:pos x="39" y="7"/>
                </a:cxn>
                <a:cxn ang="0">
                  <a:pos x="35" y="10"/>
                </a:cxn>
                <a:cxn ang="0">
                  <a:pos x="37" y="12"/>
                </a:cxn>
                <a:cxn ang="0">
                  <a:pos x="33" y="14"/>
                </a:cxn>
                <a:cxn ang="0">
                  <a:pos x="31" y="17"/>
                </a:cxn>
                <a:cxn ang="0">
                  <a:pos x="27" y="18"/>
                </a:cxn>
                <a:cxn ang="0">
                  <a:pos x="27" y="20"/>
                </a:cxn>
                <a:cxn ang="0">
                  <a:pos x="25" y="21"/>
                </a:cxn>
                <a:cxn ang="0">
                  <a:pos x="25" y="23"/>
                </a:cxn>
                <a:cxn ang="0">
                  <a:pos x="23" y="25"/>
                </a:cxn>
                <a:cxn ang="0">
                  <a:pos x="19" y="26"/>
                </a:cxn>
                <a:cxn ang="0">
                  <a:pos x="14" y="28"/>
                </a:cxn>
                <a:cxn ang="0">
                  <a:pos x="14" y="31"/>
                </a:cxn>
                <a:cxn ang="0">
                  <a:pos x="12" y="34"/>
                </a:cxn>
                <a:cxn ang="0">
                  <a:pos x="10" y="35"/>
                </a:cxn>
                <a:cxn ang="0">
                  <a:pos x="8" y="33"/>
                </a:cxn>
                <a:cxn ang="0">
                  <a:pos x="4" y="31"/>
                </a:cxn>
                <a:cxn ang="0">
                  <a:pos x="1" y="38"/>
                </a:cxn>
                <a:cxn ang="0">
                  <a:pos x="0" y="40"/>
                </a:cxn>
              </a:cxnLst>
              <a:rect l="0" t="0" r="r" b="b"/>
              <a:pathLst>
                <a:path w="54" h="68">
                  <a:moveTo>
                    <a:pt x="0" y="40"/>
                  </a:moveTo>
                  <a:cubicBezTo>
                    <a:pt x="0" y="40"/>
                    <a:pt x="0" y="41"/>
                    <a:pt x="0" y="42"/>
                  </a:cubicBezTo>
                  <a:cubicBezTo>
                    <a:pt x="0" y="42"/>
                    <a:pt x="0" y="42"/>
                    <a:pt x="0" y="42"/>
                  </a:cubicBezTo>
                  <a:cubicBezTo>
                    <a:pt x="0" y="43"/>
                    <a:pt x="0" y="43"/>
                    <a:pt x="0" y="43"/>
                  </a:cubicBezTo>
                  <a:cubicBezTo>
                    <a:pt x="1" y="44"/>
                    <a:pt x="1" y="44"/>
                    <a:pt x="2" y="44"/>
                  </a:cubicBezTo>
                  <a:cubicBezTo>
                    <a:pt x="2" y="45"/>
                    <a:pt x="2" y="46"/>
                    <a:pt x="2" y="47"/>
                  </a:cubicBezTo>
                  <a:cubicBezTo>
                    <a:pt x="2" y="47"/>
                    <a:pt x="2" y="47"/>
                    <a:pt x="2" y="47"/>
                  </a:cubicBezTo>
                  <a:cubicBezTo>
                    <a:pt x="2" y="48"/>
                    <a:pt x="2" y="48"/>
                    <a:pt x="2" y="48"/>
                  </a:cubicBezTo>
                  <a:cubicBezTo>
                    <a:pt x="2" y="49"/>
                    <a:pt x="3" y="48"/>
                    <a:pt x="2" y="51"/>
                  </a:cubicBezTo>
                  <a:cubicBezTo>
                    <a:pt x="3" y="51"/>
                    <a:pt x="3" y="51"/>
                    <a:pt x="4" y="51"/>
                  </a:cubicBezTo>
                  <a:cubicBezTo>
                    <a:pt x="3" y="53"/>
                    <a:pt x="3" y="52"/>
                    <a:pt x="3" y="54"/>
                  </a:cubicBezTo>
                  <a:cubicBezTo>
                    <a:pt x="4" y="53"/>
                    <a:pt x="4" y="53"/>
                    <a:pt x="6" y="52"/>
                  </a:cubicBezTo>
                  <a:cubicBezTo>
                    <a:pt x="6" y="53"/>
                    <a:pt x="6" y="54"/>
                    <a:pt x="7" y="55"/>
                  </a:cubicBezTo>
                  <a:cubicBezTo>
                    <a:pt x="7" y="55"/>
                    <a:pt x="7" y="55"/>
                    <a:pt x="7" y="55"/>
                  </a:cubicBezTo>
                  <a:cubicBezTo>
                    <a:pt x="7" y="56"/>
                    <a:pt x="7" y="58"/>
                    <a:pt x="8" y="59"/>
                  </a:cubicBezTo>
                  <a:cubicBezTo>
                    <a:pt x="8" y="59"/>
                    <a:pt x="8" y="59"/>
                    <a:pt x="8" y="59"/>
                  </a:cubicBezTo>
                  <a:cubicBezTo>
                    <a:pt x="9" y="61"/>
                    <a:pt x="9" y="62"/>
                    <a:pt x="9" y="64"/>
                  </a:cubicBezTo>
                  <a:cubicBezTo>
                    <a:pt x="10" y="64"/>
                    <a:pt x="12" y="65"/>
                    <a:pt x="13" y="65"/>
                  </a:cubicBezTo>
                  <a:cubicBezTo>
                    <a:pt x="14" y="65"/>
                    <a:pt x="14" y="63"/>
                    <a:pt x="15" y="64"/>
                  </a:cubicBezTo>
                  <a:cubicBezTo>
                    <a:pt x="15" y="64"/>
                    <a:pt x="15" y="64"/>
                    <a:pt x="15" y="64"/>
                  </a:cubicBezTo>
                  <a:cubicBezTo>
                    <a:pt x="16" y="64"/>
                    <a:pt x="16" y="64"/>
                    <a:pt x="17" y="64"/>
                  </a:cubicBezTo>
                  <a:cubicBezTo>
                    <a:pt x="17" y="66"/>
                    <a:pt x="17" y="66"/>
                    <a:pt x="17" y="66"/>
                  </a:cubicBezTo>
                  <a:cubicBezTo>
                    <a:pt x="18" y="67"/>
                    <a:pt x="20" y="67"/>
                    <a:pt x="21" y="67"/>
                  </a:cubicBezTo>
                  <a:cubicBezTo>
                    <a:pt x="21" y="66"/>
                    <a:pt x="21" y="66"/>
                    <a:pt x="21" y="66"/>
                  </a:cubicBezTo>
                  <a:cubicBezTo>
                    <a:pt x="23" y="66"/>
                    <a:pt x="23" y="66"/>
                    <a:pt x="23" y="66"/>
                  </a:cubicBezTo>
                  <a:cubicBezTo>
                    <a:pt x="23" y="66"/>
                    <a:pt x="23" y="66"/>
                    <a:pt x="23" y="65"/>
                  </a:cubicBezTo>
                  <a:cubicBezTo>
                    <a:pt x="25" y="65"/>
                    <a:pt x="25" y="66"/>
                    <a:pt x="26" y="67"/>
                  </a:cubicBezTo>
                  <a:cubicBezTo>
                    <a:pt x="27" y="67"/>
                    <a:pt x="27" y="66"/>
                    <a:pt x="28" y="66"/>
                  </a:cubicBezTo>
                  <a:cubicBezTo>
                    <a:pt x="28" y="66"/>
                    <a:pt x="28" y="66"/>
                    <a:pt x="28" y="66"/>
                  </a:cubicBezTo>
                  <a:cubicBezTo>
                    <a:pt x="28" y="66"/>
                    <a:pt x="29" y="66"/>
                    <a:pt x="29" y="66"/>
                  </a:cubicBezTo>
                  <a:cubicBezTo>
                    <a:pt x="29" y="66"/>
                    <a:pt x="29" y="66"/>
                    <a:pt x="29" y="66"/>
                  </a:cubicBezTo>
                  <a:cubicBezTo>
                    <a:pt x="31" y="66"/>
                    <a:pt x="31" y="66"/>
                    <a:pt x="31" y="66"/>
                  </a:cubicBezTo>
                  <a:cubicBezTo>
                    <a:pt x="31" y="67"/>
                    <a:pt x="31" y="67"/>
                    <a:pt x="31" y="68"/>
                  </a:cubicBezTo>
                  <a:cubicBezTo>
                    <a:pt x="32" y="68"/>
                    <a:pt x="32" y="68"/>
                    <a:pt x="33" y="68"/>
                  </a:cubicBezTo>
                  <a:cubicBezTo>
                    <a:pt x="33" y="68"/>
                    <a:pt x="33" y="68"/>
                    <a:pt x="33" y="68"/>
                  </a:cubicBezTo>
                  <a:cubicBezTo>
                    <a:pt x="34" y="68"/>
                    <a:pt x="34" y="68"/>
                    <a:pt x="34" y="68"/>
                  </a:cubicBezTo>
                  <a:cubicBezTo>
                    <a:pt x="34" y="67"/>
                    <a:pt x="34" y="67"/>
                    <a:pt x="34" y="67"/>
                  </a:cubicBezTo>
                  <a:cubicBezTo>
                    <a:pt x="35" y="67"/>
                    <a:pt x="35" y="67"/>
                    <a:pt x="35" y="67"/>
                  </a:cubicBezTo>
                  <a:cubicBezTo>
                    <a:pt x="35" y="67"/>
                    <a:pt x="35" y="67"/>
                    <a:pt x="35" y="67"/>
                  </a:cubicBezTo>
                  <a:cubicBezTo>
                    <a:pt x="35" y="67"/>
                    <a:pt x="35" y="67"/>
                    <a:pt x="35" y="67"/>
                  </a:cubicBezTo>
                  <a:cubicBezTo>
                    <a:pt x="35" y="66"/>
                    <a:pt x="35" y="66"/>
                    <a:pt x="35" y="66"/>
                  </a:cubicBezTo>
                  <a:cubicBezTo>
                    <a:pt x="38" y="66"/>
                    <a:pt x="38" y="66"/>
                    <a:pt x="38" y="66"/>
                  </a:cubicBezTo>
                  <a:cubicBezTo>
                    <a:pt x="38" y="66"/>
                    <a:pt x="38" y="66"/>
                    <a:pt x="38" y="66"/>
                  </a:cubicBezTo>
                  <a:cubicBezTo>
                    <a:pt x="39" y="66"/>
                    <a:pt x="39" y="66"/>
                    <a:pt x="39" y="66"/>
                  </a:cubicBezTo>
                  <a:cubicBezTo>
                    <a:pt x="39" y="65"/>
                    <a:pt x="39" y="64"/>
                    <a:pt x="39" y="63"/>
                  </a:cubicBezTo>
                  <a:cubicBezTo>
                    <a:pt x="40" y="63"/>
                    <a:pt x="40" y="63"/>
                    <a:pt x="40" y="63"/>
                  </a:cubicBezTo>
                  <a:cubicBezTo>
                    <a:pt x="40" y="62"/>
                    <a:pt x="40" y="62"/>
                    <a:pt x="40" y="62"/>
                  </a:cubicBezTo>
                  <a:cubicBezTo>
                    <a:pt x="40" y="62"/>
                    <a:pt x="40" y="62"/>
                    <a:pt x="40" y="62"/>
                  </a:cubicBezTo>
                  <a:cubicBezTo>
                    <a:pt x="40" y="62"/>
                    <a:pt x="40" y="62"/>
                    <a:pt x="40" y="62"/>
                  </a:cubicBezTo>
                  <a:cubicBezTo>
                    <a:pt x="41" y="61"/>
                    <a:pt x="41" y="61"/>
                    <a:pt x="41" y="61"/>
                  </a:cubicBezTo>
                  <a:cubicBezTo>
                    <a:pt x="41" y="61"/>
                    <a:pt x="41" y="60"/>
                    <a:pt x="41" y="60"/>
                  </a:cubicBezTo>
                  <a:cubicBezTo>
                    <a:pt x="42" y="59"/>
                    <a:pt x="42" y="60"/>
                    <a:pt x="43" y="59"/>
                  </a:cubicBezTo>
                  <a:cubicBezTo>
                    <a:pt x="43" y="59"/>
                    <a:pt x="43" y="59"/>
                    <a:pt x="43" y="59"/>
                  </a:cubicBezTo>
                  <a:cubicBezTo>
                    <a:pt x="43" y="58"/>
                    <a:pt x="42" y="57"/>
                    <a:pt x="41" y="56"/>
                  </a:cubicBezTo>
                  <a:cubicBezTo>
                    <a:pt x="43" y="55"/>
                    <a:pt x="43" y="53"/>
                    <a:pt x="45" y="52"/>
                  </a:cubicBezTo>
                  <a:cubicBezTo>
                    <a:pt x="45" y="50"/>
                    <a:pt x="45" y="51"/>
                    <a:pt x="44" y="50"/>
                  </a:cubicBezTo>
                  <a:cubicBezTo>
                    <a:pt x="44" y="50"/>
                    <a:pt x="43" y="50"/>
                    <a:pt x="44" y="49"/>
                  </a:cubicBezTo>
                  <a:cubicBezTo>
                    <a:pt x="44" y="49"/>
                    <a:pt x="45" y="49"/>
                    <a:pt x="45" y="49"/>
                  </a:cubicBezTo>
                  <a:cubicBezTo>
                    <a:pt x="45" y="48"/>
                    <a:pt x="45" y="48"/>
                    <a:pt x="45" y="48"/>
                  </a:cubicBezTo>
                  <a:cubicBezTo>
                    <a:pt x="45" y="48"/>
                    <a:pt x="45" y="48"/>
                    <a:pt x="45" y="48"/>
                  </a:cubicBezTo>
                  <a:cubicBezTo>
                    <a:pt x="45" y="47"/>
                    <a:pt x="45" y="47"/>
                    <a:pt x="45" y="47"/>
                  </a:cubicBezTo>
                  <a:cubicBezTo>
                    <a:pt x="46" y="47"/>
                    <a:pt x="46" y="47"/>
                    <a:pt x="46" y="47"/>
                  </a:cubicBezTo>
                  <a:cubicBezTo>
                    <a:pt x="46" y="46"/>
                    <a:pt x="46" y="46"/>
                    <a:pt x="46" y="46"/>
                  </a:cubicBezTo>
                  <a:cubicBezTo>
                    <a:pt x="45" y="46"/>
                    <a:pt x="45" y="46"/>
                    <a:pt x="45" y="46"/>
                  </a:cubicBezTo>
                  <a:cubicBezTo>
                    <a:pt x="45" y="46"/>
                    <a:pt x="45" y="46"/>
                    <a:pt x="45" y="46"/>
                  </a:cubicBezTo>
                  <a:cubicBezTo>
                    <a:pt x="45" y="45"/>
                    <a:pt x="46" y="44"/>
                    <a:pt x="46" y="44"/>
                  </a:cubicBezTo>
                  <a:cubicBezTo>
                    <a:pt x="45" y="44"/>
                    <a:pt x="45" y="44"/>
                    <a:pt x="45" y="44"/>
                  </a:cubicBezTo>
                  <a:cubicBezTo>
                    <a:pt x="45" y="41"/>
                    <a:pt x="45" y="41"/>
                    <a:pt x="45" y="41"/>
                  </a:cubicBezTo>
                  <a:cubicBezTo>
                    <a:pt x="46" y="40"/>
                    <a:pt x="50" y="39"/>
                    <a:pt x="52" y="39"/>
                  </a:cubicBezTo>
                  <a:cubicBezTo>
                    <a:pt x="51" y="38"/>
                    <a:pt x="51" y="38"/>
                    <a:pt x="51" y="37"/>
                  </a:cubicBezTo>
                  <a:cubicBezTo>
                    <a:pt x="50" y="37"/>
                    <a:pt x="50" y="37"/>
                    <a:pt x="49" y="37"/>
                  </a:cubicBezTo>
                  <a:cubicBezTo>
                    <a:pt x="48" y="36"/>
                    <a:pt x="48" y="35"/>
                    <a:pt x="47" y="35"/>
                  </a:cubicBezTo>
                  <a:cubicBezTo>
                    <a:pt x="47" y="34"/>
                    <a:pt x="47" y="34"/>
                    <a:pt x="47" y="34"/>
                  </a:cubicBezTo>
                  <a:cubicBezTo>
                    <a:pt x="46" y="34"/>
                    <a:pt x="46" y="34"/>
                    <a:pt x="46" y="34"/>
                  </a:cubicBezTo>
                  <a:cubicBezTo>
                    <a:pt x="46" y="33"/>
                    <a:pt x="46" y="32"/>
                    <a:pt x="47" y="31"/>
                  </a:cubicBezTo>
                  <a:cubicBezTo>
                    <a:pt x="47" y="31"/>
                    <a:pt x="47" y="31"/>
                    <a:pt x="47" y="31"/>
                  </a:cubicBezTo>
                  <a:cubicBezTo>
                    <a:pt x="47" y="31"/>
                    <a:pt x="47" y="31"/>
                    <a:pt x="47" y="31"/>
                  </a:cubicBezTo>
                  <a:cubicBezTo>
                    <a:pt x="47" y="31"/>
                    <a:pt x="47" y="31"/>
                    <a:pt x="47" y="31"/>
                  </a:cubicBezTo>
                  <a:cubicBezTo>
                    <a:pt x="46" y="30"/>
                    <a:pt x="47" y="29"/>
                    <a:pt x="47" y="29"/>
                  </a:cubicBezTo>
                  <a:cubicBezTo>
                    <a:pt x="46" y="29"/>
                    <a:pt x="46" y="29"/>
                    <a:pt x="46" y="29"/>
                  </a:cubicBezTo>
                  <a:cubicBezTo>
                    <a:pt x="46" y="27"/>
                    <a:pt x="46" y="27"/>
                    <a:pt x="46" y="27"/>
                  </a:cubicBezTo>
                  <a:cubicBezTo>
                    <a:pt x="46" y="27"/>
                    <a:pt x="46" y="27"/>
                    <a:pt x="46" y="27"/>
                  </a:cubicBezTo>
                  <a:cubicBezTo>
                    <a:pt x="45" y="26"/>
                    <a:pt x="45" y="25"/>
                    <a:pt x="44" y="25"/>
                  </a:cubicBezTo>
                  <a:cubicBezTo>
                    <a:pt x="44" y="23"/>
                    <a:pt x="44" y="23"/>
                    <a:pt x="44" y="23"/>
                  </a:cubicBezTo>
                  <a:cubicBezTo>
                    <a:pt x="45" y="23"/>
                    <a:pt x="45" y="23"/>
                    <a:pt x="45" y="23"/>
                  </a:cubicBezTo>
                  <a:cubicBezTo>
                    <a:pt x="45" y="22"/>
                    <a:pt x="46" y="22"/>
                    <a:pt x="46" y="21"/>
                  </a:cubicBezTo>
                  <a:cubicBezTo>
                    <a:pt x="45" y="20"/>
                    <a:pt x="45" y="20"/>
                    <a:pt x="44" y="20"/>
                  </a:cubicBezTo>
                  <a:cubicBezTo>
                    <a:pt x="44" y="19"/>
                    <a:pt x="44" y="19"/>
                    <a:pt x="44" y="19"/>
                  </a:cubicBezTo>
                  <a:cubicBezTo>
                    <a:pt x="45" y="19"/>
                    <a:pt x="45" y="19"/>
                    <a:pt x="45" y="19"/>
                  </a:cubicBezTo>
                  <a:cubicBezTo>
                    <a:pt x="45" y="19"/>
                    <a:pt x="45" y="18"/>
                    <a:pt x="45" y="18"/>
                  </a:cubicBezTo>
                  <a:cubicBezTo>
                    <a:pt x="46" y="18"/>
                    <a:pt x="46" y="18"/>
                    <a:pt x="47" y="19"/>
                  </a:cubicBezTo>
                  <a:cubicBezTo>
                    <a:pt x="48" y="18"/>
                    <a:pt x="48" y="19"/>
                    <a:pt x="49" y="17"/>
                  </a:cubicBezTo>
                  <a:cubicBezTo>
                    <a:pt x="49" y="17"/>
                    <a:pt x="49" y="17"/>
                    <a:pt x="50" y="17"/>
                  </a:cubicBezTo>
                  <a:cubicBezTo>
                    <a:pt x="50" y="15"/>
                    <a:pt x="50" y="15"/>
                    <a:pt x="50" y="15"/>
                  </a:cubicBezTo>
                  <a:cubicBezTo>
                    <a:pt x="49" y="15"/>
                    <a:pt x="49" y="15"/>
                    <a:pt x="49" y="15"/>
                  </a:cubicBezTo>
                  <a:cubicBezTo>
                    <a:pt x="49" y="14"/>
                    <a:pt x="49" y="14"/>
                    <a:pt x="49" y="14"/>
                  </a:cubicBezTo>
                  <a:cubicBezTo>
                    <a:pt x="49" y="14"/>
                    <a:pt x="49" y="14"/>
                    <a:pt x="49" y="14"/>
                  </a:cubicBezTo>
                  <a:cubicBezTo>
                    <a:pt x="49" y="13"/>
                    <a:pt x="49" y="13"/>
                    <a:pt x="49" y="13"/>
                  </a:cubicBezTo>
                  <a:cubicBezTo>
                    <a:pt x="49" y="13"/>
                    <a:pt x="50" y="14"/>
                    <a:pt x="50" y="14"/>
                  </a:cubicBezTo>
                  <a:cubicBezTo>
                    <a:pt x="50" y="14"/>
                    <a:pt x="50" y="14"/>
                    <a:pt x="50" y="14"/>
                  </a:cubicBezTo>
                  <a:cubicBezTo>
                    <a:pt x="50" y="13"/>
                    <a:pt x="50" y="13"/>
                    <a:pt x="50" y="13"/>
                  </a:cubicBezTo>
                  <a:cubicBezTo>
                    <a:pt x="52" y="13"/>
                    <a:pt x="52" y="13"/>
                    <a:pt x="52" y="13"/>
                  </a:cubicBezTo>
                  <a:cubicBezTo>
                    <a:pt x="52" y="13"/>
                    <a:pt x="52" y="13"/>
                    <a:pt x="52" y="13"/>
                  </a:cubicBezTo>
                  <a:cubicBezTo>
                    <a:pt x="53" y="13"/>
                    <a:pt x="53" y="12"/>
                    <a:pt x="54" y="12"/>
                  </a:cubicBezTo>
                  <a:cubicBezTo>
                    <a:pt x="54" y="11"/>
                    <a:pt x="53" y="11"/>
                    <a:pt x="53" y="11"/>
                  </a:cubicBezTo>
                  <a:cubicBezTo>
                    <a:pt x="53" y="11"/>
                    <a:pt x="53" y="11"/>
                    <a:pt x="53" y="11"/>
                  </a:cubicBezTo>
                  <a:cubicBezTo>
                    <a:pt x="52" y="10"/>
                    <a:pt x="52" y="10"/>
                    <a:pt x="52" y="10"/>
                  </a:cubicBezTo>
                  <a:cubicBezTo>
                    <a:pt x="52" y="10"/>
                    <a:pt x="52" y="10"/>
                    <a:pt x="52" y="10"/>
                  </a:cubicBezTo>
                  <a:cubicBezTo>
                    <a:pt x="52" y="9"/>
                    <a:pt x="52" y="9"/>
                    <a:pt x="52" y="9"/>
                  </a:cubicBezTo>
                  <a:cubicBezTo>
                    <a:pt x="52" y="8"/>
                    <a:pt x="51" y="8"/>
                    <a:pt x="51" y="8"/>
                  </a:cubicBezTo>
                  <a:cubicBezTo>
                    <a:pt x="50" y="8"/>
                    <a:pt x="50" y="8"/>
                    <a:pt x="49" y="8"/>
                  </a:cubicBezTo>
                  <a:cubicBezTo>
                    <a:pt x="49" y="7"/>
                    <a:pt x="49" y="7"/>
                    <a:pt x="49" y="7"/>
                  </a:cubicBezTo>
                  <a:cubicBezTo>
                    <a:pt x="48" y="7"/>
                    <a:pt x="48" y="7"/>
                    <a:pt x="48" y="7"/>
                  </a:cubicBezTo>
                  <a:cubicBezTo>
                    <a:pt x="48" y="6"/>
                    <a:pt x="48" y="6"/>
                    <a:pt x="48" y="6"/>
                  </a:cubicBezTo>
                  <a:cubicBezTo>
                    <a:pt x="47" y="6"/>
                    <a:pt x="47" y="6"/>
                    <a:pt x="47" y="6"/>
                  </a:cubicBezTo>
                  <a:cubicBezTo>
                    <a:pt x="48" y="4"/>
                    <a:pt x="48" y="4"/>
                    <a:pt x="47" y="3"/>
                  </a:cubicBezTo>
                  <a:cubicBezTo>
                    <a:pt x="47" y="2"/>
                    <a:pt x="47" y="2"/>
                    <a:pt x="47" y="2"/>
                  </a:cubicBezTo>
                  <a:cubicBezTo>
                    <a:pt x="45" y="2"/>
                    <a:pt x="45" y="2"/>
                    <a:pt x="45" y="2"/>
                  </a:cubicBezTo>
                  <a:cubicBezTo>
                    <a:pt x="45" y="1"/>
                    <a:pt x="45" y="1"/>
                    <a:pt x="45" y="1"/>
                  </a:cubicBezTo>
                  <a:cubicBezTo>
                    <a:pt x="45" y="1"/>
                    <a:pt x="45" y="1"/>
                    <a:pt x="45" y="1"/>
                  </a:cubicBezTo>
                  <a:cubicBezTo>
                    <a:pt x="45" y="2"/>
                    <a:pt x="45" y="2"/>
                    <a:pt x="45" y="2"/>
                  </a:cubicBezTo>
                  <a:cubicBezTo>
                    <a:pt x="43" y="2"/>
                    <a:pt x="43" y="2"/>
                    <a:pt x="43" y="2"/>
                  </a:cubicBezTo>
                  <a:cubicBezTo>
                    <a:pt x="43" y="1"/>
                    <a:pt x="43" y="1"/>
                    <a:pt x="42" y="0"/>
                  </a:cubicBezTo>
                  <a:cubicBezTo>
                    <a:pt x="42" y="0"/>
                    <a:pt x="42" y="0"/>
                    <a:pt x="42" y="0"/>
                  </a:cubicBezTo>
                  <a:cubicBezTo>
                    <a:pt x="42" y="0"/>
                    <a:pt x="42" y="0"/>
                    <a:pt x="42" y="0"/>
                  </a:cubicBezTo>
                  <a:cubicBezTo>
                    <a:pt x="41" y="1"/>
                    <a:pt x="41" y="1"/>
                    <a:pt x="41" y="1"/>
                  </a:cubicBezTo>
                  <a:cubicBezTo>
                    <a:pt x="41" y="3"/>
                    <a:pt x="41" y="3"/>
                    <a:pt x="41" y="3"/>
                  </a:cubicBezTo>
                  <a:cubicBezTo>
                    <a:pt x="41" y="3"/>
                    <a:pt x="41" y="3"/>
                    <a:pt x="41" y="3"/>
                  </a:cubicBezTo>
                  <a:cubicBezTo>
                    <a:pt x="41" y="3"/>
                    <a:pt x="41" y="3"/>
                    <a:pt x="41" y="3"/>
                  </a:cubicBezTo>
                  <a:cubicBezTo>
                    <a:pt x="40" y="3"/>
                    <a:pt x="40" y="3"/>
                    <a:pt x="40" y="3"/>
                  </a:cubicBezTo>
                  <a:cubicBezTo>
                    <a:pt x="40" y="4"/>
                    <a:pt x="40" y="4"/>
                    <a:pt x="40" y="4"/>
                  </a:cubicBezTo>
                  <a:cubicBezTo>
                    <a:pt x="39" y="5"/>
                    <a:pt x="39" y="5"/>
                    <a:pt x="39" y="5"/>
                  </a:cubicBezTo>
                  <a:cubicBezTo>
                    <a:pt x="39" y="5"/>
                    <a:pt x="39" y="5"/>
                    <a:pt x="39" y="5"/>
                  </a:cubicBezTo>
                  <a:cubicBezTo>
                    <a:pt x="39" y="6"/>
                    <a:pt x="39" y="6"/>
                    <a:pt x="39" y="6"/>
                  </a:cubicBezTo>
                  <a:cubicBezTo>
                    <a:pt x="39" y="7"/>
                    <a:pt x="39" y="7"/>
                    <a:pt x="39" y="7"/>
                  </a:cubicBezTo>
                  <a:cubicBezTo>
                    <a:pt x="38" y="7"/>
                    <a:pt x="38" y="7"/>
                    <a:pt x="38" y="7"/>
                  </a:cubicBezTo>
                  <a:cubicBezTo>
                    <a:pt x="37" y="7"/>
                    <a:pt x="37" y="7"/>
                    <a:pt x="37" y="7"/>
                  </a:cubicBezTo>
                  <a:cubicBezTo>
                    <a:pt x="36" y="9"/>
                    <a:pt x="36" y="8"/>
                    <a:pt x="35" y="10"/>
                  </a:cubicBezTo>
                  <a:cubicBezTo>
                    <a:pt x="36" y="10"/>
                    <a:pt x="36" y="10"/>
                    <a:pt x="36" y="10"/>
                  </a:cubicBezTo>
                  <a:cubicBezTo>
                    <a:pt x="36" y="12"/>
                    <a:pt x="36" y="12"/>
                    <a:pt x="36" y="12"/>
                  </a:cubicBezTo>
                  <a:cubicBezTo>
                    <a:pt x="37" y="12"/>
                    <a:pt x="37" y="12"/>
                    <a:pt x="37" y="12"/>
                  </a:cubicBezTo>
                  <a:cubicBezTo>
                    <a:pt x="36" y="13"/>
                    <a:pt x="36" y="13"/>
                    <a:pt x="35" y="14"/>
                  </a:cubicBezTo>
                  <a:cubicBezTo>
                    <a:pt x="35" y="14"/>
                    <a:pt x="35" y="14"/>
                    <a:pt x="35" y="14"/>
                  </a:cubicBezTo>
                  <a:cubicBezTo>
                    <a:pt x="33" y="14"/>
                    <a:pt x="33" y="14"/>
                    <a:pt x="33" y="14"/>
                  </a:cubicBezTo>
                  <a:cubicBezTo>
                    <a:pt x="32" y="15"/>
                    <a:pt x="32" y="15"/>
                    <a:pt x="31" y="16"/>
                  </a:cubicBezTo>
                  <a:cubicBezTo>
                    <a:pt x="31" y="16"/>
                    <a:pt x="31" y="16"/>
                    <a:pt x="31" y="16"/>
                  </a:cubicBezTo>
                  <a:cubicBezTo>
                    <a:pt x="31" y="17"/>
                    <a:pt x="31" y="17"/>
                    <a:pt x="31" y="17"/>
                  </a:cubicBezTo>
                  <a:cubicBezTo>
                    <a:pt x="30" y="17"/>
                    <a:pt x="29" y="17"/>
                    <a:pt x="28" y="17"/>
                  </a:cubicBezTo>
                  <a:cubicBezTo>
                    <a:pt x="28" y="18"/>
                    <a:pt x="28" y="18"/>
                    <a:pt x="28" y="18"/>
                  </a:cubicBezTo>
                  <a:cubicBezTo>
                    <a:pt x="27" y="18"/>
                    <a:pt x="27" y="18"/>
                    <a:pt x="27" y="18"/>
                  </a:cubicBezTo>
                  <a:cubicBezTo>
                    <a:pt x="27" y="19"/>
                    <a:pt x="27" y="19"/>
                    <a:pt x="27" y="19"/>
                  </a:cubicBezTo>
                  <a:cubicBezTo>
                    <a:pt x="27" y="19"/>
                    <a:pt x="27" y="19"/>
                    <a:pt x="27" y="19"/>
                  </a:cubicBezTo>
                  <a:cubicBezTo>
                    <a:pt x="27" y="20"/>
                    <a:pt x="27" y="20"/>
                    <a:pt x="27" y="20"/>
                  </a:cubicBezTo>
                  <a:cubicBezTo>
                    <a:pt x="26" y="20"/>
                    <a:pt x="26" y="20"/>
                    <a:pt x="26" y="20"/>
                  </a:cubicBezTo>
                  <a:cubicBezTo>
                    <a:pt x="26" y="21"/>
                    <a:pt x="26" y="21"/>
                    <a:pt x="26" y="21"/>
                  </a:cubicBezTo>
                  <a:cubicBezTo>
                    <a:pt x="25" y="21"/>
                    <a:pt x="25" y="21"/>
                    <a:pt x="25" y="21"/>
                  </a:cubicBezTo>
                  <a:cubicBezTo>
                    <a:pt x="25" y="22"/>
                    <a:pt x="25" y="22"/>
                    <a:pt x="25" y="22"/>
                  </a:cubicBezTo>
                  <a:cubicBezTo>
                    <a:pt x="25" y="22"/>
                    <a:pt x="25" y="22"/>
                    <a:pt x="25" y="22"/>
                  </a:cubicBezTo>
                  <a:cubicBezTo>
                    <a:pt x="25" y="23"/>
                    <a:pt x="25" y="23"/>
                    <a:pt x="25" y="23"/>
                  </a:cubicBezTo>
                  <a:cubicBezTo>
                    <a:pt x="24" y="23"/>
                    <a:pt x="24" y="23"/>
                    <a:pt x="24" y="23"/>
                  </a:cubicBezTo>
                  <a:cubicBezTo>
                    <a:pt x="24" y="24"/>
                    <a:pt x="24" y="24"/>
                    <a:pt x="23" y="25"/>
                  </a:cubicBezTo>
                  <a:cubicBezTo>
                    <a:pt x="23" y="25"/>
                    <a:pt x="23" y="25"/>
                    <a:pt x="23" y="25"/>
                  </a:cubicBezTo>
                  <a:cubicBezTo>
                    <a:pt x="20" y="25"/>
                    <a:pt x="20" y="25"/>
                    <a:pt x="20" y="25"/>
                  </a:cubicBezTo>
                  <a:cubicBezTo>
                    <a:pt x="20" y="26"/>
                    <a:pt x="20" y="26"/>
                    <a:pt x="20" y="26"/>
                  </a:cubicBezTo>
                  <a:cubicBezTo>
                    <a:pt x="19" y="26"/>
                    <a:pt x="19" y="26"/>
                    <a:pt x="19" y="26"/>
                  </a:cubicBezTo>
                  <a:cubicBezTo>
                    <a:pt x="19" y="26"/>
                    <a:pt x="19" y="26"/>
                    <a:pt x="19" y="26"/>
                  </a:cubicBezTo>
                  <a:cubicBezTo>
                    <a:pt x="17" y="26"/>
                    <a:pt x="17" y="26"/>
                    <a:pt x="17" y="26"/>
                  </a:cubicBezTo>
                  <a:cubicBezTo>
                    <a:pt x="16" y="26"/>
                    <a:pt x="15" y="28"/>
                    <a:pt x="14" y="28"/>
                  </a:cubicBezTo>
                  <a:cubicBezTo>
                    <a:pt x="14" y="28"/>
                    <a:pt x="14" y="28"/>
                    <a:pt x="14" y="28"/>
                  </a:cubicBezTo>
                  <a:cubicBezTo>
                    <a:pt x="13" y="29"/>
                    <a:pt x="14" y="30"/>
                    <a:pt x="14" y="31"/>
                  </a:cubicBezTo>
                  <a:cubicBezTo>
                    <a:pt x="14" y="31"/>
                    <a:pt x="14" y="31"/>
                    <a:pt x="14" y="31"/>
                  </a:cubicBezTo>
                  <a:cubicBezTo>
                    <a:pt x="14" y="31"/>
                    <a:pt x="13" y="32"/>
                    <a:pt x="13" y="33"/>
                  </a:cubicBezTo>
                  <a:cubicBezTo>
                    <a:pt x="12" y="33"/>
                    <a:pt x="12" y="33"/>
                    <a:pt x="12" y="33"/>
                  </a:cubicBezTo>
                  <a:cubicBezTo>
                    <a:pt x="12" y="34"/>
                    <a:pt x="12" y="34"/>
                    <a:pt x="12" y="34"/>
                  </a:cubicBezTo>
                  <a:cubicBezTo>
                    <a:pt x="12" y="34"/>
                    <a:pt x="12" y="34"/>
                    <a:pt x="12" y="34"/>
                  </a:cubicBezTo>
                  <a:cubicBezTo>
                    <a:pt x="12" y="34"/>
                    <a:pt x="12" y="35"/>
                    <a:pt x="12" y="35"/>
                  </a:cubicBezTo>
                  <a:cubicBezTo>
                    <a:pt x="12" y="35"/>
                    <a:pt x="11" y="35"/>
                    <a:pt x="10" y="35"/>
                  </a:cubicBezTo>
                  <a:cubicBezTo>
                    <a:pt x="10" y="33"/>
                    <a:pt x="10" y="33"/>
                    <a:pt x="10" y="33"/>
                  </a:cubicBezTo>
                  <a:cubicBezTo>
                    <a:pt x="9" y="33"/>
                    <a:pt x="9" y="33"/>
                    <a:pt x="8" y="33"/>
                  </a:cubicBezTo>
                  <a:cubicBezTo>
                    <a:pt x="8" y="33"/>
                    <a:pt x="8" y="33"/>
                    <a:pt x="8" y="33"/>
                  </a:cubicBezTo>
                  <a:cubicBezTo>
                    <a:pt x="8" y="33"/>
                    <a:pt x="7" y="33"/>
                    <a:pt x="7" y="33"/>
                  </a:cubicBezTo>
                  <a:cubicBezTo>
                    <a:pt x="7" y="33"/>
                    <a:pt x="7" y="33"/>
                    <a:pt x="7" y="33"/>
                  </a:cubicBezTo>
                  <a:cubicBezTo>
                    <a:pt x="6" y="32"/>
                    <a:pt x="6" y="32"/>
                    <a:pt x="4" y="31"/>
                  </a:cubicBezTo>
                  <a:cubicBezTo>
                    <a:pt x="4" y="32"/>
                    <a:pt x="4" y="33"/>
                    <a:pt x="4" y="33"/>
                  </a:cubicBezTo>
                  <a:cubicBezTo>
                    <a:pt x="3" y="33"/>
                    <a:pt x="3" y="34"/>
                    <a:pt x="2" y="34"/>
                  </a:cubicBezTo>
                  <a:cubicBezTo>
                    <a:pt x="2" y="35"/>
                    <a:pt x="1" y="36"/>
                    <a:pt x="1" y="38"/>
                  </a:cubicBezTo>
                  <a:cubicBezTo>
                    <a:pt x="0" y="38"/>
                    <a:pt x="0" y="38"/>
                    <a:pt x="0" y="38"/>
                  </a:cubicBezTo>
                  <a:cubicBezTo>
                    <a:pt x="0" y="38"/>
                    <a:pt x="1" y="39"/>
                    <a:pt x="1" y="40"/>
                  </a:cubicBezTo>
                  <a:lnTo>
                    <a:pt x="0" y="4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84" name="PA-任意多边形 275"/>
            <p:cNvSpPr/>
            <p:nvPr>
              <p:custDataLst>
                <p:tags r:id="rId58"/>
              </p:custDataLst>
            </p:nvPr>
          </p:nvSpPr>
          <p:spPr bwMode="auto">
            <a:xfrm>
              <a:off x="5274708" y="3537149"/>
              <a:ext cx="37957" cy="55301"/>
            </a:xfrm>
            <a:custGeom>
              <a:avLst/>
              <a:gdLst/>
              <a:ahLst/>
              <a:cxnLst>
                <a:cxn ang="0">
                  <a:pos x="1" y="2"/>
                </a:cxn>
                <a:cxn ang="0">
                  <a:pos x="1" y="4"/>
                </a:cxn>
                <a:cxn ang="0">
                  <a:pos x="0" y="4"/>
                </a:cxn>
                <a:cxn ang="0">
                  <a:pos x="1" y="4"/>
                </a:cxn>
                <a:cxn ang="0">
                  <a:pos x="1" y="5"/>
                </a:cxn>
                <a:cxn ang="0">
                  <a:pos x="2" y="6"/>
                </a:cxn>
                <a:cxn ang="0">
                  <a:pos x="3" y="9"/>
                </a:cxn>
                <a:cxn ang="0">
                  <a:pos x="2" y="9"/>
                </a:cxn>
                <a:cxn ang="0">
                  <a:pos x="2" y="8"/>
                </a:cxn>
                <a:cxn ang="0">
                  <a:pos x="1" y="8"/>
                </a:cxn>
                <a:cxn ang="0">
                  <a:pos x="3" y="11"/>
                </a:cxn>
                <a:cxn ang="0">
                  <a:pos x="4" y="10"/>
                </a:cxn>
                <a:cxn ang="0">
                  <a:pos x="4" y="11"/>
                </a:cxn>
                <a:cxn ang="0">
                  <a:pos x="6" y="10"/>
                </a:cxn>
                <a:cxn ang="0">
                  <a:pos x="5" y="6"/>
                </a:cxn>
                <a:cxn ang="0">
                  <a:pos x="6" y="6"/>
                </a:cxn>
                <a:cxn ang="0">
                  <a:pos x="7" y="10"/>
                </a:cxn>
                <a:cxn ang="0">
                  <a:pos x="6" y="10"/>
                </a:cxn>
                <a:cxn ang="0">
                  <a:pos x="6" y="11"/>
                </a:cxn>
                <a:cxn ang="0">
                  <a:pos x="4" y="12"/>
                </a:cxn>
                <a:cxn ang="0">
                  <a:pos x="4" y="12"/>
                </a:cxn>
                <a:cxn ang="0">
                  <a:pos x="3" y="12"/>
                </a:cxn>
                <a:cxn ang="0">
                  <a:pos x="3" y="16"/>
                </a:cxn>
                <a:cxn ang="0">
                  <a:pos x="3" y="16"/>
                </a:cxn>
                <a:cxn ang="0">
                  <a:pos x="3" y="17"/>
                </a:cxn>
                <a:cxn ang="0">
                  <a:pos x="3" y="17"/>
                </a:cxn>
                <a:cxn ang="0">
                  <a:pos x="3" y="18"/>
                </a:cxn>
                <a:cxn ang="0">
                  <a:pos x="5" y="18"/>
                </a:cxn>
                <a:cxn ang="0">
                  <a:pos x="6" y="15"/>
                </a:cxn>
                <a:cxn ang="0">
                  <a:pos x="6" y="20"/>
                </a:cxn>
                <a:cxn ang="0">
                  <a:pos x="7" y="20"/>
                </a:cxn>
                <a:cxn ang="0">
                  <a:pos x="7" y="19"/>
                </a:cxn>
                <a:cxn ang="0">
                  <a:pos x="8" y="17"/>
                </a:cxn>
                <a:cxn ang="0">
                  <a:pos x="10" y="16"/>
                </a:cxn>
                <a:cxn ang="0">
                  <a:pos x="10" y="14"/>
                </a:cxn>
                <a:cxn ang="0">
                  <a:pos x="10" y="14"/>
                </a:cxn>
                <a:cxn ang="0">
                  <a:pos x="10" y="12"/>
                </a:cxn>
                <a:cxn ang="0">
                  <a:pos x="11" y="12"/>
                </a:cxn>
                <a:cxn ang="0">
                  <a:pos x="11" y="11"/>
                </a:cxn>
                <a:cxn ang="0">
                  <a:pos x="11" y="11"/>
                </a:cxn>
                <a:cxn ang="0">
                  <a:pos x="11" y="10"/>
                </a:cxn>
                <a:cxn ang="0">
                  <a:pos x="11" y="10"/>
                </a:cxn>
                <a:cxn ang="0">
                  <a:pos x="13" y="7"/>
                </a:cxn>
                <a:cxn ang="0">
                  <a:pos x="12" y="7"/>
                </a:cxn>
                <a:cxn ang="0">
                  <a:pos x="11" y="5"/>
                </a:cxn>
                <a:cxn ang="0">
                  <a:pos x="11" y="5"/>
                </a:cxn>
                <a:cxn ang="0">
                  <a:pos x="10" y="5"/>
                </a:cxn>
                <a:cxn ang="0">
                  <a:pos x="11" y="4"/>
                </a:cxn>
                <a:cxn ang="0">
                  <a:pos x="11" y="2"/>
                </a:cxn>
                <a:cxn ang="0">
                  <a:pos x="8" y="2"/>
                </a:cxn>
                <a:cxn ang="0">
                  <a:pos x="8" y="0"/>
                </a:cxn>
                <a:cxn ang="0">
                  <a:pos x="6" y="0"/>
                </a:cxn>
                <a:cxn ang="0">
                  <a:pos x="6" y="0"/>
                </a:cxn>
                <a:cxn ang="0">
                  <a:pos x="5" y="0"/>
                </a:cxn>
                <a:cxn ang="0">
                  <a:pos x="5" y="2"/>
                </a:cxn>
                <a:cxn ang="0">
                  <a:pos x="4" y="1"/>
                </a:cxn>
                <a:cxn ang="0">
                  <a:pos x="3" y="3"/>
                </a:cxn>
                <a:cxn ang="0">
                  <a:pos x="2" y="3"/>
                </a:cxn>
                <a:cxn ang="0">
                  <a:pos x="2" y="3"/>
                </a:cxn>
                <a:cxn ang="0">
                  <a:pos x="1" y="2"/>
                </a:cxn>
              </a:cxnLst>
              <a:rect l="0" t="0" r="r" b="b"/>
              <a:pathLst>
                <a:path w="13" h="20">
                  <a:moveTo>
                    <a:pt x="1" y="2"/>
                  </a:moveTo>
                  <a:cubicBezTo>
                    <a:pt x="1" y="4"/>
                    <a:pt x="1" y="4"/>
                    <a:pt x="1" y="4"/>
                  </a:cubicBezTo>
                  <a:cubicBezTo>
                    <a:pt x="0" y="4"/>
                    <a:pt x="0" y="4"/>
                    <a:pt x="0" y="4"/>
                  </a:cubicBezTo>
                  <a:cubicBezTo>
                    <a:pt x="0" y="4"/>
                    <a:pt x="1" y="4"/>
                    <a:pt x="1" y="4"/>
                  </a:cubicBezTo>
                  <a:cubicBezTo>
                    <a:pt x="1" y="5"/>
                    <a:pt x="1" y="5"/>
                    <a:pt x="1" y="5"/>
                  </a:cubicBezTo>
                  <a:cubicBezTo>
                    <a:pt x="1" y="6"/>
                    <a:pt x="2" y="6"/>
                    <a:pt x="2" y="6"/>
                  </a:cubicBezTo>
                  <a:cubicBezTo>
                    <a:pt x="3" y="6"/>
                    <a:pt x="3" y="7"/>
                    <a:pt x="3" y="9"/>
                  </a:cubicBezTo>
                  <a:cubicBezTo>
                    <a:pt x="2" y="9"/>
                    <a:pt x="2" y="9"/>
                    <a:pt x="2" y="9"/>
                  </a:cubicBezTo>
                  <a:cubicBezTo>
                    <a:pt x="2" y="8"/>
                    <a:pt x="2" y="8"/>
                    <a:pt x="2" y="8"/>
                  </a:cubicBezTo>
                  <a:cubicBezTo>
                    <a:pt x="1" y="8"/>
                    <a:pt x="1" y="8"/>
                    <a:pt x="1" y="8"/>
                  </a:cubicBezTo>
                  <a:cubicBezTo>
                    <a:pt x="1" y="9"/>
                    <a:pt x="2" y="9"/>
                    <a:pt x="3" y="11"/>
                  </a:cubicBezTo>
                  <a:cubicBezTo>
                    <a:pt x="3" y="10"/>
                    <a:pt x="3" y="10"/>
                    <a:pt x="4" y="10"/>
                  </a:cubicBezTo>
                  <a:cubicBezTo>
                    <a:pt x="4" y="11"/>
                    <a:pt x="4" y="11"/>
                    <a:pt x="4" y="11"/>
                  </a:cubicBezTo>
                  <a:cubicBezTo>
                    <a:pt x="5" y="10"/>
                    <a:pt x="5" y="10"/>
                    <a:pt x="6" y="10"/>
                  </a:cubicBezTo>
                  <a:cubicBezTo>
                    <a:pt x="5" y="9"/>
                    <a:pt x="5" y="8"/>
                    <a:pt x="5" y="6"/>
                  </a:cubicBezTo>
                  <a:cubicBezTo>
                    <a:pt x="6" y="6"/>
                    <a:pt x="6" y="6"/>
                    <a:pt x="6" y="6"/>
                  </a:cubicBezTo>
                  <a:cubicBezTo>
                    <a:pt x="6" y="8"/>
                    <a:pt x="6" y="9"/>
                    <a:pt x="7" y="10"/>
                  </a:cubicBezTo>
                  <a:cubicBezTo>
                    <a:pt x="6" y="10"/>
                    <a:pt x="6" y="10"/>
                    <a:pt x="6" y="10"/>
                  </a:cubicBezTo>
                  <a:cubicBezTo>
                    <a:pt x="6" y="10"/>
                    <a:pt x="6" y="11"/>
                    <a:pt x="6" y="11"/>
                  </a:cubicBezTo>
                  <a:cubicBezTo>
                    <a:pt x="5" y="12"/>
                    <a:pt x="4" y="12"/>
                    <a:pt x="4" y="12"/>
                  </a:cubicBezTo>
                  <a:cubicBezTo>
                    <a:pt x="4" y="12"/>
                    <a:pt x="4" y="12"/>
                    <a:pt x="4" y="12"/>
                  </a:cubicBezTo>
                  <a:cubicBezTo>
                    <a:pt x="3" y="12"/>
                    <a:pt x="3" y="12"/>
                    <a:pt x="3" y="12"/>
                  </a:cubicBezTo>
                  <a:cubicBezTo>
                    <a:pt x="3" y="13"/>
                    <a:pt x="3" y="16"/>
                    <a:pt x="3" y="16"/>
                  </a:cubicBezTo>
                  <a:cubicBezTo>
                    <a:pt x="3" y="16"/>
                    <a:pt x="3" y="16"/>
                    <a:pt x="3" y="16"/>
                  </a:cubicBezTo>
                  <a:cubicBezTo>
                    <a:pt x="3" y="17"/>
                    <a:pt x="3" y="17"/>
                    <a:pt x="3" y="17"/>
                  </a:cubicBezTo>
                  <a:cubicBezTo>
                    <a:pt x="3" y="17"/>
                    <a:pt x="3" y="17"/>
                    <a:pt x="3" y="17"/>
                  </a:cubicBezTo>
                  <a:cubicBezTo>
                    <a:pt x="3" y="17"/>
                    <a:pt x="3" y="17"/>
                    <a:pt x="3" y="18"/>
                  </a:cubicBezTo>
                  <a:cubicBezTo>
                    <a:pt x="4" y="18"/>
                    <a:pt x="4" y="18"/>
                    <a:pt x="5" y="18"/>
                  </a:cubicBezTo>
                  <a:cubicBezTo>
                    <a:pt x="5" y="16"/>
                    <a:pt x="5" y="16"/>
                    <a:pt x="6" y="15"/>
                  </a:cubicBezTo>
                  <a:cubicBezTo>
                    <a:pt x="6" y="17"/>
                    <a:pt x="6" y="18"/>
                    <a:pt x="6" y="20"/>
                  </a:cubicBezTo>
                  <a:cubicBezTo>
                    <a:pt x="7" y="20"/>
                    <a:pt x="7" y="20"/>
                    <a:pt x="7" y="20"/>
                  </a:cubicBezTo>
                  <a:cubicBezTo>
                    <a:pt x="7" y="19"/>
                    <a:pt x="7" y="19"/>
                    <a:pt x="7" y="19"/>
                  </a:cubicBezTo>
                  <a:cubicBezTo>
                    <a:pt x="8" y="19"/>
                    <a:pt x="8" y="19"/>
                    <a:pt x="8" y="17"/>
                  </a:cubicBezTo>
                  <a:cubicBezTo>
                    <a:pt x="9" y="17"/>
                    <a:pt x="9" y="17"/>
                    <a:pt x="10" y="16"/>
                  </a:cubicBezTo>
                  <a:cubicBezTo>
                    <a:pt x="10" y="14"/>
                    <a:pt x="10" y="14"/>
                    <a:pt x="10" y="14"/>
                  </a:cubicBezTo>
                  <a:cubicBezTo>
                    <a:pt x="10" y="14"/>
                    <a:pt x="10" y="14"/>
                    <a:pt x="10" y="14"/>
                  </a:cubicBezTo>
                  <a:cubicBezTo>
                    <a:pt x="10" y="12"/>
                    <a:pt x="10" y="12"/>
                    <a:pt x="10" y="12"/>
                  </a:cubicBezTo>
                  <a:cubicBezTo>
                    <a:pt x="11" y="12"/>
                    <a:pt x="11" y="12"/>
                    <a:pt x="11" y="12"/>
                  </a:cubicBezTo>
                  <a:cubicBezTo>
                    <a:pt x="11" y="11"/>
                    <a:pt x="11" y="11"/>
                    <a:pt x="11" y="11"/>
                  </a:cubicBezTo>
                  <a:cubicBezTo>
                    <a:pt x="11" y="11"/>
                    <a:pt x="11" y="11"/>
                    <a:pt x="11" y="11"/>
                  </a:cubicBezTo>
                  <a:cubicBezTo>
                    <a:pt x="11" y="10"/>
                    <a:pt x="11" y="10"/>
                    <a:pt x="11" y="10"/>
                  </a:cubicBezTo>
                  <a:cubicBezTo>
                    <a:pt x="11" y="10"/>
                    <a:pt x="11" y="10"/>
                    <a:pt x="11" y="10"/>
                  </a:cubicBezTo>
                  <a:cubicBezTo>
                    <a:pt x="12" y="9"/>
                    <a:pt x="13" y="8"/>
                    <a:pt x="13" y="7"/>
                  </a:cubicBezTo>
                  <a:cubicBezTo>
                    <a:pt x="12" y="7"/>
                    <a:pt x="12" y="7"/>
                    <a:pt x="12" y="7"/>
                  </a:cubicBezTo>
                  <a:cubicBezTo>
                    <a:pt x="12" y="6"/>
                    <a:pt x="11" y="6"/>
                    <a:pt x="11" y="5"/>
                  </a:cubicBezTo>
                  <a:cubicBezTo>
                    <a:pt x="11" y="5"/>
                    <a:pt x="11" y="5"/>
                    <a:pt x="11" y="5"/>
                  </a:cubicBezTo>
                  <a:cubicBezTo>
                    <a:pt x="10" y="5"/>
                    <a:pt x="10" y="5"/>
                    <a:pt x="10" y="5"/>
                  </a:cubicBezTo>
                  <a:cubicBezTo>
                    <a:pt x="11" y="4"/>
                    <a:pt x="11" y="4"/>
                    <a:pt x="11" y="4"/>
                  </a:cubicBezTo>
                  <a:cubicBezTo>
                    <a:pt x="11" y="2"/>
                    <a:pt x="11" y="2"/>
                    <a:pt x="11" y="2"/>
                  </a:cubicBezTo>
                  <a:cubicBezTo>
                    <a:pt x="8" y="2"/>
                    <a:pt x="8" y="2"/>
                    <a:pt x="8" y="2"/>
                  </a:cubicBezTo>
                  <a:cubicBezTo>
                    <a:pt x="8" y="1"/>
                    <a:pt x="8" y="1"/>
                    <a:pt x="8" y="0"/>
                  </a:cubicBezTo>
                  <a:cubicBezTo>
                    <a:pt x="7" y="0"/>
                    <a:pt x="7" y="0"/>
                    <a:pt x="6" y="0"/>
                  </a:cubicBezTo>
                  <a:cubicBezTo>
                    <a:pt x="6" y="0"/>
                    <a:pt x="6" y="0"/>
                    <a:pt x="6" y="0"/>
                  </a:cubicBezTo>
                  <a:cubicBezTo>
                    <a:pt x="5" y="0"/>
                    <a:pt x="5" y="0"/>
                    <a:pt x="5" y="0"/>
                  </a:cubicBezTo>
                  <a:cubicBezTo>
                    <a:pt x="5" y="2"/>
                    <a:pt x="5" y="2"/>
                    <a:pt x="5" y="2"/>
                  </a:cubicBezTo>
                  <a:cubicBezTo>
                    <a:pt x="5" y="1"/>
                    <a:pt x="4" y="1"/>
                    <a:pt x="4" y="1"/>
                  </a:cubicBezTo>
                  <a:cubicBezTo>
                    <a:pt x="4" y="2"/>
                    <a:pt x="3" y="2"/>
                    <a:pt x="3" y="3"/>
                  </a:cubicBezTo>
                  <a:cubicBezTo>
                    <a:pt x="3" y="3"/>
                    <a:pt x="3" y="3"/>
                    <a:pt x="2" y="3"/>
                  </a:cubicBezTo>
                  <a:cubicBezTo>
                    <a:pt x="2" y="3"/>
                    <a:pt x="2" y="3"/>
                    <a:pt x="2" y="3"/>
                  </a:cubicBezTo>
                  <a:cubicBezTo>
                    <a:pt x="2" y="3"/>
                    <a:pt x="1" y="2"/>
                    <a:pt x="1" y="2"/>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85" name="PA-任意多边形 276"/>
            <p:cNvSpPr/>
            <p:nvPr>
              <p:custDataLst>
                <p:tags r:id="rId59"/>
              </p:custDataLst>
            </p:nvPr>
          </p:nvSpPr>
          <p:spPr bwMode="auto">
            <a:xfrm>
              <a:off x="5084919" y="3954677"/>
              <a:ext cx="37957" cy="52536"/>
            </a:xfrm>
            <a:custGeom>
              <a:avLst/>
              <a:gdLst/>
              <a:ahLst/>
              <a:cxnLst>
                <a:cxn ang="0">
                  <a:pos x="8" y="8"/>
                </a:cxn>
                <a:cxn ang="0">
                  <a:pos x="7" y="11"/>
                </a:cxn>
                <a:cxn ang="0">
                  <a:pos x="5" y="13"/>
                </a:cxn>
                <a:cxn ang="0">
                  <a:pos x="3" y="14"/>
                </a:cxn>
                <a:cxn ang="0">
                  <a:pos x="1" y="15"/>
                </a:cxn>
                <a:cxn ang="0">
                  <a:pos x="1" y="15"/>
                </a:cxn>
                <a:cxn ang="0">
                  <a:pos x="1" y="15"/>
                </a:cxn>
                <a:cxn ang="0">
                  <a:pos x="1" y="17"/>
                </a:cxn>
                <a:cxn ang="0">
                  <a:pos x="0" y="18"/>
                </a:cxn>
                <a:cxn ang="0">
                  <a:pos x="0" y="19"/>
                </a:cxn>
                <a:cxn ang="0">
                  <a:pos x="1" y="19"/>
                </a:cxn>
                <a:cxn ang="0">
                  <a:pos x="3" y="17"/>
                </a:cxn>
                <a:cxn ang="0">
                  <a:pos x="3" y="16"/>
                </a:cxn>
                <a:cxn ang="0">
                  <a:pos x="4" y="16"/>
                </a:cxn>
                <a:cxn ang="0">
                  <a:pos x="4" y="16"/>
                </a:cxn>
                <a:cxn ang="0">
                  <a:pos x="5" y="16"/>
                </a:cxn>
                <a:cxn ang="0">
                  <a:pos x="5" y="15"/>
                </a:cxn>
                <a:cxn ang="0">
                  <a:pos x="6" y="15"/>
                </a:cxn>
                <a:cxn ang="0">
                  <a:pos x="9" y="9"/>
                </a:cxn>
                <a:cxn ang="0">
                  <a:pos x="11" y="8"/>
                </a:cxn>
                <a:cxn ang="0">
                  <a:pos x="12" y="6"/>
                </a:cxn>
                <a:cxn ang="0">
                  <a:pos x="13" y="6"/>
                </a:cxn>
                <a:cxn ang="0">
                  <a:pos x="13" y="4"/>
                </a:cxn>
                <a:cxn ang="0">
                  <a:pos x="13" y="4"/>
                </a:cxn>
                <a:cxn ang="0">
                  <a:pos x="13" y="2"/>
                </a:cxn>
                <a:cxn ang="0">
                  <a:pos x="13" y="2"/>
                </a:cxn>
                <a:cxn ang="0">
                  <a:pos x="13" y="0"/>
                </a:cxn>
                <a:cxn ang="0">
                  <a:pos x="11" y="0"/>
                </a:cxn>
                <a:cxn ang="0">
                  <a:pos x="11" y="3"/>
                </a:cxn>
                <a:cxn ang="0">
                  <a:pos x="11" y="3"/>
                </a:cxn>
                <a:cxn ang="0">
                  <a:pos x="9" y="5"/>
                </a:cxn>
                <a:cxn ang="0">
                  <a:pos x="9" y="5"/>
                </a:cxn>
                <a:cxn ang="0">
                  <a:pos x="9" y="6"/>
                </a:cxn>
                <a:cxn ang="0">
                  <a:pos x="9" y="6"/>
                </a:cxn>
                <a:cxn ang="0">
                  <a:pos x="8" y="8"/>
                </a:cxn>
              </a:cxnLst>
              <a:rect l="0" t="0" r="r" b="b"/>
              <a:pathLst>
                <a:path w="13" h="19">
                  <a:moveTo>
                    <a:pt x="8" y="8"/>
                  </a:moveTo>
                  <a:cubicBezTo>
                    <a:pt x="8" y="8"/>
                    <a:pt x="7" y="10"/>
                    <a:pt x="7" y="11"/>
                  </a:cubicBezTo>
                  <a:cubicBezTo>
                    <a:pt x="6" y="12"/>
                    <a:pt x="5" y="11"/>
                    <a:pt x="5" y="13"/>
                  </a:cubicBezTo>
                  <a:cubicBezTo>
                    <a:pt x="4" y="13"/>
                    <a:pt x="4" y="13"/>
                    <a:pt x="3" y="14"/>
                  </a:cubicBezTo>
                  <a:cubicBezTo>
                    <a:pt x="2" y="15"/>
                    <a:pt x="3" y="14"/>
                    <a:pt x="1" y="15"/>
                  </a:cubicBezTo>
                  <a:cubicBezTo>
                    <a:pt x="1" y="15"/>
                    <a:pt x="1" y="15"/>
                    <a:pt x="1" y="15"/>
                  </a:cubicBezTo>
                  <a:cubicBezTo>
                    <a:pt x="1" y="15"/>
                    <a:pt x="1" y="15"/>
                    <a:pt x="1" y="15"/>
                  </a:cubicBezTo>
                  <a:cubicBezTo>
                    <a:pt x="1" y="16"/>
                    <a:pt x="1" y="16"/>
                    <a:pt x="1" y="17"/>
                  </a:cubicBezTo>
                  <a:cubicBezTo>
                    <a:pt x="0" y="18"/>
                    <a:pt x="0" y="18"/>
                    <a:pt x="0" y="18"/>
                  </a:cubicBezTo>
                  <a:cubicBezTo>
                    <a:pt x="0" y="19"/>
                    <a:pt x="0" y="19"/>
                    <a:pt x="0" y="19"/>
                  </a:cubicBezTo>
                  <a:cubicBezTo>
                    <a:pt x="1" y="19"/>
                    <a:pt x="1" y="19"/>
                    <a:pt x="1" y="19"/>
                  </a:cubicBezTo>
                  <a:cubicBezTo>
                    <a:pt x="1" y="17"/>
                    <a:pt x="2" y="18"/>
                    <a:pt x="3" y="17"/>
                  </a:cubicBezTo>
                  <a:cubicBezTo>
                    <a:pt x="3" y="16"/>
                    <a:pt x="3" y="16"/>
                    <a:pt x="3" y="16"/>
                  </a:cubicBezTo>
                  <a:cubicBezTo>
                    <a:pt x="4" y="16"/>
                    <a:pt x="4" y="16"/>
                    <a:pt x="4" y="16"/>
                  </a:cubicBezTo>
                  <a:cubicBezTo>
                    <a:pt x="4" y="16"/>
                    <a:pt x="4" y="16"/>
                    <a:pt x="4" y="16"/>
                  </a:cubicBezTo>
                  <a:cubicBezTo>
                    <a:pt x="5" y="16"/>
                    <a:pt x="5" y="16"/>
                    <a:pt x="5" y="16"/>
                  </a:cubicBezTo>
                  <a:cubicBezTo>
                    <a:pt x="5" y="15"/>
                    <a:pt x="5" y="15"/>
                    <a:pt x="5" y="15"/>
                  </a:cubicBezTo>
                  <a:cubicBezTo>
                    <a:pt x="6" y="15"/>
                    <a:pt x="6" y="15"/>
                    <a:pt x="6" y="15"/>
                  </a:cubicBezTo>
                  <a:cubicBezTo>
                    <a:pt x="7" y="14"/>
                    <a:pt x="9" y="10"/>
                    <a:pt x="9" y="9"/>
                  </a:cubicBezTo>
                  <a:cubicBezTo>
                    <a:pt x="10" y="9"/>
                    <a:pt x="10" y="8"/>
                    <a:pt x="11" y="8"/>
                  </a:cubicBezTo>
                  <a:cubicBezTo>
                    <a:pt x="11" y="7"/>
                    <a:pt x="12" y="7"/>
                    <a:pt x="12" y="6"/>
                  </a:cubicBezTo>
                  <a:cubicBezTo>
                    <a:pt x="12" y="6"/>
                    <a:pt x="13" y="6"/>
                    <a:pt x="13" y="6"/>
                  </a:cubicBezTo>
                  <a:cubicBezTo>
                    <a:pt x="13" y="4"/>
                    <a:pt x="13" y="4"/>
                    <a:pt x="13" y="4"/>
                  </a:cubicBezTo>
                  <a:cubicBezTo>
                    <a:pt x="13" y="4"/>
                    <a:pt x="13" y="4"/>
                    <a:pt x="13" y="4"/>
                  </a:cubicBezTo>
                  <a:cubicBezTo>
                    <a:pt x="13" y="2"/>
                    <a:pt x="13" y="2"/>
                    <a:pt x="13" y="2"/>
                  </a:cubicBezTo>
                  <a:cubicBezTo>
                    <a:pt x="13" y="2"/>
                    <a:pt x="13" y="2"/>
                    <a:pt x="13" y="2"/>
                  </a:cubicBezTo>
                  <a:cubicBezTo>
                    <a:pt x="13" y="2"/>
                    <a:pt x="13" y="1"/>
                    <a:pt x="13" y="0"/>
                  </a:cubicBezTo>
                  <a:cubicBezTo>
                    <a:pt x="12" y="0"/>
                    <a:pt x="12" y="0"/>
                    <a:pt x="11" y="0"/>
                  </a:cubicBezTo>
                  <a:cubicBezTo>
                    <a:pt x="11" y="3"/>
                    <a:pt x="11" y="3"/>
                    <a:pt x="11" y="3"/>
                  </a:cubicBezTo>
                  <a:cubicBezTo>
                    <a:pt x="11" y="3"/>
                    <a:pt x="11" y="3"/>
                    <a:pt x="11" y="3"/>
                  </a:cubicBezTo>
                  <a:cubicBezTo>
                    <a:pt x="10" y="4"/>
                    <a:pt x="10" y="4"/>
                    <a:pt x="9" y="5"/>
                  </a:cubicBezTo>
                  <a:cubicBezTo>
                    <a:pt x="9" y="5"/>
                    <a:pt x="9" y="5"/>
                    <a:pt x="9" y="5"/>
                  </a:cubicBezTo>
                  <a:cubicBezTo>
                    <a:pt x="9" y="6"/>
                    <a:pt x="9" y="6"/>
                    <a:pt x="9" y="6"/>
                  </a:cubicBezTo>
                  <a:cubicBezTo>
                    <a:pt x="9" y="6"/>
                    <a:pt x="9" y="6"/>
                    <a:pt x="9" y="6"/>
                  </a:cubicBezTo>
                  <a:cubicBezTo>
                    <a:pt x="9" y="7"/>
                    <a:pt x="9" y="7"/>
                    <a:pt x="8" y="8"/>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86" name="PA-任意多边形 277"/>
            <p:cNvSpPr/>
            <p:nvPr>
              <p:custDataLst>
                <p:tags r:id="rId60"/>
              </p:custDataLst>
            </p:nvPr>
          </p:nvSpPr>
          <p:spPr bwMode="auto">
            <a:xfrm>
              <a:off x="4957909" y="3799833"/>
              <a:ext cx="42338" cy="38711"/>
            </a:xfrm>
            <a:custGeom>
              <a:avLst/>
              <a:gdLst/>
              <a:ahLst/>
              <a:cxnLst>
                <a:cxn ang="0">
                  <a:pos x="5" y="12"/>
                </a:cxn>
                <a:cxn ang="0">
                  <a:pos x="5" y="14"/>
                </a:cxn>
                <a:cxn ang="0">
                  <a:pos x="6" y="14"/>
                </a:cxn>
                <a:cxn ang="0">
                  <a:pos x="6" y="13"/>
                </a:cxn>
                <a:cxn ang="0">
                  <a:pos x="7" y="13"/>
                </a:cxn>
                <a:cxn ang="0">
                  <a:pos x="7" y="12"/>
                </a:cxn>
                <a:cxn ang="0">
                  <a:pos x="9" y="12"/>
                </a:cxn>
                <a:cxn ang="0">
                  <a:pos x="10" y="11"/>
                </a:cxn>
                <a:cxn ang="0">
                  <a:pos x="11" y="11"/>
                </a:cxn>
                <a:cxn ang="0">
                  <a:pos x="11" y="10"/>
                </a:cxn>
                <a:cxn ang="0">
                  <a:pos x="12" y="10"/>
                </a:cxn>
                <a:cxn ang="0">
                  <a:pos x="12" y="8"/>
                </a:cxn>
                <a:cxn ang="0">
                  <a:pos x="12" y="8"/>
                </a:cxn>
                <a:cxn ang="0">
                  <a:pos x="13" y="7"/>
                </a:cxn>
                <a:cxn ang="0">
                  <a:pos x="13" y="7"/>
                </a:cxn>
                <a:cxn ang="0">
                  <a:pos x="13" y="4"/>
                </a:cxn>
                <a:cxn ang="0">
                  <a:pos x="13" y="4"/>
                </a:cxn>
                <a:cxn ang="0">
                  <a:pos x="14" y="3"/>
                </a:cxn>
                <a:cxn ang="0">
                  <a:pos x="13" y="1"/>
                </a:cxn>
                <a:cxn ang="0">
                  <a:pos x="13" y="0"/>
                </a:cxn>
                <a:cxn ang="0">
                  <a:pos x="9" y="1"/>
                </a:cxn>
                <a:cxn ang="0">
                  <a:pos x="9" y="1"/>
                </a:cxn>
                <a:cxn ang="0">
                  <a:pos x="7" y="2"/>
                </a:cxn>
                <a:cxn ang="0">
                  <a:pos x="7" y="2"/>
                </a:cxn>
                <a:cxn ang="0">
                  <a:pos x="4" y="3"/>
                </a:cxn>
                <a:cxn ang="0">
                  <a:pos x="4" y="4"/>
                </a:cxn>
                <a:cxn ang="0">
                  <a:pos x="3" y="5"/>
                </a:cxn>
                <a:cxn ang="0">
                  <a:pos x="2" y="6"/>
                </a:cxn>
                <a:cxn ang="0">
                  <a:pos x="1" y="6"/>
                </a:cxn>
                <a:cxn ang="0">
                  <a:pos x="0" y="6"/>
                </a:cxn>
                <a:cxn ang="0">
                  <a:pos x="1" y="10"/>
                </a:cxn>
                <a:cxn ang="0">
                  <a:pos x="3" y="12"/>
                </a:cxn>
                <a:cxn ang="0">
                  <a:pos x="3" y="12"/>
                </a:cxn>
                <a:cxn ang="0">
                  <a:pos x="5" y="12"/>
                </a:cxn>
              </a:cxnLst>
              <a:rect l="0" t="0" r="r" b="b"/>
              <a:pathLst>
                <a:path w="14" h="14">
                  <a:moveTo>
                    <a:pt x="5" y="12"/>
                  </a:moveTo>
                  <a:cubicBezTo>
                    <a:pt x="5" y="13"/>
                    <a:pt x="5" y="13"/>
                    <a:pt x="5" y="14"/>
                  </a:cubicBezTo>
                  <a:cubicBezTo>
                    <a:pt x="6" y="14"/>
                    <a:pt x="6" y="14"/>
                    <a:pt x="6" y="14"/>
                  </a:cubicBezTo>
                  <a:cubicBezTo>
                    <a:pt x="6" y="13"/>
                    <a:pt x="6" y="13"/>
                    <a:pt x="6" y="13"/>
                  </a:cubicBezTo>
                  <a:cubicBezTo>
                    <a:pt x="7" y="13"/>
                    <a:pt x="7" y="13"/>
                    <a:pt x="7" y="13"/>
                  </a:cubicBezTo>
                  <a:cubicBezTo>
                    <a:pt x="7" y="12"/>
                    <a:pt x="7" y="12"/>
                    <a:pt x="7" y="12"/>
                  </a:cubicBezTo>
                  <a:cubicBezTo>
                    <a:pt x="8" y="12"/>
                    <a:pt x="9" y="12"/>
                    <a:pt x="9" y="12"/>
                  </a:cubicBezTo>
                  <a:cubicBezTo>
                    <a:pt x="9" y="11"/>
                    <a:pt x="10" y="11"/>
                    <a:pt x="10" y="11"/>
                  </a:cubicBezTo>
                  <a:cubicBezTo>
                    <a:pt x="11" y="11"/>
                    <a:pt x="11" y="11"/>
                    <a:pt x="11" y="11"/>
                  </a:cubicBezTo>
                  <a:cubicBezTo>
                    <a:pt x="11" y="10"/>
                    <a:pt x="11" y="10"/>
                    <a:pt x="11" y="10"/>
                  </a:cubicBezTo>
                  <a:cubicBezTo>
                    <a:pt x="12" y="10"/>
                    <a:pt x="12" y="10"/>
                    <a:pt x="12" y="10"/>
                  </a:cubicBezTo>
                  <a:cubicBezTo>
                    <a:pt x="12" y="9"/>
                    <a:pt x="12" y="9"/>
                    <a:pt x="12" y="8"/>
                  </a:cubicBezTo>
                  <a:cubicBezTo>
                    <a:pt x="12" y="8"/>
                    <a:pt x="12" y="8"/>
                    <a:pt x="12" y="8"/>
                  </a:cubicBezTo>
                  <a:cubicBezTo>
                    <a:pt x="12" y="8"/>
                    <a:pt x="12" y="7"/>
                    <a:pt x="13" y="7"/>
                  </a:cubicBezTo>
                  <a:cubicBezTo>
                    <a:pt x="13" y="7"/>
                    <a:pt x="13" y="7"/>
                    <a:pt x="13" y="7"/>
                  </a:cubicBezTo>
                  <a:cubicBezTo>
                    <a:pt x="13" y="4"/>
                    <a:pt x="13" y="4"/>
                    <a:pt x="13" y="4"/>
                  </a:cubicBezTo>
                  <a:cubicBezTo>
                    <a:pt x="13" y="4"/>
                    <a:pt x="13" y="4"/>
                    <a:pt x="13" y="4"/>
                  </a:cubicBezTo>
                  <a:cubicBezTo>
                    <a:pt x="14" y="3"/>
                    <a:pt x="14" y="4"/>
                    <a:pt x="14" y="3"/>
                  </a:cubicBezTo>
                  <a:cubicBezTo>
                    <a:pt x="14" y="2"/>
                    <a:pt x="14" y="1"/>
                    <a:pt x="13" y="1"/>
                  </a:cubicBezTo>
                  <a:cubicBezTo>
                    <a:pt x="13" y="0"/>
                    <a:pt x="13" y="0"/>
                    <a:pt x="13" y="0"/>
                  </a:cubicBezTo>
                  <a:cubicBezTo>
                    <a:pt x="9" y="1"/>
                    <a:pt x="9" y="1"/>
                    <a:pt x="9" y="1"/>
                  </a:cubicBezTo>
                  <a:cubicBezTo>
                    <a:pt x="9" y="1"/>
                    <a:pt x="9" y="1"/>
                    <a:pt x="9" y="1"/>
                  </a:cubicBezTo>
                  <a:cubicBezTo>
                    <a:pt x="8" y="2"/>
                    <a:pt x="8" y="2"/>
                    <a:pt x="7" y="2"/>
                  </a:cubicBezTo>
                  <a:cubicBezTo>
                    <a:pt x="7" y="2"/>
                    <a:pt x="7" y="2"/>
                    <a:pt x="7" y="2"/>
                  </a:cubicBezTo>
                  <a:cubicBezTo>
                    <a:pt x="6" y="3"/>
                    <a:pt x="5" y="2"/>
                    <a:pt x="4" y="3"/>
                  </a:cubicBezTo>
                  <a:cubicBezTo>
                    <a:pt x="4" y="3"/>
                    <a:pt x="4" y="4"/>
                    <a:pt x="4" y="4"/>
                  </a:cubicBezTo>
                  <a:cubicBezTo>
                    <a:pt x="3" y="4"/>
                    <a:pt x="3" y="4"/>
                    <a:pt x="3" y="5"/>
                  </a:cubicBezTo>
                  <a:cubicBezTo>
                    <a:pt x="2" y="5"/>
                    <a:pt x="2" y="5"/>
                    <a:pt x="2" y="6"/>
                  </a:cubicBezTo>
                  <a:cubicBezTo>
                    <a:pt x="1" y="6"/>
                    <a:pt x="1" y="6"/>
                    <a:pt x="1" y="6"/>
                  </a:cubicBezTo>
                  <a:cubicBezTo>
                    <a:pt x="0" y="6"/>
                    <a:pt x="1" y="6"/>
                    <a:pt x="0" y="6"/>
                  </a:cubicBezTo>
                  <a:cubicBezTo>
                    <a:pt x="0" y="8"/>
                    <a:pt x="0" y="9"/>
                    <a:pt x="1" y="10"/>
                  </a:cubicBezTo>
                  <a:cubicBezTo>
                    <a:pt x="1" y="12"/>
                    <a:pt x="2" y="11"/>
                    <a:pt x="3" y="12"/>
                  </a:cubicBezTo>
                  <a:cubicBezTo>
                    <a:pt x="3" y="12"/>
                    <a:pt x="3" y="12"/>
                    <a:pt x="3" y="12"/>
                  </a:cubicBezTo>
                  <a:lnTo>
                    <a:pt x="5" y="12"/>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87" name="PA-任意多边形 278"/>
            <p:cNvSpPr/>
            <p:nvPr>
              <p:custDataLst>
                <p:tags r:id="rId61"/>
              </p:custDataLst>
            </p:nvPr>
          </p:nvSpPr>
          <p:spPr bwMode="auto">
            <a:xfrm>
              <a:off x="5295146" y="3390601"/>
              <a:ext cx="166428" cy="157609"/>
            </a:xfrm>
            <a:custGeom>
              <a:avLst/>
              <a:gdLst/>
              <a:ahLst/>
              <a:cxnLst>
                <a:cxn ang="0">
                  <a:pos x="7" y="49"/>
                </a:cxn>
                <a:cxn ang="0">
                  <a:pos x="1" y="49"/>
                </a:cxn>
                <a:cxn ang="0">
                  <a:pos x="0" y="52"/>
                </a:cxn>
                <a:cxn ang="0">
                  <a:pos x="8" y="51"/>
                </a:cxn>
                <a:cxn ang="0">
                  <a:pos x="11" y="51"/>
                </a:cxn>
                <a:cxn ang="0">
                  <a:pos x="14" y="49"/>
                </a:cxn>
                <a:cxn ang="0">
                  <a:pos x="17" y="49"/>
                </a:cxn>
                <a:cxn ang="0">
                  <a:pos x="18" y="48"/>
                </a:cxn>
                <a:cxn ang="0">
                  <a:pos x="23" y="49"/>
                </a:cxn>
                <a:cxn ang="0">
                  <a:pos x="21" y="53"/>
                </a:cxn>
                <a:cxn ang="0">
                  <a:pos x="22" y="55"/>
                </a:cxn>
                <a:cxn ang="0">
                  <a:pos x="26" y="55"/>
                </a:cxn>
                <a:cxn ang="0">
                  <a:pos x="28" y="53"/>
                </a:cxn>
                <a:cxn ang="0">
                  <a:pos x="30" y="50"/>
                </a:cxn>
                <a:cxn ang="0">
                  <a:pos x="31" y="49"/>
                </a:cxn>
                <a:cxn ang="0">
                  <a:pos x="32" y="50"/>
                </a:cxn>
                <a:cxn ang="0">
                  <a:pos x="36" y="50"/>
                </a:cxn>
                <a:cxn ang="0">
                  <a:pos x="41" y="50"/>
                </a:cxn>
                <a:cxn ang="0">
                  <a:pos x="43" y="46"/>
                </a:cxn>
                <a:cxn ang="0">
                  <a:pos x="46" y="47"/>
                </a:cxn>
                <a:cxn ang="0">
                  <a:pos x="46" y="44"/>
                </a:cxn>
                <a:cxn ang="0">
                  <a:pos x="48" y="41"/>
                </a:cxn>
                <a:cxn ang="0">
                  <a:pos x="48" y="43"/>
                </a:cxn>
                <a:cxn ang="0">
                  <a:pos x="52" y="42"/>
                </a:cxn>
                <a:cxn ang="0">
                  <a:pos x="49" y="39"/>
                </a:cxn>
                <a:cxn ang="0">
                  <a:pos x="50" y="37"/>
                </a:cxn>
                <a:cxn ang="0">
                  <a:pos x="50" y="35"/>
                </a:cxn>
                <a:cxn ang="0">
                  <a:pos x="51" y="34"/>
                </a:cxn>
                <a:cxn ang="0">
                  <a:pos x="51" y="31"/>
                </a:cxn>
                <a:cxn ang="0">
                  <a:pos x="52" y="29"/>
                </a:cxn>
                <a:cxn ang="0">
                  <a:pos x="54" y="21"/>
                </a:cxn>
                <a:cxn ang="0">
                  <a:pos x="56" y="15"/>
                </a:cxn>
                <a:cxn ang="0">
                  <a:pos x="56" y="8"/>
                </a:cxn>
                <a:cxn ang="0">
                  <a:pos x="55" y="7"/>
                </a:cxn>
                <a:cxn ang="0">
                  <a:pos x="54" y="4"/>
                </a:cxn>
                <a:cxn ang="0">
                  <a:pos x="51" y="2"/>
                </a:cxn>
                <a:cxn ang="0">
                  <a:pos x="50" y="0"/>
                </a:cxn>
                <a:cxn ang="0">
                  <a:pos x="48" y="5"/>
                </a:cxn>
                <a:cxn ang="0">
                  <a:pos x="47" y="6"/>
                </a:cxn>
                <a:cxn ang="0">
                  <a:pos x="45" y="11"/>
                </a:cxn>
                <a:cxn ang="0">
                  <a:pos x="47" y="15"/>
                </a:cxn>
                <a:cxn ang="0">
                  <a:pos x="46" y="16"/>
                </a:cxn>
                <a:cxn ang="0">
                  <a:pos x="44" y="21"/>
                </a:cxn>
                <a:cxn ang="0">
                  <a:pos x="43" y="22"/>
                </a:cxn>
                <a:cxn ang="0">
                  <a:pos x="41" y="25"/>
                </a:cxn>
                <a:cxn ang="0">
                  <a:pos x="38" y="29"/>
                </a:cxn>
                <a:cxn ang="0">
                  <a:pos x="37" y="31"/>
                </a:cxn>
                <a:cxn ang="0">
                  <a:pos x="33" y="32"/>
                </a:cxn>
                <a:cxn ang="0">
                  <a:pos x="33" y="33"/>
                </a:cxn>
                <a:cxn ang="0">
                  <a:pos x="30" y="33"/>
                </a:cxn>
                <a:cxn ang="0">
                  <a:pos x="29" y="32"/>
                </a:cxn>
                <a:cxn ang="0">
                  <a:pos x="32" y="28"/>
                </a:cxn>
                <a:cxn ang="0">
                  <a:pos x="28" y="34"/>
                </a:cxn>
                <a:cxn ang="0">
                  <a:pos x="27" y="38"/>
                </a:cxn>
                <a:cxn ang="0">
                  <a:pos x="26" y="41"/>
                </a:cxn>
                <a:cxn ang="0">
                  <a:pos x="24" y="43"/>
                </a:cxn>
                <a:cxn ang="0">
                  <a:pos x="18" y="42"/>
                </a:cxn>
                <a:cxn ang="0">
                  <a:pos x="14" y="44"/>
                </a:cxn>
                <a:cxn ang="0">
                  <a:pos x="10" y="44"/>
                </a:cxn>
              </a:cxnLst>
              <a:rect l="0" t="0" r="r" b="b"/>
              <a:pathLst>
                <a:path w="57" h="57">
                  <a:moveTo>
                    <a:pt x="10" y="44"/>
                  </a:moveTo>
                  <a:cubicBezTo>
                    <a:pt x="10" y="46"/>
                    <a:pt x="9" y="45"/>
                    <a:pt x="8" y="46"/>
                  </a:cubicBezTo>
                  <a:cubicBezTo>
                    <a:pt x="7" y="46"/>
                    <a:pt x="7" y="48"/>
                    <a:pt x="7" y="49"/>
                  </a:cubicBezTo>
                  <a:cubicBezTo>
                    <a:pt x="5" y="49"/>
                    <a:pt x="4" y="50"/>
                    <a:pt x="2" y="51"/>
                  </a:cubicBezTo>
                  <a:cubicBezTo>
                    <a:pt x="2" y="50"/>
                    <a:pt x="2" y="50"/>
                    <a:pt x="1" y="49"/>
                  </a:cubicBezTo>
                  <a:cubicBezTo>
                    <a:pt x="1" y="49"/>
                    <a:pt x="1" y="49"/>
                    <a:pt x="1" y="49"/>
                  </a:cubicBezTo>
                  <a:cubicBezTo>
                    <a:pt x="1" y="50"/>
                    <a:pt x="1" y="50"/>
                    <a:pt x="0" y="51"/>
                  </a:cubicBezTo>
                  <a:cubicBezTo>
                    <a:pt x="0" y="51"/>
                    <a:pt x="0" y="51"/>
                    <a:pt x="0" y="51"/>
                  </a:cubicBezTo>
                  <a:cubicBezTo>
                    <a:pt x="0" y="51"/>
                    <a:pt x="0" y="52"/>
                    <a:pt x="0" y="52"/>
                  </a:cubicBezTo>
                  <a:cubicBezTo>
                    <a:pt x="6" y="52"/>
                    <a:pt x="6" y="52"/>
                    <a:pt x="6" y="52"/>
                  </a:cubicBezTo>
                  <a:cubicBezTo>
                    <a:pt x="6" y="52"/>
                    <a:pt x="6" y="53"/>
                    <a:pt x="7" y="53"/>
                  </a:cubicBezTo>
                  <a:cubicBezTo>
                    <a:pt x="8" y="52"/>
                    <a:pt x="8" y="51"/>
                    <a:pt x="8" y="51"/>
                  </a:cubicBezTo>
                  <a:cubicBezTo>
                    <a:pt x="9" y="50"/>
                    <a:pt x="10" y="51"/>
                    <a:pt x="11" y="51"/>
                  </a:cubicBezTo>
                  <a:cubicBezTo>
                    <a:pt x="11" y="51"/>
                    <a:pt x="11" y="51"/>
                    <a:pt x="11" y="51"/>
                  </a:cubicBezTo>
                  <a:cubicBezTo>
                    <a:pt x="11" y="51"/>
                    <a:pt x="11" y="51"/>
                    <a:pt x="11" y="51"/>
                  </a:cubicBezTo>
                  <a:cubicBezTo>
                    <a:pt x="11" y="50"/>
                    <a:pt x="11" y="50"/>
                    <a:pt x="11" y="50"/>
                  </a:cubicBezTo>
                  <a:cubicBezTo>
                    <a:pt x="13" y="50"/>
                    <a:pt x="13" y="50"/>
                    <a:pt x="13" y="50"/>
                  </a:cubicBezTo>
                  <a:cubicBezTo>
                    <a:pt x="14" y="49"/>
                    <a:pt x="14" y="49"/>
                    <a:pt x="14" y="49"/>
                  </a:cubicBezTo>
                  <a:cubicBezTo>
                    <a:pt x="15" y="49"/>
                    <a:pt x="15" y="49"/>
                    <a:pt x="15" y="49"/>
                  </a:cubicBezTo>
                  <a:cubicBezTo>
                    <a:pt x="15" y="49"/>
                    <a:pt x="15" y="49"/>
                    <a:pt x="15" y="49"/>
                  </a:cubicBezTo>
                  <a:cubicBezTo>
                    <a:pt x="16" y="49"/>
                    <a:pt x="16" y="50"/>
                    <a:pt x="17" y="49"/>
                  </a:cubicBezTo>
                  <a:cubicBezTo>
                    <a:pt x="17" y="49"/>
                    <a:pt x="17" y="49"/>
                    <a:pt x="17" y="49"/>
                  </a:cubicBezTo>
                  <a:cubicBezTo>
                    <a:pt x="17" y="49"/>
                    <a:pt x="18" y="49"/>
                    <a:pt x="18" y="49"/>
                  </a:cubicBezTo>
                  <a:cubicBezTo>
                    <a:pt x="18" y="48"/>
                    <a:pt x="18" y="48"/>
                    <a:pt x="18" y="48"/>
                  </a:cubicBezTo>
                  <a:cubicBezTo>
                    <a:pt x="19" y="48"/>
                    <a:pt x="19" y="48"/>
                    <a:pt x="20" y="49"/>
                  </a:cubicBezTo>
                  <a:cubicBezTo>
                    <a:pt x="20" y="49"/>
                    <a:pt x="20" y="49"/>
                    <a:pt x="20" y="49"/>
                  </a:cubicBezTo>
                  <a:cubicBezTo>
                    <a:pt x="23" y="49"/>
                    <a:pt x="23" y="49"/>
                    <a:pt x="23" y="49"/>
                  </a:cubicBezTo>
                  <a:cubicBezTo>
                    <a:pt x="22" y="51"/>
                    <a:pt x="22" y="50"/>
                    <a:pt x="21" y="51"/>
                  </a:cubicBezTo>
                  <a:cubicBezTo>
                    <a:pt x="21" y="51"/>
                    <a:pt x="21" y="51"/>
                    <a:pt x="21" y="51"/>
                  </a:cubicBezTo>
                  <a:cubicBezTo>
                    <a:pt x="21" y="51"/>
                    <a:pt x="21" y="52"/>
                    <a:pt x="21" y="53"/>
                  </a:cubicBezTo>
                  <a:cubicBezTo>
                    <a:pt x="21" y="53"/>
                    <a:pt x="21" y="53"/>
                    <a:pt x="21" y="53"/>
                  </a:cubicBezTo>
                  <a:cubicBezTo>
                    <a:pt x="21" y="54"/>
                    <a:pt x="21" y="54"/>
                    <a:pt x="21" y="54"/>
                  </a:cubicBezTo>
                  <a:cubicBezTo>
                    <a:pt x="21" y="54"/>
                    <a:pt x="21" y="55"/>
                    <a:pt x="22" y="55"/>
                  </a:cubicBezTo>
                  <a:cubicBezTo>
                    <a:pt x="22" y="56"/>
                    <a:pt x="22" y="56"/>
                    <a:pt x="22" y="56"/>
                  </a:cubicBezTo>
                  <a:cubicBezTo>
                    <a:pt x="22" y="56"/>
                    <a:pt x="22" y="56"/>
                    <a:pt x="23" y="57"/>
                  </a:cubicBezTo>
                  <a:cubicBezTo>
                    <a:pt x="25" y="56"/>
                    <a:pt x="25" y="56"/>
                    <a:pt x="26" y="55"/>
                  </a:cubicBezTo>
                  <a:cubicBezTo>
                    <a:pt x="27" y="55"/>
                    <a:pt x="27" y="55"/>
                    <a:pt x="27" y="55"/>
                  </a:cubicBezTo>
                  <a:cubicBezTo>
                    <a:pt x="27" y="54"/>
                    <a:pt x="27" y="54"/>
                    <a:pt x="27" y="53"/>
                  </a:cubicBezTo>
                  <a:cubicBezTo>
                    <a:pt x="28" y="53"/>
                    <a:pt x="28" y="53"/>
                    <a:pt x="28" y="53"/>
                  </a:cubicBezTo>
                  <a:cubicBezTo>
                    <a:pt x="29" y="53"/>
                    <a:pt x="29" y="52"/>
                    <a:pt x="29" y="52"/>
                  </a:cubicBezTo>
                  <a:cubicBezTo>
                    <a:pt x="30" y="52"/>
                    <a:pt x="30" y="52"/>
                    <a:pt x="30" y="52"/>
                  </a:cubicBezTo>
                  <a:cubicBezTo>
                    <a:pt x="30" y="51"/>
                    <a:pt x="30" y="51"/>
                    <a:pt x="30" y="50"/>
                  </a:cubicBezTo>
                  <a:cubicBezTo>
                    <a:pt x="29" y="50"/>
                    <a:pt x="29" y="50"/>
                    <a:pt x="29" y="50"/>
                  </a:cubicBezTo>
                  <a:cubicBezTo>
                    <a:pt x="29" y="49"/>
                    <a:pt x="29" y="49"/>
                    <a:pt x="29" y="49"/>
                  </a:cubicBezTo>
                  <a:cubicBezTo>
                    <a:pt x="31" y="49"/>
                    <a:pt x="31" y="49"/>
                    <a:pt x="31" y="49"/>
                  </a:cubicBezTo>
                  <a:cubicBezTo>
                    <a:pt x="31" y="48"/>
                    <a:pt x="31" y="48"/>
                    <a:pt x="31" y="48"/>
                  </a:cubicBezTo>
                  <a:cubicBezTo>
                    <a:pt x="32" y="48"/>
                    <a:pt x="33" y="48"/>
                    <a:pt x="33" y="49"/>
                  </a:cubicBezTo>
                  <a:cubicBezTo>
                    <a:pt x="33" y="50"/>
                    <a:pt x="33" y="49"/>
                    <a:pt x="32" y="50"/>
                  </a:cubicBezTo>
                  <a:cubicBezTo>
                    <a:pt x="33" y="51"/>
                    <a:pt x="33" y="51"/>
                    <a:pt x="33" y="51"/>
                  </a:cubicBezTo>
                  <a:cubicBezTo>
                    <a:pt x="35" y="50"/>
                    <a:pt x="34" y="50"/>
                    <a:pt x="35" y="49"/>
                  </a:cubicBezTo>
                  <a:cubicBezTo>
                    <a:pt x="36" y="49"/>
                    <a:pt x="35" y="49"/>
                    <a:pt x="36" y="50"/>
                  </a:cubicBezTo>
                  <a:cubicBezTo>
                    <a:pt x="38" y="50"/>
                    <a:pt x="38" y="50"/>
                    <a:pt x="39" y="49"/>
                  </a:cubicBezTo>
                  <a:cubicBezTo>
                    <a:pt x="40" y="48"/>
                    <a:pt x="40" y="48"/>
                    <a:pt x="41" y="47"/>
                  </a:cubicBezTo>
                  <a:cubicBezTo>
                    <a:pt x="41" y="50"/>
                    <a:pt x="41" y="50"/>
                    <a:pt x="41" y="50"/>
                  </a:cubicBezTo>
                  <a:cubicBezTo>
                    <a:pt x="42" y="50"/>
                    <a:pt x="42" y="50"/>
                    <a:pt x="42" y="50"/>
                  </a:cubicBezTo>
                  <a:cubicBezTo>
                    <a:pt x="42" y="51"/>
                    <a:pt x="42" y="50"/>
                    <a:pt x="43" y="51"/>
                  </a:cubicBezTo>
                  <a:cubicBezTo>
                    <a:pt x="43" y="49"/>
                    <a:pt x="43" y="48"/>
                    <a:pt x="43" y="46"/>
                  </a:cubicBezTo>
                  <a:cubicBezTo>
                    <a:pt x="44" y="46"/>
                    <a:pt x="43" y="46"/>
                    <a:pt x="44" y="46"/>
                  </a:cubicBezTo>
                  <a:cubicBezTo>
                    <a:pt x="45" y="46"/>
                    <a:pt x="45" y="46"/>
                    <a:pt x="45" y="47"/>
                  </a:cubicBezTo>
                  <a:cubicBezTo>
                    <a:pt x="46" y="47"/>
                    <a:pt x="46" y="47"/>
                    <a:pt x="46" y="47"/>
                  </a:cubicBezTo>
                  <a:cubicBezTo>
                    <a:pt x="46" y="46"/>
                    <a:pt x="46" y="46"/>
                    <a:pt x="46" y="45"/>
                  </a:cubicBezTo>
                  <a:cubicBezTo>
                    <a:pt x="46" y="45"/>
                    <a:pt x="46" y="45"/>
                    <a:pt x="46" y="45"/>
                  </a:cubicBezTo>
                  <a:cubicBezTo>
                    <a:pt x="46" y="44"/>
                    <a:pt x="46" y="44"/>
                    <a:pt x="46" y="44"/>
                  </a:cubicBezTo>
                  <a:cubicBezTo>
                    <a:pt x="46" y="44"/>
                    <a:pt x="46" y="44"/>
                    <a:pt x="46" y="44"/>
                  </a:cubicBezTo>
                  <a:cubicBezTo>
                    <a:pt x="46" y="43"/>
                    <a:pt x="46" y="42"/>
                    <a:pt x="47" y="41"/>
                  </a:cubicBezTo>
                  <a:cubicBezTo>
                    <a:pt x="47" y="41"/>
                    <a:pt x="48" y="41"/>
                    <a:pt x="48" y="41"/>
                  </a:cubicBezTo>
                  <a:cubicBezTo>
                    <a:pt x="48" y="41"/>
                    <a:pt x="48" y="41"/>
                    <a:pt x="48" y="41"/>
                  </a:cubicBezTo>
                  <a:cubicBezTo>
                    <a:pt x="49" y="41"/>
                    <a:pt x="49" y="41"/>
                    <a:pt x="49" y="41"/>
                  </a:cubicBezTo>
                  <a:cubicBezTo>
                    <a:pt x="48" y="43"/>
                    <a:pt x="48" y="43"/>
                    <a:pt x="48" y="43"/>
                  </a:cubicBezTo>
                  <a:cubicBezTo>
                    <a:pt x="47" y="43"/>
                    <a:pt x="47" y="43"/>
                    <a:pt x="47" y="43"/>
                  </a:cubicBezTo>
                  <a:cubicBezTo>
                    <a:pt x="47" y="45"/>
                    <a:pt x="47" y="46"/>
                    <a:pt x="47" y="47"/>
                  </a:cubicBezTo>
                  <a:cubicBezTo>
                    <a:pt x="50" y="47"/>
                    <a:pt x="50" y="43"/>
                    <a:pt x="52" y="42"/>
                  </a:cubicBezTo>
                  <a:cubicBezTo>
                    <a:pt x="52" y="41"/>
                    <a:pt x="52" y="41"/>
                    <a:pt x="52" y="41"/>
                  </a:cubicBezTo>
                  <a:cubicBezTo>
                    <a:pt x="51" y="40"/>
                    <a:pt x="50" y="40"/>
                    <a:pt x="49" y="40"/>
                  </a:cubicBezTo>
                  <a:cubicBezTo>
                    <a:pt x="49" y="39"/>
                    <a:pt x="49" y="39"/>
                    <a:pt x="49" y="39"/>
                  </a:cubicBezTo>
                  <a:cubicBezTo>
                    <a:pt x="50" y="39"/>
                    <a:pt x="50" y="39"/>
                    <a:pt x="51" y="39"/>
                  </a:cubicBezTo>
                  <a:cubicBezTo>
                    <a:pt x="51" y="37"/>
                    <a:pt x="51" y="37"/>
                    <a:pt x="51" y="37"/>
                  </a:cubicBezTo>
                  <a:cubicBezTo>
                    <a:pt x="50" y="37"/>
                    <a:pt x="50" y="37"/>
                    <a:pt x="50" y="37"/>
                  </a:cubicBezTo>
                  <a:cubicBezTo>
                    <a:pt x="50" y="35"/>
                    <a:pt x="50" y="35"/>
                    <a:pt x="50" y="35"/>
                  </a:cubicBezTo>
                  <a:cubicBezTo>
                    <a:pt x="50" y="35"/>
                    <a:pt x="50" y="35"/>
                    <a:pt x="50" y="35"/>
                  </a:cubicBezTo>
                  <a:cubicBezTo>
                    <a:pt x="50" y="35"/>
                    <a:pt x="50" y="35"/>
                    <a:pt x="50" y="35"/>
                  </a:cubicBezTo>
                  <a:cubicBezTo>
                    <a:pt x="50" y="35"/>
                    <a:pt x="50" y="35"/>
                    <a:pt x="50" y="35"/>
                  </a:cubicBezTo>
                  <a:cubicBezTo>
                    <a:pt x="50" y="34"/>
                    <a:pt x="50" y="34"/>
                    <a:pt x="50" y="34"/>
                  </a:cubicBezTo>
                  <a:cubicBezTo>
                    <a:pt x="51" y="34"/>
                    <a:pt x="51" y="34"/>
                    <a:pt x="51" y="34"/>
                  </a:cubicBezTo>
                  <a:cubicBezTo>
                    <a:pt x="51" y="32"/>
                    <a:pt x="51" y="32"/>
                    <a:pt x="51" y="32"/>
                  </a:cubicBezTo>
                  <a:cubicBezTo>
                    <a:pt x="51" y="32"/>
                    <a:pt x="51" y="32"/>
                    <a:pt x="51" y="32"/>
                  </a:cubicBezTo>
                  <a:cubicBezTo>
                    <a:pt x="51" y="31"/>
                    <a:pt x="51" y="31"/>
                    <a:pt x="51" y="31"/>
                  </a:cubicBezTo>
                  <a:cubicBezTo>
                    <a:pt x="51" y="31"/>
                    <a:pt x="51" y="31"/>
                    <a:pt x="51" y="31"/>
                  </a:cubicBezTo>
                  <a:cubicBezTo>
                    <a:pt x="51" y="29"/>
                    <a:pt x="51" y="29"/>
                    <a:pt x="51" y="29"/>
                  </a:cubicBezTo>
                  <a:cubicBezTo>
                    <a:pt x="52" y="29"/>
                    <a:pt x="52" y="29"/>
                    <a:pt x="52" y="29"/>
                  </a:cubicBezTo>
                  <a:cubicBezTo>
                    <a:pt x="52" y="29"/>
                    <a:pt x="51" y="29"/>
                    <a:pt x="51" y="28"/>
                  </a:cubicBezTo>
                  <a:cubicBezTo>
                    <a:pt x="51" y="25"/>
                    <a:pt x="52" y="23"/>
                    <a:pt x="52" y="21"/>
                  </a:cubicBezTo>
                  <a:cubicBezTo>
                    <a:pt x="54" y="21"/>
                    <a:pt x="54" y="21"/>
                    <a:pt x="54" y="21"/>
                  </a:cubicBezTo>
                  <a:cubicBezTo>
                    <a:pt x="54" y="20"/>
                    <a:pt x="54" y="20"/>
                    <a:pt x="54" y="19"/>
                  </a:cubicBezTo>
                  <a:cubicBezTo>
                    <a:pt x="54" y="19"/>
                    <a:pt x="55" y="18"/>
                    <a:pt x="55" y="18"/>
                  </a:cubicBezTo>
                  <a:cubicBezTo>
                    <a:pt x="55" y="16"/>
                    <a:pt x="56" y="17"/>
                    <a:pt x="56" y="15"/>
                  </a:cubicBezTo>
                  <a:cubicBezTo>
                    <a:pt x="56" y="15"/>
                    <a:pt x="56" y="15"/>
                    <a:pt x="56" y="15"/>
                  </a:cubicBezTo>
                  <a:cubicBezTo>
                    <a:pt x="57" y="15"/>
                    <a:pt x="57" y="15"/>
                    <a:pt x="57" y="15"/>
                  </a:cubicBezTo>
                  <a:cubicBezTo>
                    <a:pt x="57" y="13"/>
                    <a:pt x="57" y="10"/>
                    <a:pt x="56" y="8"/>
                  </a:cubicBezTo>
                  <a:cubicBezTo>
                    <a:pt x="56" y="8"/>
                    <a:pt x="56" y="8"/>
                    <a:pt x="56" y="8"/>
                  </a:cubicBezTo>
                  <a:cubicBezTo>
                    <a:pt x="56" y="7"/>
                    <a:pt x="56" y="7"/>
                    <a:pt x="56" y="7"/>
                  </a:cubicBezTo>
                  <a:cubicBezTo>
                    <a:pt x="55" y="7"/>
                    <a:pt x="55" y="7"/>
                    <a:pt x="55" y="7"/>
                  </a:cubicBezTo>
                  <a:cubicBezTo>
                    <a:pt x="55" y="6"/>
                    <a:pt x="55" y="6"/>
                    <a:pt x="55" y="6"/>
                  </a:cubicBezTo>
                  <a:cubicBezTo>
                    <a:pt x="55" y="6"/>
                    <a:pt x="55" y="6"/>
                    <a:pt x="55" y="6"/>
                  </a:cubicBezTo>
                  <a:cubicBezTo>
                    <a:pt x="54" y="5"/>
                    <a:pt x="55" y="4"/>
                    <a:pt x="54" y="4"/>
                  </a:cubicBezTo>
                  <a:cubicBezTo>
                    <a:pt x="54" y="3"/>
                    <a:pt x="54" y="3"/>
                    <a:pt x="54" y="3"/>
                  </a:cubicBezTo>
                  <a:cubicBezTo>
                    <a:pt x="53" y="3"/>
                    <a:pt x="52" y="3"/>
                    <a:pt x="51" y="3"/>
                  </a:cubicBezTo>
                  <a:cubicBezTo>
                    <a:pt x="51" y="2"/>
                    <a:pt x="51" y="2"/>
                    <a:pt x="51" y="2"/>
                  </a:cubicBezTo>
                  <a:cubicBezTo>
                    <a:pt x="51" y="2"/>
                    <a:pt x="51" y="2"/>
                    <a:pt x="51" y="2"/>
                  </a:cubicBezTo>
                  <a:cubicBezTo>
                    <a:pt x="51" y="1"/>
                    <a:pt x="51" y="1"/>
                    <a:pt x="50" y="1"/>
                  </a:cubicBezTo>
                  <a:cubicBezTo>
                    <a:pt x="50" y="0"/>
                    <a:pt x="50" y="0"/>
                    <a:pt x="50" y="0"/>
                  </a:cubicBezTo>
                  <a:cubicBezTo>
                    <a:pt x="50" y="1"/>
                    <a:pt x="50" y="1"/>
                    <a:pt x="49" y="1"/>
                  </a:cubicBezTo>
                  <a:cubicBezTo>
                    <a:pt x="49" y="2"/>
                    <a:pt x="49" y="3"/>
                    <a:pt x="48" y="4"/>
                  </a:cubicBezTo>
                  <a:cubicBezTo>
                    <a:pt x="48" y="5"/>
                    <a:pt x="48" y="5"/>
                    <a:pt x="48" y="5"/>
                  </a:cubicBezTo>
                  <a:cubicBezTo>
                    <a:pt x="47" y="5"/>
                    <a:pt x="47" y="5"/>
                    <a:pt x="47" y="5"/>
                  </a:cubicBezTo>
                  <a:cubicBezTo>
                    <a:pt x="46" y="5"/>
                    <a:pt x="46" y="6"/>
                    <a:pt x="46" y="6"/>
                  </a:cubicBezTo>
                  <a:cubicBezTo>
                    <a:pt x="47" y="6"/>
                    <a:pt x="47" y="6"/>
                    <a:pt x="47" y="6"/>
                  </a:cubicBezTo>
                  <a:cubicBezTo>
                    <a:pt x="47" y="10"/>
                    <a:pt x="47" y="10"/>
                    <a:pt x="45" y="11"/>
                  </a:cubicBezTo>
                  <a:cubicBezTo>
                    <a:pt x="45" y="11"/>
                    <a:pt x="45" y="11"/>
                    <a:pt x="45" y="11"/>
                  </a:cubicBezTo>
                  <a:cubicBezTo>
                    <a:pt x="45" y="11"/>
                    <a:pt x="45" y="11"/>
                    <a:pt x="45" y="11"/>
                  </a:cubicBezTo>
                  <a:cubicBezTo>
                    <a:pt x="45" y="12"/>
                    <a:pt x="45" y="12"/>
                    <a:pt x="45" y="12"/>
                  </a:cubicBezTo>
                  <a:cubicBezTo>
                    <a:pt x="46" y="12"/>
                    <a:pt x="46" y="11"/>
                    <a:pt x="47" y="11"/>
                  </a:cubicBezTo>
                  <a:cubicBezTo>
                    <a:pt x="47" y="12"/>
                    <a:pt x="47" y="14"/>
                    <a:pt x="47" y="15"/>
                  </a:cubicBezTo>
                  <a:cubicBezTo>
                    <a:pt x="46" y="15"/>
                    <a:pt x="46" y="15"/>
                    <a:pt x="46" y="15"/>
                  </a:cubicBezTo>
                  <a:cubicBezTo>
                    <a:pt x="46" y="16"/>
                    <a:pt x="46" y="16"/>
                    <a:pt x="46" y="16"/>
                  </a:cubicBezTo>
                  <a:cubicBezTo>
                    <a:pt x="46" y="16"/>
                    <a:pt x="46" y="16"/>
                    <a:pt x="46" y="16"/>
                  </a:cubicBezTo>
                  <a:cubicBezTo>
                    <a:pt x="46" y="17"/>
                    <a:pt x="45" y="18"/>
                    <a:pt x="45" y="19"/>
                  </a:cubicBezTo>
                  <a:cubicBezTo>
                    <a:pt x="44" y="20"/>
                    <a:pt x="44" y="20"/>
                    <a:pt x="44" y="20"/>
                  </a:cubicBezTo>
                  <a:cubicBezTo>
                    <a:pt x="44" y="21"/>
                    <a:pt x="44" y="21"/>
                    <a:pt x="44" y="21"/>
                  </a:cubicBezTo>
                  <a:cubicBezTo>
                    <a:pt x="44" y="21"/>
                    <a:pt x="44" y="21"/>
                    <a:pt x="44" y="21"/>
                  </a:cubicBezTo>
                  <a:cubicBezTo>
                    <a:pt x="44" y="22"/>
                    <a:pt x="44" y="22"/>
                    <a:pt x="44" y="22"/>
                  </a:cubicBezTo>
                  <a:cubicBezTo>
                    <a:pt x="43" y="22"/>
                    <a:pt x="43" y="22"/>
                    <a:pt x="43" y="22"/>
                  </a:cubicBezTo>
                  <a:cubicBezTo>
                    <a:pt x="43" y="23"/>
                    <a:pt x="43" y="23"/>
                    <a:pt x="43" y="23"/>
                  </a:cubicBezTo>
                  <a:cubicBezTo>
                    <a:pt x="43" y="23"/>
                    <a:pt x="42" y="24"/>
                    <a:pt x="41" y="25"/>
                  </a:cubicBezTo>
                  <a:cubicBezTo>
                    <a:pt x="41" y="25"/>
                    <a:pt x="41" y="25"/>
                    <a:pt x="41" y="25"/>
                  </a:cubicBezTo>
                  <a:cubicBezTo>
                    <a:pt x="40" y="26"/>
                    <a:pt x="39" y="27"/>
                    <a:pt x="38" y="27"/>
                  </a:cubicBezTo>
                  <a:cubicBezTo>
                    <a:pt x="38" y="29"/>
                    <a:pt x="38" y="29"/>
                    <a:pt x="38" y="29"/>
                  </a:cubicBezTo>
                  <a:cubicBezTo>
                    <a:pt x="38" y="29"/>
                    <a:pt x="38" y="29"/>
                    <a:pt x="38" y="29"/>
                  </a:cubicBezTo>
                  <a:cubicBezTo>
                    <a:pt x="38" y="30"/>
                    <a:pt x="38" y="30"/>
                    <a:pt x="38" y="30"/>
                  </a:cubicBezTo>
                  <a:cubicBezTo>
                    <a:pt x="37" y="30"/>
                    <a:pt x="37" y="30"/>
                    <a:pt x="37" y="30"/>
                  </a:cubicBezTo>
                  <a:cubicBezTo>
                    <a:pt x="37" y="31"/>
                    <a:pt x="37" y="31"/>
                    <a:pt x="37" y="31"/>
                  </a:cubicBezTo>
                  <a:cubicBezTo>
                    <a:pt x="35" y="31"/>
                    <a:pt x="35" y="31"/>
                    <a:pt x="35" y="31"/>
                  </a:cubicBezTo>
                  <a:cubicBezTo>
                    <a:pt x="35" y="32"/>
                    <a:pt x="35" y="32"/>
                    <a:pt x="35" y="32"/>
                  </a:cubicBezTo>
                  <a:cubicBezTo>
                    <a:pt x="34" y="32"/>
                    <a:pt x="34" y="32"/>
                    <a:pt x="33" y="32"/>
                  </a:cubicBezTo>
                  <a:cubicBezTo>
                    <a:pt x="33" y="33"/>
                    <a:pt x="33" y="33"/>
                    <a:pt x="33" y="33"/>
                  </a:cubicBezTo>
                  <a:cubicBezTo>
                    <a:pt x="33" y="33"/>
                    <a:pt x="33" y="33"/>
                    <a:pt x="33" y="33"/>
                  </a:cubicBezTo>
                  <a:cubicBezTo>
                    <a:pt x="33" y="33"/>
                    <a:pt x="33" y="33"/>
                    <a:pt x="33" y="33"/>
                  </a:cubicBezTo>
                  <a:cubicBezTo>
                    <a:pt x="33" y="33"/>
                    <a:pt x="32" y="34"/>
                    <a:pt x="32" y="34"/>
                  </a:cubicBezTo>
                  <a:cubicBezTo>
                    <a:pt x="31" y="34"/>
                    <a:pt x="32" y="34"/>
                    <a:pt x="31" y="34"/>
                  </a:cubicBezTo>
                  <a:cubicBezTo>
                    <a:pt x="31" y="34"/>
                    <a:pt x="30" y="34"/>
                    <a:pt x="30" y="33"/>
                  </a:cubicBezTo>
                  <a:cubicBezTo>
                    <a:pt x="30" y="33"/>
                    <a:pt x="30" y="33"/>
                    <a:pt x="30" y="33"/>
                  </a:cubicBezTo>
                  <a:cubicBezTo>
                    <a:pt x="30" y="32"/>
                    <a:pt x="30" y="32"/>
                    <a:pt x="30" y="32"/>
                  </a:cubicBezTo>
                  <a:cubicBezTo>
                    <a:pt x="29" y="32"/>
                    <a:pt x="29" y="32"/>
                    <a:pt x="29" y="32"/>
                  </a:cubicBezTo>
                  <a:cubicBezTo>
                    <a:pt x="29" y="31"/>
                    <a:pt x="29" y="31"/>
                    <a:pt x="29" y="31"/>
                  </a:cubicBezTo>
                  <a:cubicBezTo>
                    <a:pt x="30" y="31"/>
                    <a:pt x="30" y="31"/>
                    <a:pt x="31" y="31"/>
                  </a:cubicBezTo>
                  <a:cubicBezTo>
                    <a:pt x="31" y="30"/>
                    <a:pt x="32" y="29"/>
                    <a:pt x="32" y="28"/>
                  </a:cubicBezTo>
                  <a:cubicBezTo>
                    <a:pt x="30" y="28"/>
                    <a:pt x="30" y="30"/>
                    <a:pt x="28" y="31"/>
                  </a:cubicBezTo>
                  <a:cubicBezTo>
                    <a:pt x="28" y="34"/>
                    <a:pt x="28" y="34"/>
                    <a:pt x="28" y="34"/>
                  </a:cubicBezTo>
                  <a:cubicBezTo>
                    <a:pt x="28" y="34"/>
                    <a:pt x="28" y="34"/>
                    <a:pt x="28" y="34"/>
                  </a:cubicBezTo>
                  <a:cubicBezTo>
                    <a:pt x="28" y="35"/>
                    <a:pt x="28" y="35"/>
                    <a:pt x="27" y="36"/>
                  </a:cubicBezTo>
                  <a:cubicBezTo>
                    <a:pt x="27" y="36"/>
                    <a:pt x="27" y="36"/>
                    <a:pt x="27" y="36"/>
                  </a:cubicBezTo>
                  <a:cubicBezTo>
                    <a:pt x="27" y="36"/>
                    <a:pt x="27" y="37"/>
                    <a:pt x="27" y="38"/>
                  </a:cubicBezTo>
                  <a:cubicBezTo>
                    <a:pt x="26" y="38"/>
                    <a:pt x="26" y="38"/>
                    <a:pt x="26" y="38"/>
                  </a:cubicBezTo>
                  <a:cubicBezTo>
                    <a:pt x="26" y="41"/>
                    <a:pt x="26" y="41"/>
                    <a:pt x="26" y="41"/>
                  </a:cubicBezTo>
                  <a:cubicBezTo>
                    <a:pt x="26" y="41"/>
                    <a:pt x="26" y="41"/>
                    <a:pt x="26" y="41"/>
                  </a:cubicBezTo>
                  <a:cubicBezTo>
                    <a:pt x="26" y="41"/>
                    <a:pt x="26" y="41"/>
                    <a:pt x="26" y="41"/>
                  </a:cubicBezTo>
                  <a:cubicBezTo>
                    <a:pt x="26" y="41"/>
                    <a:pt x="25" y="42"/>
                    <a:pt x="25" y="42"/>
                  </a:cubicBezTo>
                  <a:cubicBezTo>
                    <a:pt x="24" y="43"/>
                    <a:pt x="24" y="43"/>
                    <a:pt x="24" y="43"/>
                  </a:cubicBezTo>
                  <a:cubicBezTo>
                    <a:pt x="23" y="43"/>
                    <a:pt x="23" y="43"/>
                    <a:pt x="21" y="43"/>
                  </a:cubicBezTo>
                  <a:cubicBezTo>
                    <a:pt x="21" y="42"/>
                    <a:pt x="21" y="42"/>
                    <a:pt x="21" y="42"/>
                  </a:cubicBezTo>
                  <a:cubicBezTo>
                    <a:pt x="20" y="42"/>
                    <a:pt x="19" y="41"/>
                    <a:pt x="18" y="42"/>
                  </a:cubicBezTo>
                  <a:cubicBezTo>
                    <a:pt x="18" y="43"/>
                    <a:pt x="17" y="43"/>
                    <a:pt x="17" y="43"/>
                  </a:cubicBezTo>
                  <a:cubicBezTo>
                    <a:pt x="14" y="43"/>
                    <a:pt x="14" y="43"/>
                    <a:pt x="14" y="43"/>
                  </a:cubicBezTo>
                  <a:cubicBezTo>
                    <a:pt x="14" y="44"/>
                    <a:pt x="14" y="44"/>
                    <a:pt x="14" y="44"/>
                  </a:cubicBezTo>
                  <a:cubicBezTo>
                    <a:pt x="14" y="44"/>
                    <a:pt x="13" y="45"/>
                    <a:pt x="12" y="45"/>
                  </a:cubicBezTo>
                  <a:cubicBezTo>
                    <a:pt x="12" y="43"/>
                    <a:pt x="12" y="43"/>
                    <a:pt x="12" y="43"/>
                  </a:cubicBezTo>
                  <a:cubicBezTo>
                    <a:pt x="11" y="43"/>
                    <a:pt x="11" y="44"/>
                    <a:pt x="10" y="44"/>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88" name="PA-任意多边形 279"/>
            <p:cNvSpPr/>
            <p:nvPr>
              <p:custDataLst>
                <p:tags r:id="rId62"/>
              </p:custDataLst>
            </p:nvPr>
          </p:nvSpPr>
          <p:spPr bwMode="auto">
            <a:xfrm>
              <a:off x="5134557" y="3697525"/>
              <a:ext cx="29198" cy="58067"/>
            </a:xfrm>
            <a:custGeom>
              <a:avLst/>
              <a:gdLst/>
              <a:ahLst/>
              <a:cxnLst>
                <a:cxn ang="0">
                  <a:pos x="2" y="10"/>
                </a:cxn>
                <a:cxn ang="0">
                  <a:pos x="1" y="11"/>
                </a:cxn>
                <a:cxn ang="0">
                  <a:pos x="1" y="13"/>
                </a:cxn>
                <a:cxn ang="0">
                  <a:pos x="0" y="13"/>
                </a:cxn>
                <a:cxn ang="0">
                  <a:pos x="1" y="18"/>
                </a:cxn>
                <a:cxn ang="0">
                  <a:pos x="4" y="21"/>
                </a:cxn>
                <a:cxn ang="0">
                  <a:pos x="4" y="20"/>
                </a:cxn>
                <a:cxn ang="0">
                  <a:pos x="5" y="20"/>
                </a:cxn>
                <a:cxn ang="0">
                  <a:pos x="5" y="19"/>
                </a:cxn>
                <a:cxn ang="0">
                  <a:pos x="7" y="18"/>
                </a:cxn>
                <a:cxn ang="0">
                  <a:pos x="7" y="16"/>
                </a:cxn>
                <a:cxn ang="0">
                  <a:pos x="7" y="16"/>
                </a:cxn>
                <a:cxn ang="0">
                  <a:pos x="7" y="14"/>
                </a:cxn>
                <a:cxn ang="0">
                  <a:pos x="7" y="14"/>
                </a:cxn>
                <a:cxn ang="0">
                  <a:pos x="7" y="12"/>
                </a:cxn>
                <a:cxn ang="0">
                  <a:pos x="10" y="2"/>
                </a:cxn>
                <a:cxn ang="0">
                  <a:pos x="9" y="0"/>
                </a:cxn>
                <a:cxn ang="0">
                  <a:pos x="7" y="0"/>
                </a:cxn>
                <a:cxn ang="0">
                  <a:pos x="7" y="1"/>
                </a:cxn>
                <a:cxn ang="0">
                  <a:pos x="6" y="3"/>
                </a:cxn>
                <a:cxn ang="0">
                  <a:pos x="5" y="3"/>
                </a:cxn>
                <a:cxn ang="0">
                  <a:pos x="5" y="4"/>
                </a:cxn>
                <a:cxn ang="0">
                  <a:pos x="5" y="4"/>
                </a:cxn>
                <a:cxn ang="0">
                  <a:pos x="5" y="4"/>
                </a:cxn>
                <a:cxn ang="0">
                  <a:pos x="3" y="6"/>
                </a:cxn>
                <a:cxn ang="0">
                  <a:pos x="3" y="7"/>
                </a:cxn>
                <a:cxn ang="0">
                  <a:pos x="3" y="7"/>
                </a:cxn>
                <a:cxn ang="0">
                  <a:pos x="2" y="9"/>
                </a:cxn>
                <a:cxn ang="0">
                  <a:pos x="3" y="10"/>
                </a:cxn>
                <a:cxn ang="0">
                  <a:pos x="2" y="10"/>
                </a:cxn>
              </a:cxnLst>
              <a:rect l="0" t="0" r="r" b="b"/>
              <a:pathLst>
                <a:path w="10" h="21">
                  <a:moveTo>
                    <a:pt x="2" y="10"/>
                  </a:moveTo>
                  <a:cubicBezTo>
                    <a:pt x="2" y="11"/>
                    <a:pt x="2" y="11"/>
                    <a:pt x="1" y="11"/>
                  </a:cubicBezTo>
                  <a:cubicBezTo>
                    <a:pt x="1" y="13"/>
                    <a:pt x="1" y="13"/>
                    <a:pt x="1" y="13"/>
                  </a:cubicBezTo>
                  <a:cubicBezTo>
                    <a:pt x="0" y="13"/>
                    <a:pt x="0" y="13"/>
                    <a:pt x="0" y="13"/>
                  </a:cubicBezTo>
                  <a:cubicBezTo>
                    <a:pt x="0" y="15"/>
                    <a:pt x="1" y="17"/>
                    <a:pt x="1" y="18"/>
                  </a:cubicBezTo>
                  <a:cubicBezTo>
                    <a:pt x="2" y="19"/>
                    <a:pt x="3" y="20"/>
                    <a:pt x="4" y="21"/>
                  </a:cubicBezTo>
                  <a:cubicBezTo>
                    <a:pt x="4" y="21"/>
                    <a:pt x="4" y="20"/>
                    <a:pt x="4" y="20"/>
                  </a:cubicBezTo>
                  <a:cubicBezTo>
                    <a:pt x="5" y="20"/>
                    <a:pt x="5" y="20"/>
                    <a:pt x="5" y="20"/>
                  </a:cubicBezTo>
                  <a:cubicBezTo>
                    <a:pt x="5" y="19"/>
                    <a:pt x="5" y="19"/>
                    <a:pt x="5" y="19"/>
                  </a:cubicBezTo>
                  <a:cubicBezTo>
                    <a:pt x="5" y="18"/>
                    <a:pt x="6" y="18"/>
                    <a:pt x="7" y="18"/>
                  </a:cubicBezTo>
                  <a:cubicBezTo>
                    <a:pt x="7" y="16"/>
                    <a:pt x="7" y="16"/>
                    <a:pt x="7" y="16"/>
                  </a:cubicBezTo>
                  <a:cubicBezTo>
                    <a:pt x="7" y="16"/>
                    <a:pt x="7" y="16"/>
                    <a:pt x="7" y="16"/>
                  </a:cubicBezTo>
                  <a:cubicBezTo>
                    <a:pt x="7" y="14"/>
                    <a:pt x="7" y="14"/>
                    <a:pt x="7" y="14"/>
                  </a:cubicBezTo>
                  <a:cubicBezTo>
                    <a:pt x="7" y="14"/>
                    <a:pt x="7" y="14"/>
                    <a:pt x="7" y="14"/>
                  </a:cubicBezTo>
                  <a:cubicBezTo>
                    <a:pt x="7" y="12"/>
                    <a:pt x="7" y="12"/>
                    <a:pt x="7" y="12"/>
                  </a:cubicBezTo>
                  <a:cubicBezTo>
                    <a:pt x="8" y="9"/>
                    <a:pt x="9" y="5"/>
                    <a:pt x="10" y="2"/>
                  </a:cubicBezTo>
                  <a:cubicBezTo>
                    <a:pt x="10" y="2"/>
                    <a:pt x="9" y="1"/>
                    <a:pt x="9" y="0"/>
                  </a:cubicBezTo>
                  <a:cubicBezTo>
                    <a:pt x="7" y="0"/>
                    <a:pt x="7" y="0"/>
                    <a:pt x="7" y="0"/>
                  </a:cubicBezTo>
                  <a:cubicBezTo>
                    <a:pt x="7" y="1"/>
                    <a:pt x="7" y="1"/>
                    <a:pt x="7" y="1"/>
                  </a:cubicBezTo>
                  <a:cubicBezTo>
                    <a:pt x="6" y="1"/>
                    <a:pt x="7" y="1"/>
                    <a:pt x="6" y="3"/>
                  </a:cubicBezTo>
                  <a:cubicBezTo>
                    <a:pt x="5" y="3"/>
                    <a:pt x="5" y="3"/>
                    <a:pt x="5" y="3"/>
                  </a:cubicBezTo>
                  <a:cubicBezTo>
                    <a:pt x="5" y="4"/>
                    <a:pt x="5" y="4"/>
                    <a:pt x="5" y="4"/>
                  </a:cubicBezTo>
                  <a:cubicBezTo>
                    <a:pt x="5" y="4"/>
                    <a:pt x="5" y="4"/>
                    <a:pt x="5" y="4"/>
                  </a:cubicBezTo>
                  <a:cubicBezTo>
                    <a:pt x="5" y="4"/>
                    <a:pt x="5" y="4"/>
                    <a:pt x="5" y="4"/>
                  </a:cubicBezTo>
                  <a:cubicBezTo>
                    <a:pt x="4" y="5"/>
                    <a:pt x="4" y="6"/>
                    <a:pt x="3" y="6"/>
                  </a:cubicBezTo>
                  <a:cubicBezTo>
                    <a:pt x="3" y="7"/>
                    <a:pt x="3" y="7"/>
                    <a:pt x="3" y="7"/>
                  </a:cubicBezTo>
                  <a:cubicBezTo>
                    <a:pt x="3" y="7"/>
                    <a:pt x="3" y="7"/>
                    <a:pt x="3" y="7"/>
                  </a:cubicBezTo>
                  <a:cubicBezTo>
                    <a:pt x="3" y="8"/>
                    <a:pt x="2" y="9"/>
                    <a:pt x="2" y="9"/>
                  </a:cubicBezTo>
                  <a:cubicBezTo>
                    <a:pt x="3" y="10"/>
                    <a:pt x="3" y="10"/>
                    <a:pt x="3" y="10"/>
                  </a:cubicBezTo>
                  <a:cubicBezTo>
                    <a:pt x="2" y="10"/>
                    <a:pt x="2" y="10"/>
                    <a:pt x="2" y="1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89" name="PA-任意多边形 280"/>
            <p:cNvSpPr/>
            <p:nvPr>
              <p:custDataLst>
                <p:tags r:id="rId63"/>
              </p:custDataLst>
            </p:nvPr>
          </p:nvSpPr>
          <p:spPr bwMode="auto">
            <a:xfrm>
              <a:off x="5122877" y="3819189"/>
              <a:ext cx="67156" cy="107838"/>
            </a:xfrm>
            <a:custGeom>
              <a:avLst/>
              <a:gdLst/>
              <a:ahLst/>
              <a:cxnLst>
                <a:cxn ang="0">
                  <a:pos x="1" y="17"/>
                </a:cxn>
                <a:cxn ang="0">
                  <a:pos x="1" y="19"/>
                </a:cxn>
                <a:cxn ang="0">
                  <a:pos x="2" y="21"/>
                </a:cxn>
                <a:cxn ang="0">
                  <a:pos x="2" y="24"/>
                </a:cxn>
                <a:cxn ang="0">
                  <a:pos x="3" y="25"/>
                </a:cxn>
                <a:cxn ang="0">
                  <a:pos x="5" y="25"/>
                </a:cxn>
                <a:cxn ang="0">
                  <a:pos x="6" y="27"/>
                </a:cxn>
                <a:cxn ang="0">
                  <a:pos x="6" y="30"/>
                </a:cxn>
                <a:cxn ang="0">
                  <a:pos x="7" y="32"/>
                </a:cxn>
                <a:cxn ang="0">
                  <a:pos x="8" y="34"/>
                </a:cxn>
                <a:cxn ang="0">
                  <a:pos x="10" y="32"/>
                </a:cxn>
                <a:cxn ang="0">
                  <a:pos x="15" y="35"/>
                </a:cxn>
                <a:cxn ang="0">
                  <a:pos x="16" y="35"/>
                </a:cxn>
                <a:cxn ang="0">
                  <a:pos x="15" y="34"/>
                </a:cxn>
                <a:cxn ang="0">
                  <a:pos x="17" y="32"/>
                </a:cxn>
                <a:cxn ang="0">
                  <a:pos x="19" y="35"/>
                </a:cxn>
                <a:cxn ang="0">
                  <a:pos x="21" y="37"/>
                </a:cxn>
                <a:cxn ang="0">
                  <a:pos x="23" y="38"/>
                </a:cxn>
                <a:cxn ang="0">
                  <a:pos x="22" y="35"/>
                </a:cxn>
                <a:cxn ang="0">
                  <a:pos x="19" y="30"/>
                </a:cxn>
                <a:cxn ang="0">
                  <a:pos x="18" y="31"/>
                </a:cxn>
                <a:cxn ang="0">
                  <a:pos x="18" y="30"/>
                </a:cxn>
                <a:cxn ang="0">
                  <a:pos x="17" y="29"/>
                </a:cxn>
                <a:cxn ang="0">
                  <a:pos x="16" y="29"/>
                </a:cxn>
                <a:cxn ang="0">
                  <a:pos x="13" y="30"/>
                </a:cxn>
                <a:cxn ang="0">
                  <a:pos x="13" y="30"/>
                </a:cxn>
                <a:cxn ang="0">
                  <a:pos x="11" y="29"/>
                </a:cxn>
                <a:cxn ang="0">
                  <a:pos x="10" y="29"/>
                </a:cxn>
                <a:cxn ang="0">
                  <a:pos x="9" y="26"/>
                </a:cxn>
                <a:cxn ang="0">
                  <a:pos x="10" y="22"/>
                </a:cxn>
                <a:cxn ang="0">
                  <a:pos x="10" y="18"/>
                </a:cxn>
                <a:cxn ang="0">
                  <a:pos x="12" y="16"/>
                </a:cxn>
                <a:cxn ang="0">
                  <a:pos x="12" y="15"/>
                </a:cxn>
                <a:cxn ang="0">
                  <a:pos x="14" y="14"/>
                </a:cxn>
                <a:cxn ang="0">
                  <a:pos x="15" y="10"/>
                </a:cxn>
                <a:cxn ang="0">
                  <a:pos x="14" y="8"/>
                </a:cxn>
                <a:cxn ang="0">
                  <a:pos x="13" y="5"/>
                </a:cxn>
                <a:cxn ang="0">
                  <a:pos x="13" y="5"/>
                </a:cxn>
                <a:cxn ang="0">
                  <a:pos x="13" y="3"/>
                </a:cxn>
                <a:cxn ang="0">
                  <a:pos x="14" y="2"/>
                </a:cxn>
                <a:cxn ang="0">
                  <a:pos x="13" y="1"/>
                </a:cxn>
                <a:cxn ang="0">
                  <a:pos x="11" y="2"/>
                </a:cxn>
                <a:cxn ang="0">
                  <a:pos x="6" y="1"/>
                </a:cxn>
                <a:cxn ang="0">
                  <a:pos x="5" y="3"/>
                </a:cxn>
                <a:cxn ang="0">
                  <a:pos x="6" y="5"/>
                </a:cxn>
                <a:cxn ang="0">
                  <a:pos x="5" y="5"/>
                </a:cxn>
                <a:cxn ang="0">
                  <a:pos x="5" y="7"/>
                </a:cxn>
                <a:cxn ang="0">
                  <a:pos x="4" y="10"/>
                </a:cxn>
                <a:cxn ang="0">
                  <a:pos x="4" y="11"/>
                </a:cxn>
                <a:cxn ang="0">
                  <a:pos x="4" y="16"/>
                </a:cxn>
                <a:cxn ang="0">
                  <a:pos x="1" y="17"/>
                </a:cxn>
              </a:cxnLst>
              <a:rect l="0" t="0" r="r" b="b"/>
              <a:pathLst>
                <a:path w="23" h="39">
                  <a:moveTo>
                    <a:pt x="1" y="17"/>
                  </a:moveTo>
                  <a:cubicBezTo>
                    <a:pt x="1" y="17"/>
                    <a:pt x="1" y="17"/>
                    <a:pt x="1" y="17"/>
                  </a:cubicBezTo>
                  <a:cubicBezTo>
                    <a:pt x="0" y="17"/>
                    <a:pt x="0" y="17"/>
                    <a:pt x="0" y="17"/>
                  </a:cubicBezTo>
                  <a:cubicBezTo>
                    <a:pt x="1" y="18"/>
                    <a:pt x="1" y="19"/>
                    <a:pt x="1" y="19"/>
                  </a:cubicBezTo>
                  <a:cubicBezTo>
                    <a:pt x="2" y="20"/>
                    <a:pt x="2" y="20"/>
                    <a:pt x="2" y="20"/>
                  </a:cubicBezTo>
                  <a:cubicBezTo>
                    <a:pt x="2" y="21"/>
                    <a:pt x="2" y="21"/>
                    <a:pt x="2" y="21"/>
                  </a:cubicBezTo>
                  <a:cubicBezTo>
                    <a:pt x="2" y="21"/>
                    <a:pt x="2" y="21"/>
                    <a:pt x="2" y="21"/>
                  </a:cubicBezTo>
                  <a:cubicBezTo>
                    <a:pt x="2" y="24"/>
                    <a:pt x="2" y="24"/>
                    <a:pt x="2" y="24"/>
                  </a:cubicBezTo>
                  <a:cubicBezTo>
                    <a:pt x="2" y="24"/>
                    <a:pt x="2" y="24"/>
                    <a:pt x="2" y="24"/>
                  </a:cubicBezTo>
                  <a:cubicBezTo>
                    <a:pt x="3" y="24"/>
                    <a:pt x="3" y="25"/>
                    <a:pt x="3" y="25"/>
                  </a:cubicBezTo>
                  <a:cubicBezTo>
                    <a:pt x="4" y="26"/>
                    <a:pt x="3" y="26"/>
                    <a:pt x="5" y="27"/>
                  </a:cubicBezTo>
                  <a:cubicBezTo>
                    <a:pt x="5" y="26"/>
                    <a:pt x="5" y="26"/>
                    <a:pt x="5" y="25"/>
                  </a:cubicBezTo>
                  <a:cubicBezTo>
                    <a:pt x="6" y="25"/>
                    <a:pt x="6" y="25"/>
                    <a:pt x="6" y="25"/>
                  </a:cubicBezTo>
                  <a:cubicBezTo>
                    <a:pt x="6" y="27"/>
                    <a:pt x="6" y="27"/>
                    <a:pt x="6" y="27"/>
                  </a:cubicBezTo>
                  <a:cubicBezTo>
                    <a:pt x="6" y="28"/>
                    <a:pt x="5" y="29"/>
                    <a:pt x="5" y="30"/>
                  </a:cubicBezTo>
                  <a:cubicBezTo>
                    <a:pt x="6" y="30"/>
                    <a:pt x="6" y="30"/>
                    <a:pt x="6" y="30"/>
                  </a:cubicBezTo>
                  <a:cubicBezTo>
                    <a:pt x="6" y="31"/>
                    <a:pt x="6" y="31"/>
                    <a:pt x="6" y="32"/>
                  </a:cubicBezTo>
                  <a:cubicBezTo>
                    <a:pt x="7" y="32"/>
                    <a:pt x="7" y="32"/>
                    <a:pt x="7" y="32"/>
                  </a:cubicBezTo>
                  <a:cubicBezTo>
                    <a:pt x="7" y="33"/>
                    <a:pt x="7" y="33"/>
                    <a:pt x="8" y="34"/>
                  </a:cubicBezTo>
                  <a:cubicBezTo>
                    <a:pt x="8" y="34"/>
                    <a:pt x="8" y="34"/>
                    <a:pt x="8" y="34"/>
                  </a:cubicBezTo>
                  <a:cubicBezTo>
                    <a:pt x="9" y="34"/>
                    <a:pt x="9" y="34"/>
                    <a:pt x="10" y="33"/>
                  </a:cubicBezTo>
                  <a:cubicBezTo>
                    <a:pt x="10" y="33"/>
                    <a:pt x="10" y="33"/>
                    <a:pt x="10" y="32"/>
                  </a:cubicBezTo>
                  <a:cubicBezTo>
                    <a:pt x="11" y="32"/>
                    <a:pt x="13" y="33"/>
                    <a:pt x="14" y="33"/>
                  </a:cubicBezTo>
                  <a:cubicBezTo>
                    <a:pt x="15" y="34"/>
                    <a:pt x="15" y="35"/>
                    <a:pt x="15" y="35"/>
                  </a:cubicBezTo>
                  <a:cubicBezTo>
                    <a:pt x="16" y="35"/>
                    <a:pt x="15" y="35"/>
                    <a:pt x="16" y="35"/>
                  </a:cubicBezTo>
                  <a:cubicBezTo>
                    <a:pt x="16" y="35"/>
                    <a:pt x="16" y="35"/>
                    <a:pt x="16" y="35"/>
                  </a:cubicBezTo>
                  <a:cubicBezTo>
                    <a:pt x="16" y="35"/>
                    <a:pt x="16" y="34"/>
                    <a:pt x="16" y="34"/>
                  </a:cubicBezTo>
                  <a:cubicBezTo>
                    <a:pt x="15" y="34"/>
                    <a:pt x="15" y="34"/>
                    <a:pt x="15" y="34"/>
                  </a:cubicBezTo>
                  <a:cubicBezTo>
                    <a:pt x="15" y="32"/>
                    <a:pt x="15" y="32"/>
                    <a:pt x="15" y="32"/>
                  </a:cubicBezTo>
                  <a:cubicBezTo>
                    <a:pt x="17" y="32"/>
                    <a:pt x="17" y="32"/>
                    <a:pt x="17" y="32"/>
                  </a:cubicBezTo>
                  <a:cubicBezTo>
                    <a:pt x="17" y="34"/>
                    <a:pt x="18" y="34"/>
                    <a:pt x="18" y="35"/>
                  </a:cubicBezTo>
                  <a:cubicBezTo>
                    <a:pt x="19" y="35"/>
                    <a:pt x="19" y="35"/>
                    <a:pt x="19" y="35"/>
                  </a:cubicBezTo>
                  <a:cubicBezTo>
                    <a:pt x="19" y="36"/>
                    <a:pt x="19" y="36"/>
                    <a:pt x="19" y="37"/>
                  </a:cubicBezTo>
                  <a:cubicBezTo>
                    <a:pt x="19" y="38"/>
                    <a:pt x="20" y="37"/>
                    <a:pt x="21" y="37"/>
                  </a:cubicBezTo>
                  <a:cubicBezTo>
                    <a:pt x="22" y="38"/>
                    <a:pt x="21" y="39"/>
                    <a:pt x="23" y="39"/>
                  </a:cubicBezTo>
                  <a:cubicBezTo>
                    <a:pt x="23" y="38"/>
                    <a:pt x="23" y="38"/>
                    <a:pt x="23" y="38"/>
                  </a:cubicBezTo>
                  <a:cubicBezTo>
                    <a:pt x="23" y="38"/>
                    <a:pt x="23" y="38"/>
                    <a:pt x="23" y="38"/>
                  </a:cubicBezTo>
                  <a:cubicBezTo>
                    <a:pt x="23" y="36"/>
                    <a:pt x="23" y="36"/>
                    <a:pt x="22" y="35"/>
                  </a:cubicBezTo>
                  <a:cubicBezTo>
                    <a:pt x="22" y="34"/>
                    <a:pt x="21" y="33"/>
                    <a:pt x="21" y="33"/>
                  </a:cubicBezTo>
                  <a:cubicBezTo>
                    <a:pt x="21" y="31"/>
                    <a:pt x="21" y="30"/>
                    <a:pt x="19" y="30"/>
                  </a:cubicBezTo>
                  <a:cubicBezTo>
                    <a:pt x="19" y="30"/>
                    <a:pt x="19" y="31"/>
                    <a:pt x="19" y="31"/>
                  </a:cubicBezTo>
                  <a:cubicBezTo>
                    <a:pt x="18" y="31"/>
                    <a:pt x="18" y="31"/>
                    <a:pt x="18" y="31"/>
                  </a:cubicBezTo>
                  <a:cubicBezTo>
                    <a:pt x="18" y="31"/>
                    <a:pt x="18" y="30"/>
                    <a:pt x="17" y="30"/>
                  </a:cubicBezTo>
                  <a:cubicBezTo>
                    <a:pt x="18" y="30"/>
                    <a:pt x="18" y="30"/>
                    <a:pt x="18" y="30"/>
                  </a:cubicBezTo>
                  <a:cubicBezTo>
                    <a:pt x="18" y="29"/>
                    <a:pt x="18" y="29"/>
                    <a:pt x="18" y="29"/>
                  </a:cubicBezTo>
                  <a:cubicBezTo>
                    <a:pt x="17" y="29"/>
                    <a:pt x="17" y="29"/>
                    <a:pt x="17" y="29"/>
                  </a:cubicBezTo>
                  <a:cubicBezTo>
                    <a:pt x="17" y="28"/>
                    <a:pt x="17" y="28"/>
                    <a:pt x="17" y="28"/>
                  </a:cubicBezTo>
                  <a:cubicBezTo>
                    <a:pt x="16" y="29"/>
                    <a:pt x="16" y="29"/>
                    <a:pt x="16" y="29"/>
                  </a:cubicBezTo>
                  <a:cubicBezTo>
                    <a:pt x="14" y="29"/>
                    <a:pt x="14" y="29"/>
                    <a:pt x="14" y="29"/>
                  </a:cubicBezTo>
                  <a:cubicBezTo>
                    <a:pt x="13" y="30"/>
                    <a:pt x="13" y="30"/>
                    <a:pt x="13" y="30"/>
                  </a:cubicBezTo>
                  <a:cubicBezTo>
                    <a:pt x="13" y="30"/>
                    <a:pt x="13" y="30"/>
                    <a:pt x="13" y="30"/>
                  </a:cubicBezTo>
                  <a:cubicBezTo>
                    <a:pt x="13" y="30"/>
                    <a:pt x="13" y="30"/>
                    <a:pt x="13" y="30"/>
                  </a:cubicBezTo>
                  <a:cubicBezTo>
                    <a:pt x="12" y="30"/>
                    <a:pt x="11" y="30"/>
                    <a:pt x="11" y="30"/>
                  </a:cubicBezTo>
                  <a:cubicBezTo>
                    <a:pt x="11" y="29"/>
                    <a:pt x="11" y="29"/>
                    <a:pt x="11" y="29"/>
                  </a:cubicBezTo>
                  <a:cubicBezTo>
                    <a:pt x="10" y="29"/>
                    <a:pt x="10" y="29"/>
                    <a:pt x="10" y="29"/>
                  </a:cubicBezTo>
                  <a:cubicBezTo>
                    <a:pt x="10" y="29"/>
                    <a:pt x="10" y="29"/>
                    <a:pt x="10" y="29"/>
                  </a:cubicBezTo>
                  <a:cubicBezTo>
                    <a:pt x="10" y="26"/>
                    <a:pt x="10" y="26"/>
                    <a:pt x="10" y="26"/>
                  </a:cubicBezTo>
                  <a:cubicBezTo>
                    <a:pt x="9" y="26"/>
                    <a:pt x="9" y="26"/>
                    <a:pt x="9" y="26"/>
                  </a:cubicBezTo>
                  <a:cubicBezTo>
                    <a:pt x="9" y="25"/>
                    <a:pt x="10" y="23"/>
                    <a:pt x="10" y="23"/>
                  </a:cubicBezTo>
                  <a:cubicBezTo>
                    <a:pt x="10" y="22"/>
                    <a:pt x="10" y="22"/>
                    <a:pt x="10" y="22"/>
                  </a:cubicBezTo>
                  <a:cubicBezTo>
                    <a:pt x="9" y="22"/>
                    <a:pt x="9" y="22"/>
                    <a:pt x="9" y="22"/>
                  </a:cubicBezTo>
                  <a:cubicBezTo>
                    <a:pt x="10" y="21"/>
                    <a:pt x="10" y="20"/>
                    <a:pt x="10" y="18"/>
                  </a:cubicBezTo>
                  <a:cubicBezTo>
                    <a:pt x="11" y="18"/>
                    <a:pt x="11" y="18"/>
                    <a:pt x="12" y="18"/>
                  </a:cubicBezTo>
                  <a:cubicBezTo>
                    <a:pt x="12" y="17"/>
                    <a:pt x="12" y="17"/>
                    <a:pt x="12" y="16"/>
                  </a:cubicBezTo>
                  <a:cubicBezTo>
                    <a:pt x="13" y="16"/>
                    <a:pt x="13" y="16"/>
                    <a:pt x="13" y="16"/>
                  </a:cubicBezTo>
                  <a:cubicBezTo>
                    <a:pt x="13" y="15"/>
                    <a:pt x="12" y="15"/>
                    <a:pt x="12" y="15"/>
                  </a:cubicBezTo>
                  <a:cubicBezTo>
                    <a:pt x="12" y="15"/>
                    <a:pt x="13" y="14"/>
                    <a:pt x="13" y="13"/>
                  </a:cubicBezTo>
                  <a:cubicBezTo>
                    <a:pt x="13" y="14"/>
                    <a:pt x="14" y="14"/>
                    <a:pt x="14" y="14"/>
                  </a:cubicBezTo>
                  <a:cubicBezTo>
                    <a:pt x="14" y="13"/>
                    <a:pt x="15" y="13"/>
                    <a:pt x="15" y="12"/>
                  </a:cubicBezTo>
                  <a:cubicBezTo>
                    <a:pt x="15" y="11"/>
                    <a:pt x="15" y="11"/>
                    <a:pt x="15" y="10"/>
                  </a:cubicBezTo>
                  <a:cubicBezTo>
                    <a:pt x="14" y="10"/>
                    <a:pt x="14" y="10"/>
                    <a:pt x="14" y="10"/>
                  </a:cubicBezTo>
                  <a:cubicBezTo>
                    <a:pt x="14" y="8"/>
                    <a:pt x="14" y="8"/>
                    <a:pt x="14" y="8"/>
                  </a:cubicBezTo>
                  <a:cubicBezTo>
                    <a:pt x="14" y="8"/>
                    <a:pt x="13" y="8"/>
                    <a:pt x="13" y="8"/>
                  </a:cubicBezTo>
                  <a:cubicBezTo>
                    <a:pt x="13" y="5"/>
                    <a:pt x="13" y="5"/>
                    <a:pt x="13" y="5"/>
                  </a:cubicBezTo>
                  <a:cubicBezTo>
                    <a:pt x="13" y="5"/>
                    <a:pt x="13" y="5"/>
                    <a:pt x="13" y="5"/>
                  </a:cubicBezTo>
                  <a:cubicBezTo>
                    <a:pt x="13" y="5"/>
                    <a:pt x="13" y="5"/>
                    <a:pt x="13" y="5"/>
                  </a:cubicBezTo>
                  <a:cubicBezTo>
                    <a:pt x="13" y="3"/>
                    <a:pt x="13" y="3"/>
                    <a:pt x="13" y="3"/>
                  </a:cubicBezTo>
                  <a:cubicBezTo>
                    <a:pt x="13" y="3"/>
                    <a:pt x="13" y="3"/>
                    <a:pt x="13" y="3"/>
                  </a:cubicBezTo>
                  <a:cubicBezTo>
                    <a:pt x="13" y="2"/>
                    <a:pt x="13" y="2"/>
                    <a:pt x="13" y="2"/>
                  </a:cubicBezTo>
                  <a:cubicBezTo>
                    <a:pt x="14" y="2"/>
                    <a:pt x="14" y="2"/>
                    <a:pt x="14" y="2"/>
                  </a:cubicBezTo>
                  <a:cubicBezTo>
                    <a:pt x="14" y="2"/>
                    <a:pt x="14" y="1"/>
                    <a:pt x="13" y="1"/>
                  </a:cubicBezTo>
                  <a:cubicBezTo>
                    <a:pt x="13" y="1"/>
                    <a:pt x="13" y="1"/>
                    <a:pt x="13" y="1"/>
                  </a:cubicBezTo>
                  <a:cubicBezTo>
                    <a:pt x="13" y="1"/>
                    <a:pt x="12" y="2"/>
                    <a:pt x="12" y="2"/>
                  </a:cubicBezTo>
                  <a:cubicBezTo>
                    <a:pt x="11" y="2"/>
                    <a:pt x="12" y="2"/>
                    <a:pt x="11" y="2"/>
                  </a:cubicBezTo>
                  <a:cubicBezTo>
                    <a:pt x="9" y="2"/>
                    <a:pt x="9" y="2"/>
                    <a:pt x="8" y="0"/>
                  </a:cubicBezTo>
                  <a:cubicBezTo>
                    <a:pt x="6" y="0"/>
                    <a:pt x="7" y="1"/>
                    <a:pt x="6" y="1"/>
                  </a:cubicBezTo>
                  <a:cubicBezTo>
                    <a:pt x="6" y="3"/>
                    <a:pt x="6" y="3"/>
                    <a:pt x="6" y="3"/>
                  </a:cubicBezTo>
                  <a:cubicBezTo>
                    <a:pt x="5" y="3"/>
                    <a:pt x="5" y="3"/>
                    <a:pt x="5" y="3"/>
                  </a:cubicBezTo>
                  <a:cubicBezTo>
                    <a:pt x="5" y="4"/>
                    <a:pt x="5" y="4"/>
                    <a:pt x="5" y="4"/>
                  </a:cubicBezTo>
                  <a:cubicBezTo>
                    <a:pt x="5" y="4"/>
                    <a:pt x="6" y="4"/>
                    <a:pt x="6" y="5"/>
                  </a:cubicBezTo>
                  <a:cubicBezTo>
                    <a:pt x="5" y="5"/>
                    <a:pt x="5" y="5"/>
                    <a:pt x="5" y="5"/>
                  </a:cubicBezTo>
                  <a:cubicBezTo>
                    <a:pt x="5" y="5"/>
                    <a:pt x="5" y="5"/>
                    <a:pt x="5" y="5"/>
                  </a:cubicBezTo>
                  <a:cubicBezTo>
                    <a:pt x="5" y="5"/>
                    <a:pt x="5" y="5"/>
                    <a:pt x="5" y="5"/>
                  </a:cubicBezTo>
                  <a:cubicBezTo>
                    <a:pt x="5" y="7"/>
                    <a:pt x="5" y="7"/>
                    <a:pt x="5" y="7"/>
                  </a:cubicBezTo>
                  <a:cubicBezTo>
                    <a:pt x="4" y="7"/>
                    <a:pt x="4" y="7"/>
                    <a:pt x="4" y="7"/>
                  </a:cubicBezTo>
                  <a:cubicBezTo>
                    <a:pt x="4" y="8"/>
                    <a:pt x="4" y="9"/>
                    <a:pt x="4" y="10"/>
                  </a:cubicBezTo>
                  <a:cubicBezTo>
                    <a:pt x="4" y="10"/>
                    <a:pt x="4" y="10"/>
                    <a:pt x="4" y="10"/>
                  </a:cubicBezTo>
                  <a:cubicBezTo>
                    <a:pt x="4" y="11"/>
                    <a:pt x="4" y="11"/>
                    <a:pt x="4" y="11"/>
                  </a:cubicBezTo>
                  <a:cubicBezTo>
                    <a:pt x="5" y="11"/>
                    <a:pt x="5" y="11"/>
                    <a:pt x="5" y="11"/>
                  </a:cubicBezTo>
                  <a:cubicBezTo>
                    <a:pt x="5" y="14"/>
                    <a:pt x="2" y="14"/>
                    <a:pt x="4" y="16"/>
                  </a:cubicBezTo>
                  <a:cubicBezTo>
                    <a:pt x="4" y="17"/>
                    <a:pt x="4" y="17"/>
                    <a:pt x="3" y="18"/>
                  </a:cubicBezTo>
                  <a:cubicBezTo>
                    <a:pt x="2" y="18"/>
                    <a:pt x="2" y="17"/>
                    <a:pt x="1" y="17"/>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90" name="PA-任意多边形 281"/>
            <p:cNvSpPr/>
            <p:nvPr>
              <p:custDataLst>
                <p:tags r:id="rId64"/>
              </p:custDataLst>
            </p:nvPr>
          </p:nvSpPr>
          <p:spPr bwMode="auto">
            <a:xfrm>
              <a:off x="5111198" y="4128877"/>
              <a:ext cx="96353" cy="127194"/>
            </a:xfrm>
            <a:custGeom>
              <a:avLst/>
              <a:gdLst/>
              <a:ahLst/>
              <a:cxnLst>
                <a:cxn ang="0">
                  <a:pos x="2" y="18"/>
                </a:cxn>
                <a:cxn ang="0">
                  <a:pos x="2" y="25"/>
                </a:cxn>
                <a:cxn ang="0">
                  <a:pos x="1" y="27"/>
                </a:cxn>
                <a:cxn ang="0">
                  <a:pos x="1" y="33"/>
                </a:cxn>
                <a:cxn ang="0">
                  <a:pos x="4" y="35"/>
                </a:cxn>
                <a:cxn ang="0">
                  <a:pos x="3" y="39"/>
                </a:cxn>
                <a:cxn ang="0">
                  <a:pos x="2" y="46"/>
                </a:cxn>
                <a:cxn ang="0">
                  <a:pos x="8" y="45"/>
                </a:cxn>
                <a:cxn ang="0">
                  <a:pos x="8" y="42"/>
                </a:cxn>
                <a:cxn ang="0">
                  <a:pos x="9" y="36"/>
                </a:cxn>
                <a:cxn ang="0">
                  <a:pos x="12" y="31"/>
                </a:cxn>
                <a:cxn ang="0">
                  <a:pos x="13" y="36"/>
                </a:cxn>
                <a:cxn ang="0">
                  <a:pos x="14" y="38"/>
                </a:cxn>
                <a:cxn ang="0">
                  <a:pos x="15" y="43"/>
                </a:cxn>
                <a:cxn ang="0">
                  <a:pos x="18" y="42"/>
                </a:cxn>
                <a:cxn ang="0">
                  <a:pos x="22" y="39"/>
                </a:cxn>
                <a:cxn ang="0">
                  <a:pos x="21" y="37"/>
                </a:cxn>
                <a:cxn ang="0">
                  <a:pos x="20" y="36"/>
                </a:cxn>
                <a:cxn ang="0">
                  <a:pos x="19" y="32"/>
                </a:cxn>
                <a:cxn ang="0">
                  <a:pos x="17" y="30"/>
                </a:cxn>
                <a:cxn ang="0">
                  <a:pos x="12" y="25"/>
                </a:cxn>
                <a:cxn ang="0">
                  <a:pos x="14" y="24"/>
                </a:cxn>
                <a:cxn ang="0">
                  <a:pos x="15" y="23"/>
                </a:cxn>
                <a:cxn ang="0">
                  <a:pos x="19" y="22"/>
                </a:cxn>
                <a:cxn ang="0">
                  <a:pos x="19" y="20"/>
                </a:cxn>
                <a:cxn ang="0">
                  <a:pos x="23" y="16"/>
                </a:cxn>
                <a:cxn ang="0">
                  <a:pos x="12" y="18"/>
                </a:cxn>
                <a:cxn ang="0">
                  <a:pos x="10" y="16"/>
                </a:cxn>
                <a:cxn ang="0">
                  <a:pos x="9" y="7"/>
                </a:cxn>
                <a:cxn ang="0">
                  <a:pos x="13" y="7"/>
                </a:cxn>
                <a:cxn ang="0">
                  <a:pos x="15" y="8"/>
                </a:cxn>
                <a:cxn ang="0">
                  <a:pos x="21" y="8"/>
                </a:cxn>
                <a:cxn ang="0">
                  <a:pos x="23" y="8"/>
                </a:cxn>
                <a:cxn ang="0">
                  <a:pos x="27" y="9"/>
                </a:cxn>
                <a:cxn ang="0">
                  <a:pos x="32" y="3"/>
                </a:cxn>
                <a:cxn ang="0">
                  <a:pos x="31" y="0"/>
                </a:cxn>
                <a:cxn ang="0">
                  <a:pos x="29" y="3"/>
                </a:cxn>
                <a:cxn ang="0">
                  <a:pos x="26" y="3"/>
                </a:cxn>
                <a:cxn ang="0">
                  <a:pos x="25" y="4"/>
                </a:cxn>
                <a:cxn ang="0">
                  <a:pos x="19" y="4"/>
                </a:cxn>
                <a:cxn ang="0">
                  <a:pos x="13" y="4"/>
                </a:cxn>
                <a:cxn ang="0">
                  <a:pos x="8" y="4"/>
                </a:cxn>
                <a:cxn ang="0">
                  <a:pos x="4" y="7"/>
                </a:cxn>
                <a:cxn ang="0">
                  <a:pos x="4" y="10"/>
                </a:cxn>
              </a:cxnLst>
              <a:rect l="0" t="0" r="r" b="b"/>
              <a:pathLst>
                <a:path w="33" h="46">
                  <a:moveTo>
                    <a:pt x="3" y="16"/>
                  </a:moveTo>
                  <a:cubicBezTo>
                    <a:pt x="3" y="17"/>
                    <a:pt x="3" y="18"/>
                    <a:pt x="3" y="18"/>
                  </a:cubicBezTo>
                  <a:cubicBezTo>
                    <a:pt x="2" y="18"/>
                    <a:pt x="2" y="18"/>
                    <a:pt x="2" y="18"/>
                  </a:cubicBezTo>
                  <a:cubicBezTo>
                    <a:pt x="2" y="23"/>
                    <a:pt x="2" y="23"/>
                    <a:pt x="2" y="23"/>
                  </a:cubicBezTo>
                  <a:cubicBezTo>
                    <a:pt x="2" y="23"/>
                    <a:pt x="2" y="23"/>
                    <a:pt x="2" y="23"/>
                  </a:cubicBezTo>
                  <a:cubicBezTo>
                    <a:pt x="2" y="25"/>
                    <a:pt x="2" y="25"/>
                    <a:pt x="2" y="25"/>
                  </a:cubicBezTo>
                  <a:cubicBezTo>
                    <a:pt x="2" y="25"/>
                    <a:pt x="2" y="25"/>
                    <a:pt x="2" y="25"/>
                  </a:cubicBezTo>
                  <a:cubicBezTo>
                    <a:pt x="2" y="26"/>
                    <a:pt x="2" y="26"/>
                    <a:pt x="2" y="26"/>
                  </a:cubicBezTo>
                  <a:cubicBezTo>
                    <a:pt x="1" y="27"/>
                    <a:pt x="1" y="27"/>
                    <a:pt x="1" y="27"/>
                  </a:cubicBezTo>
                  <a:cubicBezTo>
                    <a:pt x="1" y="29"/>
                    <a:pt x="1" y="29"/>
                    <a:pt x="1" y="29"/>
                  </a:cubicBezTo>
                  <a:cubicBezTo>
                    <a:pt x="0" y="29"/>
                    <a:pt x="0" y="29"/>
                    <a:pt x="0" y="29"/>
                  </a:cubicBezTo>
                  <a:cubicBezTo>
                    <a:pt x="0" y="30"/>
                    <a:pt x="1" y="32"/>
                    <a:pt x="1" y="33"/>
                  </a:cubicBezTo>
                  <a:cubicBezTo>
                    <a:pt x="2" y="33"/>
                    <a:pt x="3" y="33"/>
                    <a:pt x="4" y="33"/>
                  </a:cubicBezTo>
                  <a:cubicBezTo>
                    <a:pt x="3" y="34"/>
                    <a:pt x="3" y="35"/>
                    <a:pt x="3" y="35"/>
                  </a:cubicBezTo>
                  <a:cubicBezTo>
                    <a:pt x="4" y="35"/>
                    <a:pt x="4" y="35"/>
                    <a:pt x="4" y="35"/>
                  </a:cubicBezTo>
                  <a:cubicBezTo>
                    <a:pt x="4" y="36"/>
                    <a:pt x="4" y="37"/>
                    <a:pt x="4" y="37"/>
                  </a:cubicBezTo>
                  <a:cubicBezTo>
                    <a:pt x="3" y="38"/>
                    <a:pt x="3" y="38"/>
                    <a:pt x="3" y="38"/>
                  </a:cubicBezTo>
                  <a:cubicBezTo>
                    <a:pt x="3" y="39"/>
                    <a:pt x="3" y="39"/>
                    <a:pt x="3" y="39"/>
                  </a:cubicBezTo>
                  <a:cubicBezTo>
                    <a:pt x="3" y="39"/>
                    <a:pt x="3" y="39"/>
                    <a:pt x="3" y="39"/>
                  </a:cubicBezTo>
                  <a:cubicBezTo>
                    <a:pt x="2" y="39"/>
                    <a:pt x="3" y="39"/>
                    <a:pt x="2" y="40"/>
                  </a:cubicBezTo>
                  <a:cubicBezTo>
                    <a:pt x="2" y="42"/>
                    <a:pt x="2" y="44"/>
                    <a:pt x="2" y="46"/>
                  </a:cubicBezTo>
                  <a:cubicBezTo>
                    <a:pt x="5" y="46"/>
                    <a:pt x="5" y="46"/>
                    <a:pt x="5" y="46"/>
                  </a:cubicBezTo>
                  <a:cubicBezTo>
                    <a:pt x="5" y="45"/>
                    <a:pt x="5" y="45"/>
                    <a:pt x="5" y="45"/>
                  </a:cubicBezTo>
                  <a:cubicBezTo>
                    <a:pt x="6" y="45"/>
                    <a:pt x="7" y="45"/>
                    <a:pt x="8" y="45"/>
                  </a:cubicBezTo>
                  <a:cubicBezTo>
                    <a:pt x="8" y="43"/>
                    <a:pt x="8" y="43"/>
                    <a:pt x="8" y="43"/>
                  </a:cubicBezTo>
                  <a:cubicBezTo>
                    <a:pt x="8" y="43"/>
                    <a:pt x="8" y="43"/>
                    <a:pt x="7" y="42"/>
                  </a:cubicBezTo>
                  <a:cubicBezTo>
                    <a:pt x="8" y="42"/>
                    <a:pt x="8" y="42"/>
                    <a:pt x="8" y="42"/>
                  </a:cubicBezTo>
                  <a:cubicBezTo>
                    <a:pt x="8" y="42"/>
                    <a:pt x="9" y="41"/>
                    <a:pt x="9" y="40"/>
                  </a:cubicBezTo>
                  <a:cubicBezTo>
                    <a:pt x="9" y="40"/>
                    <a:pt x="7" y="37"/>
                    <a:pt x="7" y="37"/>
                  </a:cubicBezTo>
                  <a:cubicBezTo>
                    <a:pt x="8" y="37"/>
                    <a:pt x="9" y="36"/>
                    <a:pt x="9" y="36"/>
                  </a:cubicBezTo>
                  <a:cubicBezTo>
                    <a:pt x="9" y="34"/>
                    <a:pt x="9" y="33"/>
                    <a:pt x="9" y="31"/>
                  </a:cubicBezTo>
                  <a:cubicBezTo>
                    <a:pt x="10" y="31"/>
                    <a:pt x="10" y="31"/>
                    <a:pt x="10" y="31"/>
                  </a:cubicBezTo>
                  <a:cubicBezTo>
                    <a:pt x="12" y="31"/>
                    <a:pt x="12" y="31"/>
                    <a:pt x="12" y="31"/>
                  </a:cubicBezTo>
                  <a:cubicBezTo>
                    <a:pt x="12" y="31"/>
                    <a:pt x="12" y="31"/>
                    <a:pt x="12" y="31"/>
                  </a:cubicBezTo>
                  <a:cubicBezTo>
                    <a:pt x="13" y="32"/>
                    <a:pt x="12" y="34"/>
                    <a:pt x="13" y="36"/>
                  </a:cubicBezTo>
                  <a:cubicBezTo>
                    <a:pt x="13" y="36"/>
                    <a:pt x="13" y="36"/>
                    <a:pt x="13" y="36"/>
                  </a:cubicBezTo>
                  <a:cubicBezTo>
                    <a:pt x="13" y="37"/>
                    <a:pt x="13" y="37"/>
                    <a:pt x="13" y="37"/>
                  </a:cubicBezTo>
                  <a:cubicBezTo>
                    <a:pt x="14" y="37"/>
                    <a:pt x="14" y="37"/>
                    <a:pt x="14" y="37"/>
                  </a:cubicBezTo>
                  <a:cubicBezTo>
                    <a:pt x="14" y="38"/>
                    <a:pt x="14" y="38"/>
                    <a:pt x="14" y="38"/>
                  </a:cubicBezTo>
                  <a:cubicBezTo>
                    <a:pt x="14" y="38"/>
                    <a:pt x="14" y="38"/>
                    <a:pt x="14" y="38"/>
                  </a:cubicBezTo>
                  <a:cubicBezTo>
                    <a:pt x="15" y="40"/>
                    <a:pt x="14" y="41"/>
                    <a:pt x="15" y="42"/>
                  </a:cubicBezTo>
                  <a:cubicBezTo>
                    <a:pt x="15" y="43"/>
                    <a:pt x="15" y="43"/>
                    <a:pt x="15" y="43"/>
                  </a:cubicBezTo>
                  <a:cubicBezTo>
                    <a:pt x="16" y="43"/>
                    <a:pt x="16" y="43"/>
                    <a:pt x="16" y="43"/>
                  </a:cubicBezTo>
                  <a:cubicBezTo>
                    <a:pt x="16" y="43"/>
                    <a:pt x="16" y="43"/>
                    <a:pt x="16" y="43"/>
                  </a:cubicBezTo>
                  <a:cubicBezTo>
                    <a:pt x="18" y="43"/>
                    <a:pt x="17" y="43"/>
                    <a:pt x="18" y="42"/>
                  </a:cubicBezTo>
                  <a:cubicBezTo>
                    <a:pt x="18" y="41"/>
                    <a:pt x="18" y="41"/>
                    <a:pt x="18" y="40"/>
                  </a:cubicBezTo>
                  <a:cubicBezTo>
                    <a:pt x="18" y="40"/>
                    <a:pt x="22" y="40"/>
                    <a:pt x="22" y="39"/>
                  </a:cubicBezTo>
                  <a:cubicBezTo>
                    <a:pt x="22" y="39"/>
                    <a:pt x="22" y="39"/>
                    <a:pt x="22" y="39"/>
                  </a:cubicBezTo>
                  <a:cubicBezTo>
                    <a:pt x="22" y="39"/>
                    <a:pt x="22" y="39"/>
                    <a:pt x="22" y="39"/>
                  </a:cubicBezTo>
                  <a:cubicBezTo>
                    <a:pt x="22" y="38"/>
                    <a:pt x="22" y="38"/>
                    <a:pt x="22" y="38"/>
                  </a:cubicBezTo>
                  <a:cubicBezTo>
                    <a:pt x="21" y="38"/>
                    <a:pt x="22" y="38"/>
                    <a:pt x="21" y="37"/>
                  </a:cubicBezTo>
                  <a:cubicBezTo>
                    <a:pt x="21" y="37"/>
                    <a:pt x="21" y="37"/>
                    <a:pt x="21" y="37"/>
                  </a:cubicBezTo>
                  <a:cubicBezTo>
                    <a:pt x="21" y="36"/>
                    <a:pt x="21" y="36"/>
                    <a:pt x="21" y="36"/>
                  </a:cubicBezTo>
                  <a:cubicBezTo>
                    <a:pt x="20" y="36"/>
                    <a:pt x="20" y="36"/>
                    <a:pt x="20" y="36"/>
                  </a:cubicBezTo>
                  <a:cubicBezTo>
                    <a:pt x="20" y="36"/>
                    <a:pt x="19" y="35"/>
                    <a:pt x="19" y="34"/>
                  </a:cubicBezTo>
                  <a:cubicBezTo>
                    <a:pt x="19" y="34"/>
                    <a:pt x="19" y="34"/>
                    <a:pt x="19" y="34"/>
                  </a:cubicBezTo>
                  <a:cubicBezTo>
                    <a:pt x="19" y="33"/>
                    <a:pt x="19" y="33"/>
                    <a:pt x="19" y="32"/>
                  </a:cubicBezTo>
                  <a:cubicBezTo>
                    <a:pt x="19" y="32"/>
                    <a:pt x="19" y="32"/>
                    <a:pt x="19" y="32"/>
                  </a:cubicBezTo>
                  <a:cubicBezTo>
                    <a:pt x="19" y="31"/>
                    <a:pt x="19" y="31"/>
                    <a:pt x="19" y="31"/>
                  </a:cubicBezTo>
                  <a:cubicBezTo>
                    <a:pt x="18" y="30"/>
                    <a:pt x="17" y="30"/>
                    <a:pt x="17" y="30"/>
                  </a:cubicBezTo>
                  <a:cubicBezTo>
                    <a:pt x="17" y="30"/>
                    <a:pt x="17" y="30"/>
                    <a:pt x="17" y="30"/>
                  </a:cubicBezTo>
                  <a:cubicBezTo>
                    <a:pt x="16" y="29"/>
                    <a:pt x="16" y="27"/>
                    <a:pt x="15" y="26"/>
                  </a:cubicBezTo>
                  <a:cubicBezTo>
                    <a:pt x="13" y="26"/>
                    <a:pt x="13" y="25"/>
                    <a:pt x="12" y="25"/>
                  </a:cubicBezTo>
                  <a:cubicBezTo>
                    <a:pt x="12" y="24"/>
                    <a:pt x="12" y="24"/>
                    <a:pt x="12" y="24"/>
                  </a:cubicBezTo>
                  <a:cubicBezTo>
                    <a:pt x="13" y="23"/>
                    <a:pt x="13" y="23"/>
                    <a:pt x="13" y="23"/>
                  </a:cubicBezTo>
                  <a:cubicBezTo>
                    <a:pt x="13" y="24"/>
                    <a:pt x="14" y="24"/>
                    <a:pt x="14" y="24"/>
                  </a:cubicBezTo>
                  <a:cubicBezTo>
                    <a:pt x="14" y="23"/>
                    <a:pt x="14" y="23"/>
                    <a:pt x="14" y="23"/>
                  </a:cubicBezTo>
                  <a:cubicBezTo>
                    <a:pt x="15" y="23"/>
                    <a:pt x="15" y="23"/>
                    <a:pt x="15" y="23"/>
                  </a:cubicBezTo>
                  <a:cubicBezTo>
                    <a:pt x="15" y="23"/>
                    <a:pt x="15" y="23"/>
                    <a:pt x="15" y="23"/>
                  </a:cubicBezTo>
                  <a:cubicBezTo>
                    <a:pt x="16" y="23"/>
                    <a:pt x="17" y="22"/>
                    <a:pt x="18" y="22"/>
                  </a:cubicBezTo>
                  <a:cubicBezTo>
                    <a:pt x="18" y="22"/>
                    <a:pt x="18" y="22"/>
                    <a:pt x="18" y="22"/>
                  </a:cubicBezTo>
                  <a:cubicBezTo>
                    <a:pt x="19" y="22"/>
                    <a:pt x="19" y="22"/>
                    <a:pt x="19" y="22"/>
                  </a:cubicBezTo>
                  <a:cubicBezTo>
                    <a:pt x="19" y="21"/>
                    <a:pt x="19" y="21"/>
                    <a:pt x="19" y="21"/>
                  </a:cubicBezTo>
                  <a:cubicBezTo>
                    <a:pt x="19" y="21"/>
                    <a:pt x="19" y="21"/>
                    <a:pt x="19" y="21"/>
                  </a:cubicBezTo>
                  <a:cubicBezTo>
                    <a:pt x="19" y="20"/>
                    <a:pt x="19" y="20"/>
                    <a:pt x="19" y="20"/>
                  </a:cubicBezTo>
                  <a:cubicBezTo>
                    <a:pt x="20" y="19"/>
                    <a:pt x="20" y="19"/>
                    <a:pt x="20" y="19"/>
                  </a:cubicBezTo>
                  <a:cubicBezTo>
                    <a:pt x="21" y="18"/>
                    <a:pt x="21" y="18"/>
                    <a:pt x="23" y="19"/>
                  </a:cubicBezTo>
                  <a:cubicBezTo>
                    <a:pt x="23" y="18"/>
                    <a:pt x="23" y="17"/>
                    <a:pt x="23" y="16"/>
                  </a:cubicBezTo>
                  <a:cubicBezTo>
                    <a:pt x="21" y="16"/>
                    <a:pt x="19" y="16"/>
                    <a:pt x="17" y="17"/>
                  </a:cubicBezTo>
                  <a:cubicBezTo>
                    <a:pt x="16" y="16"/>
                    <a:pt x="15" y="16"/>
                    <a:pt x="14" y="16"/>
                  </a:cubicBezTo>
                  <a:cubicBezTo>
                    <a:pt x="14" y="17"/>
                    <a:pt x="14" y="18"/>
                    <a:pt x="12" y="18"/>
                  </a:cubicBezTo>
                  <a:cubicBezTo>
                    <a:pt x="12" y="18"/>
                    <a:pt x="12" y="18"/>
                    <a:pt x="12" y="18"/>
                  </a:cubicBezTo>
                  <a:cubicBezTo>
                    <a:pt x="11" y="17"/>
                    <a:pt x="11" y="17"/>
                    <a:pt x="11" y="16"/>
                  </a:cubicBezTo>
                  <a:cubicBezTo>
                    <a:pt x="10" y="16"/>
                    <a:pt x="10" y="16"/>
                    <a:pt x="10" y="16"/>
                  </a:cubicBezTo>
                  <a:cubicBezTo>
                    <a:pt x="10" y="16"/>
                    <a:pt x="10" y="16"/>
                    <a:pt x="10" y="16"/>
                  </a:cubicBezTo>
                  <a:cubicBezTo>
                    <a:pt x="9" y="16"/>
                    <a:pt x="9" y="16"/>
                    <a:pt x="8" y="15"/>
                  </a:cubicBezTo>
                  <a:cubicBezTo>
                    <a:pt x="8" y="12"/>
                    <a:pt x="8" y="10"/>
                    <a:pt x="9" y="7"/>
                  </a:cubicBezTo>
                  <a:cubicBezTo>
                    <a:pt x="9" y="7"/>
                    <a:pt x="10" y="8"/>
                    <a:pt x="10" y="8"/>
                  </a:cubicBezTo>
                  <a:cubicBezTo>
                    <a:pt x="10" y="7"/>
                    <a:pt x="10" y="7"/>
                    <a:pt x="10" y="7"/>
                  </a:cubicBezTo>
                  <a:cubicBezTo>
                    <a:pt x="13" y="7"/>
                    <a:pt x="13" y="7"/>
                    <a:pt x="13" y="7"/>
                  </a:cubicBezTo>
                  <a:cubicBezTo>
                    <a:pt x="13" y="7"/>
                    <a:pt x="13" y="7"/>
                    <a:pt x="13" y="7"/>
                  </a:cubicBezTo>
                  <a:cubicBezTo>
                    <a:pt x="13" y="7"/>
                    <a:pt x="13" y="7"/>
                    <a:pt x="13" y="7"/>
                  </a:cubicBezTo>
                  <a:cubicBezTo>
                    <a:pt x="14" y="8"/>
                    <a:pt x="15" y="8"/>
                    <a:pt x="15" y="8"/>
                  </a:cubicBezTo>
                  <a:cubicBezTo>
                    <a:pt x="15" y="7"/>
                    <a:pt x="15" y="7"/>
                    <a:pt x="15" y="7"/>
                  </a:cubicBezTo>
                  <a:cubicBezTo>
                    <a:pt x="21" y="7"/>
                    <a:pt x="21" y="7"/>
                    <a:pt x="21" y="7"/>
                  </a:cubicBezTo>
                  <a:cubicBezTo>
                    <a:pt x="21" y="8"/>
                    <a:pt x="21" y="8"/>
                    <a:pt x="21" y="8"/>
                  </a:cubicBezTo>
                  <a:cubicBezTo>
                    <a:pt x="22" y="8"/>
                    <a:pt x="22" y="8"/>
                    <a:pt x="22" y="8"/>
                  </a:cubicBezTo>
                  <a:cubicBezTo>
                    <a:pt x="22" y="8"/>
                    <a:pt x="22" y="8"/>
                    <a:pt x="22" y="8"/>
                  </a:cubicBezTo>
                  <a:cubicBezTo>
                    <a:pt x="23" y="8"/>
                    <a:pt x="23" y="8"/>
                    <a:pt x="23" y="8"/>
                  </a:cubicBezTo>
                  <a:cubicBezTo>
                    <a:pt x="23" y="9"/>
                    <a:pt x="23" y="9"/>
                    <a:pt x="23" y="9"/>
                  </a:cubicBezTo>
                  <a:cubicBezTo>
                    <a:pt x="24" y="9"/>
                    <a:pt x="24" y="8"/>
                    <a:pt x="24" y="8"/>
                  </a:cubicBezTo>
                  <a:cubicBezTo>
                    <a:pt x="25" y="8"/>
                    <a:pt x="26" y="9"/>
                    <a:pt x="27" y="9"/>
                  </a:cubicBezTo>
                  <a:cubicBezTo>
                    <a:pt x="27" y="8"/>
                    <a:pt x="27" y="8"/>
                    <a:pt x="27" y="8"/>
                  </a:cubicBezTo>
                  <a:cubicBezTo>
                    <a:pt x="28" y="8"/>
                    <a:pt x="28" y="8"/>
                    <a:pt x="29" y="7"/>
                  </a:cubicBezTo>
                  <a:cubicBezTo>
                    <a:pt x="29" y="5"/>
                    <a:pt x="31" y="4"/>
                    <a:pt x="32" y="3"/>
                  </a:cubicBezTo>
                  <a:cubicBezTo>
                    <a:pt x="32" y="2"/>
                    <a:pt x="32" y="1"/>
                    <a:pt x="33" y="0"/>
                  </a:cubicBezTo>
                  <a:cubicBezTo>
                    <a:pt x="32" y="0"/>
                    <a:pt x="32" y="0"/>
                    <a:pt x="32" y="0"/>
                  </a:cubicBezTo>
                  <a:cubicBezTo>
                    <a:pt x="31" y="0"/>
                    <a:pt x="31" y="0"/>
                    <a:pt x="31" y="0"/>
                  </a:cubicBezTo>
                  <a:cubicBezTo>
                    <a:pt x="30" y="0"/>
                    <a:pt x="30" y="1"/>
                    <a:pt x="30" y="1"/>
                  </a:cubicBezTo>
                  <a:cubicBezTo>
                    <a:pt x="30" y="1"/>
                    <a:pt x="29" y="1"/>
                    <a:pt x="29" y="1"/>
                  </a:cubicBezTo>
                  <a:cubicBezTo>
                    <a:pt x="29" y="3"/>
                    <a:pt x="29" y="3"/>
                    <a:pt x="29" y="3"/>
                  </a:cubicBezTo>
                  <a:cubicBezTo>
                    <a:pt x="28" y="3"/>
                    <a:pt x="28" y="3"/>
                    <a:pt x="27" y="3"/>
                  </a:cubicBezTo>
                  <a:cubicBezTo>
                    <a:pt x="27" y="3"/>
                    <a:pt x="27" y="3"/>
                    <a:pt x="27" y="3"/>
                  </a:cubicBezTo>
                  <a:cubicBezTo>
                    <a:pt x="26" y="3"/>
                    <a:pt x="26" y="3"/>
                    <a:pt x="26" y="3"/>
                  </a:cubicBezTo>
                  <a:cubicBezTo>
                    <a:pt x="26" y="4"/>
                    <a:pt x="26" y="4"/>
                    <a:pt x="26" y="4"/>
                  </a:cubicBezTo>
                  <a:cubicBezTo>
                    <a:pt x="25" y="4"/>
                    <a:pt x="25" y="4"/>
                    <a:pt x="25" y="4"/>
                  </a:cubicBezTo>
                  <a:cubicBezTo>
                    <a:pt x="25" y="4"/>
                    <a:pt x="25" y="4"/>
                    <a:pt x="25" y="4"/>
                  </a:cubicBezTo>
                  <a:cubicBezTo>
                    <a:pt x="21" y="4"/>
                    <a:pt x="21" y="4"/>
                    <a:pt x="21" y="4"/>
                  </a:cubicBezTo>
                  <a:cubicBezTo>
                    <a:pt x="20" y="4"/>
                    <a:pt x="20" y="5"/>
                    <a:pt x="19" y="5"/>
                  </a:cubicBezTo>
                  <a:cubicBezTo>
                    <a:pt x="19" y="4"/>
                    <a:pt x="19" y="4"/>
                    <a:pt x="19" y="4"/>
                  </a:cubicBezTo>
                  <a:cubicBezTo>
                    <a:pt x="15" y="4"/>
                    <a:pt x="15" y="4"/>
                    <a:pt x="15" y="4"/>
                  </a:cubicBezTo>
                  <a:cubicBezTo>
                    <a:pt x="15" y="3"/>
                    <a:pt x="15" y="3"/>
                    <a:pt x="15" y="3"/>
                  </a:cubicBezTo>
                  <a:cubicBezTo>
                    <a:pt x="14" y="4"/>
                    <a:pt x="14" y="4"/>
                    <a:pt x="13" y="4"/>
                  </a:cubicBezTo>
                  <a:cubicBezTo>
                    <a:pt x="13" y="3"/>
                    <a:pt x="13" y="3"/>
                    <a:pt x="13" y="2"/>
                  </a:cubicBezTo>
                  <a:cubicBezTo>
                    <a:pt x="10" y="2"/>
                    <a:pt x="10" y="3"/>
                    <a:pt x="8" y="3"/>
                  </a:cubicBezTo>
                  <a:cubicBezTo>
                    <a:pt x="8" y="4"/>
                    <a:pt x="8" y="4"/>
                    <a:pt x="8" y="4"/>
                  </a:cubicBezTo>
                  <a:cubicBezTo>
                    <a:pt x="7" y="4"/>
                    <a:pt x="7" y="4"/>
                    <a:pt x="7" y="4"/>
                  </a:cubicBezTo>
                  <a:cubicBezTo>
                    <a:pt x="6" y="5"/>
                    <a:pt x="5" y="6"/>
                    <a:pt x="5" y="7"/>
                  </a:cubicBezTo>
                  <a:cubicBezTo>
                    <a:pt x="4" y="7"/>
                    <a:pt x="4" y="7"/>
                    <a:pt x="4" y="7"/>
                  </a:cubicBezTo>
                  <a:cubicBezTo>
                    <a:pt x="4" y="9"/>
                    <a:pt x="4" y="9"/>
                    <a:pt x="4" y="9"/>
                  </a:cubicBezTo>
                  <a:cubicBezTo>
                    <a:pt x="5" y="9"/>
                    <a:pt x="5" y="9"/>
                    <a:pt x="5" y="9"/>
                  </a:cubicBezTo>
                  <a:cubicBezTo>
                    <a:pt x="5" y="10"/>
                    <a:pt x="4" y="10"/>
                    <a:pt x="4" y="10"/>
                  </a:cubicBezTo>
                  <a:cubicBezTo>
                    <a:pt x="4" y="12"/>
                    <a:pt x="6" y="14"/>
                    <a:pt x="4" y="15"/>
                  </a:cubicBezTo>
                  <a:cubicBezTo>
                    <a:pt x="4" y="16"/>
                    <a:pt x="4" y="16"/>
                    <a:pt x="3" y="16"/>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91" name="PA-任意多边形 282"/>
            <p:cNvSpPr/>
            <p:nvPr>
              <p:custDataLst>
                <p:tags r:id="rId65"/>
              </p:custDataLst>
            </p:nvPr>
          </p:nvSpPr>
          <p:spPr bwMode="auto">
            <a:xfrm>
              <a:off x="5429456" y="3302119"/>
              <a:ext cx="87594" cy="82952"/>
            </a:xfrm>
            <a:custGeom>
              <a:avLst/>
              <a:gdLst/>
              <a:ahLst/>
              <a:cxnLst>
                <a:cxn ang="0">
                  <a:pos x="1" y="26"/>
                </a:cxn>
                <a:cxn ang="0">
                  <a:pos x="2" y="30"/>
                </a:cxn>
                <a:cxn ang="0">
                  <a:pos x="3" y="30"/>
                </a:cxn>
                <a:cxn ang="0">
                  <a:pos x="5" y="28"/>
                </a:cxn>
                <a:cxn ang="0">
                  <a:pos x="7" y="28"/>
                </a:cxn>
                <a:cxn ang="0">
                  <a:pos x="6" y="26"/>
                </a:cxn>
                <a:cxn ang="0">
                  <a:pos x="4" y="26"/>
                </a:cxn>
                <a:cxn ang="0">
                  <a:pos x="5" y="23"/>
                </a:cxn>
                <a:cxn ang="0">
                  <a:pos x="8" y="24"/>
                </a:cxn>
                <a:cxn ang="0">
                  <a:pos x="9" y="22"/>
                </a:cxn>
                <a:cxn ang="0">
                  <a:pos x="12" y="26"/>
                </a:cxn>
                <a:cxn ang="0">
                  <a:pos x="18" y="26"/>
                </a:cxn>
                <a:cxn ang="0">
                  <a:pos x="22" y="20"/>
                </a:cxn>
                <a:cxn ang="0">
                  <a:pos x="26" y="20"/>
                </a:cxn>
                <a:cxn ang="0">
                  <a:pos x="29" y="18"/>
                </a:cxn>
                <a:cxn ang="0">
                  <a:pos x="28" y="16"/>
                </a:cxn>
                <a:cxn ang="0">
                  <a:pos x="29" y="14"/>
                </a:cxn>
                <a:cxn ang="0">
                  <a:pos x="24" y="13"/>
                </a:cxn>
                <a:cxn ang="0">
                  <a:pos x="24" y="11"/>
                </a:cxn>
                <a:cxn ang="0">
                  <a:pos x="21" y="12"/>
                </a:cxn>
                <a:cxn ang="0">
                  <a:pos x="15" y="6"/>
                </a:cxn>
                <a:cxn ang="0">
                  <a:pos x="14" y="5"/>
                </a:cxn>
                <a:cxn ang="0">
                  <a:pos x="12" y="2"/>
                </a:cxn>
                <a:cxn ang="0">
                  <a:pos x="10" y="0"/>
                </a:cxn>
                <a:cxn ang="0">
                  <a:pos x="8" y="3"/>
                </a:cxn>
                <a:cxn ang="0">
                  <a:pos x="11" y="6"/>
                </a:cxn>
                <a:cxn ang="0">
                  <a:pos x="10" y="13"/>
                </a:cxn>
                <a:cxn ang="0">
                  <a:pos x="8" y="19"/>
                </a:cxn>
                <a:cxn ang="0">
                  <a:pos x="5" y="18"/>
                </a:cxn>
                <a:cxn ang="0">
                  <a:pos x="3" y="17"/>
                </a:cxn>
                <a:cxn ang="0">
                  <a:pos x="3" y="18"/>
                </a:cxn>
                <a:cxn ang="0">
                  <a:pos x="2" y="18"/>
                </a:cxn>
                <a:cxn ang="0">
                  <a:pos x="3" y="21"/>
                </a:cxn>
              </a:cxnLst>
              <a:rect l="0" t="0" r="r" b="b"/>
              <a:pathLst>
                <a:path w="30" h="30">
                  <a:moveTo>
                    <a:pt x="0" y="22"/>
                  </a:moveTo>
                  <a:cubicBezTo>
                    <a:pt x="0" y="24"/>
                    <a:pt x="0" y="24"/>
                    <a:pt x="1" y="26"/>
                  </a:cubicBezTo>
                  <a:cubicBezTo>
                    <a:pt x="2" y="26"/>
                    <a:pt x="2" y="26"/>
                    <a:pt x="2" y="26"/>
                  </a:cubicBezTo>
                  <a:cubicBezTo>
                    <a:pt x="2" y="30"/>
                    <a:pt x="2" y="30"/>
                    <a:pt x="2" y="30"/>
                  </a:cubicBezTo>
                  <a:cubicBezTo>
                    <a:pt x="2" y="30"/>
                    <a:pt x="3" y="30"/>
                    <a:pt x="3" y="30"/>
                  </a:cubicBezTo>
                  <a:cubicBezTo>
                    <a:pt x="3" y="30"/>
                    <a:pt x="3" y="30"/>
                    <a:pt x="3" y="30"/>
                  </a:cubicBezTo>
                  <a:cubicBezTo>
                    <a:pt x="4" y="29"/>
                    <a:pt x="4" y="29"/>
                    <a:pt x="5" y="29"/>
                  </a:cubicBezTo>
                  <a:cubicBezTo>
                    <a:pt x="5" y="28"/>
                    <a:pt x="5" y="28"/>
                    <a:pt x="5" y="28"/>
                  </a:cubicBezTo>
                  <a:cubicBezTo>
                    <a:pt x="7" y="28"/>
                    <a:pt x="7" y="28"/>
                    <a:pt x="7" y="28"/>
                  </a:cubicBezTo>
                  <a:cubicBezTo>
                    <a:pt x="7" y="28"/>
                    <a:pt x="7" y="28"/>
                    <a:pt x="7" y="28"/>
                  </a:cubicBezTo>
                  <a:cubicBezTo>
                    <a:pt x="8" y="28"/>
                    <a:pt x="7" y="28"/>
                    <a:pt x="8" y="28"/>
                  </a:cubicBezTo>
                  <a:cubicBezTo>
                    <a:pt x="7" y="27"/>
                    <a:pt x="6" y="27"/>
                    <a:pt x="6" y="26"/>
                  </a:cubicBezTo>
                  <a:cubicBezTo>
                    <a:pt x="6" y="26"/>
                    <a:pt x="6" y="26"/>
                    <a:pt x="6" y="26"/>
                  </a:cubicBezTo>
                  <a:cubicBezTo>
                    <a:pt x="5" y="26"/>
                    <a:pt x="4" y="26"/>
                    <a:pt x="4" y="26"/>
                  </a:cubicBezTo>
                  <a:cubicBezTo>
                    <a:pt x="4" y="24"/>
                    <a:pt x="4" y="24"/>
                    <a:pt x="4" y="24"/>
                  </a:cubicBezTo>
                  <a:cubicBezTo>
                    <a:pt x="4" y="23"/>
                    <a:pt x="5" y="23"/>
                    <a:pt x="5" y="23"/>
                  </a:cubicBezTo>
                  <a:cubicBezTo>
                    <a:pt x="5" y="23"/>
                    <a:pt x="5" y="23"/>
                    <a:pt x="5" y="23"/>
                  </a:cubicBezTo>
                  <a:cubicBezTo>
                    <a:pt x="7" y="22"/>
                    <a:pt x="6" y="24"/>
                    <a:pt x="8" y="24"/>
                  </a:cubicBezTo>
                  <a:cubicBezTo>
                    <a:pt x="8" y="23"/>
                    <a:pt x="8" y="23"/>
                    <a:pt x="8" y="23"/>
                  </a:cubicBezTo>
                  <a:cubicBezTo>
                    <a:pt x="8" y="23"/>
                    <a:pt x="9" y="23"/>
                    <a:pt x="9" y="22"/>
                  </a:cubicBezTo>
                  <a:cubicBezTo>
                    <a:pt x="10" y="22"/>
                    <a:pt x="10" y="23"/>
                    <a:pt x="11" y="23"/>
                  </a:cubicBezTo>
                  <a:cubicBezTo>
                    <a:pt x="11" y="24"/>
                    <a:pt x="12" y="24"/>
                    <a:pt x="12" y="26"/>
                  </a:cubicBezTo>
                  <a:cubicBezTo>
                    <a:pt x="13" y="26"/>
                    <a:pt x="12" y="26"/>
                    <a:pt x="13" y="26"/>
                  </a:cubicBezTo>
                  <a:cubicBezTo>
                    <a:pt x="18" y="26"/>
                    <a:pt x="18" y="26"/>
                    <a:pt x="18" y="26"/>
                  </a:cubicBezTo>
                  <a:cubicBezTo>
                    <a:pt x="18" y="24"/>
                    <a:pt x="19" y="23"/>
                    <a:pt x="20" y="21"/>
                  </a:cubicBezTo>
                  <a:cubicBezTo>
                    <a:pt x="21" y="21"/>
                    <a:pt x="21" y="20"/>
                    <a:pt x="22" y="20"/>
                  </a:cubicBezTo>
                  <a:cubicBezTo>
                    <a:pt x="24" y="20"/>
                    <a:pt x="25" y="20"/>
                    <a:pt x="26" y="21"/>
                  </a:cubicBezTo>
                  <a:cubicBezTo>
                    <a:pt x="26" y="20"/>
                    <a:pt x="26" y="20"/>
                    <a:pt x="26" y="20"/>
                  </a:cubicBezTo>
                  <a:cubicBezTo>
                    <a:pt x="28" y="20"/>
                    <a:pt x="28" y="19"/>
                    <a:pt x="30" y="19"/>
                  </a:cubicBezTo>
                  <a:cubicBezTo>
                    <a:pt x="30" y="18"/>
                    <a:pt x="30" y="18"/>
                    <a:pt x="29" y="18"/>
                  </a:cubicBezTo>
                  <a:cubicBezTo>
                    <a:pt x="29" y="16"/>
                    <a:pt x="29" y="16"/>
                    <a:pt x="29" y="16"/>
                  </a:cubicBezTo>
                  <a:cubicBezTo>
                    <a:pt x="28" y="16"/>
                    <a:pt x="29" y="16"/>
                    <a:pt x="28" y="16"/>
                  </a:cubicBezTo>
                  <a:cubicBezTo>
                    <a:pt x="28" y="16"/>
                    <a:pt x="28" y="16"/>
                    <a:pt x="28" y="16"/>
                  </a:cubicBezTo>
                  <a:cubicBezTo>
                    <a:pt x="28" y="15"/>
                    <a:pt x="29" y="15"/>
                    <a:pt x="29" y="14"/>
                  </a:cubicBezTo>
                  <a:cubicBezTo>
                    <a:pt x="27" y="14"/>
                    <a:pt x="27" y="14"/>
                    <a:pt x="26" y="14"/>
                  </a:cubicBezTo>
                  <a:cubicBezTo>
                    <a:pt x="25" y="14"/>
                    <a:pt x="25" y="14"/>
                    <a:pt x="24" y="13"/>
                  </a:cubicBezTo>
                  <a:cubicBezTo>
                    <a:pt x="24" y="13"/>
                    <a:pt x="24" y="12"/>
                    <a:pt x="24" y="12"/>
                  </a:cubicBezTo>
                  <a:cubicBezTo>
                    <a:pt x="24" y="11"/>
                    <a:pt x="24" y="11"/>
                    <a:pt x="24" y="11"/>
                  </a:cubicBezTo>
                  <a:cubicBezTo>
                    <a:pt x="23" y="12"/>
                    <a:pt x="22" y="12"/>
                    <a:pt x="21" y="12"/>
                  </a:cubicBezTo>
                  <a:cubicBezTo>
                    <a:pt x="21" y="12"/>
                    <a:pt x="21" y="12"/>
                    <a:pt x="21" y="12"/>
                  </a:cubicBezTo>
                  <a:cubicBezTo>
                    <a:pt x="20" y="12"/>
                    <a:pt x="19" y="12"/>
                    <a:pt x="18" y="12"/>
                  </a:cubicBezTo>
                  <a:cubicBezTo>
                    <a:pt x="17" y="10"/>
                    <a:pt x="16" y="8"/>
                    <a:pt x="15" y="6"/>
                  </a:cubicBezTo>
                  <a:cubicBezTo>
                    <a:pt x="15" y="6"/>
                    <a:pt x="15" y="5"/>
                    <a:pt x="14" y="5"/>
                  </a:cubicBezTo>
                  <a:cubicBezTo>
                    <a:pt x="14" y="5"/>
                    <a:pt x="14" y="5"/>
                    <a:pt x="14" y="5"/>
                  </a:cubicBezTo>
                  <a:cubicBezTo>
                    <a:pt x="14" y="4"/>
                    <a:pt x="14" y="4"/>
                    <a:pt x="13" y="4"/>
                  </a:cubicBezTo>
                  <a:cubicBezTo>
                    <a:pt x="13" y="3"/>
                    <a:pt x="12" y="2"/>
                    <a:pt x="12" y="2"/>
                  </a:cubicBezTo>
                  <a:cubicBezTo>
                    <a:pt x="11" y="1"/>
                    <a:pt x="11" y="1"/>
                    <a:pt x="10" y="1"/>
                  </a:cubicBezTo>
                  <a:cubicBezTo>
                    <a:pt x="10" y="0"/>
                    <a:pt x="10" y="0"/>
                    <a:pt x="10" y="0"/>
                  </a:cubicBezTo>
                  <a:cubicBezTo>
                    <a:pt x="10" y="1"/>
                    <a:pt x="9" y="1"/>
                    <a:pt x="8" y="2"/>
                  </a:cubicBezTo>
                  <a:cubicBezTo>
                    <a:pt x="8" y="2"/>
                    <a:pt x="8" y="2"/>
                    <a:pt x="8" y="3"/>
                  </a:cubicBezTo>
                  <a:cubicBezTo>
                    <a:pt x="8" y="3"/>
                    <a:pt x="8" y="3"/>
                    <a:pt x="8" y="3"/>
                  </a:cubicBezTo>
                  <a:cubicBezTo>
                    <a:pt x="9" y="4"/>
                    <a:pt x="10" y="6"/>
                    <a:pt x="11" y="6"/>
                  </a:cubicBezTo>
                  <a:cubicBezTo>
                    <a:pt x="11" y="8"/>
                    <a:pt x="10" y="9"/>
                    <a:pt x="10" y="10"/>
                  </a:cubicBezTo>
                  <a:cubicBezTo>
                    <a:pt x="10" y="13"/>
                    <a:pt x="10" y="13"/>
                    <a:pt x="10" y="13"/>
                  </a:cubicBezTo>
                  <a:cubicBezTo>
                    <a:pt x="9" y="13"/>
                    <a:pt x="9" y="14"/>
                    <a:pt x="8" y="14"/>
                  </a:cubicBezTo>
                  <a:cubicBezTo>
                    <a:pt x="8" y="16"/>
                    <a:pt x="8" y="17"/>
                    <a:pt x="8" y="19"/>
                  </a:cubicBezTo>
                  <a:cubicBezTo>
                    <a:pt x="7" y="19"/>
                    <a:pt x="6" y="19"/>
                    <a:pt x="5" y="18"/>
                  </a:cubicBezTo>
                  <a:cubicBezTo>
                    <a:pt x="5" y="18"/>
                    <a:pt x="5" y="18"/>
                    <a:pt x="5" y="18"/>
                  </a:cubicBezTo>
                  <a:cubicBezTo>
                    <a:pt x="3" y="18"/>
                    <a:pt x="3" y="18"/>
                    <a:pt x="3" y="18"/>
                  </a:cubicBezTo>
                  <a:cubicBezTo>
                    <a:pt x="3" y="17"/>
                    <a:pt x="3" y="17"/>
                    <a:pt x="3" y="17"/>
                  </a:cubicBezTo>
                  <a:cubicBezTo>
                    <a:pt x="3" y="17"/>
                    <a:pt x="3" y="17"/>
                    <a:pt x="3" y="17"/>
                  </a:cubicBezTo>
                  <a:cubicBezTo>
                    <a:pt x="3" y="18"/>
                    <a:pt x="3" y="18"/>
                    <a:pt x="3" y="18"/>
                  </a:cubicBezTo>
                  <a:cubicBezTo>
                    <a:pt x="2" y="18"/>
                    <a:pt x="2" y="18"/>
                    <a:pt x="2" y="18"/>
                  </a:cubicBezTo>
                  <a:cubicBezTo>
                    <a:pt x="2" y="18"/>
                    <a:pt x="2" y="18"/>
                    <a:pt x="2" y="18"/>
                  </a:cubicBezTo>
                  <a:cubicBezTo>
                    <a:pt x="3" y="18"/>
                    <a:pt x="3" y="18"/>
                    <a:pt x="3" y="18"/>
                  </a:cubicBezTo>
                  <a:cubicBezTo>
                    <a:pt x="3" y="19"/>
                    <a:pt x="3" y="20"/>
                    <a:pt x="3" y="21"/>
                  </a:cubicBezTo>
                  <a:cubicBezTo>
                    <a:pt x="1" y="21"/>
                    <a:pt x="1" y="21"/>
                    <a:pt x="0" y="22"/>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92" name="PA-任意多边形 283"/>
            <p:cNvSpPr/>
            <p:nvPr>
              <p:custDataLst>
                <p:tags r:id="rId66"/>
              </p:custDataLst>
            </p:nvPr>
          </p:nvSpPr>
          <p:spPr bwMode="auto">
            <a:xfrm>
              <a:off x="5461574" y="3119624"/>
              <a:ext cx="43797" cy="179730"/>
            </a:xfrm>
            <a:custGeom>
              <a:avLst/>
              <a:gdLst/>
              <a:ahLst/>
              <a:cxnLst>
                <a:cxn ang="0">
                  <a:pos x="1" y="61"/>
                </a:cxn>
                <a:cxn ang="0">
                  <a:pos x="1" y="64"/>
                </a:cxn>
                <a:cxn ang="0">
                  <a:pos x="0" y="64"/>
                </a:cxn>
                <a:cxn ang="0">
                  <a:pos x="2" y="63"/>
                </a:cxn>
                <a:cxn ang="0">
                  <a:pos x="2" y="61"/>
                </a:cxn>
                <a:cxn ang="0">
                  <a:pos x="3" y="59"/>
                </a:cxn>
                <a:cxn ang="0">
                  <a:pos x="8" y="63"/>
                </a:cxn>
                <a:cxn ang="0">
                  <a:pos x="9" y="65"/>
                </a:cxn>
                <a:cxn ang="0">
                  <a:pos x="9" y="62"/>
                </a:cxn>
                <a:cxn ang="0">
                  <a:pos x="8" y="62"/>
                </a:cxn>
                <a:cxn ang="0">
                  <a:pos x="7" y="59"/>
                </a:cxn>
                <a:cxn ang="0">
                  <a:pos x="6" y="58"/>
                </a:cxn>
                <a:cxn ang="0">
                  <a:pos x="6" y="56"/>
                </a:cxn>
                <a:cxn ang="0">
                  <a:pos x="5" y="54"/>
                </a:cxn>
                <a:cxn ang="0">
                  <a:pos x="5" y="53"/>
                </a:cxn>
                <a:cxn ang="0">
                  <a:pos x="5" y="47"/>
                </a:cxn>
                <a:cxn ang="0">
                  <a:pos x="6" y="44"/>
                </a:cxn>
                <a:cxn ang="0">
                  <a:pos x="7" y="41"/>
                </a:cxn>
                <a:cxn ang="0">
                  <a:pos x="8" y="38"/>
                </a:cxn>
                <a:cxn ang="0">
                  <a:pos x="12" y="38"/>
                </a:cxn>
                <a:cxn ang="0">
                  <a:pos x="14" y="41"/>
                </a:cxn>
                <a:cxn ang="0">
                  <a:pos x="15" y="39"/>
                </a:cxn>
                <a:cxn ang="0">
                  <a:pos x="13" y="38"/>
                </a:cxn>
                <a:cxn ang="0">
                  <a:pos x="12" y="36"/>
                </a:cxn>
                <a:cxn ang="0">
                  <a:pos x="11" y="35"/>
                </a:cxn>
                <a:cxn ang="0">
                  <a:pos x="9" y="30"/>
                </a:cxn>
                <a:cxn ang="0">
                  <a:pos x="10" y="29"/>
                </a:cxn>
                <a:cxn ang="0">
                  <a:pos x="9" y="26"/>
                </a:cxn>
                <a:cxn ang="0">
                  <a:pos x="9" y="25"/>
                </a:cxn>
                <a:cxn ang="0">
                  <a:pos x="9" y="19"/>
                </a:cxn>
                <a:cxn ang="0">
                  <a:pos x="9" y="13"/>
                </a:cxn>
                <a:cxn ang="0">
                  <a:pos x="9" y="12"/>
                </a:cxn>
                <a:cxn ang="0">
                  <a:pos x="8" y="10"/>
                </a:cxn>
                <a:cxn ang="0">
                  <a:pos x="7" y="9"/>
                </a:cxn>
                <a:cxn ang="0">
                  <a:pos x="8" y="7"/>
                </a:cxn>
                <a:cxn ang="0">
                  <a:pos x="8" y="5"/>
                </a:cxn>
                <a:cxn ang="0">
                  <a:pos x="8" y="3"/>
                </a:cxn>
                <a:cxn ang="0">
                  <a:pos x="7" y="2"/>
                </a:cxn>
                <a:cxn ang="0">
                  <a:pos x="7" y="0"/>
                </a:cxn>
                <a:cxn ang="0">
                  <a:pos x="4" y="2"/>
                </a:cxn>
                <a:cxn ang="0">
                  <a:pos x="5" y="7"/>
                </a:cxn>
                <a:cxn ang="0">
                  <a:pos x="3" y="11"/>
                </a:cxn>
                <a:cxn ang="0">
                  <a:pos x="2" y="13"/>
                </a:cxn>
                <a:cxn ang="0">
                  <a:pos x="1" y="17"/>
                </a:cxn>
                <a:cxn ang="0">
                  <a:pos x="1" y="19"/>
                </a:cxn>
                <a:cxn ang="0">
                  <a:pos x="1" y="23"/>
                </a:cxn>
                <a:cxn ang="0">
                  <a:pos x="1" y="23"/>
                </a:cxn>
                <a:cxn ang="0">
                  <a:pos x="2" y="25"/>
                </a:cxn>
                <a:cxn ang="0">
                  <a:pos x="2" y="29"/>
                </a:cxn>
                <a:cxn ang="0">
                  <a:pos x="3" y="34"/>
                </a:cxn>
                <a:cxn ang="0">
                  <a:pos x="2" y="39"/>
                </a:cxn>
                <a:cxn ang="0">
                  <a:pos x="2" y="43"/>
                </a:cxn>
                <a:cxn ang="0">
                  <a:pos x="2" y="44"/>
                </a:cxn>
                <a:cxn ang="0">
                  <a:pos x="3" y="49"/>
                </a:cxn>
                <a:cxn ang="0">
                  <a:pos x="2" y="54"/>
                </a:cxn>
                <a:cxn ang="0">
                  <a:pos x="1" y="54"/>
                </a:cxn>
                <a:cxn ang="0">
                  <a:pos x="2" y="57"/>
                </a:cxn>
              </a:cxnLst>
              <a:rect l="0" t="0" r="r" b="b"/>
              <a:pathLst>
                <a:path w="15" h="65">
                  <a:moveTo>
                    <a:pt x="1" y="59"/>
                  </a:moveTo>
                  <a:cubicBezTo>
                    <a:pt x="1" y="61"/>
                    <a:pt x="1" y="61"/>
                    <a:pt x="1" y="61"/>
                  </a:cubicBezTo>
                  <a:cubicBezTo>
                    <a:pt x="1" y="61"/>
                    <a:pt x="1" y="61"/>
                    <a:pt x="1" y="61"/>
                  </a:cubicBezTo>
                  <a:cubicBezTo>
                    <a:pt x="1" y="64"/>
                    <a:pt x="1" y="64"/>
                    <a:pt x="1" y="64"/>
                  </a:cubicBezTo>
                  <a:cubicBezTo>
                    <a:pt x="0" y="64"/>
                    <a:pt x="0" y="64"/>
                    <a:pt x="0" y="64"/>
                  </a:cubicBezTo>
                  <a:cubicBezTo>
                    <a:pt x="0" y="64"/>
                    <a:pt x="0" y="64"/>
                    <a:pt x="0" y="64"/>
                  </a:cubicBezTo>
                  <a:cubicBezTo>
                    <a:pt x="1" y="64"/>
                    <a:pt x="1" y="64"/>
                    <a:pt x="1" y="64"/>
                  </a:cubicBezTo>
                  <a:cubicBezTo>
                    <a:pt x="2" y="63"/>
                    <a:pt x="2" y="63"/>
                    <a:pt x="2" y="63"/>
                  </a:cubicBezTo>
                  <a:cubicBezTo>
                    <a:pt x="2" y="61"/>
                    <a:pt x="2" y="61"/>
                    <a:pt x="2" y="61"/>
                  </a:cubicBezTo>
                  <a:cubicBezTo>
                    <a:pt x="2" y="61"/>
                    <a:pt x="2" y="61"/>
                    <a:pt x="2" y="61"/>
                  </a:cubicBezTo>
                  <a:cubicBezTo>
                    <a:pt x="3" y="61"/>
                    <a:pt x="3" y="60"/>
                    <a:pt x="3" y="60"/>
                  </a:cubicBezTo>
                  <a:cubicBezTo>
                    <a:pt x="3" y="59"/>
                    <a:pt x="3" y="59"/>
                    <a:pt x="3" y="59"/>
                  </a:cubicBezTo>
                  <a:cubicBezTo>
                    <a:pt x="5" y="59"/>
                    <a:pt x="5" y="59"/>
                    <a:pt x="5" y="59"/>
                  </a:cubicBezTo>
                  <a:cubicBezTo>
                    <a:pt x="5" y="61"/>
                    <a:pt x="7" y="63"/>
                    <a:pt x="8" y="63"/>
                  </a:cubicBezTo>
                  <a:cubicBezTo>
                    <a:pt x="8" y="65"/>
                    <a:pt x="8" y="65"/>
                    <a:pt x="8" y="65"/>
                  </a:cubicBezTo>
                  <a:cubicBezTo>
                    <a:pt x="9" y="65"/>
                    <a:pt x="9" y="65"/>
                    <a:pt x="9" y="65"/>
                  </a:cubicBezTo>
                  <a:cubicBezTo>
                    <a:pt x="9" y="64"/>
                    <a:pt x="9" y="63"/>
                    <a:pt x="9" y="62"/>
                  </a:cubicBezTo>
                  <a:cubicBezTo>
                    <a:pt x="9" y="62"/>
                    <a:pt x="9" y="62"/>
                    <a:pt x="9" y="62"/>
                  </a:cubicBezTo>
                  <a:cubicBezTo>
                    <a:pt x="9" y="62"/>
                    <a:pt x="9" y="62"/>
                    <a:pt x="9" y="62"/>
                  </a:cubicBezTo>
                  <a:cubicBezTo>
                    <a:pt x="8" y="62"/>
                    <a:pt x="8" y="62"/>
                    <a:pt x="8" y="62"/>
                  </a:cubicBezTo>
                  <a:cubicBezTo>
                    <a:pt x="8" y="59"/>
                    <a:pt x="8" y="59"/>
                    <a:pt x="8" y="59"/>
                  </a:cubicBezTo>
                  <a:cubicBezTo>
                    <a:pt x="7" y="59"/>
                    <a:pt x="7" y="59"/>
                    <a:pt x="7" y="59"/>
                  </a:cubicBezTo>
                  <a:cubicBezTo>
                    <a:pt x="7" y="58"/>
                    <a:pt x="7" y="58"/>
                    <a:pt x="7" y="58"/>
                  </a:cubicBezTo>
                  <a:cubicBezTo>
                    <a:pt x="6" y="58"/>
                    <a:pt x="6" y="58"/>
                    <a:pt x="6" y="58"/>
                  </a:cubicBezTo>
                  <a:cubicBezTo>
                    <a:pt x="6" y="56"/>
                    <a:pt x="6" y="56"/>
                    <a:pt x="6" y="56"/>
                  </a:cubicBezTo>
                  <a:cubicBezTo>
                    <a:pt x="6" y="56"/>
                    <a:pt x="6" y="56"/>
                    <a:pt x="6" y="56"/>
                  </a:cubicBezTo>
                  <a:cubicBezTo>
                    <a:pt x="6" y="55"/>
                    <a:pt x="6" y="55"/>
                    <a:pt x="5" y="54"/>
                  </a:cubicBezTo>
                  <a:cubicBezTo>
                    <a:pt x="5" y="54"/>
                    <a:pt x="5" y="54"/>
                    <a:pt x="5" y="54"/>
                  </a:cubicBezTo>
                  <a:cubicBezTo>
                    <a:pt x="5" y="53"/>
                    <a:pt x="5" y="53"/>
                    <a:pt x="5" y="53"/>
                  </a:cubicBezTo>
                  <a:cubicBezTo>
                    <a:pt x="5" y="53"/>
                    <a:pt x="5" y="53"/>
                    <a:pt x="5" y="53"/>
                  </a:cubicBezTo>
                  <a:cubicBezTo>
                    <a:pt x="4" y="52"/>
                    <a:pt x="5" y="51"/>
                    <a:pt x="5" y="51"/>
                  </a:cubicBezTo>
                  <a:cubicBezTo>
                    <a:pt x="5" y="50"/>
                    <a:pt x="5" y="48"/>
                    <a:pt x="5" y="47"/>
                  </a:cubicBezTo>
                  <a:cubicBezTo>
                    <a:pt x="6" y="46"/>
                    <a:pt x="6" y="46"/>
                    <a:pt x="6" y="46"/>
                  </a:cubicBezTo>
                  <a:cubicBezTo>
                    <a:pt x="6" y="44"/>
                    <a:pt x="6" y="44"/>
                    <a:pt x="6" y="44"/>
                  </a:cubicBezTo>
                  <a:cubicBezTo>
                    <a:pt x="7" y="44"/>
                    <a:pt x="7" y="44"/>
                    <a:pt x="7" y="44"/>
                  </a:cubicBezTo>
                  <a:cubicBezTo>
                    <a:pt x="7" y="41"/>
                    <a:pt x="7" y="41"/>
                    <a:pt x="7" y="41"/>
                  </a:cubicBezTo>
                  <a:cubicBezTo>
                    <a:pt x="7" y="40"/>
                    <a:pt x="8" y="39"/>
                    <a:pt x="8" y="38"/>
                  </a:cubicBezTo>
                  <a:cubicBezTo>
                    <a:pt x="8" y="38"/>
                    <a:pt x="8" y="38"/>
                    <a:pt x="8" y="38"/>
                  </a:cubicBezTo>
                  <a:cubicBezTo>
                    <a:pt x="9" y="38"/>
                    <a:pt x="10" y="37"/>
                    <a:pt x="11" y="37"/>
                  </a:cubicBezTo>
                  <a:cubicBezTo>
                    <a:pt x="11" y="38"/>
                    <a:pt x="12" y="38"/>
                    <a:pt x="12" y="38"/>
                  </a:cubicBezTo>
                  <a:cubicBezTo>
                    <a:pt x="12" y="39"/>
                    <a:pt x="12" y="39"/>
                    <a:pt x="12" y="39"/>
                  </a:cubicBezTo>
                  <a:cubicBezTo>
                    <a:pt x="13" y="40"/>
                    <a:pt x="14" y="40"/>
                    <a:pt x="14" y="41"/>
                  </a:cubicBezTo>
                  <a:cubicBezTo>
                    <a:pt x="15" y="41"/>
                    <a:pt x="15" y="41"/>
                    <a:pt x="15" y="41"/>
                  </a:cubicBezTo>
                  <a:cubicBezTo>
                    <a:pt x="15" y="39"/>
                    <a:pt x="15" y="39"/>
                    <a:pt x="15" y="39"/>
                  </a:cubicBezTo>
                  <a:cubicBezTo>
                    <a:pt x="14" y="39"/>
                    <a:pt x="14" y="39"/>
                    <a:pt x="14" y="39"/>
                  </a:cubicBezTo>
                  <a:cubicBezTo>
                    <a:pt x="14" y="38"/>
                    <a:pt x="14" y="38"/>
                    <a:pt x="13" y="38"/>
                  </a:cubicBezTo>
                  <a:cubicBezTo>
                    <a:pt x="13" y="36"/>
                    <a:pt x="13" y="36"/>
                    <a:pt x="13" y="36"/>
                  </a:cubicBezTo>
                  <a:cubicBezTo>
                    <a:pt x="12" y="36"/>
                    <a:pt x="12" y="36"/>
                    <a:pt x="12" y="36"/>
                  </a:cubicBezTo>
                  <a:cubicBezTo>
                    <a:pt x="12" y="35"/>
                    <a:pt x="12" y="35"/>
                    <a:pt x="12" y="35"/>
                  </a:cubicBezTo>
                  <a:cubicBezTo>
                    <a:pt x="11" y="35"/>
                    <a:pt x="11" y="35"/>
                    <a:pt x="11" y="35"/>
                  </a:cubicBezTo>
                  <a:cubicBezTo>
                    <a:pt x="11" y="34"/>
                    <a:pt x="10" y="33"/>
                    <a:pt x="9" y="33"/>
                  </a:cubicBezTo>
                  <a:cubicBezTo>
                    <a:pt x="9" y="32"/>
                    <a:pt x="9" y="31"/>
                    <a:pt x="9" y="30"/>
                  </a:cubicBezTo>
                  <a:cubicBezTo>
                    <a:pt x="10" y="30"/>
                    <a:pt x="10" y="30"/>
                    <a:pt x="10" y="30"/>
                  </a:cubicBezTo>
                  <a:cubicBezTo>
                    <a:pt x="10" y="29"/>
                    <a:pt x="10" y="29"/>
                    <a:pt x="10" y="29"/>
                  </a:cubicBezTo>
                  <a:cubicBezTo>
                    <a:pt x="10" y="27"/>
                    <a:pt x="10" y="27"/>
                    <a:pt x="10" y="27"/>
                  </a:cubicBezTo>
                  <a:cubicBezTo>
                    <a:pt x="9" y="26"/>
                    <a:pt x="9" y="26"/>
                    <a:pt x="9" y="26"/>
                  </a:cubicBezTo>
                  <a:cubicBezTo>
                    <a:pt x="9" y="25"/>
                    <a:pt x="9" y="25"/>
                    <a:pt x="9" y="25"/>
                  </a:cubicBezTo>
                  <a:cubicBezTo>
                    <a:pt x="9" y="25"/>
                    <a:pt x="9" y="25"/>
                    <a:pt x="9" y="25"/>
                  </a:cubicBezTo>
                  <a:cubicBezTo>
                    <a:pt x="9" y="23"/>
                    <a:pt x="9" y="21"/>
                    <a:pt x="9" y="19"/>
                  </a:cubicBezTo>
                  <a:cubicBezTo>
                    <a:pt x="9" y="19"/>
                    <a:pt x="9" y="19"/>
                    <a:pt x="9" y="19"/>
                  </a:cubicBezTo>
                  <a:cubicBezTo>
                    <a:pt x="9" y="18"/>
                    <a:pt x="10" y="14"/>
                    <a:pt x="10" y="13"/>
                  </a:cubicBezTo>
                  <a:cubicBezTo>
                    <a:pt x="9" y="13"/>
                    <a:pt x="9" y="13"/>
                    <a:pt x="9" y="13"/>
                  </a:cubicBezTo>
                  <a:cubicBezTo>
                    <a:pt x="9" y="12"/>
                    <a:pt x="9" y="12"/>
                    <a:pt x="9" y="12"/>
                  </a:cubicBezTo>
                  <a:cubicBezTo>
                    <a:pt x="9" y="12"/>
                    <a:pt x="9" y="12"/>
                    <a:pt x="9" y="12"/>
                  </a:cubicBezTo>
                  <a:cubicBezTo>
                    <a:pt x="9" y="11"/>
                    <a:pt x="8" y="11"/>
                    <a:pt x="8" y="10"/>
                  </a:cubicBezTo>
                  <a:cubicBezTo>
                    <a:pt x="8" y="10"/>
                    <a:pt x="8" y="10"/>
                    <a:pt x="8" y="10"/>
                  </a:cubicBezTo>
                  <a:cubicBezTo>
                    <a:pt x="8" y="9"/>
                    <a:pt x="8" y="9"/>
                    <a:pt x="8" y="9"/>
                  </a:cubicBezTo>
                  <a:cubicBezTo>
                    <a:pt x="7" y="9"/>
                    <a:pt x="7" y="9"/>
                    <a:pt x="7" y="9"/>
                  </a:cubicBezTo>
                  <a:cubicBezTo>
                    <a:pt x="7" y="7"/>
                    <a:pt x="7" y="7"/>
                    <a:pt x="7" y="7"/>
                  </a:cubicBezTo>
                  <a:cubicBezTo>
                    <a:pt x="8" y="7"/>
                    <a:pt x="8" y="7"/>
                    <a:pt x="8" y="7"/>
                  </a:cubicBezTo>
                  <a:cubicBezTo>
                    <a:pt x="8" y="7"/>
                    <a:pt x="8" y="6"/>
                    <a:pt x="7" y="6"/>
                  </a:cubicBezTo>
                  <a:cubicBezTo>
                    <a:pt x="8" y="5"/>
                    <a:pt x="8" y="5"/>
                    <a:pt x="8" y="5"/>
                  </a:cubicBezTo>
                  <a:cubicBezTo>
                    <a:pt x="8" y="3"/>
                    <a:pt x="8" y="3"/>
                    <a:pt x="8" y="3"/>
                  </a:cubicBezTo>
                  <a:cubicBezTo>
                    <a:pt x="8" y="3"/>
                    <a:pt x="8" y="3"/>
                    <a:pt x="8" y="3"/>
                  </a:cubicBezTo>
                  <a:cubicBezTo>
                    <a:pt x="8" y="2"/>
                    <a:pt x="8" y="2"/>
                    <a:pt x="8" y="2"/>
                  </a:cubicBezTo>
                  <a:cubicBezTo>
                    <a:pt x="7" y="2"/>
                    <a:pt x="7" y="2"/>
                    <a:pt x="7" y="2"/>
                  </a:cubicBezTo>
                  <a:cubicBezTo>
                    <a:pt x="7" y="2"/>
                    <a:pt x="7" y="1"/>
                    <a:pt x="7" y="0"/>
                  </a:cubicBezTo>
                  <a:cubicBezTo>
                    <a:pt x="7" y="0"/>
                    <a:pt x="7" y="0"/>
                    <a:pt x="7" y="0"/>
                  </a:cubicBezTo>
                  <a:cubicBezTo>
                    <a:pt x="6" y="1"/>
                    <a:pt x="6" y="1"/>
                    <a:pt x="6" y="2"/>
                  </a:cubicBezTo>
                  <a:cubicBezTo>
                    <a:pt x="4" y="2"/>
                    <a:pt x="4" y="2"/>
                    <a:pt x="4" y="2"/>
                  </a:cubicBezTo>
                  <a:cubicBezTo>
                    <a:pt x="5" y="4"/>
                    <a:pt x="5" y="5"/>
                    <a:pt x="5" y="7"/>
                  </a:cubicBezTo>
                  <a:cubicBezTo>
                    <a:pt x="5" y="7"/>
                    <a:pt x="5" y="7"/>
                    <a:pt x="5" y="7"/>
                  </a:cubicBezTo>
                  <a:cubicBezTo>
                    <a:pt x="5" y="9"/>
                    <a:pt x="5" y="9"/>
                    <a:pt x="5" y="9"/>
                  </a:cubicBezTo>
                  <a:cubicBezTo>
                    <a:pt x="5" y="9"/>
                    <a:pt x="3" y="10"/>
                    <a:pt x="3" y="11"/>
                  </a:cubicBezTo>
                  <a:cubicBezTo>
                    <a:pt x="2" y="11"/>
                    <a:pt x="2" y="11"/>
                    <a:pt x="2" y="11"/>
                  </a:cubicBezTo>
                  <a:cubicBezTo>
                    <a:pt x="2" y="13"/>
                    <a:pt x="2" y="13"/>
                    <a:pt x="2" y="13"/>
                  </a:cubicBezTo>
                  <a:cubicBezTo>
                    <a:pt x="2" y="13"/>
                    <a:pt x="1" y="13"/>
                    <a:pt x="1" y="13"/>
                  </a:cubicBezTo>
                  <a:cubicBezTo>
                    <a:pt x="1" y="15"/>
                    <a:pt x="1" y="16"/>
                    <a:pt x="1" y="17"/>
                  </a:cubicBezTo>
                  <a:cubicBezTo>
                    <a:pt x="1" y="17"/>
                    <a:pt x="1" y="17"/>
                    <a:pt x="1" y="17"/>
                  </a:cubicBezTo>
                  <a:cubicBezTo>
                    <a:pt x="1" y="19"/>
                    <a:pt x="1" y="19"/>
                    <a:pt x="1" y="19"/>
                  </a:cubicBezTo>
                  <a:cubicBezTo>
                    <a:pt x="1" y="19"/>
                    <a:pt x="1" y="19"/>
                    <a:pt x="1" y="19"/>
                  </a:cubicBezTo>
                  <a:cubicBezTo>
                    <a:pt x="1" y="20"/>
                    <a:pt x="1" y="21"/>
                    <a:pt x="1" y="23"/>
                  </a:cubicBezTo>
                  <a:cubicBezTo>
                    <a:pt x="1" y="23"/>
                    <a:pt x="1" y="23"/>
                    <a:pt x="1" y="23"/>
                  </a:cubicBezTo>
                  <a:cubicBezTo>
                    <a:pt x="1" y="23"/>
                    <a:pt x="1" y="23"/>
                    <a:pt x="1" y="23"/>
                  </a:cubicBezTo>
                  <a:cubicBezTo>
                    <a:pt x="2" y="23"/>
                    <a:pt x="2" y="23"/>
                    <a:pt x="2" y="23"/>
                  </a:cubicBezTo>
                  <a:cubicBezTo>
                    <a:pt x="2" y="25"/>
                    <a:pt x="2" y="25"/>
                    <a:pt x="2" y="25"/>
                  </a:cubicBezTo>
                  <a:cubicBezTo>
                    <a:pt x="2" y="25"/>
                    <a:pt x="2" y="25"/>
                    <a:pt x="2" y="25"/>
                  </a:cubicBezTo>
                  <a:cubicBezTo>
                    <a:pt x="2" y="27"/>
                    <a:pt x="2" y="28"/>
                    <a:pt x="2" y="29"/>
                  </a:cubicBezTo>
                  <a:cubicBezTo>
                    <a:pt x="2" y="29"/>
                    <a:pt x="2" y="29"/>
                    <a:pt x="2" y="29"/>
                  </a:cubicBezTo>
                  <a:cubicBezTo>
                    <a:pt x="2" y="31"/>
                    <a:pt x="3" y="32"/>
                    <a:pt x="3" y="34"/>
                  </a:cubicBezTo>
                  <a:cubicBezTo>
                    <a:pt x="2" y="34"/>
                    <a:pt x="2" y="34"/>
                    <a:pt x="2" y="34"/>
                  </a:cubicBezTo>
                  <a:cubicBezTo>
                    <a:pt x="2" y="39"/>
                    <a:pt x="2" y="39"/>
                    <a:pt x="2" y="39"/>
                  </a:cubicBezTo>
                  <a:cubicBezTo>
                    <a:pt x="2" y="39"/>
                    <a:pt x="2" y="39"/>
                    <a:pt x="2" y="39"/>
                  </a:cubicBezTo>
                  <a:cubicBezTo>
                    <a:pt x="1" y="40"/>
                    <a:pt x="2" y="43"/>
                    <a:pt x="2" y="43"/>
                  </a:cubicBezTo>
                  <a:cubicBezTo>
                    <a:pt x="2" y="43"/>
                    <a:pt x="2" y="43"/>
                    <a:pt x="2" y="43"/>
                  </a:cubicBezTo>
                  <a:cubicBezTo>
                    <a:pt x="2" y="44"/>
                    <a:pt x="2" y="44"/>
                    <a:pt x="2" y="44"/>
                  </a:cubicBezTo>
                  <a:cubicBezTo>
                    <a:pt x="1" y="44"/>
                    <a:pt x="1" y="44"/>
                    <a:pt x="1" y="44"/>
                  </a:cubicBezTo>
                  <a:cubicBezTo>
                    <a:pt x="1" y="45"/>
                    <a:pt x="2" y="48"/>
                    <a:pt x="3" y="49"/>
                  </a:cubicBezTo>
                  <a:cubicBezTo>
                    <a:pt x="3" y="51"/>
                    <a:pt x="2" y="52"/>
                    <a:pt x="2" y="54"/>
                  </a:cubicBezTo>
                  <a:cubicBezTo>
                    <a:pt x="2" y="54"/>
                    <a:pt x="2" y="54"/>
                    <a:pt x="2" y="54"/>
                  </a:cubicBezTo>
                  <a:cubicBezTo>
                    <a:pt x="2" y="54"/>
                    <a:pt x="2" y="54"/>
                    <a:pt x="2" y="54"/>
                  </a:cubicBezTo>
                  <a:cubicBezTo>
                    <a:pt x="1" y="54"/>
                    <a:pt x="1" y="54"/>
                    <a:pt x="1" y="54"/>
                  </a:cubicBezTo>
                  <a:cubicBezTo>
                    <a:pt x="1" y="57"/>
                    <a:pt x="1" y="57"/>
                    <a:pt x="1" y="57"/>
                  </a:cubicBezTo>
                  <a:cubicBezTo>
                    <a:pt x="2" y="57"/>
                    <a:pt x="2" y="57"/>
                    <a:pt x="2" y="57"/>
                  </a:cubicBezTo>
                  <a:cubicBezTo>
                    <a:pt x="2" y="58"/>
                    <a:pt x="2" y="58"/>
                    <a:pt x="1" y="59"/>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93" name="PA-任意多边形 284"/>
            <p:cNvSpPr/>
            <p:nvPr>
              <p:custDataLst>
                <p:tags r:id="rId67"/>
              </p:custDataLst>
            </p:nvPr>
          </p:nvSpPr>
          <p:spPr bwMode="auto">
            <a:xfrm>
              <a:off x="5295146" y="4167588"/>
              <a:ext cx="293440" cy="182495"/>
            </a:xfrm>
            <a:custGeom>
              <a:avLst/>
              <a:gdLst/>
              <a:ahLst/>
              <a:cxnLst>
                <a:cxn ang="0">
                  <a:pos x="73" y="27"/>
                </a:cxn>
                <a:cxn ang="0">
                  <a:pos x="68" y="23"/>
                </a:cxn>
                <a:cxn ang="0">
                  <a:pos x="63" y="20"/>
                </a:cxn>
                <a:cxn ang="0">
                  <a:pos x="60" y="19"/>
                </a:cxn>
                <a:cxn ang="0">
                  <a:pos x="55" y="17"/>
                </a:cxn>
                <a:cxn ang="0">
                  <a:pos x="51" y="14"/>
                </a:cxn>
                <a:cxn ang="0">
                  <a:pos x="45" y="12"/>
                </a:cxn>
                <a:cxn ang="0">
                  <a:pos x="39" y="11"/>
                </a:cxn>
                <a:cxn ang="0">
                  <a:pos x="35" y="8"/>
                </a:cxn>
                <a:cxn ang="0">
                  <a:pos x="28" y="11"/>
                </a:cxn>
                <a:cxn ang="0">
                  <a:pos x="25" y="16"/>
                </a:cxn>
                <a:cxn ang="0">
                  <a:pos x="22" y="18"/>
                </a:cxn>
                <a:cxn ang="0">
                  <a:pos x="19" y="16"/>
                </a:cxn>
                <a:cxn ang="0">
                  <a:pos x="17" y="14"/>
                </a:cxn>
                <a:cxn ang="0">
                  <a:pos x="16" y="6"/>
                </a:cxn>
                <a:cxn ang="0">
                  <a:pos x="13" y="2"/>
                </a:cxn>
                <a:cxn ang="0">
                  <a:pos x="8" y="0"/>
                </a:cxn>
                <a:cxn ang="0">
                  <a:pos x="1" y="4"/>
                </a:cxn>
                <a:cxn ang="0">
                  <a:pos x="5" y="8"/>
                </a:cxn>
                <a:cxn ang="0">
                  <a:pos x="9" y="11"/>
                </a:cxn>
                <a:cxn ang="0">
                  <a:pos x="12" y="13"/>
                </a:cxn>
                <a:cxn ang="0">
                  <a:pos x="9" y="13"/>
                </a:cxn>
                <a:cxn ang="0">
                  <a:pos x="4" y="15"/>
                </a:cxn>
                <a:cxn ang="0">
                  <a:pos x="9" y="18"/>
                </a:cxn>
                <a:cxn ang="0">
                  <a:pos x="12" y="17"/>
                </a:cxn>
                <a:cxn ang="0">
                  <a:pos x="15" y="19"/>
                </a:cxn>
                <a:cxn ang="0">
                  <a:pos x="17" y="23"/>
                </a:cxn>
                <a:cxn ang="0">
                  <a:pos x="22" y="24"/>
                </a:cxn>
                <a:cxn ang="0">
                  <a:pos x="25" y="25"/>
                </a:cxn>
                <a:cxn ang="0">
                  <a:pos x="36" y="31"/>
                </a:cxn>
                <a:cxn ang="0">
                  <a:pos x="37" y="37"/>
                </a:cxn>
                <a:cxn ang="0">
                  <a:pos x="39" y="42"/>
                </a:cxn>
                <a:cxn ang="0">
                  <a:pos x="40" y="43"/>
                </a:cxn>
                <a:cxn ang="0">
                  <a:pos x="36" y="48"/>
                </a:cxn>
                <a:cxn ang="0">
                  <a:pos x="40" y="49"/>
                </a:cxn>
                <a:cxn ang="0">
                  <a:pos x="47" y="54"/>
                </a:cxn>
                <a:cxn ang="0">
                  <a:pos x="56" y="56"/>
                </a:cxn>
                <a:cxn ang="0">
                  <a:pos x="61" y="55"/>
                </a:cxn>
                <a:cxn ang="0">
                  <a:pos x="63" y="53"/>
                </a:cxn>
                <a:cxn ang="0">
                  <a:pos x="66" y="49"/>
                </a:cxn>
                <a:cxn ang="0">
                  <a:pos x="72" y="49"/>
                </a:cxn>
                <a:cxn ang="0">
                  <a:pos x="75" y="50"/>
                </a:cxn>
                <a:cxn ang="0">
                  <a:pos x="83" y="58"/>
                </a:cxn>
                <a:cxn ang="0">
                  <a:pos x="88" y="63"/>
                </a:cxn>
                <a:cxn ang="0">
                  <a:pos x="91" y="64"/>
                </a:cxn>
                <a:cxn ang="0">
                  <a:pos x="97" y="66"/>
                </a:cxn>
                <a:cxn ang="0">
                  <a:pos x="97" y="63"/>
                </a:cxn>
                <a:cxn ang="0">
                  <a:pos x="93" y="56"/>
                </a:cxn>
                <a:cxn ang="0">
                  <a:pos x="88" y="50"/>
                </a:cxn>
                <a:cxn ang="0">
                  <a:pos x="84" y="48"/>
                </a:cxn>
                <a:cxn ang="0">
                  <a:pos x="83" y="42"/>
                </a:cxn>
                <a:cxn ang="0">
                  <a:pos x="86" y="41"/>
                </a:cxn>
                <a:cxn ang="0">
                  <a:pos x="80" y="34"/>
                </a:cxn>
              </a:cxnLst>
              <a:rect l="0" t="0" r="r" b="b"/>
              <a:pathLst>
                <a:path w="100" h="66">
                  <a:moveTo>
                    <a:pt x="75" y="30"/>
                  </a:moveTo>
                  <a:cubicBezTo>
                    <a:pt x="75" y="30"/>
                    <a:pt x="75" y="30"/>
                    <a:pt x="75" y="29"/>
                  </a:cubicBezTo>
                  <a:cubicBezTo>
                    <a:pt x="75" y="29"/>
                    <a:pt x="75" y="29"/>
                    <a:pt x="75" y="29"/>
                  </a:cubicBezTo>
                  <a:cubicBezTo>
                    <a:pt x="75" y="29"/>
                    <a:pt x="74" y="28"/>
                    <a:pt x="74" y="27"/>
                  </a:cubicBezTo>
                  <a:cubicBezTo>
                    <a:pt x="73" y="27"/>
                    <a:pt x="73" y="27"/>
                    <a:pt x="73" y="27"/>
                  </a:cubicBezTo>
                  <a:cubicBezTo>
                    <a:pt x="73" y="26"/>
                    <a:pt x="73" y="26"/>
                    <a:pt x="73" y="26"/>
                  </a:cubicBezTo>
                  <a:cubicBezTo>
                    <a:pt x="72" y="25"/>
                    <a:pt x="72" y="25"/>
                    <a:pt x="72" y="25"/>
                  </a:cubicBezTo>
                  <a:cubicBezTo>
                    <a:pt x="72" y="25"/>
                    <a:pt x="72" y="25"/>
                    <a:pt x="72" y="25"/>
                  </a:cubicBezTo>
                  <a:cubicBezTo>
                    <a:pt x="70" y="25"/>
                    <a:pt x="70" y="25"/>
                    <a:pt x="70" y="25"/>
                  </a:cubicBezTo>
                  <a:cubicBezTo>
                    <a:pt x="69" y="24"/>
                    <a:pt x="69" y="23"/>
                    <a:pt x="68" y="23"/>
                  </a:cubicBezTo>
                  <a:cubicBezTo>
                    <a:pt x="68" y="23"/>
                    <a:pt x="68" y="23"/>
                    <a:pt x="68" y="23"/>
                  </a:cubicBezTo>
                  <a:cubicBezTo>
                    <a:pt x="67" y="22"/>
                    <a:pt x="67" y="22"/>
                    <a:pt x="67" y="21"/>
                  </a:cubicBezTo>
                  <a:cubicBezTo>
                    <a:pt x="65" y="21"/>
                    <a:pt x="65" y="21"/>
                    <a:pt x="65" y="21"/>
                  </a:cubicBezTo>
                  <a:cubicBezTo>
                    <a:pt x="65" y="21"/>
                    <a:pt x="64" y="21"/>
                    <a:pt x="64" y="20"/>
                  </a:cubicBezTo>
                  <a:cubicBezTo>
                    <a:pt x="63" y="20"/>
                    <a:pt x="63" y="20"/>
                    <a:pt x="63" y="20"/>
                  </a:cubicBezTo>
                  <a:cubicBezTo>
                    <a:pt x="63" y="20"/>
                    <a:pt x="63" y="20"/>
                    <a:pt x="63" y="20"/>
                  </a:cubicBezTo>
                  <a:cubicBezTo>
                    <a:pt x="61" y="20"/>
                    <a:pt x="61" y="20"/>
                    <a:pt x="61" y="20"/>
                  </a:cubicBezTo>
                  <a:cubicBezTo>
                    <a:pt x="60" y="19"/>
                    <a:pt x="60" y="19"/>
                    <a:pt x="60" y="19"/>
                  </a:cubicBezTo>
                  <a:cubicBezTo>
                    <a:pt x="60" y="19"/>
                    <a:pt x="60" y="19"/>
                    <a:pt x="60" y="19"/>
                  </a:cubicBezTo>
                  <a:cubicBezTo>
                    <a:pt x="60" y="19"/>
                    <a:pt x="60" y="19"/>
                    <a:pt x="60" y="19"/>
                  </a:cubicBezTo>
                  <a:cubicBezTo>
                    <a:pt x="58" y="19"/>
                    <a:pt x="58" y="19"/>
                    <a:pt x="58" y="19"/>
                  </a:cubicBezTo>
                  <a:cubicBezTo>
                    <a:pt x="58" y="18"/>
                    <a:pt x="58" y="18"/>
                    <a:pt x="58" y="18"/>
                  </a:cubicBezTo>
                  <a:cubicBezTo>
                    <a:pt x="57" y="18"/>
                    <a:pt x="57" y="18"/>
                    <a:pt x="57" y="18"/>
                  </a:cubicBezTo>
                  <a:cubicBezTo>
                    <a:pt x="57" y="18"/>
                    <a:pt x="57" y="18"/>
                    <a:pt x="57" y="18"/>
                  </a:cubicBezTo>
                  <a:cubicBezTo>
                    <a:pt x="56" y="18"/>
                    <a:pt x="56" y="18"/>
                    <a:pt x="55" y="17"/>
                  </a:cubicBezTo>
                  <a:cubicBezTo>
                    <a:pt x="54" y="17"/>
                    <a:pt x="54" y="17"/>
                    <a:pt x="54" y="17"/>
                  </a:cubicBezTo>
                  <a:cubicBezTo>
                    <a:pt x="54" y="16"/>
                    <a:pt x="53" y="16"/>
                    <a:pt x="52" y="15"/>
                  </a:cubicBezTo>
                  <a:cubicBezTo>
                    <a:pt x="52" y="15"/>
                    <a:pt x="52" y="15"/>
                    <a:pt x="52" y="15"/>
                  </a:cubicBezTo>
                  <a:cubicBezTo>
                    <a:pt x="51" y="15"/>
                    <a:pt x="51" y="15"/>
                    <a:pt x="51" y="15"/>
                  </a:cubicBezTo>
                  <a:cubicBezTo>
                    <a:pt x="51" y="14"/>
                    <a:pt x="51" y="14"/>
                    <a:pt x="51" y="14"/>
                  </a:cubicBezTo>
                  <a:cubicBezTo>
                    <a:pt x="50" y="14"/>
                    <a:pt x="50" y="14"/>
                    <a:pt x="49" y="14"/>
                  </a:cubicBezTo>
                  <a:cubicBezTo>
                    <a:pt x="49" y="13"/>
                    <a:pt x="49" y="13"/>
                    <a:pt x="49" y="13"/>
                  </a:cubicBezTo>
                  <a:cubicBezTo>
                    <a:pt x="48" y="12"/>
                    <a:pt x="47" y="12"/>
                    <a:pt x="47" y="12"/>
                  </a:cubicBezTo>
                  <a:cubicBezTo>
                    <a:pt x="47" y="12"/>
                    <a:pt x="46" y="13"/>
                    <a:pt x="45" y="13"/>
                  </a:cubicBezTo>
                  <a:cubicBezTo>
                    <a:pt x="45" y="12"/>
                    <a:pt x="45" y="12"/>
                    <a:pt x="45" y="12"/>
                  </a:cubicBezTo>
                  <a:cubicBezTo>
                    <a:pt x="43" y="12"/>
                    <a:pt x="43" y="12"/>
                    <a:pt x="43" y="12"/>
                  </a:cubicBezTo>
                  <a:cubicBezTo>
                    <a:pt x="43" y="12"/>
                    <a:pt x="43" y="12"/>
                    <a:pt x="43" y="12"/>
                  </a:cubicBezTo>
                  <a:cubicBezTo>
                    <a:pt x="42" y="12"/>
                    <a:pt x="41" y="12"/>
                    <a:pt x="41" y="11"/>
                  </a:cubicBezTo>
                  <a:cubicBezTo>
                    <a:pt x="41" y="11"/>
                    <a:pt x="41" y="11"/>
                    <a:pt x="41" y="11"/>
                  </a:cubicBezTo>
                  <a:cubicBezTo>
                    <a:pt x="40" y="11"/>
                    <a:pt x="40" y="11"/>
                    <a:pt x="39" y="11"/>
                  </a:cubicBezTo>
                  <a:cubicBezTo>
                    <a:pt x="39" y="10"/>
                    <a:pt x="39" y="10"/>
                    <a:pt x="39" y="10"/>
                  </a:cubicBezTo>
                  <a:cubicBezTo>
                    <a:pt x="37" y="10"/>
                    <a:pt x="37" y="10"/>
                    <a:pt x="37" y="10"/>
                  </a:cubicBezTo>
                  <a:cubicBezTo>
                    <a:pt x="37" y="9"/>
                    <a:pt x="37" y="9"/>
                    <a:pt x="37" y="9"/>
                  </a:cubicBezTo>
                  <a:cubicBezTo>
                    <a:pt x="35" y="9"/>
                    <a:pt x="35" y="9"/>
                    <a:pt x="35" y="9"/>
                  </a:cubicBezTo>
                  <a:cubicBezTo>
                    <a:pt x="35" y="8"/>
                    <a:pt x="35" y="8"/>
                    <a:pt x="35" y="8"/>
                  </a:cubicBezTo>
                  <a:cubicBezTo>
                    <a:pt x="34" y="8"/>
                    <a:pt x="34" y="8"/>
                    <a:pt x="33" y="7"/>
                  </a:cubicBezTo>
                  <a:cubicBezTo>
                    <a:pt x="33" y="8"/>
                    <a:pt x="33" y="8"/>
                    <a:pt x="33" y="8"/>
                  </a:cubicBezTo>
                  <a:cubicBezTo>
                    <a:pt x="31" y="9"/>
                    <a:pt x="31" y="9"/>
                    <a:pt x="30" y="10"/>
                  </a:cubicBezTo>
                  <a:cubicBezTo>
                    <a:pt x="29" y="11"/>
                    <a:pt x="29" y="11"/>
                    <a:pt x="29" y="11"/>
                  </a:cubicBezTo>
                  <a:cubicBezTo>
                    <a:pt x="28" y="11"/>
                    <a:pt x="28" y="11"/>
                    <a:pt x="28" y="11"/>
                  </a:cubicBezTo>
                  <a:cubicBezTo>
                    <a:pt x="28" y="11"/>
                    <a:pt x="28" y="11"/>
                    <a:pt x="28" y="11"/>
                  </a:cubicBezTo>
                  <a:cubicBezTo>
                    <a:pt x="28" y="12"/>
                    <a:pt x="28" y="12"/>
                    <a:pt x="27" y="12"/>
                  </a:cubicBezTo>
                  <a:cubicBezTo>
                    <a:pt x="26" y="13"/>
                    <a:pt x="26" y="14"/>
                    <a:pt x="25" y="15"/>
                  </a:cubicBezTo>
                  <a:cubicBezTo>
                    <a:pt x="25" y="15"/>
                    <a:pt x="25" y="15"/>
                    <a:pt x="25" y="15"/>
                  </a:cubicBezTo>
                  <a:cubicBezTo>
                    <a:pt x="25" y="16"/>
                    <a:pt x="25" y="16"/>
                    <a:pt x="25" y="16"/>
                  </a:cubicBezTo>
                  <a:cubicBezTo>
                    <a:pt x="25" y="16"/>
                    <a:pt x="25" y="16"/>
                    <a:pt x="25" y="16"/>
                  </a:cubicBezTo>
                  <a:cubicBezTo>
                    <a:pt x="24" y="17"/>
                    <a:pt x="24" y="17"/>
                    <a:pt x="24" y="17"/>
                  </a:cubicBezTo>
                  <a:cubicBezTo>
                    <a:pt x="23" y="17"/>
                    <a:pt x="24" y="16"/>
                    <a:pt x="23" y="17"/>
                  </a:cubicBezTo>
                  <a:cubicBezTo>
                    <a:pt x="22" y="17"/>
                    <a:pt x="22" y="17"/>
                    <a:pt x="22" y="17"/>
                  </a:cubicBezTo>
                  <a:cubicBezTo>
                    <a:pt x="22" y="18"/>
                    <a:pt x="22" y="18"/>
                    <a:pt x="22" y="18"/>
                  </a:cubicBezTo>
                  <a:cubicBezTo>
                    <a:pt x="20" y="18"/>
                    <a:pt x="20" y="18"/>
                    <a:pt x="20" y="18"/>
                  </a:cubicBezTo>
                  <a:cubicBezTo>
                    <a:pt x="20" y="16"/>
                    <a:pt x="20" y="16"/>
                    <a:pt x="20" y="16"/>
                  </a:cubicBezTo>
                  <a:cubicBezTo>
                    <a:pt x="20" y="16"/>
                    <a:pt x="20" y="16"/>
                    <a:pt x="20" y="16"/>
                  </a:cubicBezTo>
                  <a:cubicBezTo>
                    <a:pt x="20" y="16"/>
                    <a:pt x="20" y="16"/>
                    <a:pt x="20" y="16"/>
                  </a:cubicBezTo>
                  <a:cubicBezTo>
                    <a:pt x="19" y="16"/>
                    <a:pt x="19" y="16"/>
                    <a:pt x="19" y="16"/>
                  </a:cubicBezTo>
                  <a:cubicBezTo>
                    <a:pt x="19" y="16"/>
                    <a:pt x="19" y="16"/>
                    <a:pt x="19" y="16"/>
                  </a:cubicBezTo>
                  <a:cubicBezTo>
                    <a:pt x="19" y="13"/>
                    <a:pt x="19" y="13"/>
                    <a:pt x="19" y="13"/>
                  </a:cubicBezTo>
                  <a:cubicBezTo>
                    <a:pt x="18" y="13"/>
                    <a:pt x="18" y="13"/>
                    <a:pt x="17" y="13"/>
                  </a:cubicBezTo>
                  <a:cubicBezTo>
                    <a:pt x="17" y="14"/>
                    <a:pt x="18" y="13"/>
                    <a:pt x="17" y="14"/>
                  </a:cubicBezTo>
                  <a:cubicBezTo>
                    <a:pt x="17" y="14"/>
                    <a:pt x="17" y="14"/>
                    <a:pt x="17" y="14"/>
                  </a:cubicBezTo>
                  <a:cubicBezTo>
                    <a:pt x="17" y="14"/>
                    <a:pt x="17" y="14"/>
                    <a:pt x="17" y="14"/>
                  </a:cubicBezTo>
                  <a:cubicBezTo>
                    <a:pt x="17" y="12"/>
                    <a:pt x="16" y="12"/>
                    <a:pt x="16" y="10"/>
                  </a:cubicBezTo>
                  <a:cubicBezTo>
                    <a:pt x="16" y="7"/>
                    <a:pt x="16" y="7"/>
                    <a:pt x="16" y="7"/>
                  </a:cubicBezTo>
                  <a:cubicBezTo>
                    <a:pt x="16" y="7"/>
                    <a:pt x="16" y="7"/>
                    <a:pt x="16" y="7"/>
                  </a:cubicBezTo>
                  <a:cubicBezTo>
                    <a:pt x="16" y="6"/>
                    <a:pt x="16" y="6"/>
                    <a:pt x="16" y="6"/>
                  </a:cubicBezTo>
                  <a:cubicBezTo>
                    <a:pt x="17" y="6"/>
                    <a:pt x="17" y="6"/>
                    <a:pt x="17" y="6"/>
                  </a:cubicBezTo>
                  <a:cubicBezTo>
                    <a:pt x="16" y="5"/>
                    <a:pt x="16" y="3"/>
                    <a:pt x="16" y="2"/>
                  </a:cubicBezTo>
                  <a:cubicBezTo>
                    <a:pt x="15" y="2"/>
                    <a:pt x="15" y="2"/>
                    <a:pt x="15" y="2"/>
                  </a:cubicBezTo>
                  <a:cubicBezTo>
                    <a:pt x="15" y="1"/>
                    <a:pt x="15" y="1"/>
                    <a:pt x="15" y="1"/>
                  </a:cubicBezTo>
                  <a:cubicBezTo>
                    <a:pt x="14" y="2"/>
                    <a:pt x="13" y="2"/>
                    <a:pt x="13" y="2"/>
                  </a:cubicBezTo>
                  <a:cubicBezTo>
                    <a:pt x="13" y="1"/>
                    <a:pt x="13" y="1"/>
                    <a:pt x="13" y="1"/>
                  </a:cubicBezTo>
                  <a:cubicBezTo>
                    <a:pt x="11" y="1"/>
                    <a:pt x="11" y="1"/>
                    <a:pt x="11" y="1"/>
                  </a:cubicBezTo>
                  <a:cubicBezTo>
                    <a:pt x="11" y="2"/>
                    <a:pt x="11" y="2"/>
                    <a:pt x="11" y="2"/>
                  </a:cubicBezTo>
                  <a:cubicBezTo>
                    <a:pt x="8" y="1"/>
                    <a:pt x="8" y="1"/>
                    <a:pt x="8" y="1"/>
                  </a:cubicBezTo>
                  <a:cubicBezTo>
                    <a:pt x="8" y="0"/>
                    <a:pt x="8" y="0"/>
                    <a:pt x="8" y="0"/>
                  </a:cubicBezTo>
                  <a:cubicBezTo>
                    <a:pt x="6" y="1"/>
                    <a:pt x="5" y="1"/>
                    <a:pt x="4" y="1"/>
                  </a:cubicBezTo>
                  <a:cubicBezTo>
                    <a:pt x="4" y="2"/>
                    <a:pt x="4" y="2"/>
                    <a:pt x="4" y="2"/>
                  </a:cubicBezTo>
                  <a:cubicBezTo>
                    <a:pt x="3" y="3"/>
                    <a:pt x="2" y="3"/>
                    <a:pt x="1" y="3"/>
                  </a:cubicBezTo>
                  <a:cubicBezTo>
                    <a:pt x="1" y="3"/>
                    <a:pt x="0" y="3"/>
                    <a:pt x="0" y="4"/>
                  </a:cubicBezTo>
                  <a:cubicBezTo>
                    <a:pt x="1" y="4"/>
                    <a:pt x="1" y="4"/>
                    <a:pt x="1" y="4"/>
                  </a:cubicBezTo>
                  <a:cubicBezTo>
                    <a:pt x="1" y="5"/>
                    <a:pt x="1" y="6"/>
                    <a:pt x="0" y="6"/>
                  </a:cubicBezTo>
                  <a:cubicBezTo>
                    <a:pt x="0" y="7"/>
                    <a:pt x="0" y="7"/>
                    <a:pt x="0" y="7"/>
                  </a:cubicBezTo>
                  <a:cubicBezTo>
                    <a:pt x="1" y="8"/>
                    <a:pt x="3" y="7"/>
                    <a:pt x="4" y="7"/>
                  </a:cubicBezTo>
                  <a:cubicBezTo>
                    <a:pt x="4" y="8"/>
                    <a:pt x="4" y="8"/>
                    <a:pt x="4" y="8"/>
                  </a:cubicBezTo>
                  <a:cubicBezTo>
                    <a:pt x="4" y="8"/>
                    <a:pt x="5" y="8"/>
                    <a:pt x="5" y="8"/>
                  </a:cubicBezTo>
                  <a:cubicBezTo>
                    <a:pt x="5" y="10"/>
                    <a:pt x="5" y="10"/>
                    <a:pt x="5" y="10"/>
                  </a:cubicBezTo>
                  <a:cubicBezTo>
                    <a:pt x="5" y="10"/>
                    <a:pt x="5" y="10"/>
                    <a:pt x="5" y="10"/>
                  </a:cubicBezTo>
                  <a:cubicBezTo>
                    <a:pt x="5" y="10"/>
                    <a:pt x="5" y="10"/>
                    <a:pt x="5" y="10"/>
                  </a:cubicBezTo>
                  <a:cubicBezTo>
                    <a:pt x="5" y="10"/>
                    <a:pt x="5" y="10"/>
                    <a:pt x="5" y="10"/>
                  </a:cubicBezTo>
                  <a:cubicBezTo>
                    <a:pt x="6" y="11"/>
                    <a:pt x="7" y="10"/>
                    <a:pt x="9" y="11"/>
                  </a:cubicBezTo>
                  <a:cubicBezTo>
                    <a:pt x="9" y="11"/>
                    <a:pt x="9" y="11"/>
                    <a:pt x="9" y="11"/>
                  </a:cubicBezTo>
                  <a:cubicBezTo>
                    <a:pt x="10" y="11"/>
                    <a:pt x="10" y="10"/>
                    <a:pt x="11" y="11"/>
                  </a:cubicBezTo>
                  <a:cubicBezTo>
                    <a:pt x="12" y="11"/>
                    <a:pt x="13" y="11"/>
                    <a:pt x="14" y="11"/>
                  </a:cubicBezTo>
                  <a:cubicBezTo>
                    <a:pt x="14" y="12"/>
                    <a:pt x="14" y="12"/>
                    <a:pt x="14" y="12"/>
                  </a:cubicBezTo>
                  <a:cubicBezTo>
                    <a:pt x="13" y="12"/>
                    <a:pt x="13" y="12"/>
                    <a:pt x="12" y="13"/>
                  </a:cubicBezTo>
                  <a:cubicBezTo>
                    <a:pt x="12" y="13"/>
                    <a:pt x="12" y="13"/>
                    <a:pt x="12" y="13"/>
                  </a:cubicBezTo>
                  <a:cubicBezTo>
                    <a:pt x="11" y="13"/>
                    <a:pt x="11" y="13"/>
                    <a:pt x="10" y="13"/>
                  </a:cubicBezTo>
                  <a:cubicBezTo>
                    <a:pt x="10" y="13"/>
                    <a:pt x="10" y="13"/>
                    <a:pt x="10" y="13"/>
                  </a:cubicBezTo>
                  <a:cubicBezTo>
                    <a:pt x="9" y="13"/>
                    <a:pt x="9" y="13"/>
                    <a:pt x="9" y="13"/>
                  </a:cubicBezTo>
                  <a:cubicBezTo>
                    <a:pt x="9" y="13"/>
                    <a:pt x="9" y="13"/>
                    <a:pt x="9" y="13"/>
                  </a:cubicBezTo>
                  <a:cubicBezTo>
                    <a:pt x="8" y="13"/>
                    <a:pt x="8" y="13"/>
                    <a:pt x="8" y="13"/>
                  </a:cubicBezTo>
                  <a:cubicBezTo>
                    <a:pt x="7" y="14"/>
                    <a:pt x="6" y="14"/>
                    <a:pt x="4" y="13"/>
                  </a:cubicBezTo>
                  <a:cubicBezTo>
                    <a:pt x="4" y="14"/>
                    <a:pt x="4" y="14"/>
                    <a:pt x="4" y="14"/>
                  </a:cubicBezTo>
                  <a:cubicBezTo>
                    <a:pt x="4" y="14"/>
                    <a:pt x="4" y="14"/>
                    <a:pt x="4" y="14"/>
                  </a:cubicBezTo>
                  <a:cubicBezTo>
                    <a:pt x="4" y="14"/>
                    <a:pt x="4" y="15"/>
                    <a:pt x="4" y="15"/>
                  </a:cubicBezTo>
                  <a:cubicBezTo>
                    <a:pt x="5" y="15"/>
                    <a:pt x="6" y="15"/>
                    <a:pt x="7" y="15"/>
                  </a:cubicBezTo>
                  <a:cubicBezTo>
                    <a:pt x="7" y="16"/>
                    <a:pt x="7" y="17"/>
                    <a:pt x="8" y="18"/>
                  </a:cubicBezTo>
                  <a:cubicBezTo>
                    <a:pt x="8" y="18"/>
                    <a:pt x="8" y="18"/>
                    <a:pt x="9" y="17"/>
                  </a:cubicBezTo>
                  <a:cubicBezTo>
                    <a:pt x="9" y="18"/>
                    <a:pt x="9" y="18"/>
                    <a:pt x="9" y="18"/>
                  </a:cubicBezTo>
                  <a:cubicBezTo>
                    <a:pt x="9" y="18"/>
                    <a:pt x="9" y="18"/>
                    <a:pt x="9" y="18"/>
                  </a:cubicBezTo>
                  <a:cubicBezTo>
                    <a:pt x="9" y="20"/>
                    <a:pt x="9" y="20"/>
                    <a:pt x="9" y="20"/>
                  </a:cubicBezTo>
                  <a:cubicBezTo>
                    <a:pt x="9" y="20"/>
                    <a:pt x="9" y="20"/>
                    <a:pt x="9" y="20"/>
                  </a:cubicBezTo>
                  <a:cubicBezTo>
                    <a:pt x="9" y="20"/>
                    <a:pt x="9" y="21"/>
                    <a:pt x="9" y="21"/>
                  </a:cubicBezTo>
                  <a:cubicBezTo>
                    <a:pt x="12" y="21"/>
                    <a:pt x="11" y="19"/>
                    <a:pt x="12" y="18"/>
                  </a:cubicBezTo>
                  <a:cubicBezTo>
                    <a:pt x="12" y="17"/>
                    <a:pt x="12" y="17"/>
                    <a:pt x="12" y="17"/>
                  </a:cubicBezTo>
                  <a:cubicBezTo>
                    <a:pt x="13" y="17"/>
                    <a:pt x="13" y="17"/>
                    <a:pt x="13" y="17"/>
                  </a:cubicBezTo>
                  <a:cubicBezTo>
                    <a:pt x="13" y="19"/>
                    <a:pt x="13" y="19"/>
                    <a:pt x="13" y="19"/>
                  </a:cubicBezTo>
                  <a:cubicBezTo>
                    <a:pt x="13" y="19"/>
                    <a:pt x="13" y="19"/>
                    <a:pt x="14" y="19"/>
                  </a:cubicBezTo>
                  <a:cubicBezTo>
                    <a:pt x="14" y="19"/>
                    <a:pt x="14" y="19"/>
                    <a:pt x="14" y="19"/>
                  </a:cubicBezTo>
                  <a:cubicBezTo>
                    <a:pt x="15" y="19"/>
                    <a:pt x="15" y="19"/>
                    <a:pt x="15" y="19"/>
                  </a:cubicBezTo>
                  <a:cubicBezTo>
                    <a:pt x="15" y="20"/>
                    <a:pt x="15" y="20"/>
                    <a:pt x="15" y="20"/>
                  </a:cubicBezTo>
                  <a:cubicBezTo>
                    <a:pt x="16" y="20"/>
                    <a:pt x="16" y="20"/>
                    <a:pt x="17" y="21"/>
                  </a:cubicBezTo>
                  <a:cubicBezTo>
                    <a:pt x="17" y="21"/>
                    <a:pt x="17" y="21"/>
                    <a:pt x="17" y="21"/>
                  </a:cubicBezTo>
                  <a:cubicBezTo>
                    <a:pt x="17" y="21"/>
                    <a:pt x="17" y="21"/>
                    <a:pt x="18" y="21"/>
                  </a:cubicBezTo>
                  <a:cubicBezTo>
                    <a:pt x="18" y="21"/>
                    <a:pt x="17" y="22"/>
                    <a:pt x="17" y="23"/>
                  </a:cubicBezTo>
                  <a:cubicBezTo>
                    <a:pt x="18" y="23"/>
                    <a:pt x="18" y="24"/>
                    <a:pt x="19" y="24"/>
                  </a:cubicBezTo>
                  <a:cubicBezTo>
                    <a:pt x="19" y="24"/>
                    <a:pt x="19" y="24"/>
                    <a:pt x="19" y="24"/>
                  </a:cubicBezTo>
                  <a:cubicBezTo>
                    <a:pt x="19" y="24"/>
                    <a:pt x="19" y="24"/>
                    <a:pt x="19" y="24"/>
                  </a:cubicBezTo>
                  <a:cubicBezTo>
                    <a:pt x="19" y="25"/>
                    <a:pt x="19" y="25"/>
                    <a:pt x="19" y="25"/>
                  </a:cubicBezTo>
                  <a:cubicBezTo>
                    <a:pt x="20" y="24"/>
                    <a:pt x="21" y="24"/>
                    <a:pt x="22" y="24"/>
                  </a:cubicBezTo>
                  <a:cubicBezTo>
                    <a:pt x="22" y="25"/>
                    <a:pt x="22" y="25"/>
                    <a:pt x="22" y="25"/>
                  </a:cubicBezTo>
                  <a:cubicBezTo>
                    <a:pt x="23" y="25"/>
                    <a:pt x="23" y="25"/>
                    <a:pt x="23" y="25"/>
                  </a:cubicBezTo>
                  <a:cubicBezTo>
                    <a:pt x="23" y="25"/>
                    <a:pt x="23" y="25"/>
                    <a:pt x="23" y="25"/>
                  </a:cubicBezTo>
                  <a:cubicBezTo>
                    <a:pt x="24" y="25"/>
                    <a:pt x="24" y="25"/>
                    <a:pt x="25" y="25"/>
                  </a:cubicBezTo>
                  <a:cubicBezTo>
                    <a:pt x="25" y="25"/>
                    <a:pt x="25" y="25"/>
                    <a:pt x="25" y="25"/>
                  </a:cubicBezTo>
                  <a:cubicBezTo>
                    <a:pt x="26" y="26"/>
                    <a:pt x="28" y="26"/>
                    <a:pt x="29" y="27"/>
                  </a:cubicBezTo>
                  <a:cubicBezTo>
                    <a:pt x="29" y="28"/>
                    <a:pt x="29" y="29"/>
                    <a:pt x="29" y="29"/>
                  </a:cubicBezTo>
                  <a:cubicBezTo>
                    <a:pt x="30" y="29"/>
                    <a:pt x="32" y="29"/>
                    <a:pt x="33" y="29"/>
                  </a:cubicBezTo>
                  <a:cubicBezTo>
                    <a:pt x="33" y="30"/>
                    <a:pt x="33" y="30"/>
                    <a:pt x="33" y="30"/>
                  </a:cubicBezTo>
                  <a:cubicBezTo>
                    <a:pt x="34" y="30"/>
                    <a:pt x="35" y="30"/>
                    <a:pt x="36" y="31"/>
                  </a:cubicBezTo>
                  <a:cubicBezTo>
                    <a:pt x="36" y="31"/>
                    <a:pt x="36" y="31"/>
                    <a:pt x="36" y="32"/>
                  </a:cubicBezTo>
                  <a:cubicBezTo>
                    <a:pt x="37" y="32"/>
                    <a:pt x="37" y="32"/>
                    <a:pt x="37" y="32"/>
                  </a:cubicBezTo>
                  <a:cubicBezTo>
                    <a:pt x="37" y="33"/>
                    <a:pt x="37" y="33"/>
                    <a:pt x="37" y="33"/>
                  </a:cubicBezTo>
                  <a:cubicBezTo>
                    <a:pt x="37" y="33"/>
                    <a:pt x="37" y="33"/>
                    <a:pt x="37" y="33"/>
                  </a:cubicBezTo>
                  <a:cubicBezTo>
                    <a:pt x="38" y="34"/>
                    <a:pt x="37" y="36"/>
                    <a:pt x="37" y="37"/>
                  </a:cubicBezTo>
                  <a:cubicBezTo>
                    <a:pt x="37" y="37"/>
                    <a:pt x="37" y="37"/>
                    <a:pt x="37" y="37"/>
                  </a:cubicBezTo>
                  <a:cubicBezTo>
                    <a:pt x="37" y="37"/>
                    <a:pt x="37" y="37"/>
                    <a:pt x="37" y="37"/>
                  </a:cubicBezTo>
                  <a:cubicBezTo>
                    <a:pt x="37" y="37"/>
                    <a:pt x="37" y="38"/>
                    <a:pt x="37" y="38"/>
                  </a:cubicBezTo>
                  <a:cubicBezTo>
                    <a:pt x="37" y="39"/>
                    <a:pt x="38" y="39"/>
                    <a:pt x="38" y="39"/>
                  </a:cubicBezTo>
                  <a:cubicBezTo>
                    <a:pt x="38" y="40"/>
                    <a:pt x="38" y="41"/>
                    <a:pt x="39" y="42"/>
                  </a:cubicBezTo>
                  <a:cubicBezTo>
                    <a:pt x="39" y="42"/>
                    <a:pt x="39" y="42"/>
                    <a:pt x="39" y="42"/>
                  </a:cubicBezTo>
                  <a:cubicBezTo>
                    <a:pt x="39" y="43"/>
                    <a:pt x="39" y="43"/>
                    <a:pt x="39" y="43"/>
                  </a:cubicBezTo>
                  <a:cubicBezTo>
                    <a:pt x="39" y="43"/>
                    <a:pt x="39" y="43"/>
                    <a:pt x="39" y="43"/>
                  </a:cubicBezTo>
                  <a:cubicBezTo>
                    <a:pt x="39" y="43"/>
                    <a:pt x="39" y="43"/>
                    <a:pt x="39" y="43"/>
                  </a:cubicBezTo>
                  <a:cubicBezTo>
                    <a:pt x="40" y="43"/>
                    <a:pt x="40" y="43"/>
                    <a:pt x="40" y="43"/>
                  </a:cubicBezTo>
                  <a:cubicBezTo>
                    <a:pt x="40" y="45"/>
                    <a:pt x="38" y="45"/>
                    <a:pt x="40" y="47"/>
                  </a:cubicBezTo>
                  <a:cubicBezTo>
                    <a:pt x="40" y="48"/>
                    <a:pt x="40" y="48"/>
                    <a:pt x="40" y="48"/>
                  </a:cubicBezTo>
                  <a:cubicBezTo>
                    <a:pt x="39" y="48"/>
                    <a:pt x="40" y="47"/>
                    <a:pt x="40" y="47"/>
                  </a:cubicBezTo>
                  <a:cubicBezTo>
                    <a:pt x="39" y="46"/>
                    <a:pt x="37" y="47"/>
                    <a:pt x="36" y="47"/>
                  </a:cubicBezTo>
                  <a:cubicBezTo>
                    <a:pt x="36" y="48"/>
                    <a:pt x="36" y="48"/>
                    <a:pt x="36" y="48"/>
                  </a:cubicBezTo>
                  <a:cubicBezTo>
                    <a:pt x="35" y="48"/>
                    <a:pt x="35" y="48"/>
                    <a:pt x="35" y="48"/>
                  </a:cubicBezTo>
                  <a:cubicBezTo>
                    <a:pt x="35" y="49"/>
                    <a:pt x="34" y="50"/>
                    <a:pt x="33" y="51"/>
                  </a:cubicBezTo>
                  <a:cubicBezTo>
                    <a:pt x="35" y="51"/>
                    <a:pt x="37" y="50"/>
                    <a:pt x="39" y="50"/>
                  </a:cubicBezTo>
                  <a:cubicBezTo>
                    <a:pt x="39" y="50"/>
                    <a:pt x="39" y="49"/>
                    <a:pt x="39" y="48"/>
                  </a:cubicBezTo>
                  <a:cubicBezTo>
                    <a:pt x="40" y="49"/>
                    <a:pt x="40" y="49"/>
                    <a:pt x="40" y="49"/>
                  </a:cubicBezTo>
                  <a:cubicBezTo>
                    <a:pt x="42" y="50"/>
                    <a:pt x="44" y="48"/>
                    <a:pt x="45" y="49"/>
                  </a:cubicBezTo>
                  <a:cubicBezTo>
                    <a:pt x="45" y="49"/>
                    <a:pt x="45" y="49"/>
                    <a:pt x="45" y="49"/>
                  </a:cubicBezTo>
                  <a:cubicBezTo>
                    <a:pt x="45" y="50"/>
                    <a:pt x="46" y="50"/>
                    <a:pt x="46" y="50"/>
                  </a:cubicBezTo>
                  <a:cubicBezTo>
                    <a:pt x="47" y="51"/>
                    <a:pt x="47" y="51"/>
                    <a:pt x="47" y="51"/>
                  </a:cubicBezTo>
                  <a:cubicBezTo>
                    <a:pt x="47" y="52"/>
                    <a:pt x="47" y="53"/>
                    <a:pt x="47" y="54"/>
                  </a:cubicBezTo>
                  <a:cubicBezTo>
                    <a:pt x="48" y="54"/>
                    <a:pt x="48" y="54"/>
                    <a:pt x="49" y="55"/>
                  </a:cubicBezTo>
                  <a:cubicBezTo>
                    <a:pt x="49" y="55"/>
                    <a:pt x="49" y="55"/>
                    <a:pt x="49" y="55"/>
                  </a:cubicBezTo>
                  <a:cubicBezTo>
                    <a:pt x="50" y="55"/>
                    <a:pt x="50" y="55"/>
                    <a:pt x="50" y="55"/>
                  </a:cubicBezTo>
                  <a:cubicBezTo>
                    <a:pt x="50" y="56"/>
                    <a:pt x="50" y="56"/>
                    <a:pt x="50" y="56"/>
                  </a:cubicBezTo>
                  <a:cubicBezTo>
                    <a:pt x="56" y="56"/>
                    <a:pt x="56" y="56"/>
                    <a:pt x="56" y="56"/>
                  </a:cubicBezTo>
                  <a:cubicBezTo>
                    <a:pt x="56" y="55"/>
                    <a:pt x="56" y="55"/>
                    <a:pt x="56" y="55"/>
                  </a:cubicBezTo>
                  <a:cubicBezTo>
                    <a:pt x="56" y="55"/>
                    <a:pt x="56" y="55"/>
                    <a:pt x="57" y="55"/>
                  </a:cubicBezTo>
                  <a:cubicBezTo>
                    <a:pt x="57" y="54"/>
                    <a:pt x="57" y="54"/>
                    <a:pt x="57" y="54"/>
                  </a:cubicBezTo>
                  <a:cubicBezTo>
                    <a:pt x="57" y="54"/>
                    <a:pt x="57" y="55"/>
                    <a:pt x="58" y="55"/>
                  </a:cubicBezTo>
                  <a:cubicBezTo>
                    <a:pt x="61" y="55"/>
                    <a:pt x="61" y="55"/>
                    <a:pt x="61" y="55"/>
                  </a:cubicBezTo>
                  <a:cubicBezTo>
                    <a:pt x="61" y="55"/>
                    <a:pt x="61" y="55"/>
                    <a:pt x="61" y="55"/>
                  </a:cubicBezTo>
                  <a:cubicBezTo>
                    <a:pt x="62" y="55"/>
                    <a:pt x="62" y="55"/>
                    <a:pt x="62" y="55"/>
                  </a:cubicBezTo>
                  <a:cubicBezTo>
                    <a:pt x="62" y="54"/>
                    <a:pt x="62" y="54"/>
                    <a:pt x="62" y="54"/>
                  </a:cubicBezTo>
                  <a:cubicBezTo>
                    <a:pt x="62" y="54"/>
                    <a:pt x="62" y="54"/>
                    <a:pt x="63" y="54"/>
                  </a:cubicBezTo>
                  <a:cubicBezTo>
                    <a:pt x="63" y="53"/>
                    <a:pt x="63" y="53"/>
                    <a:pt x="63" y="53"/>
                  </a:cubicBezTo>
                  <a:cubicBezTo>
                    <a:pt x="63" y="53"/>
                    <a:pt x="64" y="53"/>
                    <a:pt x="64" y="52"/>
                  </a:cubicBezTo>
                  <a:cubicBezTo>
                    <a:pt x="64" y="52"/>
                    <a:pt x="64" y="52"/>
                    <a:pt x="64" y="52"/>
                  </a:cubicBezTo>
                  <a:cubicBezTo>
                    <a:pt x="63" y="50"/>
                    <a:pt x="64" y="49"/>
                    <a:pt x="65" y="48"/>
                  </a:cubicBezTo>
                  <a:cubicBezTo>
                    <a:pt x="65" y="48"/>
                    <a:pt x="65" y="48"/>
                    <a:pt x="65" y="48"/>
                  </a:cubicBezTo>
                  <a:cubicBezTo>
                    <a:pt x="66" y="48"/>
                    <a:pt x="65" y="49"/>
                    <a:pt x="66" y="49"/>
                  </a:cubicBezTo>
                  <a:cubicBezTo>
                    <a:pt x="66" y="48"/>
                    <a:pt x="66" y="48"/>
                    <a:pt x="66" y="48"/>
                  </a:cubicBezTo>
                  <a:cubicBezTo>
                    <a:pt x="69" y="48"/>
                    <a:pt x="69" y="49"/>
                    <a:pt x="70" y="49"/>
                  </a:cubicBezTo>
                  <a:cubicBezTo>
                    <a:pt x="72" y="49"/>
                    <a:pt x="72" y="49"/>
                    <a:pt x="72" y="49"/>
                  </a:cubicBezTo>
                  <a:cubicBezTo>
                    <a:pt x="72" y="49"/>
                    <a:pt x="72" y="49"/>
                    <a:pt x="72" y="49"/>
                  </a:cubicBezTo>
                  <a:cubicBezTo>
                    <a:pt x="72" y="49"/>
                    <a:pt x="72" y="49"/>
                    <a:pt x="72" y="49"/>
                  </a:cubicBezTo>
                  <a:cubicBezTo>
                    <a:pt x="72" y="49"/>
                    <a:pt x="72" y="49"/>
                    <a:pt x="72" y="49"/>
                  </a:cubicBezTo>
                  <a:cubicBezTo>
                    <a:pt x="74" y="49"/>
                    <a:pt x="74" y="49"/>
                    <a:pt x="74" y="49"/>
                  </a:cubicBezTo>
                  <a:cubicBezTo>
                    <a:pt x="74" y="50"/>
                    <a:pt x="74" y="50"/>
                    <a:pt x="74" y="50"/>
                  </a:cubicBezTo>
                  <a:cubicBezTo>
                    <a:pt x="75" y="50"/>
                    <a:pt x="75" y="50"/>
                    <a:pt x="75" y="50"/>
                  </a:cubicBezTo>
                  <a:cubicBezTo>
                    <a:pt x="75" y="50"/>
                    <a:pt x="75" y="50"/>
                    <a:pt x="75" y="50"/>
                  </a:cubicBezTo>
                  <a:cubicBezTo>
                    <a:pt x="76" y="51"/>
                    <a:pt x="76" y="51"/>
                    <a:pt x="77" y="51"/>
                  </a:cubicBezTo>
                  <a:cubicBezTo>
                    <a:pt x="78" y="53"/>
                    <a:pt x="79" y="53"/>
                    <a:pt x="79" y="56"/>
                  </a:cubicBezTo>
                  <a:cubicBezTo>
                    <a:pt x="80" y="56"/>
                    <a:pt x="80" y="56"/>
                    <a:pt x="80" y="56"/>
                  </a:cubicBezTo>
                  <a:cubicBezTo>
                    <a:pt x="80" y="56"/>
                    <a:pt x="80" y="56"/>
                    <a:pt x="80" y="57"/>
                  </a:cubicBezTo>
                  <a:cubicBezTo>
                    <a:pt x="81" y="58"/>
                    <a:pt x="81" y="58"/>
                    <a:pt x="83" y="58"/>
                  </a:cubicBezTo>
                  <a:cubicBezTo>
                    <a:pt x="83" y="59"/>
                    <a:pt x="83" y="59"/>
                    <a:pt x="83" y="59"/>
                  </a:cubicBezTo>
                  <a:cubicBezTo>
                    <a:pt x="85" y="61"/>
                    <a:pt x="85" y="61"/>
                    <a:pt x="85" y="61"/>
                  </a:cubicBezTo>
                  <a:cubicBezTo>
                    <a:pt x="85" y="62"/>
                    <a:pt x="85" y="62"/>
                    <a:pt x="85" y="62"/>
                  </a:cubicBezTo>
                  <a:cubicBezTo>
                    <a:pt x="86" y="63"/>
                    <a:pt x="87" y="63"/>
                    <a:pt x="88" y="63"/>
                  </a:cubicBezTo>
                  <a:cubicBezTo>
                    <a:pt x="88" y="63"/>
                    <a:pt x="88" y="63"/>
                    <a:pt x="88" y="63"/>
                  </a:cubicBezTo>
                  <a:cubicBezTo>
                    <a:pt x="88" y="63"/>
                    <a:pt x="88" y="63"/>
                    <a:pt x="88" y="63"/>
                  </a:cubicBezTo>
                  <a:cubicBezTo>
                    <a:pt x="88" y="64"/>
                    <a:pt x="88" y="64"/>
                    <a:pt x="88" y="64"/>
                  </a:cubicBezTo>
                  <a:cubicBezTo>
                    <a:pt x="89" y="64"/>
                    <a:pt x="89" y="63"/>
                    <a:pt x="90" y="63"/>
                  </a:cubicBezTo>
                  <a:cubicBezTo>
                    <a:pt x="90" y="64"/>
                    <a:pt x="90" y="64"/>
                    <a:pt x="90" y="64"/>
                  </a:cubicBezTo>
                  <a:cubicBezTo>
                    <a:pt x="91" y="64"/>
                    <a:pt x="91" y="64"/>
                    <a:pt x="91" y="64"/>
                  </a:cubicBezTo>
                  <a:cubicBezTo>
                    <a:pt x="91" y="64"/>
                    <a:pt x="91" y="64"/>
                    <a:pt x="91" y="64"/>
                  </a:cubicBezTo>
                  <a:cubicBezTo>
                    <a:pt x="92" y="64"/>
                    <a:pt x="93" y="64"/>
                    <a:pt x="95" y="64"/>
                  </a:cubicBezTo>
                  <a:cubicBezTo>
                    <a:pt x="95" y="65"/>
                    <a:pt x="95" y="65"/>
                    <a:pt x="95" y="66"/>
                  </a:cubicBezTo>
                  <a:cubicBezTo>
                    <a:pt x="97" y="66"/>
                    <a:pt x="97" y="66"/>
                    <a:pt x="97" y="66"/>
                  </a:cubicBezTo>
                  <a:cubicBezTo>
                    <a:pt x="97" y="66"/>
                    <a:pt x="97" y="66"/>
                    <a:pt x="97" y="66"/>
                  </a:cubicBezTo>
                  <a:cubicBezTo>
                    <a:pt x="99" y="66"/>
                    <a:pt x="99" y="66"/>
                    <a:pt x="99" y="66"/>
                  </a:cubicBezTo>
                  <a:cubicBezTo>
                    <a:pt x="99" y="66"/>
                    <a:pt x="99" y="66"/>
                    <a:pt x="99" y="66"/>
                  </a:cubicBezTo>
                  <a:cubicBezTo>
                    <a:pt x="100" y="66"/>
                    <a:pt x="100" y="66"/>
                    <a:pt x="100" y="66"/>
                  </a:cubicBezTo>
                  <a:cubicBezTo>
                    <a:pt x="99" y="65"/>
                    <a:pt x="99" y="65"/>
                    <a:pt x="99" y="64"/>
                  </a:cubicBezTo>
                  <a:cubicBezTo>
                    <a:pt x="98" y="63"/>
                    <a:pt x="98" y="63"/>
                    <a:pt x="97" y="63"/>
                  </a:cubicBezTo>
                  <a:cubicBezTo>
                    <a:pt x="97" y="62"/>
                    <a:pt x="97" y="62"/>
                    <a:pt x="97" y="62"/>
                  </a:cubicBezTo>
                  <a:cubicBezTo>
                    <a:pt x="96" y="62"/>
                    <a:pt x="96" y="62"/>
                    <a:pt x="96" y="62"/>
                  </a:cubicBezTo>
                  <a:cubicBezTo>
                    <a:pt x="96" y="62"/>
                    <a:pt x="96" y="61"/>
                    <a:pt x="96" y="60"/>
                  </a:cubicBezTo>
                  <a:cubicBezTo>
                    <a:pt x="95" y="60"/>
                    <a:pt x="95" y="60"/>
                    <a:pt x="94" y="60"/>
                  </a:cubicBezTo>
                  <a:cubicBezTo>
                    <a:pt x="93" y="59"/>
                    <a:pt x="92" y="58"/>
                    <a:pt x="93" y="56"/>
                  </a:cubicBezTo>
                  <a:cubicBezTo>
                    <a:pt x="92" y="56"/>
                    <a:pt x="91" y="56"/>
                    <a:pt x="89" y="56"/>
                  </a:cubicBezTo>
                  <a:cubicBezTo>
                    <a:pt x="89" y="54"/>
                    <a:pt x="89" y="53"/>
                    <a:pt x="89" y="52"/>
                  </a:cubicBezTo>
                  <a:cubicBezTo>
                    <a:pt x="88" y="52"/>
                    <a:pt x="88" y="52"/>
                    <a:pt x="88" y="52"/>
                  </a:cubicBezTo>
                  <a:cubicBezTo>
                    <a:pt x="88" y="50"/>
                    <a:pt x="88" y="50"/>
                    <a:pt x="88" y="50"/>
                  </a:cubicBezTo>
                  <a:cubicBezTo>
                    <a:pt x="88" y="50"/>
                    <a:pt x="88" y="50"/>
                    <a:pt x="88" y="50"/>
                  </a:cubicBezTo>
                  <a:cubicBezTo>
                    <a:pt x="87" y="49"/>
                    <a:pt x="87" y="50"/>
                    <a:pt x="86" y="50"/>
                  </a:cubicBezTo>
                  <a:cubicBezTo>
                    <a:pt x="86" y="49"/>
                    <a:pt x="86" y="49"/>
                    <a:pt x="86" y="49"/>
                  </a:cubicBezTo>
                  <a:cubicBezTo>
                    <a:pt x="85" y="49"/>
                    <a:pt x="85" y="49"/>
                    <a:pt x="85" y="49"/>
                  </a:cubicBezTo>
                  <a:cubicBezTo>
                    <a:pt x="85" y="49"/>
                    <a:pt x="85" y="49"/>
                    <a:pt x="85" y="49"/>
                  </a:cubicBezTo>
                  <a:cubicBezTo>
                    <a:pt x="85" y="48"/>
                    <a:pt x="84" y="48"/>
                    <a:pt x="84" y="48"/>
                  </a:cubicBezTo>
                  <a:cubicBezTo>
                    <a:pt x="83" y="47"/>
                    <a:pt x="83" y="46"/>
                    <a:pt x="83" y="46"/>
                  </a:cubicBezTo>
                  <a:cubicBezTo>
                    <a:pt x="83" y="46"/>
                    <a:pt x="83" y="46"/>
                    <a:pt x="83" y="46"/>
                  </a:cubicBezTo>
                  <a:cubicBezTo>
                    <a:pt x="83" y="45"/>
                    <a:pt x="83" y="44"/>
                    <a:pt x="83" y="43"/>
                  </a:cubicBezTo>
                  <a:cubicBezTo>
                    <a:pt x="83" y="43"/>
                    <a:pt x="82" y="43"/>
                    <a:pt x="82" y="42"/>
                  </a:cubicBezTo>
                  <a:cubicBezTo>
                    <a:pt x="83" y="42"/>
                    <a:pt x="83" y="42"/>
                    <a:pt x="83" y="42"/>
                  </a:cubicBezTo>
                  <a:cubicBezTo>
                    <a:pt x="83" y="41"/>
                    <a:pt x="83" y="41"/>
                    <a:pt x="83" y="41"/>
                  </a:cubicBezTo>
                  <a:cubicBezTo>
                    <a:pt x="83" y="41"/>
                    <a:pt x="83" y="41"/>
                    <a:pt x="83" y="41"/>
                  </a:cubicBezTo>
                  <a:cubicBezTo>
                    <a:pt x="83" y="42"/>
                    <a:pt x="84" y="42"/>
                    <a:pt x="85" y="42"/>
                  </a:cubicBezTo>
                  <a:cubicBezTo>
                    <a:pt x="85" y="41"/>
                    <a:pt x="85" y="41"/>
                    <a:pt x="85" y="41"/>
                  </a:cubicBezTo>
                  <a:cubicBezTo>
                    <a:pt x="85" y="41"/>
                    <a:pt x="86" y="41"/>
                    <a:pt x="86" y="41"/>
                  </a:cubicBezTo>
                  <a:cubicBezTo>
                    <a:pt x="86" y="40"/>
                    <a:pt x="87" y="39"/>
                    <a:pt x="86" y="38"/>
                  </a:cubicBezTo>
                  <a:cubicBezTo>
                    <a:pt x="86" y="37"/>
                    <a:pt x="86" y="37"/>
                    <a:pt x="86" y="37"/>
                  </a:cubicBezTo>
                  <a:cubicBezTo>
                    <a:pt x="85" y="37"/>
                    <a:pt x="85" y="36"/>
                    <a:pt x="85" y="36"/>
                  </a:cubicBezTo>
                  <a:cubicBezTo>
                    <a:pt x="83" y="36"/>
                    <a:pt x="84" y="35"/>
                    <a:pt x="83" y="36"/>
                  </a:cubicBezTo>
                  <a:cubicBezTo>
                    <a:pt x="80" y="36"/>
                    <a:pt x="81" y="35"/>
                    <a:pt x="80" y="34"/>
                  </a:cubicBezTo>
                  <a:cubicBezTo>
                    <a:pt x="80" y="33"/>
                    <a:pt x="80" y="33"/>
                    <a:pt x="80" y="33"/>
                  </a:cubicBezTo>
                  <a:cubicBezTo>
                    <a:pt x="78" y="32"/>
                    <a:pt x="77" y="32"/>
                    <a:pt x="75" y="32"/>
                  </a:cubicBezTo>
                  <a:cubicBezTo>
                    <a:pt x="75" y="31"/>
                    <a:pt x="75" y="31"/>
                    <a:pt x="75" y="3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94" name="PA-任意多边形 285"/>
            <p:cNvSpPr/>
            <p:nvPr>
              <p:custDataLst>
                <p:tags r:id="rId68"/>
              </p:custDataLst>
            </p:nvPr>
          </p:nvSpPr>
          <p:spPr bwMode="auto">
            <a:xfrm>
              <a:off x="5557927" y="4236715"/>
              <a:ext cx="59856" cy="33181"/>
            </a:xfrm>
            <a:custGeom>
              <a:avLst/>
              <a:gdLst/>
              <a:ahLst/>
              <a:cxnLst>
                <a:cxn ang="0">
                  <a:pos x="5" y="9"/>
                </a:cxn>
                <a:cxn ang="0">
                  <a:pos x="5" y="9"/>
                </a:cxn>
                <a:cxn ang="0">
                  <a:pos x="1" y="9"/>
                </a:cxn>
                <a:cxn ang="0">
                  <a:pos x="0" y="9"/>
                </a:cxn>
                <a:cxn ang="0">
                  <a:pos x="3" y="11"/>
                </a:cxn>
                <a:cxn ang="0">
                  <a:pos x="3" y="11"/>
                </a:cxn>
                <a:cxn ang="0">
                  <a:pos x="8" y="12"/>
                </a:cxn>
                <a:cxn ang="0">
                  <a:pos x="8" y="11"/>
                </a:cxn>
                <a:cxn ang="0">
                  <a:pos x="10" y="12"/>
                </a:cxn>
                <a:cxn ang="0">
                  <a:pos x="10" y="11"/>
                </a:cxn>
                <a:cxn ang="0">
                  <a:pos x="13" y="11"/>
                </a:cxn>
                <a:cxn ang="0">
                  <a:pos x="14" y="10"/>
                </a:cxn>
                <a:cxn ang="0">
                  <a:pos x="15" y="10"/>
                </a:cxn>
                <a:cxn ang="0">
                  <a:pos x="16" y="7"/>
                </a:cxn>
                <a:cxn ang="0">
                  <a:pos x="18" y="7"/>
                </a:cxn>
                <a:cxn ang="0">
                  <a:pos x="18" y="6"/>
                </a:cxn>
                <a:cxn ang="0">
                  <a:pos x="19" y="6"/>
                </a:cxn>
                <a:cxn ang="0">
                  <a:pos x="18" y="4"/>
                </a:cxn>
                <a:cxn ang="0">
                  <a:pos x="20" y="4"/>
                </a:cxn>
                <a:cxn ang="0">
                  <a:pos x="20" y="3"/>
                </a:cxn>
                <a:cxn ang="0">
                  <a:pos x="20" y="3"/>
                </a:cxn>
                <a:cxn ang="0">
                  <a:pos x="20" y="3"/>
                </a:cxn>
                <a:cxn ang="0">
                  <a:pos x="20" y="3"/>
                </a:cxn>
                <a:cxn ang="0">
                  <a:pos x="20" y="1"/>
                </a:cxn>
                <a:cxn ang="0">
                  <a:pos x="19" y="1"/>
                </a:cxn>
                <a:cxn ang="0">
                  <a:pos x="19" y="0"/>
                </a:cxn>
                <a:cxn ang="0">
                  <a:pos x="16" y="1"/>
                </a:cxn>
                <a:cxn ang="0">
                  <a:pos x="16" y="2"/>
                </a:cxn>
                <a:cxn ang="0">
                  <a:pos x="16" y="2"/>
                </a:cxn>
                <a:cxn ang="0">
                  <a:pos x="16" y="4"/>
                </a:cxn>
                <a:cxn ang="0">
                  <a:pos x="15" y="4"/>
                </a:cxn>
                <a:cxn ang="0">
                  <a:pos x="15" y="4"/>
                </a:cxn>
                <a:cxn ang="0">
                  <a:pos x="14" y="4"/>
                </a:cxn>
                <a:cxn ang="0">
                  <a:pos x="14" y="5"/>
                </a:cxn>
                <a:cxn ang="0">
                  <a:pos x="14" y="5"/>
                </a:cxn>
                <a:cxn ang="0">
                  <a:pos x="14" y="6"/>
                </a:cxn>
                <a:cxn ang="0">
                  <a:pos x="13" y="7"/>
                </a:cxn>
                <a:cxn ang="0">
                  <a:pos x="12" y="7"/>
                </a:cxn>
                <a:cxn ang="0">
                  <a:pos x="12" y="8"/>
                </a:cxn>
                <a:cxn ang="0">
                  <a:pos x="9" y="7"/>
                </a:cxn>
                <a:cxn ang="0">
                  <a:pos x="9" y="6"/>
                </a:cxn>
                <a:cxn ang="0">
                  <a:pos x="9" y="6"/>
                </a:cxn>
                <a:cxn ang="0">
                  <a:pos x="8" y="6"/>
                </a:cxn>
                <a:cxn ang="0">
                  <a:pos x="7" y="8"/>
                </a:cxn>
                <a:cxn ang="0">
                  <a:pos x="5" y="9"/>
                </a:cxn>
              </a:cxnLst>
              <a:rect l="0" t="0" r="r" b="b"/>
              <a:pathLst>
                <a:path w="20" h="12">
                  <a:moveTo>
                    <a:pt x="5" y="9"/>
                  </a:moveTo>
                  <a:cubicBezTo>
                    <a:pt x="5" y="9"/>
                    <a:pt x="5" y="9"/>
                    <a:pt x="5" y="9"/>
                  </a:cubicBezTo>
                  <a:cubicBezTo>
                    <a:pt x="3" y="10"/>
                    <a:pt x="3" y="7"/>
                    <a:pt x="1" y="9"/>
                  </a:cubicBezTo>
                  <a:cubicBezTo>
                    <a:pt x="1" y="9"/>
                    <a:pt x="0" y="9"/>
                    <a:pt x="0" y="9"/>
                  </a:cubicBezTo>
                  <a:cubicBezTo>
                    <a:pt x="1" y="10"/>
                    <a:pt x="1" y="11"/>
                    <a:pt x="3" y="11"/>
                  </a:cubicBezTo>
                  <a:cubicBezTo>
                    <a:pt x="3" y="11"/>
                    <a:pt x="3" y="11"/>
                    <a:pt x="3" y="11"/>
                  </a:cubicBezTo>
                  <a:cubicBezTo>
                    <a:pt x="4" y="12"/>
                    <a:pt x="6" y="12"/>
                    <a:pt x="8" y="12"/>
                  </a:cubicBezTo>
                  <a:cubicBezTo>
                    <a:pt x="8" y="11"/>
                    <a:pt x="8" y="11"/>
                    <a:pt x="8" y="11"/>
                  </a:cubicBezTo>
                  <a:cubicBezTo>
                    <a:pt x="8" y="11"/>
                    <a:pt x="9" y="12"/>
                    <a:pt x="10" y="12"/>
                  </a:cubicBezTo>
                  <a:cubicBezTo>
                    <a:pt x="10" y="11"/>
                    <a:pt x="10" y="11"/>
                    <a:pt x="10" y="11"/>
                  </a:cubicBezTo>
                  <a:cubicBezTo>
                    <a:pt x="11" y="11"/>
                    <a:pt x="12" y="11"/>
                    <a:pt x="13" y="11"/>
                  </a:cubicBezTo>
                  <a:cubicBezTo>
                    <a:pt x="13" y="11"/>
                    <a:pt x="13" y="10"/>
                    <a:pt x="14" y="10"/>
                  </a:cubicBezTo>
                  <a:cubicBezTo>
                    <a:pt x="14" y="10"/>
                    <a:pt x="14" y="10"/>
                    <a:pt x="15" y="10"/>
                  </a:cubicBezTo>
                  <a:cubicBezTo>
                    <a:pt x="15" y="9"/>
                    <a:pt x="16" y="8"/>
                    <a:pt x="16" y="7"/>
                  </a:cubicBezTo>
                  <a:cubicBezTo>
                    <a:pt x="17" y="7"/>
                    <a:pt x="17" y="7"/>
                    <a:pt x="18" y="7"/>
                  </a:cubicBezTo>
                  <a:cubicBezTo>
                    <a:pt x="18" y="6"/>
                    <a:pt x="18" y="6"/>
                    <a:pt x="18" y="6"/>
                  </a:cubicBezTo>
                  <a:cubicBezTo>
                    <a:pt x="19" y="6"/>
                    <a:pt x="19" y="6"/>
                    <a:pt x="19" y="6"/>
                  </a:cubicBezTo>
                  <a:cubicBezTo>
                    <a:pt x="19" y="6"/>
                    <a:pt x="18" y="5"/>
                    <a:pt x="18" y="4"/>
                  </a:cubicBezTo>
                  <a:cubicBezTo>
                    <a:pt x="19" y="4"/>
                    <a:pt x="19" y="4"/>
                    <a:pt x="20" y="4"/>
                  </a:cubicBezTo>
                  <a:cubicBezTo>
                    <a:pt x="20" y="3"/>
                    <a:pt x="20" y="3"/>
                    <a:pt x="20" y="3"/>
                  </a:cubicBezTo>
                  <a:cubicBezTo>
                    <a:pt x="20" y="3"/>
                    <a:pt x="20" y="3"/>
                    <a:pt x="20" y="3"/>
                  </a:cubicBezTo>
                  <a:cubicBezTo>
                    <a:pt x="20" y="3"/>
                    <a:pt x="20" y="3"/>
                    <a:pt x="20" y="3"/>
                  </a:cubicBezTo>
                  <a:cubicBezTo>
                    <a:pt x="20" y="3"/>
                    <a:pt x="20" y="3"/>
                    <a:pt x="20" y="3"/>
                  </a:cubicBezTo>
                  <a:cubicBezTo>
                    <a:pt x="20" y="1"/>
                    <a:pt x="20" y="1"/>
                    <a:pt x="20" y="1"/>
                  </a:cubicBezTo>
                  <a:cubicBezTo>
                    <a:pt x="19" y="1"/>
                    <a:pt x="19" y="1"/>
                    <a:pt x="19" y="1"/>
                  </a:cubicBezTo>
                  <a:cubicBezTo>
                    <a:pt x="19" y="0"/>
                    <a:pt x="19" y="0"/>
                    <a:pt x="19" y="0"/>
                  </a:cubicBezTo>
                  <a:cubicBezTo>
                    <a:pt x="17" y="0"/>
                    <a:pt x="18" y="1"/>
                    <a:pt x="16" y="1"/>
                  </a:cubicBezTo>
                  <a:cubicBezTo>
                    <a:pt x="16" y="2"/>
                    <a:pt x="16" y="2"/>
                    <a:pt x="16" y="2"/>
                  </a:cubicBezTo>
                  <a:cubicBezTo>
                    <a:pt x="16" y="2"/>
                    <a:pt x="16" y="2"/>
                    <a:pt x="16" y="2"/>
                  </a:cubicBezTo>
                  <a:cubicBezTo>
                    <a:pt x="16" y="3"/>
                    <a:pt x="16" y="3"/>
                    <a:pt x="16" y="4"/>
                  </a:cubicBezTo>
                  <a:cubicBezTo>
                    <a:pt x="15" y="4"/>
                    <a:pt x="15" y="4"/>
                    <a:pt x="15" y="4"/>
                  </a:cubicBezTo>
                  <a:cubicBezTo>
                    <a:pt x="15" y="4"/>
                    <a:pt x="15" y="4"/>
                    <a:pt x="15" y="4"/>
                  </a:cubicBezTo>
                  <a:cubicBezTo>
                    <a:pt x="14" y="4"/>
                    <a:pt x="14" y="4"/>
                    <a:pt x="14" y="4"/>
                  </a:cubicBezTo>
                  <a:cubicBezTo>
                    <a:pt x="14" y="5"/>
                    <a:pt x="14" y="5"/>
                    <a:pt x="14" y="5"/>
                  </a:cubicBezTo>
                  <a:cubicBezTo>
                    <a:pt x="14" y="5"/>
                    <a:pt x="14" y="5"/>
                    <a:pt x="14" y="5"/>
                  </a:cubicBezTo>
                  <a:cubicBezTo>
                    <a:pt x="14" y="6"/>
                    <a:pt x="14" y="6"/>
                    <a:pt x="14" y="6"/>
                  </a:cubicBezTo>
                  <a:cubicBezTo>
                    <a:pt x="14" y="6"/>
                    <a:pt x="13" y="7"/>
                    <a:pt x="13" y="7"/>
                  </a:cubicBezTo>
                  <a:cubicBezTo>
                    <a:pt x="12" y="7"/>
                    <a:pt x="12" y="7"/>
                    <a:pt x="12" y="7"/>
                  </a:cubicBezTo>
                  <a:cubicBezTo>
                    <a:pt x="12" y="8"/>
                    <a:pt x="12" y="8"/>
                    <a:pt x="12" y="8"/>
                  </a:cubicBezTo>
                  <a:cubicBezTo>
                    <a:pt x="10" y="8"/>
                    <a:pt x="9" y="7"/>
                    <a:pt x="9" y="7"/>
                  </a:cubicBezTo>
                  <a:cubicBezTo>
                    <a:pt x="9" y="6"/>
                    <a:pt x="9" y="6"/>
                    <a:pt x="9" y="6"/>
                  </a:cubicBezTo>
                  <a:cubicBezTo>
                    <a:pt x="9" y="6"/>
                    <a:pt x="9" y="6"/>
                    <a:pt x="9" y="6"/>
                  </a:cubicBezTo>
                  <a:cubicBezTo>
                    <a:pt x="8" y="6"/>
                    <a:pt x="8" y="6"/>
                    <a:pt x="8" y="6"/>
                  </a:cubicBezTo>
                  <a:cubicBezTo>
                    <a:pt x="8" y="7"/>
                    <a:pt x="7" y="7"/>
                    <a:pt x="7" y="8"/>
                  </a:cubicBezTo>
                  <a:cubicBezTo>
                    <a:pt x="6" y="8"/>
                    <a:pt x="6" y="8"/>
                    <a:pt x="5" y="9"/>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95" name="PA-任意多边形 286"/>
            <p:cNvSpPr/>
            <p:nvPr>
              <p:custDataLst>
                <p:tags r:id="rId69"/>
              </p:custDataLst>
            </p:nvPr>
          </p:nvSpPr>
          <p:spPr bwMode="auto">
            <a:xfrm>
              <a:off x="2956388" y="2818230"/>
              <a:ext cx="157669" cy="77422"/>
            </a:xfrm>
            <a:custGeom>
              <a:avLst/>
              <a:gdLst/>
              <a:ahLst/>
              <a:cxnLst>
                <a:cxn ang="0">
                  <a:pos x="35" y="24"/>
                </a:cxn>
                <a:cxn ang="0">
                  <a:pos x="37" y="22"/>
                </a:cxn>
                <a:cxn ang="0">
                  <a:pos x="41" y="22"/>
                </a:cxn>
                <a:cxn ang="0">
                  <a:pos x="44" y="21"/>
                </a:cxn>
                <a:cxn ang="0">
                  <a:pos x="47" y="20"/>
                </a:cxn>
                <a:cxn ang="0">
                  <a:pos x="49" y="19"/>
                </a:cxn>
                <a:cxn ang="0">
                  <a:pos x="51" y="16"/>
                </a:cxn>
                <a:cxn ang="0">
                  <a:pos x="53" y="15"/>
                </a:cxn>
                <a:cxn ang="0">
                  <a:pos x="54" y="13"/>
                </a:cxn>
                <a:cxn ang="0">
                  <a:pos x="54" y="11"/>
                </a:cxn>
                <a:cxn ang="0">
                  <a:pos x="51" y="9"/>
                </a:cxn>
                <a:cxn ang="0">
                  <a:pos x="47" y="5"/>
                </a:cxn>
                <a:cxn ang="0">
                  <a:pos x="50" y="2"/>
                </a:cxn>
                <a:cxn ang="0">
                  <a:pos x="46" y="3"/>
                </a:cxn>
                <a:cxn ang="0">
                  <a:pos x="43" y="1"/>
                </a:cxn>
                <a:cxn ang="0">
                  <a:pos x="37" y="3"/>
                </a:cxn>
                <a:cxn ang="0">
                  <a:pos x="31" y="5"/>
                </a:cxn>
                <a:cxn ang="0">
                  <a:pos x="30" y="4"/>
                </a:cxn>
                <a:cxn ang="0">
                  <a:pos x="28" y="5"/>
                </a:cxn>
                <a:cxn ang="0">
                  <a:pos x="24" y="5"/>
                </a:cxn>
                <a:cxn ang="0">
                  <a:pos x="21" y="4"/>
                </a:cxn>
                <a:cxn ang="0">
                  <a:pos x="17" y="8"/>
                </a:cxn>
                <a:cxn ang="0">
                  <a:pos x="15" y="11"/>
                </a:cxn>
                <a:cxn ang="0">
                  <a:pos x="15" y="7"/>
                </a:cxn>
                <a:cxn ang="0">
                  <a:pos x="14" y="4"/>
                </a:cxn>
                <a:cxn ang="0">
                  <a:pos x="10" y="3"/>
                </a:cxn>
                <a:cxn ang="0">
                  <a:pos x="11" y="7"/>
                </a:cxn>
                <a:cxn ang="0">
                  <a:pos x="7" y="5"/>
                </a:cxn>
                <a:cxn ang="0">
                  <a:pos x="5" y="4"/>
                </a:cxn>
                <a:cxn ang="0">
                  <a:pos x="4" y="5"/>
                </a:cxn>
                <a:cxn ang="0">
                  <a:pos x="5" y="5"/>
                </a:cxn>
                <a:cxn ang="0">
                  <a:pos x="2" y="10"/>
                </a:cxn>
                <a:cxn ang="0">
                  <a:pos x="0" y="11"/>
                </a:cxn>
                <a:cxn ang="0">
                  <a:pos x="9" y="8"/>
                </a:cxn>
                <a:cxn ang="0">
                  <a:pos x="10" y="10"/>
                </a:cxn>
                <a:cxn ang="0">
                  <a:pos x="9" y="12"/>
                </a:cxn>
                <a:cxn ang="0">
                  <a:pos x="7" y="13"/>
                </a:cxn>
                <a:cxn ang="0">
                  <a:pos x="2" y="15"/>
                </a:cxn>
                <a:cxn ang="0">
                  <a:pos x="5" y="16"/>
                </a:cxn>
                <a:cxn ang="0">
                  <a:pos x="10" y="18"/>
                </a:cxn>
                <a:cxn ang="0">
                  <a:pos x="12" y="18"/>
                </a:cxn>
                <a:cxn ang="0">
                  <a:pos x="13" y="20"/>
                </a:cxn>
                <a:cxn ang="0">
                  <a:pos x="8" y="22"/>
                </a:cxn>
                <a:cxn ang="0">
                  <a:pos x="12" y="24"/>
                </a:cxn>
                <a:cxn ang="0">
                  <a:pos x="16" y="24"/>
                </a:cxn>
                <a:cxn ang="0">
                  <a:pos x="21" y="25"/>
                </a:cxn>
                <a:cxn ang="0">
                  <a:pos x="22" y="27"/>
                </a:cxn>
                <a:cxn ang="0">
                  <a:pos x="31" y="28"/>
                </a:cxn>
              </a:cxnLst>
              <a:rect l="0" t="0" r="r" b="b"/>
              <a:pathLst>
                <a:path w="54" h="28">
                  <a:moveTo>
                    <a:pt x="31" y="24"/>
                  </a:moveTo>
                  <a:cubicBezTo>
                    <a:pt x="31" y="23"/>
                    <a:pt x="31" y="23"/>
                    <a:pt x="31" y="23"/>
                  </a:cubicBezTo>
                  <a:cubicBezTo>
                    <a:pt x="32" y="23"/>
                    <a:pt x="33" y="23"/>
                    <a:pt x="34" y="23"/>
                  </a:cubicBezTo>
                  <a:cubicBezTo>
                    <a:pt x="34" y="24"/>
                    <a:pt x="34" y="24"/>
                    <a:pt x="35" y="24"/>
                  </a:cubicBezTo>
                  <a:cubicBezTo>
                    <a:pt x="35" y="24"/>
                    <a:pt x="36" y="24"/>
                    <a:pt x="37" y="24"/>
                  </a:cubicBezTo>
                  <a:cubicBezTo>
                    <a:pt x="37" y="23"/>
                    <a:pt x="37" y="23"/>
                    <a:pt x="37" y="23"/>
                  </a:cubicBezTo>
                  <a:cubicBezTo>
                    <a:pt x="37" y="23"/>
                    <a:pt x="37" y="23"/>
                    <a:pt x="37" y="23"/>
                  </a:cubicBezTo>
                  <a:cubicBezTo>
                    <a:pt x="37" y="22"/>
                    <a:pt x="37" y="22"/>
                    <a:pt x="37" y="22"/>
                  </a:cubicBezTo>
                  <a:cubicBezTo>
                    <a:pt x="38" y="23"/>
                    <a:pt x="38" y="23"/>
                    <a:pt x="39" y="24"/>
                  </a:cubicBezTo>
                  <a:cubicBezTo>
                    <a:pt x="40" y="23"/>
                    <a:pt x="40" y="23"/>
                    <a:pt x="41" y="22"/>
                  </a:cubicBezTo>
                  <a:cubicBezTo>
                    <a:pt x="41" y="22"/>
                    <a:pt x="41" y="22"/>
                    <a:pt x="41" y="22"/>
                  </a:cubicBezTo>
                  <a:cubicBezTo>
                    <a:pt x="41" y="22"/>
                    <a:pt x="41" y="22"/>
                    <a:pt x="41" y="22"/>
                  </a:cubicBezTo>
                  <a:cubicBezTo>
                    <a:pt x="42" y="21"/>
                    <a:pt x="42" y="21"/>
                    <a:pt x="42" y="21"/>
                  </a:cubicBezTo>
                  <a:cubicBezTo>
                    <a:pt x="43" y="21"/>
                    <a:pt x="43" y="21"/>
                    <a:pt x="43" y="21"/>
                  </a:cubicBezTo>
                  <a:cubicBezTo>
                    <a:pt x="43" y="21"/>
                    <a:pt x="43" y="21"/>
                    <a:pt x="43" y="21"/>
                  </a:cubicBezTo>
                  <a:cubicBezTo>
                    <a:pt x="44" y="21"/>
                    <a:pt x="44" y="21"/>
                    <a:pt x="44" y="21"/>
                  </a:cubicBezTo>
                  <a:cubicBezTo>
                    <a:pt x="44" y="20"/>
                    <a:pt x="44" y="20"/>
                    <a:pt x="44" y="20"/>
                  </a:cubicBezTo>
                  <a:cubicBezTo>
                    <a:pt x="46" y="20"/>
                    <a:pt x="46" y="20"/>
                    <a:pt x="46" y="20"/>
                  </a:cubicBezTo>
                  <a:cubicBezTo>
                    <a:pt x="46" y="20"/>
                    <a:pt x="46" y="20"/>
                    <a:pt x="46" y="20"/>
                  </a:cubicBezTo>
                  <a:cubicBezTo>
                    <a:pt x="47" y="20"/>
                    <a:pt x="47" y="20"/>
                    <a:pt x="47" y="20"/>
                  </a:cubicBezTo>
                  <a:cubicBezTo>
                    <a:pt x="47" y="19"/>
                    <a:pt x="47" y="19"/>
                    <a:pt x="47" y="19"/>
                  </a:cubicBezTo>
                  <a:cubicBezTo>
                    <a:pt x="48" y="19"/>
                    <a:pt x="48" y="19"/>
                    <a:pt x="48" y="19"/>
                  </a:cubicBezTo>
                  <a:cubicBezTo>
                    <a:pt x="48" y="19"/>
                    <a:pt x="48" y="19"/>
                    <a:pt x="48" y="19"/>
                  </a:cubicBezTo>
                  <a:cubicBezTo>
                    <a:pt x="49" y="19"/>
                    <a:pt x="49" y="19"/>
                    <a:pt x="49" y="19"/>
                  </a:cubicBezTo>
                  <a:cubicBezTo>
                    <a:pt x="49" y="18"/>
                    <a:pt x="48" y="18"/>
                    <a:pt x="48" y="17"/>
                  </a:cubicBezTo>
                  <a:cubicBezTo>
                    <a:pt x="49" y="17"/>
                    <a:pt x="49" y="17"/>
                    <a:pt x="49" y="17"/>
                  </a:cubicBezTo>
                  <a:cubicBezTo>
                    <a:pt x="49" y="16"/>
                    <a:pt x="49" y="16"/>
                    <a:pt x="49" y="16"/>
                  </a:cubicBezTo>
                  <a:cubicBezTo>
                    <a:pt x="51" y="16"/>
                    <a:pt x="51" y="16"/>
                    <a:pt x="51" y="16"/>
                  </a:cubicBezTo>
                  <a:cubicBezTo>
                    <a:pt x="51" y="16"/>
                    <a:pt x="51" y="16"/>
                    <a:pt x="51" y="16"/>
                  </a:cubicBezTo>
                  <a:cubicBezTo>
                    <a:pt x="51" y="16"/>
                    <a:pt x="51" y="16"/>
                    <a:pt x="51" y="16"/>
                  </a:cubicBezTo>
                  <a:cubicBezTo>
                    <a:pt x="51" y="14"/>
                    <a:pt x="51" y="14"/>
                    <a:pt x="51" y="14"/>
                  </a:cubicBezTo>
                  <a:cubicBezTo>
                    <a:pt x="52" y="15"/>
                    <a:pt x="52" y="15"/>
                    <a:pt x="53" y="15"/>
                  </a:cubicBezTo>
                  <a:cubicBezTo>
                    <a:pt x="54" y="15"/>
                    <a:pt x="54" y="15"/>
                    <a:pt x="54" y="15"/>
                  </a:cubicBezTo>
                  <a:cubicBezTo>
                    <a:pt x="54" y="15"/>
                    <a:pt x="54" y="15"/>
                    <a:pt x="54" y="15"/>
                  </a:cubicBezTo>
                  <a:cubicBezTo>
                    <a:pt x="54" y="15"/>
                    <a:pt x="54" y="15"/>
                    <a:pt x="54" y="15"/>
                  </a:cubicBezTo>
                  <a:cubicBezTo>
                    <a:pt x="54" y="14"/>
                    <a:pt x="54" y="14"/>
                    <a:pt x="54" y="13"/>
                  </a:cubicBezTo>
                  <a:cubicBezTo>
                    <a:pt x="54" y="13"/>
                    <a:pt x="54" y="13"/>
                    <a:pt x="54" y="13"/>
                  </a:cubicBezTo>
                  <a:cubicBezTo>
                    <a:pt x="54" y="13"/>
                    <a:pt x="54" y="13"/>
                    <a:pt x="54" y="13"/>
                  </a:cubicBezTo>
                  <a:cubicBezTo>
                    <a:pt x="54" y="13"/>
                    <a:pt x="53" y="13"/>
                    <a:pt x="53" y="12"/>
                  </a:cubicBezTo>
                  <a:cubicBezTo>
                    <a:pt x="53" y="12"/>
                    <a:pt x="54" y="12"/>
                    <a:pt x="54" y="11"/>
                  </a:cubicBezTo>
                  <a:cubicBezTo>
                    <a:pt x="54" y="10"/>
                    <a:pt x="54" y="10"/>
                    <a:pt x="54" y="10"/>
                  </a:cubicBezTo>
                  <a:cubicBezTo>
                    <a:pt x="53" y="10"/>
                    <a:pt x="53" y="10"/>
                    <a:pt x="53" y="9"/>
                  </a:cubicBezTo>
                  <a:cubicBezTo>
                    <a:pt x="52" y="9"/>
                    <a:pt x="53" y="9"/>
                    <a:pt x="53" y="9"/>
                  </a:cubicBezTo>
                  <a:cubicBezTo>
                    <a:pt x="52" y="9"/>
                    <a:pt x="52" y="9"/>
                    <a:pt x="51" y="9"/>
                  </a:cubicBezTo>
                  <a:cubicBezTo>
                    <a:pt x="51" y="8"/>
                    <a:pt x="51" y="8"/>
                    <a:pt x="51" y="8"/>
                  </a:cubicBezTo>
                  <a:cubicBezTo>
                    <a:pt x="50" y="8"/>
                    <a:pt x="49" y="9"/>
                    <a:pt x="48" y="9"/>
                  </a:cubicBezTo>
                  <a:cubicBezTo>
                    <a:pt x="48" y="7"/>
                    <a:pt x="48" y="7"/>
                    <a:pt x="49" y="6"/>
                  </a:cubicBezTo>
                  <a:cubicBezTo>
                    <a:pt x="48" y="6"/>
                    <a:pt x="48" y="5"/>
                    <a:pt x="47" y="5"/>
                  </a:cubicBezTo>
                  <a:cubicBezTo>
                    <a:pt x="47" y="4"/>
                    <a:pt x="47" y="4"/>
                    <a:pt x="48" y="3"/>
                  </a:cubicBezTo>
                  <a:cubicBezTo>
                    <a:pt x="48" y="3"/>
                    <a:pt x="48" y="3"/>
                    <a:pt x="48" y="3"/>
                  </a:cubicBezTo>
                  <a:cubicBezTo>
                    <a:pt x="49" y="3"/>
                    <a:pt x="49" y="3"/>
                    <a:pt x="49" y="3"/>
                  </a:cubicBezTo>
                  <a:cubicBezTo>
                    <a:pt x="49" y="3"/>
                    <a:pt x="50" y="2"/>
                    <a:pt x="50" y="2"/>
                  </a:cubicBezTo>
                  <a:cubicBezTo>
                    <a:pt x="50" y="2"/>
                    <a:pt x="50" y="2"/>
                    <a:pt x="50" y="2"/>
                  </a:cubicBezTo>
                  <a:cubicBezTo>
                    <a:pt x="49" y="2"/>
                    <a:pt x="49" y="2"/>
                    <a:pt x="49" y="2"/>
                  </a:cubicBezTo>
                  <a:cubicBezTo>
                    <a:pt x="49" y="2"/>
                    <a:pt x="49" y="2"/>
                    <a:pt x="49" y="2"/>
                  </a:cubicBezTo>
                  <a:cubicBezTo>
                    <a:pt x="47" y="3"/>
                    <a:pt x="47" y="2"/>
                    <a:pt x="46" y="3"/>
                  </a:cubicBezTo>
                  <a:cubicBezTo>
                    <a:pt x="45" y="3"/>
                    <a:pt x="45" y="3"/>
                    <a:pt x="45" y="2"/>
                  </a:cubicBezTo>
                  <a:cubicBezTo>
                    <a:pt x="44" y="2"/>
                    <a:pt x="44" y="2"/>
                    <a:pt x="44" y="2"/>
                  </a:cubicBezTo>
                  <a:cubicBezTo>
                    <a:pt x="44" y="2"/>
                    <a:pt x="44" y="2"/>
                    <a:pt x="44" y="2"/>
                  </a:cubicBezTo>
                  <a:cubicBezTo>
                    <a:pt x="43" y="1"/>
                    <a:pt x="43" y="1"/>
                    <a:pt x="43" y="1"/>
                  </a:cubicBezTo>
                  <a:cubicBezTo>
                    <a:pt x="43" y="1"/>
                    <a:pt x="43" y="0"/>
                    <a:pt x="43" y="0"/>
                  </a:cubicBezTo>
                  <a:cubicBezTo>
                    <a:pt x="42" y="0"/>
                    <a:pt x="41" y="0"/>
                    <a:pt x="40" y="0"/>
                  </a:cubicBezTo>
                  <a:cubicBezTo>
                    <a:pt x="40" y="2"/>
                    <a:pt x="40" y="3"/>
                    <a:pt x="40" y="4"/>
                  </a:cubicBezTo>
                  <a:cubicBezTo>
                    <a:pt x="38" y="4"/>
                    <a:pt x="38" y="4"/>
                    <a:pt x="37" y="3"/>
                  </a:cubicBezTo>
                  <a:cubicBezTo>
                    <a:pt x="36" y="3"/>
                    <a:pt x="36" y="3"/>
                    <a:pt x="36" y="4"/>
                  </a:cubicBezTo>
                  <a:cubicBezTo>
                    <a:pt x="35" y="4"/>
                    <a:pt x="34" y="4"/>
                    <a:pt x="33" y="5"/>
                  </a:cubicBezTo>
                  <a:cubicBezTo>
                    <a:pt x="33" y="5"/>
                    <a:pt x="33" y="5"/>
                    <a:pt x="33" y="5"/>
                  </a:cubicBezTo>
                  <a:cubicBezTo>
                    <a:pt x="33" y="5"/>
                    <a:pt x="32" y="5"/>
                    <a:pt x="31" y="5"/>
                  </a:cubicBezTo>
                  <a:cubicBezTo>
                    <a:pt x="31" y="4"/>
                    <a:pt x="31" y="4"/>
                    <a:pt x="31" y="4"/>
                  </a:cubicBezTo>
                  <a:cubicBezTo>
                    <a:pt x="31" y="3"/>
                    <a:pt x="31" y="4"/>
                    <a:pt x="30" y="3"/>
                  </a:cubicBezTo>
                  <a:cubicBezTo>
                    <a:pt x="30" y="4"/>
                    <a:pt x="30" y="4"/>
                    <a:pt x="30" y="4"/>
                  </a:cubicBezTo>
                  <a:cubicBezTo>
                    <a:pt x="30" y="4"/>
                    <a:pt x="30" y="4"/>
                    <a:pt x="30" y="4"/>
                  </a:cubicBezTo>
                  <a:cubicBezTo>
                    <a:pt x="30" y="5"/>
                    <a:pt x="31" y="5"/>
                    <a:pt x="31" y="7"/>
                  </a:cubicBezTo>
                  <a:cubicBezTo>
                    <a:pt x="30" y="7"/>
                    <a:pt x="30" y="6"/>
                    <a:pt x="29" y="6"/>
                  </a:cubicBezTo>
                  <a:cubicBezTo>
                    <a:pt x="29" y="5"/>
                    <a:pt x="29" y="5"/>
                    <a:pt x="29" y="5"/>
                  </a:cubicBezTo>
                  <a:cubicBezTo>
                    <a:pt x="28" y="5"/>
                    <a:pt x="28" y="5"/>
                    <a:pt x="28" y="5"/>
                  </a:cubicBezTo>
                  <a:cubicBezTo>
                    <a:pt x="28" y="4"/>
                    <a:pt x="28" y="3"/>
                    <a:pt x="29" y="2"/>
                  </a:cubicBezTo>
                  <a:cubicBezTo>
                    <a:pt x="27" y="3"/>
                    <a:pt x="27" y="2"/>
                    <a:pt x="27" y="4"/>
                  </a:cubicBezTo>
                  <a:cubicBezTo>
                    <a:pt x="26" y="4"/>
                    <a:pt x="26" y="4"/>
                    <a:pt x="26" y="4"/>
                  </a:cubicBezTo>
                  <a:cubicBezTo>
                    <a:pt x="24" y="4"/>
                    <a:pt x="24" y="4"/>
                    <a:pt x="24" y="5"/>
                  </a:cubicBezTo>
                  <a:cubicBezTo>
                    <a:pt x="23" y="5"/>
                    <a:pt x="23" y="5"/>
                    <a:pt x="23" y="5"/>
                  </a:cubicBezTo>
                  <a:cubicBezTo>
                    <a:pt x="24" y="6"/>
                    <a:pt x="24" y="6"/>
                    <a:pt x="24" y="7"/>
                  </a:cubicBezTo>
                  <a:cubicBezTo>
                    <a:pt x="23" y="7"/>
                    <a:pt x="23" y="7"/>
                    <a:pt x="23" y="7"/>
                  </a:cubicBezTo>
                  <a:cubicBezTo>
                    <a:pt x="22" y="6"/>
                    <a:pt x="22" y="5"/>
                    <a:pt x="21" y="4"/>
                  </a:cubicBezTo>
                  <a:cubicBezTo>
                    <a:pt x="21" y="4"/>
                    <a:pt x="20" y="4"/>
                    <a:pt x="19" y="4"/>
                  </a:cubicBezTo>
                  <a:cubicBezTo>
                    <a:pt x="19" y="6"/>
                    <a:pt x="20" y="7"/>
                    <a:pt x="19" y="9"/>
                  </a:cubicBezTo>
                  <a:cubicBezTo>
                    <a:pt x="18" y="9"/>
                    <a:pt x="19" y="9"/>
                    <a:pt x="18" y="8"/>
                  </a:cubicBezTo>
                  <a:cubicBezTo>
                    <a:pt x="18" y="8"/>
                    <a:pt x="17" y="8"/>
                    <a:pt x="17" y="8"/>
                  </a:cubicBezTo>
                  <a:cubicBezTo>
                    <a:pt x="17" y="9"/>
                    <a:pt x="17" y="10"/>
                    <a:pt x="17" y="11"/>
                  </a:cubicBezTo>
                  <a:cubicBezTo>
                    <a:pt x="16" y="11"/>
                    <a:pt x="16" y="11"/>
                    <a:pt x="16" y="11"/>
                  </a:cubicBezTo>
                  <a:cubicBezTo>
                    <a:pt x="16" y="12"/>
                    <a:pt x="16" y="12"/>
                    <a:pt x="16" y="12"/>
                  </a:cubicBezTo>
                  <a:cubicBezTo>
                    <a:pt x="15" y="11"/>
                    <a:pt x="16" y="12"/>
                    <a:pt x="15" y="11"/>
                  </a:cubicBezTo>
                  <a:cubicBezTo>
                    <a:pt x="15" y="11"/>
                    <a:pt x="15" y="11"/>
                    <a:pt x="15" y="11"/>
                  </a:cubicBezTo>
                  <a:cubicBezTo>
                    <a:pt x="15" y="10"/>
                    <a:pt x="14" y="9"/>
                    <a:pt x="14" y="8"/>
                  </a:cubicBezTo>
                  <a:cubicBezTo>
                    <a:pt x="15" y="8"/>
                    <a:pt x="15" y="8"/>
                    <a:pt x="15" y="8"/>
                  </a:cubicBezTo>
                  <a:cubicBezTo>
                    <a:pt x="15" y="8"/>
                    <a:pt x="15" y="7"/>
                    <a:pt x="15" y="7"/>
                  </a:cubicBezTo>
                  <a:cubicBezTo>
                    <a:pt x="14" y="7"/>
                    <a:pt x="14" y="7"/>
                    <a:pt x="14" y="7"/>
                  </a:cubicBezTo>
                  <a:cubicBezTo>
                    <a:pt x="14" y="7"/>
                    <a:pt x="15" y="6"/>
                    <a:pt x="15" y="5"/>
                  </a:cubicBezTo>
                  <a:cubicBezTo>
                    <a:pt x="14" y="5"/>
                    <a:pt x="14" y="5"/>
                    <a:pt x="14" y="5"/>
                  </a:cubicBezTo>
                  <a:cubicBezTo>
                    <a:pt x="14" y="4"/>
                    <a:pt x="14" y="4"/>
                    <a:pt x="14" y="4"/>
                  </a:cubicBezTo>
                  <a:cubicBezTo>
                    <a:pt x="13" y="4"/>
                    <a:pt x="13" y="4"/>
                    <a:pt x="13" y="4"/>
                  </a:cubicBezTo>
                  <a:cubicBezTo>
                    <a:pt x="13" y="2"/>
                    <a:pt x="13" y="3"/>
                    <a:pt x="12" y="2"/>
                  </a:cubicBezTo>
                  <a:cubicBezTo>
                    <a:pt x="11" y="2"/>
                    <a:pt x="11" y="2"/>
                    <a:pt x="10" y="2"/>
                  </a:cubicBezTo>
                  <a:cubicBezTo>
                    <a:pt x="10" y="3"/>
                    <a:pt x="10" y="3"/>
                    <a:pt x="10" y="3"/>
                  </a:cubicBezTo>
                  <a:cubicBezTo>
                    <a:pt x="10" y="3"/>
                    <a:pt x="10" y="3"/>
                    <a:pt x="9" y="2"/>
                  </a:cubicBezTo>
                  <a:cubicBezTo>
                    <a:pt x="9" y="3"/>
                    <a:pt x="8" y="3"/>
                    <a:pt x="8" y="4"/>
                  </a:cubicBezTo>
                  <a:cubicBezTo>
                    <a:pt x="9" y="4"/>
                    <a:pt x="10" y="4"/>
                    <a:pt x="11" y="5"/>
                  </a:cubicBezTo>
                  <a:cubicBezTo>
                    <a:pt x="11" y="5"/>
                    <a:pt x="11" y="6"/>
                    <a:pt x="11" y="7"/>
                  </a:cubicBezTo>
                  <a:cubicBezTo>
                    <a:pt x="10" y="7"/>
                    <a:pt x="10" y="7"/>
                    <a:pt x="9" y="6"/>
                  </a:cubicBezTo>
                  <a:cubicBezTo>
                    <a:pt x="9" y="6"/>
                    <a:pt x="9" y="6"/>
                    <a:pt x="9" y="6"/>
                  </a:cubicBezTo>
                  <a:cubicBezTo>
                    <a:pt x="8" y="6"/>
                    <a:pt x="8" y="6"/>
                    <a:pt x="8" y="6"/>
                  </a:cubicBezTo>
                  <a:cubicBezTo>
                    <a:pt x="7" y="5"/>
                    <a:pt x="8" y="5"/>
                    <a:pt x="7" y="5"/>
                  </a:cubicBezTo>
                  <a:cubicBezTo>
                    <a:pt x="7" y="5"/>
                    <a:pt x="7" y="4"/>
                    <a:pt x="6" y="3"/>
                  </a:cubicBezTo>
                  <a:cubicBezTo>
                    <a:pt x="5" y="3"/>
                    <a:pt x="6" y="3"/>
                    <a:pt x="5" y="3"/>
                  </a:cubicBezTo>
                  <a:cubicBezTo>
                    <a:pt x="5" y="4"/>
                    <a:pt x="5" y="3"/>
                    <a:pt x="5" y="4"/>
                  </a:cubicBezTo>
                  <a:cubicBezTo>
                    <a:pt x="5" y="4"/>
                    <a:pt x="5" y="4"/>
                    <a:pt x="5" y="4"/>
                  </a:cubicBezTo>
                  <a:cubicBezTo>
                    <a:pt x="5" y="5"/>
                    <a:pt x="5" y="5"/>
                    <a:pt x="5" y="5"/>
                  </a:cubicBezTo>
                  <a:cubicBezTo>
                    <a:pt x="5" y="5"/>
                    <a:pt x="5" y="5"/>
                    <a:pt x="5" y="5"/>
                  </a:cubicBezTo>
                  <a:cubicBezTo>
                    <a:pt x="5" y="5"/>
                    <a:pt x="5" y="5"/>
                    <a:pt x="5" y="5"/>
                  </a:cubicBezTo>
                  <a:cubicBezTo>
                    <a:pt x="5" y="5"/>
                    <a:pt x="4" y="5"/>
                    <a:pt x="4" y="5"/>
                  </a:cubicBezTo>
                  <a:cubicBezTo>
                    <a:pt x="4" y="5"/>
                    <a:pt x="4" y="5"/>
                    <a:pt x="4" y="5"/>
                  </a:cubicBezTo>
                  <a:cubicBezTo>
                    <a:pt x="4" y="5"/>
                    <a:pt x="4" y="5"/>
                    <a:pt x="4" y="5"/>
                  </a:cubicBezTo>
                  <a:cubicBezTo>
                    <a:pt x="4" y="5"/>
                    <a:pt x="4" y="5"/>
                    <a:pt x="4" y="5"/>
                  </a:cubicBezTo>
                  <a:cubicBezTo>
                    <a:pt x="5" y="5"/>
                    <a:pt x="5" y="5"/>
                    <a:pt x="5" y="5"/>
                  </a:cubicBezTo>
                  <a:cubicBezTo>
                    <a:pt x="5" y="8"/>
                    <a:pt x="5" y="8"/>
                    <a:pt x="5" y="8"/>
                  </a:cubicBezTo>
                  <a:cubicBezTo>
                    <a:pt x="4" y="8"/>
                    <a:pt x="4" y="9"/>
                    <a:pt x="3" y="9"/>
                  </a:cubicBezTo>
                  <a:cubicBezTo>
                    <a:pt x="2" y="10"/>
                    <a:pt x="3" y="9"/>
                    <a:pt x="2" y="10"/>
                  </a:cubicBezTo>
                  <a:cubicBezTo>
                    <a:pt x="2" y="10"/>
                    <a:pt x="2" y="10"/>
                    <a:pt x="2" y="10"/>
                  </a:cubicBezTo>
                  <a:cubicBezTo>
                    <a:pt x="2" y="10"/>
                    <a:pt x="1" y="10"/>
                    <a:pt x="0" y="10"/>
                  </a:cubicBezTo>
                  <a:cubicBezTo>
                    <a:pt x="0" y="10"/>
                    <a:pt x="0" y="10"/>
                    <a:pt x="0" y="10"/>
                  </a:cubicBezTo>
                  <a:cubicBezTo>
                    <a:pt x="0" y="10"/>
                    <a:pt x="0" y="10"/>
                    <a:pt x="0" y="10"/>
                  </a:cubicBezTo>
                  <a:cubicBezTo>
                    <a:pt x="0" y="11"/>
                    <a:pt x="0" y="11"/>
                    <a:pt x="0" y="11"/>
                  </a:cubicBezTo>
                  <a:cubicBezTo>
                    <a:pt x="4" y="11"/>
                    <a:pt x="4" y="11"/>
                    <a:pt x="4" y="11"/>
                  </a:cubicBezTo>
                  <a:cubicBezTo>
                    <a:pt x="4" y="11"/>
                    <a:pt x="4" y="10"/>
                    <a:pt x="5" y="10"/>
                  </a:cubicBezTo>
                  <a:cubicBezTo>
                    <a:pt x="5" y="10"/>
                    <a:pt x="5" y="10"/>
                    <a:pt x="6" y="10"/>
                  </a:cubicBezTo>
                  <a:cubicBezTo>
                    <a:pt x="7" y="10"/>
                    <a:pt x="8" y="9"/>
                    <a:pt x="9" y="8"/>
                  </a:cubicBezTo>
                  <a:cubicBezTo>
                    <a:pt x="9" y="9"/>
                    <a:pt x="10" y="9"/>
                    <a:pt x="11" y="10"/>
                  </a:cubicBezTo>
                  <a:cubicBezTo>
                    <a:pt x="11" y="10"/>
                    <a:pt x="11" y="10"/>
                    <a:pt x="11" y="10"/>
                  </a:cubicBezTo>
                  <a:cubicBezTo>
                    <a:pt x="10" y="10"/>
                    <a:pt x="10" y="10"/>
                    <a:pt x="10" y="10"/>
                  </a:cubicBezTo>
                  <a:cubicBezTo>
                    <a:pt x="10" y="10"/>
                    <a:pt x="10" y="10"/>
                    <a:pt x="10" y="10"/>
                  </a:cubicBezTo>
                  <a:cubicBezTo>
                    <a:pt x="10" y="10"/>
                    <a:pt x="9" y="10"/>
                    <a:pt x="9" y="10"/>
                  </a:cubicBezTo>
                  <a:cubicBezTo>
                    <a:pt x="9" y="10"/>
                    <a:pt x="9" y="10"/>
                    <a:pt x="9" y="10"/>
                  </a:cubicBezTo>
                  <a:cubicBezTo>
                    <a:pt x="9" y="10"/>
                    <a:pt x="9" y="10"/>
                    <a:pt x="9" y="10"/>
                  </a:cubicBezTo>
                  <a:cubicBezTo>
                    <a:pt x="9" y="12"/>
                    <a:pt x="9" y="12"/>
                    <a:pt x="9" y="12"/>
                  </a:cubicBezTo>
                  <a:cubicBezTo>
                    <a:pt x="10" y="12"/>
                    <a:pt x="10" y="12"/>
                    <a:pt x="11" y="12"/>
                  </a:cubicBezTo>
                  <a:cubicBezTo>
                    <a:pt x="11" y="13"/>
                    <a:pt x="11" y="12"/>
                    <a:pt x="11" y="13"/>
                  </a:cubicBezTo>
                  <a:cubicBezTo>
                    <a:pt x="11" y="13"/>
                    <a:pt x="11" y="13"/>
                    <a:pt x="11" y="13"/>
                  </a:cubicBezTo>
                  <a:cubicBezTo>
                    <a:pt x="10" y="14"/>
                    <a:pt x="8" y="13"/>
                    <a:pt x="7" y="13"/>
                  </a:cubicBezTo>
                  <a:cubicBezTo>
                    <a:pt x="7" y="13"/>
                    <a:pt x="7" y="13"/>
                    <a:pt x="7" y="13"/>
                  </a:cubicBezTo>
                  <a:cubicBezTo>
                    <a:pt x="5" y="14"/>
                    <a:pt x="5" y="15"/>
                    <a:pt x="2" y="15"/>
                  </a:cubicBezTo>
                  <a:cubicBezTo>
                    <a:pt x="2" y="15"/>
                    <a:pt x="2" y="15"/>
                    <a:pt x="2" y="15"/>
                  </a:cubicBezTo>
                  <a:cubicBezTo>
                    <a:pt x="2" y="15"/>
                    <a:pt x="2" y="15"/>
                    <a:pt x="2" y="15"/>
                  </a:cubicBezTo>
                  <a:cubicBezTo>
                    <a:pt x="2" y="16"/>
                    <a:pt x="2" y="16"/>
                    <a:pt x="2" y="17"/>
                  </a:cubicBezTo>
                  <a:cubicBezTo>
                    <a:pt x="4" y="17"/>
                    <a:pt x="4" y="17"/>
                    <a:pt x="4" y="17"/>
                  </a:cubicBezTo>
                  <a:cubicBezTo>
                    <a:pt x="4" y="16"/>
                    <a:pt x="4" y="16"/>
                    <a:pt x="4" y="16"/>
                  </a:cubicBezTo>
                  <a:cubicBezTo>
                    <a:pt x="5" y="16"/>
                    <a:pt x="5" y="16"/>
                    <a:pt x="5" y="16"/>
                  </a:cubicBezTo>
                  <a:cubicBezTo>
                    <a:pt x="5" y="16"/>
                    <a:pt x="5" y="16"/>
                    <a:pt x="5" y="16"/>
                  </a:cubicBezTo>
                  <a:cubicBezTo>
                    <a:pt x="6" y="16"/>
                    <a:pt x="6" y="16"/>
                    <a:pt x="6" y="16"/>
                  </a:cubicBezTo>
                  <a:cubicBezTo>
                    <a:pt x="9" y="16"/>
                    <a:pt x="9" y="16"/>
                    <a:pt x="9" y="16"/>
                  </a:cubicBezTo>
                  <a:cubicBezTo>
                    <a:pt x="10" y="17"/>
                    <a:pt x="10" y="18"/>
                    <a:pt x="10" y="18"/>
                  </a:cubicBezTo>
                  <a:cubicBezTo>
                    <a:pt x="10" y="18"/>
                    <a:pt x="10" y="18"/>
                    <a:pt x="10" y="18"/>
                  </a:cubicBezTo>
                  <a:cubicBezTo>
                    <a:pt x="11" y="18"/>
                    <a:pt x="11" y="18"/>
                    <a:pt x="11" y="18"/>
                  </a:cubicBezTo>
                  <a:cubicBezTo>
                    <a:pt x="11" y="18"/>
                    <a:pt x="11" y="18"/>
                    <a:pt x="11" y="18"/>
                  </a:cubicBezTo>
                  <a:cubicBezTo>
                    <a:pt x="11" y="18"/>
                    <a:pt x="13" y="18"/>
                    <a:pt x="12" y="18"/>
                  </a:cubicBezTo>
                  <a:cubicBezTo>
                    <a:pt x="12" y="18"/>
                    <a:pt x="12" y="18"/>
                    <a:pt x="12" y="18"/>
                  </a:cubicBezTo>
                  <a:cubicBezTo>
                    <a:pt x="12" y="19"/>
                    <a:pt x="12" y="19"/>
                    <a:pt x="12" y="19"/>
                  </a:cubicBezTo>
                  <a:cubicBezTo>
                    <a:pt x="12" y="20"/>
                    <a:pt x="12" y="20"/>
                    <a:pt x="12" y="20"/>
                  </a:cubicBezTo>
                  <a:cubicBezTo>
                    <a:pt x="13" y="20"/>
                    <a:pt x="13" y="20"/>
                    <a:pt x="13" y="20"/>
                  </a:cubicBezTo>
                  <a:cubicBezTo>
                    <a:pt x="13" y="21"/>
                    <a:pt x="12" y="20"/>
                    <a:pt x="12" y="22"/>
                  </a:cubicBezTo>
                  <a:cubicBezTo>
                    <a:pt x="11" y="22"/>
                    <a:pt x="10" y="21"/>
                    <a:pt x="10" y="21"/>
                  </a:cubicBezTo>
                  <a:cubicBezTo>
                    <a:pt x="10" y="22"/>
                    <a:pt x="10" y="22"/>
                    <a:pt x="10" y="22"/>
                  </a:cubicBezTo>
                  <a:cubicBezTo>
                    <a:pt x="8" y="22"/>
                    <a:pt x="9" y="22"/>
                    <a:pt x="8" y="22"/>
                  </a:cubicBezTo>
                  <a:cubicBezTo>
                    <a:pt x="8" y="23"/>
                    <a:pt x="7" y="23"/>
                    <a:pt x="8" y="23"/>
                  </a:cubicBezTo>
                  <a:cubicBezTo>
                    <a:pt x="8" y="24"/>
                    <a:pt x="10" y="24"/>
                    <a:pt x="12" y="24"/>
                  </a:cubicBezTo>
                  <a:cubicBezTo>
                    <a:pt x="12" y="24"/>
                    <a:pt x="12" y="24"/>
                    <a:pt x="12" y="24"/>
                  </a:cubicBezTo>
                  <a:cubicBezTo>
                    <a:pt x="12" y="24"/>
                    <a:pt x="12" y="24"/>
                    <a:pt x="12" y="24"/>
                  </a:cubicBezTo>
                  <a:cubicBezTo>
                    <a:pt x="12" y="23"/>
                    <a:pt x="12" y="23"/>
                    <a:pt x="12" y="23"/>
                  </a:cubicBezTo>
                  <a:cubicBezTo>
                    <a:pt x="15" y="23"/>
                    <a:pt x="15" y="23"/>
                    <a:pt x="15" y="23"/>
                  </a:cubicBezTo>
                  <a:cubicBezTo>
                    <a:pt x="15" y="23"/>
                    <a:pt x="15" y="23"/>
                    <a:pt x="15" y="23"/>
                  </a:cubicBezTo>
                  <a:cubicBezTo>
                    <a:pt x="16" y="23"/>
                    <a:pt x="15" y="23"/>
                    <a:pt x="16" y="24"/>
                  </a:cubicBezTo>
                  <a:cubicBezTo>
                    <a:pt x="17" y="24"/>
                    <a:pt x="17" y="23"/>
                    <a:pt x="18" y="23"/>
                  </a:cubicBezTo>
                  <a:cubicBezTo>
                    <a:pt x="18" y="24"/>
                    <a:pt x="18" y="24"/>
                    <a:pt x="18" y="24"/>
                  </a:cubicBezTo>
                  <a:cubicBezTo>
                    <a:pt x="19" y="24"/>
                    <a:pt x="20" y="24"/>
                    <a:pt x="21" y="24"/>
                  </a:cubicBezTo>
                  <a:cubicBezTo>
                    <a:pt x="21" y="25"/>
                    <a:pt x="21" y="25"/>
                    <a:pt x="21" y="25"/>
                  </a:cubicBezTo>
                  <a:cubicBezTo>
                    <a:pt x="22" y="25"/>
                    <a:pt x="21" y="25"/>
                    <a:pt x="22" y="25"/>
                  </a:cubicBezTo>
                  <a:cubicBezTo>
                    <a:pt x="21" y="26"/>
                    <a:pt x="21" y="26"/>
                    <a:pt x="20" y="27"/>
                  </a:cubicBezTo>
                  <a:cubicBezTo>
                    <a:pt x="20" y="27"/>
                    <a:pt x="20" y="27"/>
                    <a:pt x="20" y="27"/>
                  </a:cubicBezTo>
                  <a:cubicBezTo>
                    <a:pt x="21" y="27"/>
                    <a:pt x="21" y="27"/>
                    <a:pt x="22" y="27"/>
                  </a:cubicBezTo>
                  <a:cubicBezTo>
                    <a:pt x="22" y="27"/>
                    <a:pt x="22" y="27"/>
                    <a:pt x="22" y="27"/>
                  </a:cubicBezTo>
                  <a:cubicBezTo>
                    <a:pt x="24" y="27"/>
                    <a:pt x="26" y="27"/>
                    <a:pt x="28" y="28"/>
                  </a:cubicBezTo>
                  <a:cubicBezTo>
                    <a:pt x="28" y="27"/>
                    <a:pt x="29" y="27"/>
                    <a:pt x="29" y="26"/>
                  </a:cubicBezTo>
                  <a:cubicBezTo>
                    <a:pt x="30" y="27"/>
                    <a:pt x="29" y="27"/>
                    <a:pt x="31" y="28"/>
                  </a:cubicBezTo>
                  <a:cubicBezTo>
                    <a:pt x="31" y="27"/>
                    <a:pt x="31" y="26"/>
                    <a:pt x="32" y="26"/>
                  </a:cubicBezTo>
                  <a:cubicBezTo>
                    <a:pt x="32" y="26"/>
                    <a:pt x="32" y="26"/>
                    <a:pt x="32" y="26"/>
                  </a:cubicBezTo>
                  <a:cubicBezTo>
                    <a:pt x="32" y="25"/>
                    <a:pt x="31" y="25"/>
                    <a:pt x="31" y="24"/>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96" name="PA-任意多边形 287"/>
            <p:cNvSpPr/>
            <p:nvPr>
              <p:custDataLst>
                <p:tags r:id="rId70"/>
              </p:custDataLst>
            </p:nvPr>
          </p:nvSpPr>
          <p:spPr bwMode="auto">
            <a:xfrm>
              <a:off x="3963718" y="4377734"/>
              <a:ext cx="119712" cy="237797"/>
            </a:xfrm>
            <a:custGeom>
              <a:avLst/>
              <a:gdLst/>
              <a:ahLst/>
              <a:cxnLst>
                <a:cxn ang="0">
                  <a:pos x="38" y="14"/>
                </a:cxn>
                <a:cxn ang="0">
                  <a:pos x="38" y="10"/>
                </a:cxn>
                <a:cxn ang="0">
                  <a:pos x="37" y="7"/>
                </a:cxn>
                <a:cxn ang="0">
                  <a:pos x="35" y="4"/>
                </a:cxn>
                <a:cxn ang="0">
                  <a:pos x="33" y="0"/>
                </a:cxn>
                <a:cxn ang="0">
                  <a:pos x="32" y="0"/>
                </a:cxn>
                <a:cxn ang="0">
                  <a:pos x="31" y="5"/>
                </a:cxn>
                <a:cxn ang="0">
                  <a:pos x="30" y="8"/>
                </a:cxn>
                <a:cxn ang="0">
                  <a:pos x="30" y="10"/>
                </a:cxn>
                <a:cxn ang="0">
                  <a:pos x="27" y="11"/>
                </a:cxn>
                <a:cxn ang="0">
                  <a:pos x="26" y="12"/>
                </a:cxn>
                <a:cxn ang="0">
                  <a:pos x="26" y="14"/>
                </a:cxn>
                <a:cxn ang="0">
                  <a:pos x="26" y="16"/>
                </a:cxn>
                <a:cxn ang="0">
                  <a:pos x="25" y="18"/>
                </a:cxn>
                <a:cxn ang="0">
                  <a:pos x="22" y="18"/>
                </a:cxn>
                <a:cxn ang="0">
                  <a:pos x="21" y="21"/>
                </a:cxn>
                <a:cxn ang="0">
                  <a:pos x="10" y="25"/>
                </a:cxn>
                <a:cxn ang="0">
                  <a:pos x="7" y="27"/>
                </a:cxn>
                <a:cxn ang="0">
                  <a:pos x="5" y="32"/>
                </a:cxn>
                <a:cxn ang="0">
                  <a:pos x="5" y="37"/>
                </a:cxn>
                <a:cxn ang="0">
                  <a:pos x="6" y="39"/>
                </a:cxn>
                <a:cxn ang="0">
                  <a:pos x="7" y="44"/>
                </a:cxn>
                <a:cxn ang="0">
                  <a:pos x="7" y="49"/>
                </a:cxn>
                <a:cxn ang="0">
                  <a:pos x="3" y="53"/>
                </a:cxn>
                <a:cxn ang="0">
                  <a:pos x="2" y="58"/>
                </a:cxn>
                <a:cxn ang="0">
                  <a:pos x="1" y="61"/>
                </a:cxn>
                <a:cxn ang="0">
                  <a:pos x="1" y="63"/>
                </a:cxn>
                <a:cxn ang="0">
                  <a:pos x="1" y="68"/>
                </a:cxn>
                <a:cxn ang="0">
                  <a:pos x="1" y="69"/>
                </a:cxn>
                <a:cxn ang="0">
                  <a:pos x="3" y="73"/>
                </a:cxn>
                <a:cxn ang="0">
                  <a:pos x="3" y="75"/>
                </a:cxn>
                <a:cxn ang="0">
                  <a:pos x="4" y="77"/>
                </a:cxn>
                <a:cxn ang="0">
                  <a:pos x="5" y="80"/>
                </a:cxn>
                <a:cxn ang="0">
                  <a:pos x="6" y="82"/>
                </a:cxn>
                <a:cxn ang="0">
                  <a:pos x="8" y="83"/>
                </a:cxn>
                <a:cxn ang="0">
                  <a:pos x="12" y="86"/>
                </a:cxn>
                <a:cxn ang="0">
                  <a:pos x="17" y="85"/>
                </a:cxn>
                <a:cxn ang="0">
                  <a:pos x="19" y="83"/>
                </a:cxn>
                <a:cxn ang="0">
                  <a:pos x="22" y="80"/>
                </a:cxn>
                <a:cxn ang="0">
                  <a:pos x="22" y="78"/>
                </a:cxn>
                <a:cxn ang="0">
                  <a:pos x="23" y="77"/>
                </a:cxn>
                <a:cxn ang="0">
                  <a:pos x="24" y="72"/>
                </a:cxn>
                <a:cxn ang="0">
                  <a:pos x="25" y="71"/>
                </a:cxn>
                <a:cxn ang="0">
                  <a:pos x="25" y="68"/>
                </a:cxn>
                <a:cxn ang="0">
                  <a:pos x="27" y="63"/>
                </a:cxn>
                <a:cxn ang="0">
                  <a:pos x="27" y="61"/>
                </a:cxn>
                <a:cxn ang="0">
                  <a:pos x="29" y="59"/>
                </a:cxn>
                <a:cxn ang="0">
                  <a:pos x="29" y="55"/>
                </a:cxn>
                <a:cxn ang="0">
                  <a:pos x="30" y="54"/>
                </a:cxn>
                <a:cxn ang="0">
                  <a:pos x="30" y="48"/>
                </a:cxn>
                <a:cxn ang="0">
                  <a:pos x="31" y="46"/>
                </a:cxn>
                <a:cxn ang="0">
                  <a:pos x="32" y="42"/>
                </a:cxn>
                <a:cxn ang="0">
                  <a:pos x="34" y="39"/>
                </a:cxn>
                <a:cxn ang="0">
                  <a:pos x="35" y="36"/>
                </a:cxn>
                <a:cxn ang="0">
                  <a:pos x="35" y="32"/>
                </a:cxn>
                <a:cxn ang="0">
                  <a:pos x="36" y="30"/>
                </a:cxn>
                <a:cxn ang="0">
                  <a:pos x="36" y="26"/>
                </a:cxn>
                <a:cxn ang="0">
                  <a:pos x="35" y="23"/>
                </a:cxn>
                <a:cxn ang="0">
                  <a:pos x="36" y="21"/>
                </a:cxn>
                <a:cxn ang="0">
                  <a:pos x="38" y="24"/>
                </a:cxn>
              </a:cxnLst>
              <a:rect l="0" t="0" r="r" b="b"/>
              <a:pathLst>
                <a:path w="41" h="86">
                  <a:moveTo>
                    <a:pt x="39" y="16"/>
                  </a:moveTo>
                  <a:cubicBezTo>
                    <a:pt x="39" y="15"/>
                    <a:pt x="39" y="15"/>
                    <a:pt x="39" y="15"/>
                  </a:cubicBezTo>
                  <a:cubicBezTo>
                    <a:pt x="38" y="14"/>
                    <a:pt x="38" y="14"/>
                    <a:pt x="38" y="14"/>
                  </a:cubicBezTo>
                  <a:cubicBezTo>
                    <a:pt x="38" y="14"/>
                    <a:pt x="38" y="14"/>
                    <a:pt x="38" y="14"/>
                  </a:cubicBezTo>
                  <a:cubicBezTo>
                    <a:pt x="38" y="14"/>
                    <a:pt x="38" y="14"/>
                    <a:pt x="38" y="14"/>
                  </a:cubicBezTo>
                  <a:cubicBezTo>
                    <a:pt x="38" y="12"/>
                    <a:pt x="38" y="11"/>
                    <a:pt x="38" y="10"/>
                  </a:cubicBezTo>
                  <a:cubicBezTo>
                    <a:pt x="38" y="10"/>
                    <a:pt x="38" y="10"/>
                    <a:pt x="38" y="10"/>
                  </a:cubicBezTo>
                  <a:cubicBezTo>
                    <a:pt x="38" y="9"/>
                    <a:pt x="38" y="8"/>
                    <a:pt x="38" y="7"/>
                  </a:cubicBezTo>
                  <a:cubicBezTo>
                    <a:pt x="37" y="7"/>
                    <a:pt x="37" y="7"/>
                    <a:pt x="37" y="7"/>
                  </a:cubicBezTo>
                  <a:cubicBezTo>
                    <a:pt x="37" y="5"/>
                    <a:pt x="37" y="5"/>
                    <a:pt x="36" y="4"/>
                  </a:cubicBezTo>
                  <a:cubicBezTo>
                    <a:pt x="36" y="3"/>
                    <a:pt x="36" y="3"/>
                    <a:pt x="36" y="3"/>
                  </a:cubicBezTo>
                  <a:cubicBezTo>
                    <a:pt x="36" y="3"/>
                    <a:pt x="36" y="4"/>
                    <a:pt x="35" y="4"/>
                  </a:cubicBezTo>
                  <a:cubicBezTo>
                    <a:pt x="35" y="3"/>
                    <a:pt x="35" y="3"/>
                    <a:pt x="35" y="2"/>
                  </a:cubicBezTo>
                  <a:cubicBezTo>
                    <a:pt x="34" y="2"/>
                    <a:pt x="33" y="2"/>
                    <a:pt x="33" y="2"/>
                  </a:cubicBezTo>
                  <a:cubicBezTo>
                    <a:pt x="33" y="1"/>
                    <a:pt x="33" y="1"/>
                    <a:pt x="33" y="0"/>
                  </a:cubicBezTo>
                  <a:cubicBezTo>
                    <a:pt x="33" y="0"/>
                    <a:pt x="33" y="0"/>
                    <a:pt x="33" y="0"/>
                  </a:cubicBezTo>
                  <a:cubicBezTo>
                    <a:pt x="33" y="0"/>
                    <a:pt x="33" y="0"/>
                    <a:pt x="33" y="0"/>
                  </a:cubicBezTo>
                  <a:cubicBezTo>
                    <a:pt x="32" y="0"/>
                    <a:pt x="32" y="0"/>
                    <a:pt x="32" y="0"/>
                  </a:cubicBezTo>
                  <a:cubicBezTo>
                    <a:pt x="32" y="1"/>
                    <a:pt x="31" y="2"/>
                    <a:pt x="31" y="2"/>
                  </a:cubicBezTo>
                  <a:cubicBezTo>
                    <a:pt x="31" y="2"/>
                    <a:pt x="31" y="2"/>
                    <a:pt x="31" y="2"/>
                  </a:cubicBezTo>
                  <a:cubicBezTo>
                    <a:pt x="31" y="5"/>
                    <a:pt x="31" y="5"/>
                    <a:pt x="31" y="5"/>
                  </a:cubicBezTo>
                  <a:cubicBezTo>
                    <a:pt x="31" y="5"/>
                    <a:pt x="31" y="5"/>
                    <a:pt x="31" y="5"/>
                  </a:cubicBezTo>
                  <a:cubicBezTo>
                    <a:pt x="31" y="8"/>
                    <a:pt x="31" y="8"/>
                    <a:pt x="31" y="8"/>
                  </a:cubicBezTo>
                  <a:cubicBezTo>
                    <a:pt x="30" y="8"/>
                    <a:pt x="30" y="8"/>
                    <a:pt x="30" y="8"/>
                  </a:cubicBezTo>
                  <a:cubicBezTo>
                    <a:pt x="30" y="9"/>
                    <a:pt x="30" y="9"/>
                    <a:pt x="30" y="9"/>
                  </a:cubicBezTo>
                  <a:cubicBezTo>
                    <a:pt x="30" y="9"/>
                    <a:pt x="31" y="9"/>
                    <a:pt x="31" y="10"/>
                  </a:cubicBezTo>
                  <a:cubicBezTo>
                    <a:pt x="30" y="10"/>
                    <a:pt x="30" y="10"/>
                    <a:pt x="30" y="10"/>
                  </a:cubicBezTo>
                  <a:cubicBezTo>
                    <a:pt x="30" y="10"/>
                    <a:pt x="30" y="10"/>
                    <a:pt x="30" y="10"/>
                  </a:cubicBezTo>
                  <a:cubicBezTo>
                    <a:pt x="29" y="10"/>
                    <a:pt x="29" y="10"/>
                    <a:pt x="29" y="10"/>
                  </a:cubicBezTo>
                  <a:cubicBezTo>
                    <a:pt x="28" y="10"/>
                    <a:pt x="28" y="11"/>
                    <a:pt x="27" y="11"/>
                  </a:cubicBezTo>
                  <a:cubicBezTo>
                    <a:pt x="27" y="11"/>
                    <a:pt x="27" y="11"/>
                    <a:pt x="27" y="11"/>
                  </a:cubicBezTo>
                  <a:cubicBezTo>
                    <a:pt x="26" y="10"/>
                    <a:pt x="26" y="10"/>
                    <a:pt x="26" y="10"/>
                  </a:cubicBezTo>
                  <a:cubicBezTo>
                    <a:pt x="26" y="11"/>
                    <a:pt x="26" y="11"/>
                    <a:pt x="26" y="12"/>
                  </a:cubicBezTo>
                  <a:cubicBezTo>
                    <a:pt x="26" y="12"/>
                    <a:pt x="26" y="12"/>
                    <a:pt x="26" y="12"/>
                  </a:cubicBezTo>
                  <a:cubicBezTo>
                    <a:pt x="27" y="12"/>
                    <a:pt x="27" y="13"/>
                    <a:pt x="27" y="14"/>
                  </a:cubicBezTo>
                  <a:cubicBezTo>
                    <a:pt x="26" y="14"/>
                    <a:pt x="27" y="14"/>
                    <a:pt x="26" y="14"/>
                  </a:cubicBezTo>
                  <a:cubicBezTo>
                    <a:pt x="26" y="14"/>
                    <a:pt x="26" y="14"/>
                    <a:pt x="26" y="14"/>
                  </a:cubicBezTo>
                  <a:cubicBezTo>
                    <a:pt x="25" y="15"/>
                    <a:pt x="26" y="15"/>
                    <a:pt x="26" y="16"/>
                  </a:cubicBezTo>
                  <a:cubicBezTo>
                    <a:pt x="26" y="16"/>
                    <a:pt x="26" y="16"/>
                    <a:pt x="26" y="16"/>
                  </a:cubicBezTo>
                  <a:cubicBezTo>
                    <a:pt x="25" y="16"/>
                    <a:pt x="25" y="16"/>
                    <a:pt x="25" y="16"/>
                  </a:cubicBezTo>
                  <a:cubicBezTo>
                    <a:pt x="25" y="18"/>
                    <a:pt x="25" y="18"/>
                    <a:pt x="25" y="18"/>
                  </a:cubicBezTo>
                  <a:cubicBezTo>
                    <a:pt x="25" y="18"/>
                    <a:pt x="25" y="18"/>
                    <a:pt x="25" y="18"/>
                  </a:cubicBezTo>
                  <a:cubicBezTo>
                    <a:pt x="25" y="18"/>
                    <a:pt x="25" y="18"/>
                    <a:pt x="25" y="18"/>
                  </a:cubicBezTo>
                  <a:cubicBezTo>
                    <a:pt x="24" y="18"/>
                    <a:pt x="23" y="17"/>
                    <a:pt x="23" y="17"/>
                  </a:cubicBezTo>
                  <a:cubicBezTo>
                    <a:pt x="23" y="17"/>
                    <a:pt x="23" y="17"/>
                    <a:pt x="22" y="18"/>
                  </a:cubicBezTo>
                  <a:cubicBezTo>
                    <a:pt x="22" y="21"/>
                    <a:pt x="22" y="21"/>
                    <a:pt x="22" y="21"/>
                  </a:cubicBezTo>
                  <a:cubicBezTo>
                    <a:pt x="21" y="21"/>
                    <a:pt x="21" y="21"/>
                    <a:pt x="21" y="21"/>
                  </a:cubicBezTo>
                  <a:cubicBezTo>
                    <a:pt x="21" y="21"/>
                    <a:pt x="21" y="21"/>
                    <a:pt x="21" y="21"/>
                  </a:cubicBezTo>
                  <a:cubicBezTo>
                    <a:pt x="18" y="21"/>
                    <a:pt x="19" y="24"/>
                    <a:pt x="15" y="22"/>
                  </a:cubicBezTo>
                  <a:cubicBezTo>
                    <a:pt x="14" y="23"/>
                    <a:pt x="14" y="23"/>
                    <a:pt x="14" y="24"/>
                  </a:cubicBezTo>
                  <a:cubicBezTo>
                    <a:pt x="12" y="23"/>
                    <a:pt x="12" y="25"/>
                    <a:pt x="10" y="25"/>
                  </a:cubicBezTo>
                  <a:cubicBezTo>
                    <a:pt x="9" y="26"/>
                    <a:pt x="9" y="26"/>
                    <a:pt x="8" y="27"/>
                  </a:cubicBezTo>
                  <a:cubicBezTo>
                    <a:pt x="7" y="28"/>
                    <a:pt x="7" y="28"/>
                    <a:pt x="7" y="28"/>
                  </a:cubicBezTo>
                  <a:cubicBezTo>
                    <a:pt x="7" y="27"/>
                    <a:pt x="7" y="27"/>
                    <a:pt x="7" y="27"/>
                  </a:cubicBezTo>
                  <a:cubicBezTo>
                    <a:pt x="7" y="28"/>
                    <a:pt x="6" y="29"/>
                    <a:pt x="6" y="30"/>
                  </a:cubicBezTo>
                  <a:cubicBezTo>
                    <a:pt x="6" y="31"/>
                    <a:pt x="5" y="31"/>
                    <a:pt x="5" y="31"/>
                  </a:cubicBezTo>
                  <a:cubicBezTo>
                    <a:pt x="5" y="32"/>
                    <a:pt x="5" y="32"/>
                    <a:pt x="5" y="32"/>
                  </a:cubicBezTo>
                  <a:cubicBezTo>
                    <a:pt x="5" y="32"/>
                    <a:pt x="5" y="32"/>
                    <a:pt x="5" y="32"/>
                  </a:cubicBezTo>
                  <a:cubicBezTo>
                    <a:pt x="4" y="34"/>
                    <a:pt x="5" y="36"/>
                    <a:pt x="5" y="37"/>
                  </a:cubicBezTo>
                  <a:cubicBezTo>
                    <a:pt x="5" y="37"/>
                    <a:pt x="5" y="37"/>
                    <a:pt x="5" y="37"/>
                  </a:cubicBezTo>
                  <a:cubicBezTo>
                    <a:pt x="5" y="37"/>
                    <a:pt x="5" y="37"/>
                    <a:pt x="5" y="37"/>
                  </a:cubicBezTo>
                  <a:cubicBezTo>
                    <a:pt x="6" y="38"/>
                    <a:pt x="6" y="39"/>
                    <a:pt x="6" y="39"/>
                  </a:cubicBezTo>
                  <a:cubicBezTo>
                    <a:pt x="6" y="39"/>
                    <a:pt x="6" y="39"/>
                    <a:pt x="6" y="39"/>
                  </a:cubicBezTo>
                  <a:cubicBezTo>
                    <a:pt x="6" y="42"/>
                    <a:pt x="6" y="42"/>
                    <a:pt x="6" y="42"/>
                  </a:cubicBezTo>
                  <a:cubicBezTo>
                    <a:pt x="7" y="42"/>
                    <a:pt x="7" y="42"/>
                    <a:pt x="7" y="42"/>
                  </a:cubicBezTo>
                  <a:cubicBezTo>
                    <a:pt x="7" y="44"/>
                    <a:pt x="7" y="44"/>
                    <a:pt x="7" y="44"/>
                  </a:cubicBezTo>
                  <a:cubicBezTo>
                    <a:pt x="7" y="44"/>
                    <a:pt x="7" y="44"/>
                    <a:pt x="7" y="44"/>
                  </a:cubicBezTo>
                  <a:cubicBezTo>
                    <a:pt x="8" y="46"/>
                    <a:pt x="7" y="47"/>
                    <a:pt x="8" y="47"/>
                  </a:cubicBezTo>
                  <a:cubicBezTo>
                    <a:pt x="8" y="49"/>
                    <a:pt x="8" y="49"/>
                    <a:pt x="7" y="49"/>
                  </a:cubicBezTo>
                  <a:cubicBezTo>
                    <a:pt x="7" y="49"/>
                    <a:pt x="7" y="49"/>
                    <a:pt x="7" y="49"/>
                  </a:cubicBezTo>
                  <a:cubicBezTo>
                    <a:pt x="6" y="50"/>
                    <a:pt x="6" y="51"/>
                    <a:pt x="6" y="51"/>
                  </a:cubicBezTo>
                  <a:cubicBezTo>
                    <a:pt x="5" y="52"/>
                    <a:pt x="4" y="53"/>
                    <a:pt x="3" y="53"/>
                  </a:cubicBezTo>
                  <a:cubicBezTo>
                    <a:pt x="3" y="55"/>
                    <a:pt x="3" y="55"/>
                    <a:pt x="3" y="55"/>
                  </a:cubicBezTo>
                  <a:cubicBezTo>
                    <a:pt x="4" y="55"/>
                    <a:pt x="4" y="55"/>
                    <a:pt x="4" y="55"/>
                  </a:cubicBezTo>
                  <a:cubicBezTo>
                    <a:pt x="3" y="57"/>
                    <a:pt x="2" y="57"/>
                    <a:pt x="2" y="58"/>
                  </a:cubicBezTo>
                  <a:cubicBezTo>
                    <a:pt x="1" y="58"/>
                    <a:pt x="1" y="58"/>
                    <a:pt x="1" y="58"/>
                  </a:cubicBezTo>
                  <a:cubicBezTo>
                    <a:pt x="1" y="59"/>
                    <a:pt x="1" y="60"/>
                    <a:pt x="1" y="61"/>
                  </a:cubicBezTo>
                  <a:cubicBezTo>
                    <a:pt x="1" y="61"/>
                    <a:pt x="1" y="61"/>
                    <a:pt x="1" y="61"/>
                  </a:cubicBezTo>
                  <a:cubicBezTo>
                    <a:pt x="1" y="63"/>
                    <a:pt x="1" y="63"/>
                    <a:pt x="1" y="63"/>
                  </a:cubicBezTo>
                  <a:cubicBezTo>
                    <a:pt x="0" y="63"/>
                    <a:pt x="0" y="63"/>
                    <a:pt x="0" y="63"/>
                  </a:cubicBezTo>
                  <a:cubicBezTo>
                    <a:pt x="0" y="63"/>
                    <a:pt x="1" y="63"/>
                    <a:pt x="1" y="63"/>
                  </a:cubicBezTo>
                  <a:cubicBezTo>
                    <a:pt x="1" y="66"/>
                    <a:pt x="1" y="66"/>
                    <a:pt x="1" y="66"/>
                  </a:cubicBezTo>
                  <a:cubicBezTo>
                    <a:pt x="1" y="66"/>
                    <a:pt x="0" y="67"/>
                    <a:pt x="0" y="68"/>
                  </a:cubicBezTo>
                  <a:cubicBezTo>
                    <a:pt x="1" y="68"/>
                    <a:pt x="1" y="68"/>
                    <a:pt x="1" y="68"/>
                  </a:cubicBezTo>
                  <a:cubicBezTo>
                    <a:pt x="1" y="69"/>
                    <a:pt x="1" y="69"/>
                    <a:pt x="1" y="69"/>
                  </a:cubicBezTo>
                  <a:cubicBezTo>
                    <a:pt x="1" y="69"/>
                    <a:pt x="1" y="69"/>
                    <a:pt x="1" y="69"/>
                  </a:cubicBezTo>
                  <a:cubicBezTo>
                    <a:pt x="1" y="69"/>
                    <a:pt x="1" y="69"/>
                    <a:pt x="1" y="69"/>
                  </a:cubicBezTo>
                  <a:cubicBezTo>
                    <a:pt x="1" y="69"/>
                    <a:pt x="1" y="69"/>
                    <a:pt x="1" y="69"/>
                  </a:cubicBezTo>
                  <a:cubicBezTo>
                    <a:pt x="2" y="70"/>
                    <a:pt x="2" y="71"/>
                    <a:pt x="2" y="71"/>
                  </a:cubicBezTo>
                  <a:cubicBezTo>
                    <a:pt x="2" y="72"/>
                    <a:pt x="3" y="72"/>
                    <a:pt x="3" y="73"/>
                  </a:cubicBezTo>
                  <a:cubicBezTo>
                    <a:pt x="3" y="73"/>
                    <a:pt x="3" y="74"/>
                    <a:pt x="3" y="74"/>
                  </a:cubicBezTo>
                  <a:cubicBezTo>
                    <a:pt x="3" y="74"/>
                    <a:pt x="3" y="74"/>
                    <a:pt x="3" y="74"/>
                  </a:cubicBezTo>
                  <a:cubicBezTo>
                    <a:pt x="3" y="75"/>
                    <a:pt x="3" y="75"/>
                    <a:pt x="3" y="75"/>
                  </a:cubicBezTo>
                  <a:cubicBezTo>
                    <a:pt x="4" y="75"/>
                    <a:pt x="4" y="75"/>
                    <a:pt x="4" y="75"/>
                  </a:cubicBezTo>
                  <a:cubicBezTo>
                    <a:pt x="4" y="77"/>
                    <a:pt x="4" y="77"/>
                    <a:pt x="4" y="77"/>
                  </a:cubicBezTo>
                  <a:cubicBezTo>
                    <a:pt x="4" y="77"/>
                    <a:pt x="4" y="77"/>
                    <a:pt x="4" y="77"/>
                  </a:cubicBezTo>
                  <a:cubicBezTo>
                    <a:pt x="4" y="78"/>
                    <a:pt x="4" y="78"/>
                    <a:pt x="4" y="78"/>
                  </a:cubicBezTo>
                  <a:cubicBezTo>
                    <a:pt x="5" y="78"/>
                    <a:pt x="5" y="78"/>
                    <a:pt x="5" y="78"/>
                  </a:cubicBezTo>
                  <a:cubicBezTo>
                    <a:pt x="5" y="79"/>
                    <a:pt x="5" y="79"/>
                    <a:pt x="5" y="80"/>
                  </a:cubicBezTo>
                  <a:cubicBezTo>
                    <a:pt x="5" y="80"/>
                    <a:pt x="5" y="80"/>
                    <a:pt x="5" y="80"/>
                  </a:cubicBezTo>
                  <a:cubicBezTo>
                    <a:pt x="6" y="80"/>
                    <a:pt x="6" y="81"/>
                    <a:pt x="6" y="82"/>
                  </a:cubicBezTo>
                  <a:cubicBezTo>
                    <a:pt x="6" y="82"/>
                    <a:pt x="6" y="82"/>
                    <a:pt x="6" y="82"/>
                  </a:cubicBezTo>
                  <a:cubicBezTo>
                    <a:pt x="7" y="83"/>
                    <a:pt x="6" y="82"/>
                    <a:pt x="7" y="83"/>
                  </a:cubicBezTo>
                  <a:cubicBezTo>
                    <a:pt x="7" y="83"/>
                    <a:pt x="7" y="83"/>
                    <a:pt x="7" y="83"/>
                  </a:cubicBezTo>
                  <a:cubicBezTo>
                    <a:pt x="8" y="83"/>
                    <a:pt x="8" y="83"/>
                    <a:pt x="8" y="83"/>
                  </a:cubicBezTo>
                  <a:cubicBezTo>
                    <a:pt x="8" y="84"/>
                    <a:pt x="9" y="84"/>
                    <a:pt x="9" y="84"/>
                  </a:cubicBezTo>
                  <a:cubicBezTo>
                    <a:pt x="10" y="84"/>
                    <a:pt x="10" y="84"/>
                    <a:pt x="10" y="84"/>
                  </a:cubicBezTo>
                  <a:cubicBezTo>
                    <a:pt x="10" y="85"/>
                    <a:pt x="12" y="86"/>
                    <a:pt x="12" y="86"/>
                  </a:cubicBezTo>
                  <a:cubicBezTo>
                    <a:pt x="14" y="86"/>
                    <a:pt x="15" y="86"/>
                    <a:pt x="16" y="85"/>
                  </a:cubicBezTo>
                  <a:cubicBezTo>
                    <a:pt x="16" y="85"/>
                    <a:pt x="16" y="85"/>
                    <a:pt x="16" y="85"/>
                  </a:cubicBezTo>
                  <a:cubicBezTo>
                    <a:pt x="17" y="85"/>
                    <a:pt x="17" y="85"/>
                    <a:pt x="17" y="85"/>
                  </a:cubicBezTo>
                  <a:cubicBezTo>
                    <a:pt x="17" y="84"/>
                    <a:pt x="17" y="84"/>
                    <a:pt x="17" y="84"/>
                  </a:cubicBezTo>
                  <a:cubicBezTo>
                    <a:pt x="19" y="84"/>
                    <a:pt x="19" y="84"/>
                    <a:pt x="19" y="84"/>
                  </a:cubicBezTo>
                  <a:cubicBezTo>
                    <a:pt x="19" y="83"/>
                    <a:pt x="19" y="83"/>
                    <a:pt x="19" y="83"/>
                  </a:cubicBezTo>
                  <a:cubicBezTo>
                    <a:pt x="20" y="83"/>
                    <a:pt x="20" y="82"/>
                    <a:pt x="21" y="82"/>
                  </a:cubicBezTo>
                  <a:cubicBezTo>
                    <a:pt x="21" y="81"/>
                    <a:pt x="21" y="81"/>
                    <a:pt x="21" y="81"/>
                  </a:cubicBezTo>
                  <a:cubicBezTo>
                    <a:pt x="22" y="80"/>
                    <a:pt x="22" y="80"/>
                    <a:pt x="22" y="80"/>
                  </a:cubicBezTo>
                  <a:cubicBezTo>
                    <a:pt x="22" y="79"/>
                    <a:pt x="22" y="79"/>
                    <a:pt x="22" y="79"/>
                  </a:cubicBezTo>
                  <a:cubicBezTo>
                    <a:pt x="22" y="79"/>
                    <a:pt x="22" y="79"/>
                    <a:pt x="22" y="79"/>
                  </a:cubicBezTo>
                  <a:cubicBezTo>
                    <a:pt x="22" y="78"/>
                    <a:pt x="22" y="78"/>
                    <a:pt x="22" y="78"/>
                  </a:cubicBezTo>
                  <a:cubicBezTo>
                    <a:pt x="23" y="78"/>
                    <a:pt x="23" y="78"/>
                    <a:pt x="23" y="78"/>
                  </a:cubicBezTo>
                  <a:cubicBezTo>
                    <a:pt x="23" y="77"/>
                    <a:pt x="23" y="77"/>
                    <a:pt x="23" y="77"/>
                  </a:cubicBezTo>
                  <a:cubicBezTo>
                    <a:pt x="23" y="77"/>
                    <a:pt x="23" y="77"/>
                    <a:pt x="23" y="77"/>
                  </a:cubicBezTo>
                  <a:cubicBezTo>
                    <a:pt x="23" y="76"/>
                    <a:pt x="23" y="76"/>
                    <a:pt x="23" y="76"/>
                  </a:cubicBezTo>
                  <a:cubicBezTo>
                    <a:pt x="23" y="76"/>
                    <a:pt x="23" y="76"/>
                    <a:pt x="23" y="76"/>
                  </a:cubicBezTo>
                  <a:cubicBezTo>
                    <a:pt x="23" y="74"/>
                    <a:pt x="24" y="73"/>
                    <a:pt x="24" y="72"/>
                  </a:cubicBezTo>
                  <a:cubicBezTo>
                    <a:pt x="24" y="72"/>
                    <a:pt x="24" y="72"/>
                    <a:pt x="24" y="72"/>
                  </a:cubicBezTo>
                  <a:cubicBezTo>
                    <a:pt x="24" y="71"/>
                    <a:pt x="24" y="71"/>
                    <a:pt x="24" y="71"/>
                  </a:cubicBezTo>
                  <a:cubicBezTo>
                    <a:pt x="25" y="71"/>
                    <a:pt x="25" y="71"/>
                    <a:pt x="25" y="71"/>
                  </a:cubicBezTo>
                  <a:cubicBezTo>
                    <a:pt x="25" y="69"/>
                    <a:pt x="25" y="69"/>
                    <a:pt x="25" y="69"/>
                  </a:cubicBezTo>
                  <a:cubicBezTo>
                    <a:pt x="25" y="69"/>
                    <a:pt x="25" y="69"/>
                    <a:pt x="25" y="69"/>
                  </a:cubicBezTo>
                  <a:cubicBezTo>
                    <a:pt x="25" y="68"/>
                    <a:pt x="25" y="68"/>
                    <a:pt x="25" y="68"/>
                  </a:cubicBezTo>
                  <a:cubicBezTo>
                    <a:pt x="26" y="68"/>
                    <a:pt x="26" y="68"/>
                    <a:pt x="26" y="68"/>
                  </a:cubicBezTo>
                  <a:cubicBezTo>
                    <a:pt x="26" y="67"/>
                    <a:pt x="26" y="65"/>
                    <a:pt x="26" y="63"/>
                  </a:cubicBezTo>
                  <a:cubicBezTo>
                    <a:pt x="27" y="63"/>
                    <a:pt x="27" y="63"/>
                    <a:pt x="27" y="63"/>
                  </a:cubicBezTo>
                  <a:cubicBezTo>
                    <a:pt x="27" y="63"/>
                    <a:pt x="27" y="63"/>
                    <a:pt x="27" y="63"/>
                  </a:cubicBezTo>
                  <a:cubicBezTo>
                    <a:pt x="27" y="63"/>
                    <a:pt x="27" y="63"/>
                    <a:pt x="27" y="63"/>
                  </a:cubicBezTo>
                  <a:cubicBezTo>
                    <a:pt x="27" y="61"/>
                    <a:pt x="27" y="61"/>
                    <a:pt x="27" y="61"/>
                  </a:cubicBezTo>
                  <a:cubicBezTo>
                    <a:pt x="28" y="61"/>
                    <a:pt x="28" y="61"/>
                    <a:pt x="28" y="61"/>
                  </a:cubicBezTo>
                  <a:cubicBezTo>
                    <a:pt x="28" y="61"/>
                    <a:pt x="27" y="60"/>
                    <a:pt x="27" y="59"/>
                  </a:cubicBezTo>
                  <a:cubicBezTo>
                    <a:pt x="28" y="59"/>
                    <a:pt x="28" y="59"/>
                    <a:pt x="29" y="59"/>
                  </a:cubicBezTo>
                  <a:cubicBezTo>
                    <a:pt x="29" y="58"/>
                    <a:pt x="29" y="58"/>
                    <a:pt x="29" y="58"/>
                  </a:cubicBezTo>
                  <a:cubicBezTo>
                    <a:pt x="29" y="58"/>
                    <a:pt x="29" y="58"/>
                    <a:pt x="29" y="58"/>
                  </a:cubicBezTo>
                  <a:cubicBezTo>
                    <a:pt x="29" y="55"/>
                    <a:pt x="29" y="55"/>
                    <a:pt x="29" y="55"/>
                  </a:cubicBezTo>
                  <a:cubicBezTo>
                    <a:pt x="29" y="55"/>
                    <a:pt x="29" y="55"/>
                    <a:pt x="29" y="55"/>
                  </a:cubicBezTo>
                  <a:cubicBezTo>
                    <a:pt x="29" y="54"/>
                    <a:pt x="29" y="54"/>
                    <a:pt x="29" y="54"/>
                  </a:cubicBezTo>
                  <a:cubicBezTo>
                    <a:pt x="30" y="54"/>
                    <a:pt x="30" y="54"/>
                    <a:pt x="30" y="54"/>
                  </a:cubicBezTo>
                  <a:cubicBezTo>
                    <a:pt x="30" y="51"/>
                    <a:pt x="30" y="51"/>
                    <a:pt x="30" y="51"/>
                  </a:cubicBezTo>
                  <a:cubicBezTo>
                    <a:pt x="30" y="51"/>
                    <a:pt x="30" y="51"/>
                    <a:pt x="30" y="51"/>
                  </a:cubicBezTo>
                  <a:cubicBezTo>
                    <a:pt x="30" y="50"/>
                    <a:pt x="30" y="49"/>
                    <a:pt x="30" y="48"/>
                  </a:cubicBezTo>
                  <a:cubicBezTo>
                    <a:pt x="30" y="48"/>
                    <a:pt x="30" y="48"/>
                    <a:pt x="30" y="48"/>
                  </a:cubicBezTo>
                  <a:cubicBezTo>
                    <a:pt x="30" y="47"/>
                    <a:pt x="31" y="47"/>
                    <a:pt x="31" y="46"/>
                  </a:cubicBezTo>
                  <a:cubicBezTo>
                    <a:pt x="31" y="46"/>
                    <a:pt x="31" y="46"/>
                    <a:pt x="31" y="46"/>
                  </a:cubicBezTo>
                  <a:cubicBezTo>
                    <a:pt x="31" y="44"/>
                    <a:pt x="31" y="44"/>
                    <a:pt x="31" y="44"/>
                  </a:cubicBezTo>
                  <a:cubicBezTo>
                    <a:pt x="32" y="44"/>
                    <a:pt x="32" y="44"/>
                    <a:pt x="32" y="44"/>
                  </a:cubicBezTo>
                  <a:cubicBezTo>
                    <a:pt x="32" y="43"/>
                    <a:pt x="32" y="43"/>
                    <a:pt x="32" y="42"/>
                  </a:cubicBezTo>
                  <a:cubicBezTo>
                    <a:pt x="33" y="42"/>
                    <a:pt x="33" y="42"/>
                    <a:pt x="33" y="42"/>
                  </a:cubicBezTo>
                  <a:cubicBezTo>
                    <a:pt x="33" y="41"/>
                    <a:pt x="33" y="40"/>
                    <a:pt x="34" y="39"/>
                  </a:cubicBezTo>
                  <a:cubicBezTo>
                    <a:pt x="34" y="39"/>
                    <a:pt x="34" y="39"/>
                    <a:pt x="34" y="39"/>
                  </a:cubicBezTo>
                  <a:cubicBezTo>
                    <a:pt x="34" y="38"/>
                    <a:pt x="34" y="38"/>
                    <a:pt x="34" y="38"/>
                  </a:cubicBezTo>
                  <a:cubicBezTo>
                    <a:pt x="35" y="38"/>
                    <a:pt x="35" y="38"/>
                    <a:pt x="35" y="38"/>
                  </a:cubicBezTo>
                  <a:cubicBezTo>
                    <a:pt x="35" y="36"/>
                    <a:pt x="35" y="36"/>
                    <a:pt x="35" y="36"/>
                  </a:cubicBezTo>
                  <a:cubicBezTo>
                    <a:pt x="35" y="36"/>
                    <a:pt x="35" y="36"/>
                    <a:pt x="35" y="36"/>
                  </a:cubicBezTo>
                  <a:cubicBezTo>
                    <a:pt x="35" y="36"/>
                    <a:pt x="35" y="35"/>
                    <a:pt x="35" y="35"/>
                  </a:cubicBezTo>
                  <a:cubicBezTo>
                    <a:pt x="35" y="34"/>
                    <a:pt x="35" y="33"/>
                    <a:pt x="35" y="32"/>
                  </a:cubicBezTo>
                  <a:cubicBezTo>
                    <a:pt x="35" y="32"/>
                    <a:pt x="35" y="32"/>
                    <a:pt x="35" y="32"/>
                  </a:cubicBezTo>
                  <a:cubicBezTo>
                    <a:pt x="36" y="32"/>
                    <a:pt x="36" y="31"/>
                    <a:pt x="36" y="30"/>
                  </a:cubicBezTo>
                  <a:cubicBezTo>
                    <a:pt x="36" y="30"/>
                    <a:pt x="36" y="30"/>
                    <a:pt x="36" y="30"/>
                  </a:cubicBezTo>
                  <a:cubicBezTo>
                    <a:pt x="36" y="30"/>
                    <a:pt x="36" y="29"/>
                    <a:pt x="36" y="29"/>
                  </a:cubicBezTo>
                  <a:cubicBezTo>
                    <a:pt x="37" y="29"/>
                    <a:pt x="37" y="29"/>
                    <a:pt x="37" y="29"/>
                  </a:cubicBezTo>
                  <a:cubicBezTo>
                    <a:pt x="37" y="28"/>
                    <a:pt x="37" y="27"/>
                    <a:pt x="36" y="26"/>
                  </a:cubicBezTo>
                  <a:cubicBezTo>
                    <a:pt x="36" y="26"/>
                    <a:pt x="36" y="26"/>
                    <a:pt x="36" y="26"/>
                  </a:cubicBezTo>
                  <a:cubicBezTo>
                    <a:pt x="36" y="23"/>
                    <a:pt x="36" y="23"/>
                    <a:pt x="36" y="23"/>
                  </a:cubicBezTo>
                  <a:cubicBezTo>
                    <a:pt x="35" y="23"/>
                    <a:pt x="35" y="23"/>
                    <a:pt x="35" y="23"/>
                  </a:cubicBezTo>
                  <a:cubicBezTo>
                    <a:pt x="35" y="22"/>
                    <a:pt x="35" y="21"/>
                    <a:pt x="35" y="21"/>
                  </a:cubicBezTo>
                  <a:cubicBezTo>
                    <a:pt x="35" y="21"/>
                    <a:pt x="36" y="20"/>
                    <a:pt x="36" y="20"/>
                  </a:cubicBezTo>
                  <a:cubicBezTo>
                    <a:pt x="36" y="21"/>
                    <a:pt x="36" y="21"/>
                    <a:pt x="36" y="21"/>
                  </a:cubicBezTo>
                  <a:cubicBezTo>
                    <a:pt x="37" y="21"/>
                    <a:pt x="37" y="21"/>
                    <a:pt x="37" y="21"/>
                  </a:cubicBezTo>
                  <a:cubicBezTo>
                    <a:pt x="37" y="22"/>
                    <a:pt x="38" y="22"/>
                    <a:pt x="38" y="24"/>
                  </a:cubicBezTo>
                  <a:cubicBezTo>
                    <a:pt x="38" y="24"/>
                    <a:pt x="38" y="24"/>
                    <a:pt x="38" y="24"/>
                  </a:cubicBezTo>
                  <a:cubicBezTo>
                    <a:pt x="39" y="22"/>
                    <a:pt x="41" y="18"/>
                    <a:pt x="40" y="16"/>
                  </a:cubicBezTo>
                  <a:lnTo>
                    <a:pt x="39" y="16"/>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97" name="PA-任意多边形 288"/>
            <p:cNvSpPr/>
            <p:nvPr>
              <p:custDataLst>
                <p:tags r:id="rId71"/>
              </p:custDataLst>
            </p:nvPr>
          </p:nvSpPr>
          <p:spPr bwMode="auto">
            <a:xfrm>
              <a:off x="2924270" y="2630205"/>
              <a:ext cx="75915" cy="44242"/>
            </a:xfrm>
            <a:custGeom>
              <a:avLst/>
              <a:gdLst/>
              <a:ahLst/>
              <a:cxnLst>
                <a:cxn ang="0">
                  <a:pos x="26" y="16"/>
                </a:cxn>
                <a:cxn ang="0">
                  <a:pos x="26" y="15"/>
                </a:cxn>
                <a:cxn ang="0">
                  <a:pos x="25" y="12"/>
                </a:cxn>
                <a:cxn ang="0">
                  <a:pos x="20" y="9"/>
                </a:cxn>
                <a:cxn ang="0">
                  <a:pos x="19" y="9"/>
                </a:cxn>
                <a:cxn ang="0">
                  <a:pos x="24" y="9"/>
                </a:cxn>
                <a:cxn ang="0">
                  <a:pos x="24" y="8"/>
                </a:cxn>
                <a:cxn ang="0">
                  <a:pos x="20" y="6"/>
                </a:cxn>
                <a:cxn ang="0">
                  <a:pos x="19" y="7"/>
                </a:cxn>
                <a:cxn ang="0">
                  <a:pos x="18" y="7"/>
                </a:cxn>
                <a:cxn ang="0">
                  <a:pos x="21" y="6"/>
                </a:cxn>
                <a:cxn ang="0">
                  <a:pos x="17" y="4"/>
                </a:cxn>
                <a:cxn ang="0">
                  <a:pos x="13" y="0"/>
                </a:cxn>
                <a:cxn ang="0">
                  <a:pos x="10" y="2"/>
                </a:cxn>
                <a:cxn ang="0">
                  <a:pos x="8" y="2"/>
                </a:cxn>
                <a:cxn ang="0">
                  <a:pos x="8" y="4"/>
                </a:cxn>
                <a:cxn ang="0">
                  <a:pos x="7" y="4"/>
                </a:cxn>
                <a:cxn ang="0">
                  <a:pos x="3" y="3"/>
                </a:cxn>
                <a:cxn ang="0">
                  <a:pos x="0" y="4"/>
                </a:cxn>
                <a:cxn ang="0">
                  <a:pos x="2" y="7"/>
                </a:cxn>
                <a:cxn ang="0">
                  <a:pos x="5" y="8"/>
                </a:cxn>
                <a:cxn ang="0">
                  <a:pos x="8" y="7"/>
                </a:cxn>
                <a:cxn ang="0">
                  <a:pos x="9" y="5"/>
                </a:cxn>
                <a:cxn ang="0">
                  <a:pos x="12" y="6"/>
                </a:cxn>
                <a:cxn ang="0">
                  <a:pos x="12" y="6"/>
                </a:cxn>
                <a:cxn ang="0">
                  <a:pos x="16" y="8"/>
                </a:cxn>
                <a:cxn ang="0">
                  <a:pos x="15" y="9"/>
                </a:cxn>
                <a:cxn ang="0">
                  <a:pos x="16" y="12"/>
                </a:cxn>
                <a:cxn ang="0">
                  <a:pos x="17" y="13"/>
                </a:cxn>
                <a:cxn ang="0">
                  <a:pos x="19" y="14"/>
                </a:cxn>
                <a:cxn ang="0">
                  <a:pos x="20" y="14"/>
                </a:cxn>
                <a:cxn ang="0">
                  <a:pos x="22" y="15"/>
                </a:cxn>
                <a:cxn ang="0">
                  <a:pos x="23" y="16"/>
                </a:cxn>
              </a:cxnLst>
              <a:rect l="0" t="0" r="r" b="b"/>
              <a:pathLst>
                <a:path w="26" h="16">
                  <a:moveTo>
                    <a:pt x="23" y="16"/>
                  </a:moveTo>
                  <a:cubicBezTo>
                    <a:pt x="26" y="16"/>
                    <a:pt x="26" y="16"/>
                    <a:pt x="26" y="16"/>
                  </a:cubicBezTo>
                  <a:cubicBezTo>
                    <a:pt x="26" y="16"/>
                    <a:pt x="26" y="16"/>
                    <a:pt x="26" y="16"/>
                  </a:cubicBezTo>
                  <a:cubicBezTo>
                    <a:pt x="26" y="15"/>
                    <a:pt x="26" y="16"/>
                    <a:pt x="26" y="15"/>
                  </a:cubicBezTo>
                  <a:cubicBezTo>
                    <a:pt x="25" y="15"/>
                    <a:pt x="25" y="14"/>
                    <a:pt x="23" y="14"/>
                  </a:cubicBezTo>
                  <a:cubicBezTo>
                    <a:pt x="24" y="13"/>
                    <a:pt x="24" y="13"/>
                    <a:pt x="25" y="12"/>
                  </a:cubicBezTo>
                  <a:cubicBezTo>
                    <a:pt x="23" y="11"/>
                    <a:pt x="21" y="11"/>
                    <a:pt x="20" y="10"/>
                  </a:cubicBezTo>
                  <a:cubicBezTo>
                    <a:pt x="20" y="9"/>
                    <a:pt x="20" y="9"/>
                    <a:pt x="20" y="9"/>
                  </a:cubicBezTo>
                  <a:cubicBezTo>
                    <a:pt x="19" y="9"/>
                    <a:pt x="19" y="9"/>
                    <a:pt x="19" y="9"/>
                  </a:cubicBezTo>
                  <a:cubicBezTo>
                    <a:pt x="19" y="9"/>
                    <a:pt x="19" y="9"/>
                    <a:pt x="19" y="9"/>
                  </a:cubicBezTo>
                  <a:cubicBezTo>
                    <a:pt x="21" y="9"/>
                    <a:pt x="21" y="9"/>
                    <a:pt x="22" y="10"/>
                  </a:cubicBezTo>
                  <a:cubicBezTo>
                    <a:pt x="23" y="10"/>
                    <a:pt x="24" y="10"/>
                    <a:pt x="24" y="9"/>
                  </a:cubicBezTo>
                  <a:cubicBezTo>
                    <a:pt x="25" y="9"/>
                    <a:pt x="25" y="9"/>
                    <a:pt x="25" y="9"/>
                  </a:cubicBezTo>
                  <a:cubicBezTo>
                    <a:pt x="25" y="9"/>
                    <a:pt x="25" y="9"/>
                    <a:pt x="24" y="8"/>
                  </a:cubicBezTo>
                  <a:cubicBezTo>
                    <a:pt x="25" y="8"/>
                    <a:pt x="25" y="8"/>
                    <a:pt x="25" y="7"/>
                  </a:cubicBezTo>
                  <a:cubicBezTo>
                    <a:pt x="23" y="7"/>
                    <a:pt x="22" y="6"/>
                    <a:pt x="20" y="6"/>
                  </a:cubicBezTo>
                  <a:cubicBezTo>
                    <a:pt x="20" y="7"/>
                    <a:pt x="20" y="7"/>
                    <a:pt x="20" y="7"/>
                  </a:cubicBezTo>
                  <a:cubicBezTo>
                    <a:pt x="19" y="7"/>
                    <a:pt x="19" y="6"/>
                    <a:pt x="19" y="7"/>
                  </a:cubicBezTo>
                  <a:cubicBezTo>
                    <a:pt x="18" y="7"/>
                    <a:pt x="18" y="7"/>
                    <a:pt x="18" y="7"/>
                  </a:cubicBezTo>
                  <a:cubicBezTo>
                    <a:pt x="18" y="7"/>
                    <a:pt x="18" y="7"/>
                    <a:pt x="18" y="7"/>
                  </a:cubicBezTo>
                  <a:cubicBezTo>
                    <a:pt x="18" y="7"/>
                    <a:pt x="18" y="7"/>
                    <a:pt x="18" y="7"/>
                  </a:cubicBezTo>
                  <a:cubicBezTo>
                    <a:pt x="19" y="6"/>
                    <a:pt x="19" y="6"/>
                    <a:pt x="21" y="6"/>
                  </a:cubicBezTo>
                  <a:cubicBezTo>
                    <a:pt x="21" y="5"/>
                    <a:pt x="21" y="5"/>
                    <a:pt x="21" y="4"/>
                  </a:cubicBezTo>
                  <a:cubicBezTo>
                    <a:pt x="17" y="4"/>
                    <a:pt x="17" y="4"/>
                    <a:pt x="17" y="4"/>
                  </a:cubicBezTo>
                  <a:cubicBezTo>
                    <a:pt x="18" y="4"/>
                    <a:pt x="18" y="4"/>
                    <a:pt x="18" y="3"/>
                  </a:cubicBezTo>
                  <a:cubicBezTo>
                    <a:pt x="16" y="2"/>
                    <a:pt x="14" y="2"/>
                    <a:pt x="13" y="0"/>
                  </a:cubicBezTo>
                  <a:cubicBezTo>
                    <a:pt x="11" y="0"/>
                    <a:pt x="11" y="0"/>
                    <a:pt x="10" y="1"/>
                  </a:cubicBezTo>
                  <a:cubicBezTo>
                    <a:pt x="10" y="2"/>
                    <a:pt x="10" y="2"/>
                    <a:pt x="10" y="2"/>
                  </a:cubicBezTo>
                  <a:cubicBezTo>
                    <a:pt x="8" y="2"/>
                    <a:pt x="8" y="2"/>
                    <a:pt x="8" y="2"/>
                  </a:cubicBezTo>
                  <a:cubicBezTo>
                    <a:pt x="8" y="2"/>
                    <a:pt x="8" y="2"/>
                    <a:pt x="8" y="2"/>
                  </a:cubicBezTo>
                  <a:cubicBezTo>
                    <a:pt x="8" y="2"/>
                    <a:pt x="7" y="2"/>
                    <a:pt x="7" y="2"/>
                  </a:cubicBezTo>
                  <a:cubicBezTo>
                    <a:pt x="7" y="3"/>
                    <a:pt x="7" y="4"/>
                    <a:pt x="8" y="4"/>
                  </a:cubicBezTo>
                  <a:cubicBezTo>
                    <a:pt x="8" y="4"/>
                    <a:pt x="8" y="4"/>
                    <a:pt x="8" y="4"/>
                  </a:cubicBezTo>
                  <a:cubicBezTo>
                    <a:pt x="7" y="4"/>
                    <a:pt x="7" y="4"/>
                    <a:pt x="7" y="4"/>
                  </a:cubicBezTo>
                  <a:cubicBezTo>
                    <a:pt x="6" y="4"/>
                    <a:pt x="6" y="4"/>
                    <a:pt x="6" y="4"/>
                  </a:cubicBezTo>
                  <a:cubicBezTo>
                    <a:pt x="5" y="3"/>
                    <a:pt x="4" y="3"/>
                    <a:pt x="3" y="3"/>
                  </a:cubicBezTo>
                  <a:cubicBezTo>
                    <a:pt x="3" y="4"/>
                    <a:pt x="3" y="4"/>
                    <a:pt x="3" y="4"/>
                  </a:cubicBezTo>
                  <a:cubicBezTo>
                    <a:pt x="1" y="4"/>
                    <a:pt x="1" y="4"/>
                    <a:pt x="0" y="4"/>
                  </a:cubicBezTo>
                  <a:cubicBezTo>
                    <a:pt x="0" y="5"/>
                    <a:pt x="0" y="6"/>
                    <a:pt x="0" y="7"/>
                  </a:cubicBezTo>
                  <a:cubicBezTo>
                    <a:pt x="2" y="7"/>
                    <a:pt x="2" y="7"/>
                    <a:pt x="2" y="7"/>
                  </a:cubicBezTo>
                  <a:cubicBezTo>
                    <a:pt x="2" y="8"/>
                    <a:pt x="2" y="8"/>
                    <a:pt x="3" y="9"/>
                  </a:cubicBezTo>
                  <a:cubicBezTo>
                    <a:pt x="4" y="9"/>
                    <a:pt x="4" y="9"/>
                    <a:pt x="5" y="8"/>
                  </a:cubicBezTo>
                  <a:cubicBezTo>
                    <a:pt x="5" y="7"/>
                    <a:pt x="5" y="7"/>
                    <a:pt x="5" y="7"/>
                  </a:cubicBezTo>
                  <a:cubicBezTo>
                    <a:pt x="6" y="7"/>
                    <a:pt x="7" y="7"/>
                    <a:pt x="8" y="7"/>
                  </a:cubicBezTo>
                  <a:cubicBezTo>
                    <a:pt x="9" y="6"/>
                    <a:pt x="9" y="6"/>
                    <a:pt x="9" y="6"/>
                  </a:cubicBezTo>
                  <a:cubicBezTo>
                    <a:pt x="9" y="5"/>
                    <a:pt x="9" y="5"/>
                    <a:pt x="9" y="5"/>
                  </a:cubicBezTo>
                  <a:cubicBezTo>
                    <a:pt x="11" y="5"/>
                    <a:pt x="10" y="6"/>
                    <a:pt x="11" y="6"/>
                  </a:cubicBezTo>
                  <a:cubicBezTo>
                    <a:pt x="12" y="6"/>
                    <a:pt x="12" y="6"/>
                    <a:pt x="12" y="6"/>
                  </a:cubicBezTo>
                  <a:cubicBezTo>
                    <a:pt x="12" y="7"/>
                    <a:pt x="12" y="7"/>
                    <a:pt x="12" y="7"/>
                  </a:cubicBezTo>
                  <a:cubicBezTo>
                    <a:pt x="12" y="6"/>
                    <a:pt x="12" y="6"/>
                    <a:pt x="12" y="6"/>
                  </a:cubicBezTo>
                  <a:cubicBezTo>
                    <a:pt x="14" y="6"/>
                    <a:pt x="15" y="7"/>
                    <a:pt x="16" y="7"/>
                  </a:cubicBezTo>
                  <a:cubicBezTo>
                    <a:pt x="16" y="8"/>
                    <a:pt x="16" y="8"/>
                    <a:pt x="16" y="8"/>
                  </a:cubicBezTo>
                  <a:cubicBezTo>
                    <a:pt x="15" y="8"/>
                    <a:pt x="15" y="8"/>
                    <a:pt x="14" y="8"/>
                  </a:cubicBezTo>
                  <a:cubicBezTo>
                    <a:pt x="15" y="10"/>
                    <a:pt x="14" y="8"/>
                    <a:pt x="15" y="9"/>
                  </a:cubicBezTo>
                  <a:cubicBezTo>
                    <a:pt x="14" y="10"/>
                    <a:pt x="15" y="10"/>
                    <a:pt x="15" y="12"/>
                  </a:cubicBezTo>
                  <a:cubicBezTo>
                    <a:pt x="15" y="12"/>
                    <a:pt x="16" y="12"/>
                    <a:pt x="16" y="12"/>
                  </a:cubicBezTo>
                  <a:cubicBezTo>
                    <a:pt x="16" y="13"/>
                    <a:pt x="16" y="13"/>
                    <a:pt x="16" y="13"/>
                  </a:cubicBezTo>
                  <a:cubicBezTo>
                    <a:pt x="17" y="13"/>
                    <a:pt x="17" y="13"/>
                    <a:pt x="17" y="13"/>
                  </a:cubicBezTo>
                  <a:cubicBezTo>
                    <a:pt x="18" y="13"/>
                    <a:pt x="18" y="14"/>
                    <a:pt x="18" y="14"/>
                  </a:cubicBezTo>
                  <a:cubicBezTo>
                    <a:pt x="19" y="14"/>
                    <a:pt x="19" y="14"/>
                    <a:pt x="19" y="14"/>
                  </a:cubicBezTo>
                  <a:cubicBezTo>
                    <a:pt x="19" y="14"/>
                    <a:pt x="19" y="14"/>
                    <a:pt x="19" y="14"/>
                  </a:cubicBezTo>
                  <a:cubicBezTo>
                    <a:pt x="20" y="14"/>
                    <a:pt x="20" y="14"/>
                    <a:pt x="20" y="14"/>
                  </a:cubicBezTo>
                  <a:cubicBezTo>
                    <a:pt x="21" y="15"/>
                    <a:pt x="21" y="15"/>
                    <a:pt x="21" y="15"/>
                  </a:cubicBezTo>
                  <a:cubicBezTo>
                    <a:pt x="22" y="15"/>
                    <a:pt x="22" y="15"/>
                    <a:pt x="22" y="15"/>
                  </a:cubicBezTo>
                  <a:cubicBezTo>
                    <a:pt x="22" y="16"/>
                    <a:pt x="22" y="16"/>
                    <a:pt x="22" y="16"/>
                  </a:cubicBezTo>
                  <a:cubicBezTo>
                    <a:pt x="23" y="16"/>
                    <a:pt x="22" y="15"/>
                    <a:pt x="23" y="16"/>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98" name="PA-任意多边形 289"/>
            <p:cNvSpPr/>
            <p:nvPr>
              <p:custDataLst>
                <p:tags r:id="rId72"/>
              </p:custDataLst>
            </p:nvPr>
          </p:nvSpPr>
          <p:spPr bwMode="auto">
            <a:xfrm>
              <a:off x="2897993" y="2696566"/>
              <a:ext cx="43797" cy="11061"/>
            </a:xfrm>
            <a:custGeom>
              <a:avLst/>
              <a:gdLst/>
              <a:ahLst/>
              <a:cxnLst>
                <a:cxn ang="0">
                  <a:pos x="8" y="3"/>
                </a:cxn>
                <a:cxn ang="0">
                  <a:pos x="8" y="3"/>
                </a:cxn>
                <a:cxn ang="0">
                  <a:pos x="11" y="3"/>
                </a:cxn>
                <a:cxn ang="0">
                  <a:pos x="11" y="4"/>
                </a:cxn>
                <a:cxn ang="0">
                  <a:pos x="15" y="3"/>
                </a:cxn>
                <a:cxn ang="0">
                  <a:pos x="14" y="0"/>
                </a:cxn>
                <a:cxn ang="0">
                  <a:pos x="14" y="0"/>
                </a:cxn>
                <a:cxn ang="0">
                  <a:pos x="10" y="1"/>
                </a:cxn>
                <a:cxn ang="0">
                  <a:pos x="10" y="0"/>
                </a:cxn>
                <a:cxn ang="0">
                  <a:pos x="9" y="1"/>
                </a:cxn>
                <a:cxn ang="0">
                  <a:pos x="4" y="1"/>
                </a:cxn>
                <a:cxn ang="0">
                  <a:pos x="4" y="1"/>
                </a:cxn>
                <a:cxn ang="0">
                  <a:pos x="3" y="1"/>
                </a:cxn>
                <a:cxn ang="0">
                  <a:pos x="3" y="1"/>
                </a:cxn>
                <a:cxn ang="0">
                  <a:pos x="0" y="1"/>
                </a:cxn>
                <a:cxn ang="0">
                  <a:pos x="0" y="4"/>
                </a:cxn>
                <a:cxn ang="0">
                  <a:pos x="0" y="4"/>
                </a:cxn>
                <a:cxn ang="0">
                  <a:pos x="0" y="4"/>
                </a:cxn>
                <a:cxn ang="0">
                  <a:pos x="4" y="3"/>
                </a:cxn>
                <a:cxn ang="0">
                  <a:pos x="7" y="3"/>
                </a:cxn>
                <a:cxn ang="0">
                  <a:pos x="7" y="3"/>
                </a:cxn>
                <a:cxn ang="0">
                  <a:pos x="8" y="3"/>
                </a:cxn>
              </a:cxnLst>
              <a:rect l="0" t="0" r="r" b="b"/>
              <a:pathLst>
                <a:path w="15" h="4">
                  <a:moveTo>
                    <a:pt x="8" y="3"/>
                  </a:moveTo>
                  <a:cubicBezTo>
                    <a:pt x="8" y="3"/>
                    <a:pt x="8" y="3"/>
                    <a:pt x="8" y="3"/>
                  </a:cubicBezTo>
                  <a:cubicBezTo>
                    <a:pt x="11" y="3"/>
                    <a:pt x="11" y="3"/>
                    <a:pt x="11" y="3"/>
                  </a:cubicBezTo>
                  <a:cubicBezTo>
                    <a:pt x="11" y="4"/>
                    <a:pt x="11" y="4"/>
                    <a:pt x="11" y="4"/>
                  </a:cubicBezTo>
                  <a:cubicBezTo>
                    <a:pt x="13" y="4"/>
                    <a:pt x="14" y="4"/>
                    <a:pt x="15" y="3"/>
                  </a:cubicBezTo>
                  <a:cubicBezTo>
                    <a:pt x="15" y="2"/>
                    <a:pt x="14" y="1"/>
                    <a:pt x="14" y="0"/>
                  </a:cubicBezTo>
                  <a:cubicBezTo>
                    <a:pt x="14" y="0"/>
                    <a:pt x="14" y="0"/>
                    <a:pt x="14" y="0"/>
                  </a:cubicBezTo>
                  <a:cubicBezTo>
                    <a:pt x="13" y="0"/>
                    <a:pt x="11" y="1"/>
                    <a:pt x="10" y="1"/>
                  </a:cubicBezTo>
                  <a:cubicBezTo>
                    <a:pt x="10" y="0"/>
                    <a:pt x="10" y="0"/>
                    <a:pt x="10" y="0"/>
                  </a:cubicBezTo>
                  <a:cubicBezTo>
                    <a:pt x="9" y="0"/>
                    <a:pt x="9" y="1"/>
                    <a:pt x="9" y="1"/>
                  </a:cubicBezTo>
                  <a:cubicBezTo>
                    <a:pt x="4" y="1"/>
                    <a:pt x="4" y="1"/>
                    <a:pt x="4" y="1"/>
                  </a:cubicBezTo>
                  <a:cubicBezTo>
                    <a:pt x="4" y="1"/>
                    <a:pt x="4" y="1"/>
                    <a:pt x="4" y="1"/>
                  </a:cubicBezTo>
                  <a:cubicBezTo>
                    <a:pt x="3" y="1"/>
                    <a:pt x="3" y="1"/>
                    <a:pt x="3" y="1"/>
                  </a:cubicBezTo>
                  <a:cubicBezTo>
                    <a:pt x="3" y="1"/>
                    <a:pt x="3" y="1"/>
                    <a:pt x="3" y="1"/>
                  </a:cubicBezTo>
                  <a:cubicBezTo>
                    <a:pt x="2" y="1"/>
                    <a:pt x="1" y="1"/>
                    <a:pt x="0" y="1"/>
                  </a:cubicBezTo>
                  <a:cubicBezTo>
                    <a:pt x="0" y="4"/>
                    <a:pt x="0" y="4"/>
                    <a:pt x="0" y="4"/>
                  </a:cubicBezTo>
                  <a:cubicBezTo>
                    <a:pt x="0" y="4"/>
                    <a:pt x="0" y="4"/>
                    <a:pt x="0" y="4"/>
                  </a:cubicBezTo>
                  <a:cubicBezTo>
                    <a:pt x="0" y="4"/>
                    <a:pt x="0" y="4"/>
                    <a:pt x="0" y="4"/>
                  </a:cubicBezTo>
                  <a:cubicBezTo>
                    <a:pt x="1" y="4"/>
                    <a:pt x="2" y="4"/>
                    <a:pt x="4" y="3"/>
                  </a:cubicBezTo>
                  <a:cubicBezTo>
                    <a:pt x="5" y="3"/>
                    <a:pt x="6" y="3"/>
                    <a:pt x="7" y="3"/>
                  </a:cubicBezTo>
                  <a:cubicBezTo>
                    <a:pt x="7" y="3"/>
                    <a:pt x="7" y="3"/>
                    <a:pt x="7" y="3"/>
                  </a:cubicBezTo>
                  <a:lnTo>
                    <a:pt x="8" y="3"/>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99" name="PA-任意多边形 290"/>
            <p:cNvSpPr/>
            <p:nvPr>
              <p:custDataLst>
                <p:tags r:id="rId73"/>
              </p:custDataLst>
            </p:nvPr>
          </p:nvSpPr>
          <p:spPr bwMode="auto">
            <a:xfrm>
              <a:off x="4905352" y="4253306"/>
              <a:ext cx="147450" cy="55301"/>
            </a:xfrm>
            <a:custGeom>
              <a:avLst/>
              <a:gdLst/>
              <a:ahLst/>
              <a:cxnLst>
                <a:cxn ang="0">
                  <a:pos x="44" y="17"/>
                </a:cxn>
                <a:cxn ang="0">
                  <a:pos x="46" y="19"/>
                </a:cxn>
                <a:cxn ang="0">
                  <a:pos x="48" y="19"/>
                </a:cxn>
                <a:cxn ang="0">
                  <a:pos x="49" y="20"/>
                </a:cxn>
                <a:cxn ang="0">
                  <a:pos x="50" y="20"/>
                </a:cxn>
                <a:cxn ang="0">
                  <a:pos x="49" y="18"/>
                </a:cxn>
                <a:cxn ang="0">
                  <a:pos x="48" y="17"/>
                </a:cxn>
                <a:cxn ang="0">
                  <a:pos x="48" y="12"/>
                </a:cxn>
                <a:cxn ang="0">
                  <a:pos x="46" y="12"/>
                </a:cxn>
                <a:cxn ang="0">
                  <a:pos x="44" y="12"/>
                </a:cxn>
                <a:cxn ang="0">
                  <a:pos x="44" y="12"/>
                </a:cxn>
                <a:cxn ang="0">
                  <a:pos x="42" y="12"/>
                </a:cxn>
                <a:cxn ang="0">
                  <a:pos x="40" y="9"/>
                </a:cxn>
                <a:cxn ang="0">
                  <a:pos x="39" y="7"/>
                </a:cxn>
                <a:cxn ang="0">
                  <a:pos x="36" y="6"/>
                </a:cxn>
                <a:cxn ang="0">
                  <a:pos x="33" y="4"/>
                </a:cxn>
                <a:cxn ang="0">
                  <a:pos x="30" y="3"/>
                </a:cxn>
                <a:cxn ang="0">
                  <a:pos x="23" y="5"/>
                </a:cxn>
                <a:cxn ang="0">
                  <a:pos x="21" y="5"/>
                </a:cxn>
                <a:cxn ang="0">
                  <a:pos x="18" y="4"/>
                </a:cxn>
                <a:cxn ang="0">
                  <a:pos x="17" y="2"/>
                </a:cxn>
                <a:cxn ang="0">
                  <a:pos x="13" y="2"/>
                </a:cxn>
                <a:cxn ang="0">
                  <a:pos x="9" y="0"/>
                </a:cxn>
                <a:cxn ang="0">
                  <a:pos x="3" y="1"/>
                </a:cxn>
                <a:cxn ang="0">
                  <a:pos x="1" y="7"/>
                </a:cxn>
                <a:cxn ang="0">
                  <a:pos x="2" y="7"/>
                </a:cxn>
                <a:cxn ang="0">
                  <a:pos x="6" y="8"/>
                </a:cxn>
                <a:cxn ang="0">
                  <a:pos x="5" y="10"/>
                </a:cxn>
                <a:cxn ang="0">
                  <a:pos x="8" y="10"/>
                </a:cxn>
                <a:cxn ang="0">
                  <a:pos x="9" y="11"/>
                </a:cxn>
                <a:cxn ang="0">
                  <a:pos x="11" y="11"/>
                </a:cxn>
                <a:cxn ang="0">
                  <a:pos x="13" y="12"/>
                </a:cxn>
                <a:cxn ang="0">
                  <a:pos x="13" y="13"/>
                </a:cxn>
                <a:cxn ang="0">
                  <a:pos x="17" y="13"/>
                </a:cxn>
                <a:cxn ang="0">
                  <a:pos x="21" y="13"/>
                </a:cxn>
                <a:cxn ang="0">
                  <a:pos x="22" y="13"/>
                </a:cxn>
                <a:cxn ang="0">
                  <a:pos x="23" y="13"/>
                </a:cxn>
                <a:cxn ang="0">
                  <a:pos x="27" y="14"/>
                </a:cxn>
                <a:cxn ang="0">
                  <a:pos x="28" y="15"/>
                </a:cxn>
                <a:cxn ang="0">
                  <a:pos x="29" y="15"/>
                </a:cxn>
                <a:cxn ang="0">
                  <a:pos x="30" y="16"/>
                </a:cxn>
                <a:cxn ang="0">
                  <a:pos x="32" y="16"/>
                </a:cxn>
                <a:cxn ang="0">
                  <a:pos x="35" y="16"/>
                </a:cxn>
                <a:cxn ang="0">
                  <a:pos x="36" y="16"/>
                </a:cxn>
                <a:cxn ang="0">
                  <a:pos x="37" y="17"/>
                </a:cxn>
                <a:cxn ang="0">
                  <a:pos x="38" y="17"/>
                </a:cxn>
              </a:cxnLst>
              <a:rect l="0" t="0" r="r" b="b"/>
              <a:pathLst>
                <a:path w="50" h="20">
                  <a:moveTo>
                    <a:pt x="42" y="17"/>
                  </a:moveTo>
                  <a:cubicBezTo>
                    <a:pt x="43" y="17"/>
                    <a:pt x="43" y="17"/>
                    <a:pt x="44" y="17"/>
                  </a:cubicBezTo>
                  <a:cubicBezTo>
                    <a:pt x="44" y="18"/>
                    <a:pt x="44" y="18"/>
                    <a:pt x="44" y="18"/>
                  </a:cubicBezTo>
                  <a:cubicBezTo>
                    <a:pt x="45" y="18"/>
                    <a:pt x="45" y="19"/>
                    <a:pt x="46" y="19"/>
                  </a:cubicBezTo>
                  <a:cubicBezTo>
                    <a:pt x="46" y="19"/>
                    <a:pt x="46" y="19"/>
                    <a:pt x="46" y="19"/>
                  </a:cubicBezTo>
                  <a:cubicBezTo>
                    <a:pt x="48" y="19"/>
                    <a:pt x="48" y="19"/>
                    <a:pt x="48" y="19"/>
                  </a:cubicBezTo>
                  <a:cubicBezTo>
                    <a:pt x="48" y="20"/>
                    <a:pt x="48" y="20"/>
                    <a:pt x="48" y="20"/>
                  </a:cubicBezTo>
                  <a:cubicBezTo>
                    <a:pt x="49" y="20"/>
                    <a:pt x="49" y="20"/>
                    <a:pt x="49" y="20"/>
                  </a:cubicBezTo>
                  <a:cubicBezTo>
                    <a:pt x="49" y="20"/>
                    <a:pt x="49" y="20"/>
                    <a:pt x="49" y="20"/>
                  </a:cubicBezTo>
                  <a:cubicBezTo>
                    <a:pt x="50" y="20"/>
                    <a:pt x="50" y="20"/>
                    <a:pt x="50" y="20"/>
                  </a:cubicBezTo>
                  <a:cubicBezTo>
                    <a:pt x="49" y="20"/>
                    <a:pt x="49" y="19"/>
                    <a:pt x="49" y="18"/>
                  </a:cubicBezTo>
                  <a:cubicBezTo>
                    <a:pt x="49" y="18"/>
                    <a:pt x="49" y="18"/>
                    <a:pt x="49" y="18"/>
                  </a:cubicBezTo>
                  <a:cubicBezTo>
                    <a:pt x="49" y="17"/>
                    <a:pt x="49" y="17"/>
                    <a:pt x="49" y="17"/>
                  </a:cubicBezTo>
                  <a:cubicBezTo>
                    <a:pt x="48" y="17"/>
                    <a:pt x="48" y="17"/>
                    <a:pt x="48" y="17"/>
                  </a:cubicBezTo>
                  <a:cubicBezTo>
                    <a:pt x="48" y="16"/>
                    <a:pt x="47" y="15"/>
                    <a:pt x="48" y="14"/>
                  </a:cubicBezTo>
                  <a:cubicBezTo>
                    <a:pt x="48" y="13"/>
                    <a:pt x="48" y="13"/>
                    <a:pt x="48" y="12"/>
                  </a:cubicBezTo>
                  <a:cubicBezTo>
                    <a:pt x="48" y="12"/>
                    <a:pt x="47" y="12"/>
                    <a:pt x="46" y="12"/>
                  </a:cubicBezTo>
                  <a:cubicBezTo>
                    <a:pt x="46" y="12"/>
                    <a:pt x="46" y="12"/>
                    <a:pt x="46" y="12"/>
                  </a:cubicBezTo>
                  <a:cubicBezTo>
                    <a:pt x="44" y="12"/>
                    <a:pt x="44" y="12"/>
                    <a:pt x="44" y="12"/>
                  </a:cubicBezTo>
                  <a:cubicBezTo>
                    <a:pt x="44" y="12"/>
                    <a:pt x="44" y="12"/>
                    <a:pt x="44" y="12"/>
                  </a:cubicBezTo>
                  <a:cubicBezTo>
                    <a:pt x="44" y="12"/>
                    <a:pt x="44" y="12"/>
                    <a:pt x="44" y="12"/>
                  </a:cubicBezTo>
                  <a:cubicBezTo>
                    <a:pt x="44" y="12"/>
                    <a:pt x="44" y="12"/>
                    <a:pt x="44" y="12"/>
                  </a:cubicBezTo>
                  <a:cubicBezTo>
                    <a:pt x="42" y="12"/>
                    <a:pt x="42" y="12"/>
                    <a:pt x="42" y="12"/>
                  </a:cubicBezTo>
                  <a:cubicBezTo>
                    <a:pt x="42" y="12"/>
                    <a:pt x="42" y="12"/>
                    <a:pt x="42" y="12"/>
                  </a:cubicBezTo>
                  <a:cubicBezTo>
                    <a:pt x="42" y="12"/>
                    <a:pt x="41" y="12"/>
                    <a:pt x="40" y="12"/>
                  </a:cubicBezTo>
                  <a:cubicBezTo>
                    <a:pt x="40" y="11"/>
                    <a:pt x="39" y="10"/>
                    <a:pt x="40" y="9"/>
                  </a:cubicBezTo>
                  <a:cubicBezTo>
                    <a:pt x="40" y="9"/>
                    <a:pt x="40" y="9"/>
                    <a:pt x="40" y="8"/>
                  </a:cubicBezTo>
                  <a:cubicBezTo>
                    <a:pt x="39" y="7"/>
                    <a:pt x="39" y="7"/>
                    <a:pt x="39" y="7"/>
                  </a:cubicBezTo>
                  <a:cubicBezTo>
                    <a:pt x="39" y="5"/>
                    <a:pt x="39" y="5"/>
                    <a:pt x="39" y="5"/>
                  </a:cubicBezTo>
                  <a:cubicBezTo>
                    <a:pt x="38" y="5"/>
                    <a:pt x="37" y="5"/>
                    <a:pt x="36" y="6"/>
                  </a:cubicBezTo>
                  <a:cubicBezTo>
                    <a:pt x="36" y="5"/>
                    <a:pt x="36" y="5"/>
                    <a:pt x="36" y="5"/>
                  </a:cubicBezTo>
                  <a:cubicBezTo>
                    <a:pt x="35" y="5"/>
                    <a:pt x="34" y="4"/>
                    <a:pt x="33" y="4"/>
                  </a:cubicBezTo>
                  <a:cubicBezTo>
                    <a:pt x="33" y="4"/>
                    <a:pt x="33" y="4"/>
                    <a:pt x="33" y="4"/>
                  </a:cubicBezTo>
                  <a:cubicBezTo>
                    <a:pt x="31" y="3"/>
                    <a:pt x="32" y="5"/>
                    <a:pt x="30" y="3"/>
                  </a:cubicBezTo>
                  <a:cubicBezTo>
                    <a:pt x="29" y="3"/>
                    <a:pt x="28" y="4"/>
                    <a:pt x="28" y="5"/>
                  </a:cubicBezTo>
                  <a:cubicBezTo>
                    <a:pt x="23" y="5"/>
                    <a:pt x="23" y="5"/>
                    <a:pt x="23" y="5"/>
                  </a:cubicBezTo>
                  <a:cubicBezTo>
                    <a:pt x="23" y="5"/>
                    <a:pt x="23" y="5"/>
                    <a:pt x="23" y="5"/>
                  </a:cubicBezTo>
                  <a:cubicBezTo>
                    <a:pt x="21" y="5"/>
                    <a:pt x="21" y="5"/>
                    <a:pt x="21" y="5"/>
                  </a:cubicBezTo>
                  <a:cubicBezTo>
                    <a:pt x="21" y="4"/>
                    <a:pt x="21" y="4"/>
                    <a:pt x="21" y="4"/>
                  </a:cubicBezTo>
                  <a:cubicBezTo>
                    <a:pt x="20" y="4"/>
                    <a:pt x="19" y="5"/>
                    <a:pt x="18" y="4"/>
                  </a:cubicBezTo>
                  <a:cubicBezTo>
                    <a:pt x="17" y="3"/>
                    <a:pt x="18" y="3"/>
                    <a:pt x="17" y="2"/>
                  </a:cubicBezTo>
                  <a:cubicBezTo>
                    <a:pt x="17" y="2"/>
                    <a:pt x="17" y="2"/>
                    <a:pt x="17" y="2"/>
                  </a:cubicBezTo>
                  <a:cubicBezTo>
                    <a:pt x="17" y="2"/>
                    <a:pt x="15" y="1"/>
                    <a:pt x="14" y="1"/>
                  </a:cubicBezTo>
                  <a:cubicBezTo>
                    <a:pt x="14" y="1"/>
                    <a:pt x="14" y="2"/>
                    <a:pt x="13" y="2"/>
                  </a:cubicBezTo>
                  <a:cubicBezTo>
                    <a:pt x="13" y="1"/>
                    <a:pt x="13" y="1"/>
                    <a:pt x="13" y="1"/>
                  </a:cubicBezTo>
                  <a:cubicBezTo>
                    <a:pt x="11" y="1"/>
                    <a:pt x="10" y="0"/>
                    <a:pt x="9" y="0"/>
                  </a:cubicBezTo>
                  <a:cubicBezTo>
                    <a:pt x="9" y="1"/>
                    <a:pt x="9" y="1"/>
                    <a:pt x="9" y="1"/>
                  </a:cubicBezTo>
                  <a:cubicBezTo>
                    <a:pt x="7" y="1"/>
                    <a:pt x="5" y="1"/>
                    <a:pt x="3" y="1"/>
                  </a:cubicBezTo>
                  <a:cubicBezTo>
                    <a:pt x="3" y="3"/>
                    <a:pt x="2" y="6"/>
                    <a:pt x="0" y="7"/>
                  </a:cubicBezTo>
                  <a:cubicBezTo>
                    <a:pt x="1" y="7"/>
                    <a:pt x="1" y="7"/>
                    <a:pt x="1" y="7"/>
                  </a:cubicBezTo>
                  <a:cubicBezTo>
                    <a:pt x="2" y="7"/>
                    <a:pt x="2" y="7"/>
                    <a:pt x="2" y="7"/>
                  </a:cubicBezTo>
                  <a:cubicBezTo>
                    <a:pt x="2" y="7"/>
                    <a:pt x="2" y="7"/>
                    <a:pt x="2" y="7"/>
                  </a:cubicBezTo>
                  <a:cubicBezTo>
                    <a:pt x="4" y="7"/>
                    <a:pt x="5" y="8"/>
                    <a:pt x="6" y="8"/>
                  </a:cubicBezTo>
                  <a:cubicBezTo>
                    <a:pt x="6" y="8"/>
                    <a:pt x="6" y="8"/>
                    <a:pt x="6" y="8"/>
                  </a:cubicBezTo>
                  <a:cubicBezTo>
                    <a:pt x="6" y="8"/>
                    <a:pt x="5" y="9"/>
                    <a:pt x="5" y="9"/>
                  </a:cubicBezTo>
                  <a:cubicBezTo>
                    <a:pt x="5" y="10"/>
                    <a:pt x="5" y="10"/>
                    <a:pt x="5" y="10"/>
                  </a:cubicBezTo>
                  <a:cubicBezTo>
                    <a:pt x="7" y="11"/>
                    <a:pt x="7" y="10"/>
                    <a:pt x="8" y="10"/>
                  </a:cubicBezTo>
                  <a:cubicBezTo>
                    <a:pt x="8" y="10"/>
                    <a:pt x="8" y="10"/>
                    <a:pt x="8" y="10"/>
                  </a:cubicBezTo>
                  <a:cubicBezTo>
                    <a:pt x="9" y="10"/>
                    <a:pt x="9" y="10"/>
                    <a:pt x="9" y="10"/>
                  </a:cubicBezTo>
                  <a:cubicBezTo>
                    <a:pt x="9" y="11"/>
                    <a:pt x="9" y="11"/>
                    <a:pt x="9" y="11"/>
                  </a:cubicBezTo>
                  <a:cubicBezTo>
                    <a:pt x="11" y="11"/>
                    <a:pt x="11" y="11"/>
                    <a:pt x="11" y="11"/>
                  </a:cubicBezTo>
                  <a:cubicBezTo>
                    <a:pt x="11" y="11"/>
                    <a:pt x="11" y="11"/>
                    <a:pt x="11" y="11"/>
                  </a:cubicBezTo>
                  <a:cubicBezTo>
                    <a:pt x="12" y="11"/>
                    <a:pt x="12" y="11"/>
                    <a:pt x="13" y="12"/>
                  </a:cubicBezTo>
                  <a:cubicBezTo>
                    <a:pt x="13" y="12"/>
                    <a:pt x="13" y="12"/>
                    <a:pt x="13" y="12"/>
                  </a:cubicBezTo>
                  <a:cubicBezTo>
                    <a:pt x="13" y="12"/>
                    <a:pt x="13" y="12"/>
                    <a:pt x="13" y="12"/>
                  </a:cubicBezTo>
                  <a:cubicBezTo>
                    <a:pt x="13" y="12"/>
                    <a:pt x="13" y="13"/>
                    <a:pt x="13" y="13"/>
                  </a:cubicBezTo>
                  <a:cubicBezTo>
                    <a:pt x="17" y="13"/>
                    <a:pt x="17" y="13"/>
                    <a:pt x="17" y="13"/>
                  </a:cubicBezTo>
                  <a:cubicBezTo>
                    <a:pt x="17" y="13"/>
                    <a:pt x="17" y="13"/>
                    <a:pt x="17" y="13"/>
                  </a:cubicBezTo>
                  <a:cubicBezTo>
                    <a:pt x="18" y="13"/>
                    <a:pt x="19" y="13"/>
                    <a:pt x="21" y="13"/>
                  </a:cubicBezTo>
                  <a:cubicBezTo>
                    <a:pt x="21" y="13"/>
                    <a:pt x="21" y="13"/>
                    <a:pt x="21" y="13"/>
                  </a:cubicBezTo>
                  <a:cubicBezTo>
                    <a:pt x="21" y="13"/>
                    <a:pt x="22" y="12"/>
                    <a:pt x="22" y="12"/>
                  </a:cubicBezTo>
                  <a:cubicBezTo>
                    <a:pt x="22" y="13"/>
                    <a:pt x="22" y="13"/>
                    <a:pt x="22" y="13"/>
                  </a:cubicBezTo>
                  <a:cubicBezTo>
                    <a:pt x="23" y="13"/>
                    <a:pt x="23" y="13"/>
                    <a:pt x="23" y="13"/>
                  </a:cubicBezTo>
                  <a:cubicBezTo>
                    <a:pt x="23" y="13"/>
                    <a:pt x="23" y="13"/>
                    <a:pt x="23" y="13"/>
                  </a:cubicBezTo>
                  <a:cubicBezTo>
                    <a:pt x="25" y="13"/>
                    <a:pt x="26" y="14"/>
                    <a:pt x="27" y="14"/>
                  </a:cubicBezTo>
                  <a:cubicBezTo>
                    <a:pt x="27" y="14"/>
                    <a:pt x="27" y="14"/>
                    <a:pt x="27" y="14"/>
                  </a:cubicBezTo>
                  <a:cubicBezTo>
                    <a:pt x="28" y="14"/>
                    <a:pt x="28" y="14"/>
                    <a:pt x="28" y="14"/>
                  </a:cubicBezTo>
                  <a:cubicBezTo>
                    <a:pt x="28" y="15"/>
                    <a:pt x="28" y="15"/>
                    <a:pt x="28" y="15"/>
                  </a:cubicBezTo>
                  <a:cubicBezTo>
                    <a:pt x="29" y="15"/>
                    <a:pt x="29" y="15"/>
                    <a:pt x="29" y="15"/>
                  </a:cubicBezTo>
                  <a:cubicBezTo>
                    <a:pt x="29" y="15"/>
                    <a:pt x="29" y="15"/>
                    <a:pt x="29" y="15"/>
                  </a:cubicBezTo>
                  <a:cubicBezTo>
                    <a:pt x="30" y="15"/>
                    <a:pt x="30" y="15"/>
                    <a:pt x="30" y="15"/>
                  </a:cubicBezTo>
                  <a:cubicBezTo>
                    <a:pt x="30" y="16"/>
                    <a:pt x="30" y="16"/>
                    <a:pt x="30" y="16"/>
                  </a:cubicBezTo>
                  <a:cubicBezTo>
                    <a:pt x="32" y="16"/>
                    <a:pt x="32" y="16"/>
                    <a:pt x="32" y="16"/>
                  </a:cubicBezTo>
                  <a:cubicBezTo>
                    <a:pt x="32" y="16"/>
                    <a:pt x="32" y="16"/>
                    <a:pt x="32" y="16"/>
                  </a:cubicBezTo>
                  <a:cubicBezTo>
                    <a:pt x="33" y="16"/>
                    <a:pt x="34" y="16"/>
                    <a:pt x="35" y="16"/>
                  </a:cubicBezTo>
                  <a:cubicBezTo>
                    <a:pt x="35" y="16"/>
                    <a:pt x="35" y="16"/>
                    <a:pt x="35" y="16"/>
                  </a:cubicBezTo>
                  <a:cubicBezTo>
                    <a:pt x="36" y="16"/>
                    <a:pt x="36" y="16"/>
                    <a:pt x="36" y="16"/>
                  </a:cubicBezTo>
                  <a:cubicBezTo>
                    <a:pt x="36" y="16"/>
                    <a:pt x="36" y="16"/>
                    <a:pt x="36" y="16"/>
                  </a:cubicBezTo>
                  <a:cubicBezTo>
                    <a:pt x="37" y="16"/>
                    <a:pt x="37" y="16"/>
                    <a:pt x="37" y="16"/>
                  </a:cubicBezTo>
                  <a:cubicBezTo>
                    <a:pt x="37" y="17"/>
                    <a:pt x="37" y="17"/>
                    <a:pt x="37" y="17"/>
                  </a:cubicBezTo>
                  <a:cubicBezTo>
                    <a:pt x="38" y="17"/>
                    <a:pt x="38" y="17"/>
                    <a:pt x="38" y="17"/>
                  </a:cubicBezTo>
                  <a:cubicBezTo>
                    <a:pt x="38" y="17"/>
                    <a:pt x="38" y="17"/>
                    <a:pt x="38" y="17"/>
                  </a:cubicBezTo>
                  <a:cubicBezTo>
                    <a:pt x="40" y="18"/>
                    <a:pt x="41" y="15"/>
                    <a:pt x="42" y="17"/>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00" name="PA-任意多边形 291"/>
            <p:cNvSpPr/>
            <p:nvPr>
              <p:custDataLst>
                <p:tags r:id="rId74"/>
              </p:custDataLst>
            </p:nvPr>
          </p:nvSpPr>
          <p:spPr bwMode="auto">
            <a:xfrm>
              <a:off x="4517021" y="3982328"/>
              <a:ext cx="35038" cy="69126"/>
            </a:xfrm>
            <a:custGeom>
              <a:avLst/>
              <a:gdLst/>
              <a:ahLst/>
              <a:cxnLst>
                <a:cxn ang="0">
                  <a:pos x="11" y="12"/>
                </a:cxn>
                <a:cxn ang="0">
                  <a:pos x="10" y="11"/>
                </a:cxn>
                <a:cxn ang="0">
                  <a:pos x="9" y="8"/>
                </a:cxn>
                <a:cxn ang="0">
                  <a:pos x="8" y="7"/>
                </a:cxn>
                <a:cxn ang="0">
                  <a:pos x="7" y="7"/>
                </a:cxn>
                <a:cxn ang="0">
                  <a:pos x="7" y="6"/>
                </a:cxn>
                <a:cxn ang="0">
                  <a:pos x="5" y="5"/>
                </a:cxn>
                <a:cxn ang="0">
                  <a:pos x="5" y="4"/>
                </a:cxn>
                <a:cxn ang="0">
                  <a:pos x="4" y="4"/>
                </a:cxn>
                <a:cxn ang="0">
                  <a:pos x="4" y="2"/>
                </a:cxn>
                <a:cxn ang="0">
                  <a:pos x="4" y="2"/>
                </a:cxn>
                <a:cxn ang="0">
                  <a:pos x="4" y="0"/>
                </a:cxn>
                <a:cxn ang="0">
                  <a:pos x="2" y="0"/>
                </a:cxn>
                <a:cxn ang="0">
                  <a:pos x="2" y="3"/>
                </a:cxn>
                <a:cxn ang="0">
                  <a:pos x="2" y="3"/>
                </a:cxn>
                <a:cxn ang="0">
                  <a:pos x="3" y="4"/>
                </a:cxn>
                <a:cxn ang="0">
                  <a:pos x="2" y="6"/>
                </a:cxn>
                <a:cxn ang="0">
                  <a:pos x="2" y="8"/>
                </a:cxn>
                <a:cxn ang="0">
                  <a:pos x="2" y="8"/>
                </a:cxn>
                <a:cxn ang="0">
                  <a:pos x="2" y="8"/>
                </a:cxn>
                <a:cxn ang="0">
                  <a:pos x="1" y="8"/>
                </a:cxn>
                <a:cxn ang="0">
                  <a:pos x="1" y="10"/>
                </a:cxn>
                <a:cxn ang="0">
                  <a:pos x="1" y="10"/>
                </a:cxn>
                <a:cxn ang="0">
                  <a:pos x="1" y="11"/>
                </a:cxn>
                <a:cxn ang="0">
                  <a:pos x="0" y="11"/>
                </a:cxn>
                <a:cxn ang="0">
                  <a:pos x="1" y="13"/>
                </a:cxn>
                <a:cxn ang="0">
                  <a:pos x="0" y="13"/>
                </a:cxn>
                <a:cxn ang="0">
                  <a:pos x="1" y="15"/>
                </a:cxn>
                <a:cxn ang="0">
                  <a:pos x="1" y="15"/>
                </a:cxn>
                <a:cxn ang="0">
                  <a:pos x="2" y="22"/>
                </a:cxn>
                <a:cxn ang="0">
                  <a:pos x="4" y="24"/>
                </a:cxn>
                <a:cxn ang="0">
                  <a:pos x="4" y="24"/>
                </a:cxn>
                <a:cxn ang="0">
                  <a:pos x="5" y="24"/>
                </a:cxn>
                <a:cxn ang="0">
                  <a:pos x="5" y="25"/>
                </a:cxn>
                <a:cxn ang="0">
                  <a:pos x="8" y="23"/>
                </a:cxn>
                <a:cxn ang="0">
                  <a:pos x="8" y="23"/>
                </a:cxn>
                <a:cxn ang="0">
                  <a:pos x="9" y="23"/>
                </a:cxn>
                <a:cxn ang="0">
                  <a:pos x="9" y="23"/>
                </a:cxn>
                <a:cxn ang="0">
                  <a:pos x="10" y="23"/>
                </a:cxn>
                <a:cxn ang="0">
                  <a:pos x="10" y="22"/>
                </a:cxn>
                <a:cxn ang="0">
                  <a:pos x="11" y="21"/>
                </a:cxn>
                <a:cxn ang="0">
                  <a:pos x="12" y="15"/>
                </a:cxn>
                <a:cxn ang="0">
                  <a:pos x="11" y="15"/>
                </a:cxn>
                <a:cxn ang="0">
                  <a:pos x="11" y="12"/>
                </a:cxn>
              </a:cxnLst>
              <a:rect l="0" t="0" r="r" b="b"/>
              <a:pathLst>
                <a:path w="12" h="25">
                  <a:moveTo>
                    <a:pt x="11" y="12"/>
                  </a:moveTo>
                  <a:cubicBezTo>
                    <a:pt x="10" y="11"/>
                    <a:pt x="10" y="11"/>
                    <a:pt x="10" y="11"/>
                  </a:cubicBezTo>
                  <a:cubicBezTo>
                    <a:pt x="10" y="11"/>
                    <a:pt x="9" y="10"/>
                    <a:pt x="9" y="8"/>
                  </a:cubicBezTo>
                  <a:cubicBezTo>
                    <a:pt x="7" y="8"/>
                    <a:pt x="8" y="8"/>
                    <a:pt x="8" y="7"/>
                  </a:cubicBezTo>
                  <a:cubicBezTo>
                    <a:pt x="7" y="7"/>
                    <a:pt x="7" y="7"/>
                    <a:pt x="7" y="7"/>
                  </a:cubicBezTo>
                  <a:cubicBezTo>
                    <a:pt x="7" y="6"/>
                    <a:pt x="7" y="6"/>
                    <a:pt x="7" y="6"/>
                  </a:cubicBezTo>
                  <a:cubicBezTo>
                    <a:pt x="6" y="5"/>
                    <a:pt x="6" y="5"/>
                    <a:pt x="5" y="5"/>
                  </a:cubicBezTo>
                  <a:cubicBezTo>
                    <a:pt x="5" y="4"/>
                    <a:pt x="5" y="4"/>
                    <a:pt x="5" y="4"/>
                  </a:cubicBezTo>
                  <a:cubicBezTo>
                    <a:pt x="4" y="4"/>
                    <a:pt x="4" y="4"/>
                    <a:pt x="4" y="4"/>
                  </a:cubicBezTo>
                  <a:cubicBezTo>
                    <a:pt x="4" y="2"/>
                    <a:pt x="4" y="2"/>
                    <a:pt x="4" y="2"/>
                  </a:cubicBezTo>
                  <a:cubicBezTo>
                    <a:pt x="4" y="2"/>
                    <a:pt x="4" y="2"/>
                    <a:pt x="4" y="2"/>
                  </a:cubicBezTo>
                  <a:cubicBezTo>
                    <a:pt x="4" y="1"/>
                    <a:pt x="4" y="1"/>
                    <a:pt x="4" y="0"/>
                  </a:cubicBezTo>
                  <a:cubicBezTo>
                    <a:pt x="2" y="0"/>
                    <a:pt x="2" y="0"/>
                    <a:pt x="2" y="0"/>
                  </a:cubicBezTo>
                  <a:cubicBezTo>
                    <a:pt x="2" y="1"/>
                    <a:pt x="2" y="2"/>
                    <a:pt x="2" y="3"/>
                  </a:cubicBezTo>
                  <a:cubicBezTo>
                    <a:pt x="2" y="3"/>
                    <a:pt x="2" y="3"/>
                    <a:pt x="2" y="3"/>
                  </a:cubicBezTo>
                  <a:cubicBezTo>
                    <a:pt x="2" y="3"/>
                    <a:pt x="2" y="4"/>
                    <a:pt x="3" y="4"/>
                  </a:cubicBezTo>
                  <a:cubicBezTo>
                    <a:pt x="2" y="4"/>
                    <a:pt x="2" y="4"/>
                    <a:pt x="2" y="6"/>
                  </a:cubicBezTo>
                  <a:cubicBezTo>
                    <a:pt x="2" y="6"/>
                    <a:pt x="2" y="7"/>
                    <a:pt x="2" y="8"/>
                  </a:cubicBezTo>
                  <a:cubicBezTo>
                    <a:pt x="2" y="8"/>
                    <a:pt x="2" y="8"/>
                    <a:pt x="2" y="8"/>
                  </a:cubicBezTo>
                  <a:cubicBezTo>
                    <a:pt x="2" y="8"/>
                    <a:pt x="2" y="8"/>
                    <a:pt x="2" y="8"/>
                  </a:cubicBezTo>
                  <a:cubicBezTo>
                    <a:pt x="1" y="8"/>
                    <a:pt x="1" y="8"/>
                    <a:pt x="1" y="8"/>
                  </a:cubicBezTo>
                  <a:cubicBezTo>
                    <a:pt x="1" y="10"/>
                    <a:pt x="1" y="10"/>
                    <a:pt x="1" y="10"/>
                  </a:cubicBezTo>
                  <a:cubicBezTo>
                    <a:pt x="1" y="10"/>
                    <a:pt x="1" y="10"/>
                    <a:pt x="1" y="10"/>
                  </a:cubicBezTo>
                  <a:cubicBezTo>
                    <a:pt x="1" y="11"/>
                    <a:pt x="1" y="11"/>
                    <a:pt x="1" y="11"/>
                  </a:cubicBezTo>
                  <a:cubicBezTo>
                    <a:pt x="0" y="11"/>
                    <a:pt x="0" y="11"/>
                    <a:pt x="0" y="11"/>
                  </a:cubicBezTo>
                  <a:cubicBezTo>
                    <a:pt x="0" y="11"/>
                    <a:pt x="1" y="12"/>
                    <a:pt x="1" y="13"/>
                  </a:cubicBezTo>
                  <a:cubicBezTo>
                    <a:pt x="0" y="13"/>
                    <a:pt x="0" y="13"/>
                    <a:pt x="0" y="13"/>
                  </a:cubicBezTo>
                  <a:cubicBezTo>
                    <a:pt x="0" y="13"/>
                    <a:pt x="0" y="14"/>
                    <a:pt x="1" y="15"/>
                  </a:cubicBezTo>
                  <a:cubicBezTo>
                    <a:pt x="1" y="15"/>
                    <a:pt x="1" y="15"/>
                    <a:pt x="1" y="15"/>
                  </a:cubicBezTo>
                  <a:cubicBezTo>
                    <a:pt x="1" y="17"/>
                    <a:pt x="1" y="20"/>
                    <a:pt x="2" y="22"/>
                  </a:cubicBezTo>
                  <a:cubicBezTo>
                    <a:pt x="3" y="23"/>
                    <a:pt x="3" y="23"/>
                    <a:pt x="4" y="24"/>
                  </a:cubicBezTo>
                  <a:cubicBezTo>
                    <a:pt x="4" y="24"/>
                    <a:pt x="4" y="24"/>
                    <a:pt x="4" y="24"/>
                  </a:cubicBezTo>
                  <a:cubicBezTo>
                    <a:pt x="5" y="24"/>
                    <a:pt x="5" y="24"/>
                    <a:pt x="5" y="24"/>
                  </a:cubicBezTo>
                  <a:cubicBezTo>
                    <a:pt x="5" y="25"/>
                    <a:pt x="5" y="25"/>
                    <a:pt x="5" y="25"/>
                  </a:cubicBezTo>
                  <a:cubicBezTo>
                    <a:pt x="6" y="25"/>
                    <a:pt x="8" y="24"/>
                    <a:pt x="8" y="23"/>
                  </a:cubicBezTo>
                  <a:cubicBezTo>
                    <a:pt x="8" y="23"/>
                    <a:pt x="8" y="23"/>
                    <a:pt x="8" y="23"/>
                  </a:cubicBezTo>
                  <a:cubicBezTo>
                    <a:pt x="9" y="23"/>
                    <a:pt x="9" y="23"/>
                    <a:pt x="9" y="23"/>
                  </a:cubicBezTo>
                  <a:cubicBezTo>
                    <a:pt x="9" y="23"/>
                    <a:pt x="9" y="23"/>
                    <a:pt x="9" y="23"/>
                  </a:cubicBezTo>
                  <a:cubicBezTo>
                    <a:pt x="10" y="23"/>
                    <a:pt x="10" y="23"/>
                    <a:pt x="10" y="23"/>
                  </a:cubicBezTo>
                  <a:cubicBezTo>
                    <a:pt x="10" y="22"/>
                    <a:pt x="10" y="22"/>
                    <a:pt x="10" y="22"/>
                  </a:cubicBezTo>
                  <a:cubicBezTo>
                    <a:pt x="10" y="22"/>
                    <a:pt x="11" y="21"/>
                    <a:pt x="11" y="21"/>
                  </a:cubicBezTo>
                  <a:cubicBezTo>
                    <a:pt x="12" y="19"/>
                    <a:pt x="12" y="17"/>
                    <a:pt x="12" y="15"/>
                  </a:cubicBezTo>
                  <a:cubicBezTo>
                    <a:pt x="11" y="15"/>
                    <a:pt x="11" y="15"/>
                    <a:pt x="11" y="15"/>
                  </a:cubicBezTo>
                  <a:cubicBezTo>
                    <a:pt x="11" y="14"/>
                    <a:pt x="11" y="13"/>
                    <a:pt x="11" y="12"/>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01" name="PA-任意多边形 292"/>
            <p:cNvSpPr/>
            <p:nvPr>
              <p:custDataLst>
                <p:tags r:id="rId75"/>
              </p:custDataLst>
            </p:nvPr>
          </p:nvSpPr>
          <p:spPr bwMode="auto">
            <a:xfrm>
              <a:off x="4756443" y="4048690"/>
              <a:ext cx="166428" cy="204616"/>
            </a:xfrm>
            <a:custGeom>
              <a:avLst/>
              <a:gdLst/>
              <a:ahLst/>
              <a:cxnLst>
                <a:cxn ang="0">
                  <a:pos x="53" y="73"/>
                </a:cxn>
                <a:cxn ang="0">
                  <a:pos x="55" y="72"/>
                </a:cxn>
                <a:cxn ang="0">
                  <a:pos x="56" y="67"/>
                </a:cxn>
                <a:cxn ang="0">
                  <a:pos x="56" y="66"/>
                </a:cxn>
                <a:cxn ang="0">
                  <a:pos x="55" y="58"/>
                </a:cxn>
                <a:cxn ang="0">
                  <a:pos x="54" y="54"/>
                </a:cxn>
                <a:cxn ang="0">
                  <a:pos x="51" y="54"/>
                </a:cxn>
                <a:cxn ang="0">
                  <a:pos x="49" y="50"/>
                </a:cxn>
                <a:cxn ang="0">
                  <a:pos x="46" y="46"/>
                </a:cxn>
                <a:cxn ang="0">
                  <a:pos x="45" y="46"/>
                </a:cxn>
                <a:cxn ang="0">
                  <a:pos x="43" y="42"/>
                </a:cxn>
                <a:cxn ang="0">
                  <a:pos x="44" y="38"/>
                </a:cxn>
                <a:cxn ang="0">
                  <a:pos x="44" y="37"/>
                </a:cxn>
                <a:cxn ang="0">
                  <a:pos x="43" y="34"/>
                </a:cxn>
                <a:cxn ang="0">
                  <a:pos x="41" y="31"/>
                </a:cxn>
                <a:cxn ang="0">
                  <a:pos x="40" y="31"/>
                </a:cxn>
                <a:cxn ang="0">
                  <a:pos x="37" y="32"/>
                </a:cxn>
                <a:cxn ang="0">
                  <a:pos x="33" y="27"/>
                </a:cxn>
                <a:cxn ang="0">
                  <a:pos x="30" y="25"/>
                </a:cxn>
                <a:cxn ang="0">
                  <a:pos x="25" y="17"/>
                </a:cxn>
                <a:cxn ang="0">
                  <a:pos x="23" y="15"/>
                </a:cxn>
                <a:cxn ang="0">
                  <a:pos x="20" y="13"/>
                </a:cxn>
                <a:cxn ang="0">
                  <a:pos x="18" y="9"/>
                </a:cxn>
                <a:cxn ang="0">
                  <a:pos x="14" y="5"/>
                </a:cxn>
                <a:cxn ang="0">
                  <a:pos x="9" y="3"/>
                </a:cxn>
                <a:cxn ang="0">
                  <a:pos x="6" y="3"/>
                </a:cxn>
                <a:cxn ang="0">
                  <a:pos x="4" y="1"/>
                </a:cxn>
                <a:cxn ang="0">
                  <a:pos x="1" y="5"/>
                </a:cxn>
                <a:cxn ang="0">
                  <a:pos x="1" y="7"/>
                </a:cxn>
                <a:cxn ang="0">
                  <a:pos x="3" y="9"/>
                </a:cxn>
                <a:cxn ang="0">
                  <a:pos x="4" y="11"/>
                </a:cxn>
                <a:cxn ang="0">
                  <a:pos x="6" y="13"/>
                </a:cxn>
                <a:cxn ang="0">
                  <a:pos x="7" y="14"/>
                </a:cxn>
                <a:cxn ang="0">
                  <a:pos x="9" y="15"/>
                </a:cxn>
                <a:cxn ang="0">
                  <a:pos x="11" y="19"/>
                </a:cxn>
                <a:cxn ang="0">
                  <a:pos x="12" y="19"/>
                </a:cxn>
                <a:cxn ang="0">
                  <a:pos x="14" y="24"/>
                </a:cxn>
                <a:cxn ang="0">
                  <a:pos x="20" y="31"/>
                </a:cxn>
                <a:cxn ang="0">
                  <a:pos x="21" y="35"/>
                </a:cxn>
                <a:cxn ang="0">
                  <a:pos x="21" y="36"/>
                </a:cxn>
                <a:cxn ang="0">
                  <a:pos x="25" y="40"/>
                </a:cxn>
                <a:cxn ang="0">
                  <a:pos x="26" y="42"/>
                </a:cxn>
                <a:cxn ang="0">
                  <a:pos x="27" y="42"/>
                </a:cxn>
                <a:cxn ang="0">
                  <a:pos x="28" y="45"/>
                </a:cxn>
                <a:cxn ang="0">
                  <a:pos x="29" y="46"/>
                </a:cxn>
                <a:cxn ang="0">
                  <a:pos x="30" y="48"/>
                </a:cxn>
                <a:cxn ang="0">
                  <a:pos x="31" y="50"/>
                </a:cxn>
                <a:cxn ang="0">
                  <a:pos x="32" y="55"/>
                </a:cxn>
                <a:cxn ang="0">
                  <a:pos x="34" y="56"/>
                </a:cxn>
                <a:cxn ang="0">
                  <a:pos x="36" y="62"/>
                </a:cxn>
                <a:cxn ang="0">
                  <a:pos x="38" y="64"/>
                </a:cxn>
                <a:cxn ang="0">
                  <a:pos x="38" y="66"/>
                </a:cxn>
                <a:cxn ang="0">
                  <a:pos x="42" y="69"/>
                </a:cxn>
                <a:cxn ang="0">
                  <a:pos x="45" y="72"/>
                </a:cxn>
                <a:cxn ang="0">
                  <a:pos x="47" y="73"/>
                </a:cxn>
              </a:cxnLst>
              <a:rect l="0" t="0" r="r" b="b"/>
              <a:pathLst>
                <a:path w="57" h="74">
                  <a:moveTo>
                    <a:pt x="49" y="72"/>
                  </a:moveTo>
                  <a:cubicBezTo>
                    <a:pt x="49" y="72"/>
                    <a:pt x="49" y="72"/>
                    <a:pt x="49" y="72"/>
                  </a:cubicBezTo>
                  <a:cubicBezTo>
                    <a:pt x="50" y="72"/>
                    <a:pt x="51" y="73"/>
                    <a:pt x="53" y="73"/>
                  </a:cubicBezTo>
                  <a:cubicBezTo>
                    <a:pt x="53" y="72"/>
                    <a:pt x="53" y="72"/>
                    <a:pt x="53" y="72"/>
                  </a:cubicBezTo>
                  <a:cubicBezTo>
                    <a:pt x="54" y="72"/>
                    <a:pt x="54" y="72"/>
                    <a:pt x="55" y="73"/>
                  </a:cubicBezTo>
                  <a:cubicBezTo>
                    <a:pt x="55" y="72"/>
                    <a:pt x="55" y="72"/>
                    <a:pt x="55" y="72"/>
                  </a:cubicBezTo>
                  <a:cubicBezTo>
                    <a:pt x="56" y="72"/>
                    <a:pt x="56" y="72"/>
                    <a:pt x="56" y="72"/>
                  </a:cubicBezTo>
                  <a:cubicBezTo>
                    <a:pt x="55" y="71"/>
                    <a:pt x="55" y="69"/>
                    <a:pt x="55" y="67"/>
                  </a:cubicBezTo>
                  <a:cubicBezTo>
                    <a:pt x="56" y="67"/>
                    <a:pt x="56" y="67"/>
                    <a:pt x="56" y="67"/>
                  </a:cubicBezTo>
                  <a:cubicBezTo>
                    <a:pt x="56" y="67"/>
                    <a:pt x="56" y="67"/>
                    <a:pt x="56" y="67"/>
                  </a:cubicBezTo>
                  <a:cubicBezTo>
                    <a:pt x="55" y="66"/>
                    <a:pt x="55" y="66"/>
                    <a:pt x="55" y="66"/>
                  </a:cubicBezTo>
                  <a:cubicBezTo>
                    <a:pt x="56" y="66"/>
                    <a:pt x="56" y="66"/>
                    <a:pt x="56" y="66"/>
                  </a:cubicBezTo>
                  <a:cubicBezTo>
                    <a:pt x="56" y="64"/>
                    <a:pt x="56" y="62"/>
                    <a:pt x="57" y="60"/>
                  </a:cubicBezTo>
                  <a:cubicBezTo>
                    <a:pt x="57" y="59"/>
                    <a:pt x="56" y="59"/>
                    <a:pt x="56" y="58"/>
                  </a:cubicBezTo>
                  <a:cubicBezTo>
                    <a:pt x="55" y="58"/>
                    <a:pt x="55" y="58"/>
                    <a:pt x="55" y="58"/>
                  </a:cubicBezTo>
                  <a:cubicBezTo>
                    <a:pt x="55" y="57"/>
                    <a:pt x="55" y="57"/>
                    <a:pt x="55" y="57"/>
                  </a:cubicBezTo>
                  <a:cubicBezTo>
                    <a:pt x="55" y="57"/>
                    <a:pt x="55" y="57"/>
                    <a:pt x="55" y="57"/>
                  </a:cubicBezTo>
                  <a:cubicBezTo>
                    <a:pt x="55" y="56"/>
                    <a:pt x="55" y="55"/>
                    <a:pt x="54" y="54"/>
                  </a:cubicBezTo>
                  <a:cubicBezTo>
                    <a:pt x="54" y="54"/>
                    <a:pt x="54" y="54"/>
                    <a:pt x="54" y="54"/>
                  </a:cubicBezTo>
                  <a:cubicBezTo>
                    <a:pt x="54" y="54"/>
                    <a:pt x="54" y="54"/>
                    <a:pt x="54" y="54"/>
                  </a:cubicBezTo>
                  <a:cubicBezTo>
                    <a:pt x="53" y="54"/>
                    <a:pt x="52" y="54"/>
                    <a:pt x="51" y="54"/>
                  </a:cubicBezTo>
                  <a:cubicBezTo>
                    <a:pt x="51" y="54"/>
                    <a:pt x="51" y="54"/>
                    <a:pt x="50" y="54"/>
                  </a:cubicBezTo>
                  <a:cubicBezTo>
                    <a:pt x="50" y="53"/>
                    <a:pt x="50" y="53"/>
                    <a:pt x="50" y="53"/>
                  </a:cubicBezTo>
                  <a:cubicBezTo>
                    <a:pt x="50" y="51"/>
                    <a:pt x="50" y="51"/>
                    <a:pt x="49" y="50"/>
                  </a:cubicBezTo>
                  <a:cubicBezTo>
                    <a:pt x="48" y="50"/>
                    <a:pt x="48" y="50"/>
                    <a:pt x="48" y="50"/>
                  </a:cubicBezTo>
                  <a:cubicBezTo>
                    <a:pt x="49" y="50"/>
                    <a:pt x="49" y="47"/>
                    <a:pt x="49" y="46"/>
                  </a:cubicBezTo>
                  <a:cubicBezTo>
                    <a:pt x="48" y="46"/>
                    <a:pt x="48" y="46"/>
                    <a:pt x="46" y="46"/>
                  </a:cubicBezTo>
                  <a:cubicBezTo>
                    <a:pt x="46" y="45"/>
                    <a:pt x="46" y="45"/>
                    <a:pt x="46" y="45"/>
                  </a:cubicBezTo>
                  <a:cubicBezTo>
                    <a:pt x="46" y="45"/>
                    <a:pt x="46" y="45"/>
                    <a:pt x="45" y="46"/>
                  </a:cubicBezTo>
                  <a:cubicBezTo>
                    <a:pt x="45" y="46"/>
                    <a:pt x="45" y="46"/>
                    <a:pt x="45" y="46"/>
                  </a:cubicBezTo>
                  <a:cubicBezTo>
                    <a:pt x="45" y="46"/>
                    <a:pt x="44" y="45"/>
                    <a:pt x="44" y="45"/>
                  </a:cubicBezTo>
                  <a:cubicBezTo>
                    <a:pt x="43" y="45"/>
                    <a:pt x="43" y="45"/>
                    <a:pt x="43" y="45"/>
                  </a:cubicBezTo>
                  <a:cubicBezTo>
                    <a:pt x="43" y="42"/>
                    <a:pt x="43" y="42"/>
                    <a:pt x="43" y="42"/>
                  </a:cubicBezTo>
                  <a:cubicBezTo>
                    <a:pt x="44" y="41"/>
                    <a:pt x="45" y="41"/>
                    <a:pt x="45" y="39"/>
                  </a:cubicBezTo>
                  <a:cubicBezTo>
                    <a:pt x="44" y="39"/>
                    <a:pt x="44" y="39"/>
                    <a:pt x="44" y="39"/>
                  </a:cubicBezTo>
                  <a:cubicBezTo>
                    <a:pt x="44" y="38"/>
                    <a:pt x="44" y="38"/>
                    <a:pt x="44" y="38"/>
                  </a:cubicBezTo>
                  <a:cubicBezTo>
                    <a:pt x="44" y="38"/>
                    <a:pt x="44" y="38"/>
                    <a:pt x="44" y="38"/>
                  </a:cubicBezTo>
                  <a:cubicBezTo>
                    <a:pt x="44" y="37"/>
                    <a:pt x="44" y="37"/>
                    <a:pt x="44" y="37"/>
                  </a:cubicBezTo>
                  <a:cubicBezTo>
                    <a:pt x="44" y="37"/>
                    <a:pt x="44" y="37"/>
                    <a:pt x="44" y="37"/>
                  </a:cubicBezTo>
                  <a:cubicBezTo>
                    <a:pt x="44" y="36"/>
                    <a:pt x="44" y="36"/>
                    <a:pt x="44" y="36"/>
                  </a:cubicBezTo>
                  <a:cubicBezTo>
                    <a:pt x="43" y="36"/>
                    <a:pt x="43" y="36"/>
                    <a:pt x="43" y="36"/>
                  </a:cubicBezTo>
                  <a:cubicBezTo>
                    <a:pt x="43" y="36"/>
                    <a:pt x="43" y="35"/>
                    <a:pt x="43" y="34"/>
                  </a:cubicBezTo>
                  <a:cubicBezTo>
                    <a:pt x="42" y="34"/>
                    <a:pt x="41" y="34"/>
                    <a:pt x="40" y="34"/>
                  </a:cubicBezTo>
                  <a:cubicBezTo>
                    <a:pt x="41" y="33"/>
                    <a:pt x="41" y="33"/>
                    <a:pt x="41" y="33"/>
                  </a:cubicBezTo>
                  <a:cubicBezTo>
                    <a:pt x="41" y="31"/>
                    <a:pt x="41" y="31"/>
                    <a:pt x="41" y="31"/>
                  </a:cubicBezTo>
                  <a:cubicBezTo>
                    <a:pt x="41" y="31"/>
                    <a:pt x="41" y="31"/>
                    <a:pt x="41" y="31"/>
                  </a:cubicBezTo>
                  <a:cubicBezTo>
                    <a:pt x="41" y="31"/>
                    <a:pt x="41" y="31"/>
                    <a:pt x="41" y="31"/>
                  </a:cubicBezTo>
                  <a:cubicBezTo>
                    <a:pt x="40" y="31"/>
                    <a:pt x="40" y="31"/>
                    <a:pt x="40" y="31"/>
                  </a:cubicBezTo>
                  <a:cubicBezTo>
                    <a:pt x="40" y="32"/>
                    <a:pt x="40" y="32"/>
                    <a:pt x="40" y="32"/>
                  </a:cubicBezTo>
                  <a:cubicBezTo>
                    <a:pt x="40" y="33"/>
                    <a:pt x="40" y="33"/>
                    <a:pt x="40" y="33"/>
                  </a:cubicBezTo>
                  <a:cubicBezTo>
                    <a:pt x="38" y="33"/>
                    <a:pt x="39" y="33"/>
                    <a:pt x="37" y="32"/>
                  </a:cubicBezTo>
                  <a:cubicBezTo>
                    <a:pt x="37" y="31"/>
                    <a:pt x="36" y="32"/>
                    <a:pt x="36" y="31"/>
                  </a:cubicBezTo>
                  <a:cubicBezTo>
                    <a:pt x="36" y="29"/>
                    <a:pt x="36" y="29"/>
                    <a:pt x="36" y="29"/>
                  </a:cubicBezTo>
                  <a:cubicBezTo>
                    <a:pt x="35" y="29"/>
                    <a:pt x="34" y="28"/>
                    <a:pt x="33" y="27"/>
                  </a:cubicBezTo>
                  <a:cubicBezTo>
                    <a:pt x="33" y="26"/>
                    <a:pt x="33" y="25"/>
                    <a:pt x="32" y="24"/>
                  </a:cubicBezTo>
                  <a:cubicBezTo>
                    <a:pt x="31" y="24"/>
                    <a:pt x="32" y="24"/>
                    <a:pt x="31" y="24"/>
                  </a:cubicBezTo>
                  <a:cubicBezTo>
                    <a:pt x="31" y="24"/>
                    <a:pt x="31" y="24"/>
                    <a:pt x="30" y="25"/>
                  </a:cubicBezTo>
                  <a:cubicBezTo>
                    <a:pt x="29" y="25"/>
                    <a:pt x="29" y="23"/>
                    <a:pt x="27" y="22"/>
                  </a:cubicBezTo>
                  <a:cubicBezTo>
                    <a:pt x="27" y="19"/>
                    <a:pt x="27" y="19"/>
                    <a:pt x="27" y="19"/>
                  </a:cubicBezTo>
                  <a:cubicBezTo>
                    <a:pt x="24" y="19"/>
                    <a:pt x="26" y="18"/>
                    <a:pt x="25" y="17"/>
                  </a:cubicBezTo>
                  <a:cubicBezTo>
                    <a:pt x="25" y="17"/>
                    <a:pt x="25" y="16"/>
                    <a:pt x="25" y="16"/>
                  </a:cubicBezTo>
                  <a:cubicBezTo>
                    <a:pt x="23" y="16"/>
                    <a:pt x="23" y="16"/>
                    <a:pt x="23" y="16"/>
                  </a:cubicBezTo>
                  <a:cubicBezTo>
                    <a:pt x="23" y="15"/>
                    <a:pt x="23" y="15"/>
                    <a:pt x="23" y="15"/>
                  </a:cubicBezTo>
                  <a:cubicBezTo>
                    <a:pt x="22" y="15"/>
                    <a:pt x="22" y="15"/>
                    <a:pt x="22" y="15"/>
                  </a:cubicBezTo>
                  <a:cubicBezTo>
                    <a:pt x="22" y="15"/>
                    <a:pt x="21" y="14"/>
                    <a:pt x="21" y="14"/>
                  </a:cubicBezTo>
                  <a:cubicBezTo>
                    <a:pt x="21" y="14"/>
                    <a:pt x="21" y="14"/>
                    <a:pt x="20" y="13"/>
                  </a:cubicBezTo>
                  <a:cubicBezTo>
                    <a:pt x="20" y="13"/>
                    <a:pt x="20" y="12"/>
                    <a:pt x="20" y="11"/>
                  </a:cubicBezTo>
                  <a:cubicBezTo>
                    <a:pt x="17" y="11"/>
                    <a:pt x="19" y="11"/>
                    <a:pt x="18" y="9"/>
                  </a:cubicBezTo>
                  <a:cubicBezTo>
                    <a:pt x="18" y="9"/>
                    <a:pt x="18" y="9"/>
                    <a:pt x="18" y="9"/>
                  </a:cubicBezTo>
                  <a:cubicBezTo>
                    <a:pt x="17" y="9"/>
                    <a:pt x="17" y="9"/>
                    <a:pt x="17" y="8"/>
                  </a:cubicBezTo>
                  <a:cubicBezTo>
                    <a:pt x="15" y="8"/>
                    <a:pt x="15" y="8"/>
                    <a:pt x="15" y="8"/>
                  </a:cubicBezTo>
                  <a:cubicBezTo>
                    <a:pt x="15" y="7"/>
                    <a:pt x="15" y="6"/>
                    <a:pt x="14" y="5"/>
                  </a:cubicBezTo>
                  <a:cubicBezTo>
                    <a:pt x="14" y="5"/>
                    <a:pt x="14" y="5"/>
                    <a:pt x="14" y="5"/>
                  </a:cubicBezTo>
                  <a:cubicBezTo>
                    <a:pt x="13" y="4"/>
                    <a:pt x="13" y="4"/>
                    <a:pt x="13" y="3"/>
                  </a:cubicBezTo>
                  <a:cubicBezTo>
                    <a:pt x="12" y="3"/>
                    <a:pt x="10" y="3"/>
                    <a:pt x="9" y="3"/>
                  </a:cubicBezTo>
                  <a:cubicBezTo>
                    <a:pt x="9" y="3"/>
                    <a:pt x="9" y="3"/>
                    <a:pt x="8" y="3"/>
                  </a:cubicBezTo>
                  <a:cubicBezTo>
                    <a:pt x="8" y="3"/>
                    <a:pt x="8" y="3"/>
                    <a:pt x="8" y="3"/>
                  </a:cubicBezTo>
                  <a:cubicBezTo>
                    <a:pt x="8" y="3"/>
                    <a:pt x="7" y="3"/>
                    <a:pt x="6" y="3"/>
                  </a:cubicBezTo>
                  <a:cubicBezTo>
                    <a:pt x="6" y="3"/>
                    <a:pt x="6" y="3"/>
                    <a:pt x="6" y="3"/>
                  </a:cubicBezTo>
                  <a:cubicBezTo>
                    <a:pt x="5" y="3"/>
                    <a:pt x="5" y="3"/>
                    <a:pt x="5" y="3"/>
                  </a:cubicBezTo>
                  <a:cubicBezTo>
                    <a:pt x="5" y="2"/>
                    <a:pt x="5" y="2"/>
                    <a:pt x="4" y="1"/>
                  </a:cubicBezTo>
                  <a:cubicBezTo>
                    <a:pt x="3" y="0"/>
                    <a:pt x="1" y="1"/>
                    <a:pt x="0" y="1"/>
                  </a:cubicBezTo>
                  <a:cubicBezTo>
                    <a:pt x="0" y="5"/>
                    <a:pt x="0" y="5"/>
                    <a:pt x="0" y="5"/>
                  </a:cubicBezTo>
                  <a:cubicBezTo>
                    <a:pt x="1" y="5"/>
                    <a:pt x="1" y="5"/>
                    <a:pt x="1" y="5"/>
                  </a:cubicBezTo>
                  <a:cubicBezTo>
                    <a:pt x="1" y="6"/>
                    <a:pt x="1" y="6"/>
                    <a:pt x="1" y="6"/>
                  </a:cubicBezTo>
                  <a:cubicBezTo>
                    <a:pt x="1" y="6"/>
                    <a:pt x="1" y="6"/>
                    <a:pt x="1" y="6"/>
                  </a:cubicBezTo>
                  <a:cubicBezTo>
                    <a:pt x="1" y="7"/>
                    <a:pt x="1" y="7"/>
                    <a:pt x="1" y="7"/>
                  </a:cubicBezTo>
                  <a:cubicBezTo>
                    <a:pt x="1" y="7"/>
                    <a:pt x="1" y="7"/>
                    <a:pt x="1" y="7"/>
                  </a:cubicBezTo>
                  <a:cubicBezTo>
                    <a:pt x="1" y="8"/>
                    <a:pt x="1" y="8"/>
                    <a:pt x="1" y="8"/>
                  </a:cubicBezTo>
                  <a:cubicBezTo>
                    <a:pt x="2" y="8"/>
                    <a:pt x="2" y="8"/>
                    <a:pt x="3" y="9"/>
                  </a:cubicBezTo>
                  <a:cubicBezTo>
                    <a:pt x="3" y="9"/>
                    <a:pt x="3" y="9"/>
                    <a:pt x="3" y="9"/>
                  </a:cubicBezTo>
                  <a:cubicBezTo>
                    <a:pt x="3" y="10"/>
                    <a:pt x="3" y="10"/>
                    <a:pt x="4" y="10"/>
                  </a:cubicBezTo>
                  <a:cubicBezTo>
                    <a:pt x="4" y="11"/>
                    <a:pt x="4" y="11"/>
                    <a:pt x="4" y="11"/>
                  </a:cubicBezTo>
                  <a:cubicBezTo>
                    <a:pt x="4" y="11"/>
                    <a:pt x="5" y="11"/>
                    <a:pt x="5" y="11"/>
                  </a:cubicBezTo>
                  <a:cubicBezTo>
                    <a:pt x="5" y="12"/>
                    <a:pt x="5" y="12"/>
                    <a:pt x="5" y="12"/>
                  </a:cubicBezTo>
                  <a:cubicBezTo>
                    <a:pt x="5" y="12"/>
                    <a:pt x="6" y="12"/>
                    <a:pt x="6" y="13"/>
                  </a:cubicBezTo>
                  <a:cubicBezTo>
                    <a:pt x="6" y="13"/>
                    <a:pt x="6" y="13"/>
                    <a:pt x="7" y="14"/>
                  </a:cubicBezTo>
                  <a:cubicBezTo>
                    <a:pt x="7" y="14"/>
                    <a:pt x="7" y="14"/>
                    <a:pt x="7" y="14"/>
                  </a:cubicBezTo>
                  <a:cubicBezTo>
                    <a:pt x="7" y="14"/>
                    <a:pt x="7" y="14"/>
                    <a:pt x="7" y="14"/>
                  </a:cubicBezTo>
                  <a:cubicBezTo>
                    <a:pt x="8" y="14"/>
                    <a:pt x="8" y="14"/>
                    <a:pt x="8" y="14"/>
                  </a:cubicBezTo>
                  <a:cubicBezTo>
                    <a:pt x="9" y="15"/>
                    <a:pt x="9" y="15"/>
                    <a:pt x="9" y="15"/>
                  </a:cubicBezTo>
                  <a:cubicBezTo>
                    <a:pt x="9" y="15"/>
                    <a:pt x="9" y="15"/>
                    <a:pt x="9" y="15"/>
                  </a:cubicBezTo>
                  <a:cubicBezTo>
                    <a:pt x="9" y="16"/>
                    <a:pt x="9" y="16"/>
                    <a:pt x="9" y="17"/>
                  </a:cubicBezTo>
                  <a:cubicBezTo>
                    <a:pt x="10" y="17"/>
                    <a:pt x="10" y="17"/>
                    <a:pt x="11" y="18"/>
                  </a:cubicBezTo>
                  <a:cubicBezTo>
                    <a:pt x="11" y="19"/>
                    <a:pt x="11" y="19"/>
                    <a:pt x="11" y="19"/>
                  </a:cubicBezTo>
                  <a:cubicBezTo>
                    <a:pt x="12" y="19"/>
                    <a:pt x="12" y="19"/>
                    <a:pt x="12" y="19"/>
                  </a:cubicBezTo>
                  <a:cubicBezTo>
                    <a:pt x="12" y="19"/>
                    <a:pt x="12" y="19"/>
                    <a:pt x="12" y="19"/>
                  </a:cubicBezTo>
                  <a:cubicBezTo>
                    <a:pt x="12" y="19"/>
                    <a:pt x="12" y="19"/>
                    <a:pt x="12" y="19"/>
                  </a:cubicBezTo>
                  <a:cubicBezTo>
                    <a:pt x="12" y="20"/>
                    <a:pt x="12" y="20"/>
                    <a:pt x="12" y="20"/>
                  </a:cubicBezTo>
                  <a:cubicBezTo>
                    <a:pt x="13" y="20"/>
                    <a:pt x="13" y="21"/>
                    <a:pt x="13" y="21"/>
                  </a:cubicBezTo>
                  <a:cubicBezTo>
                    <a:pt x="13" y="22"/>
                    <a:pt x="14" y="23"/>
                    <a:pt x="14" y="24"/>
                  </a:cubicBezTo>
                  <a:cubicBezTo>
                    <a:pt x="16" y="24"/>
                    <a:pt x="18" y="26"/>
                    <a:pt x="19" y="27"/>
                  </a:cubicBezTo>
                  <a:cubicBezTo>
                    <a:pt x="20" y="28"/>
                    <a:pt x="19" y="30"/>
                    <a:pt x="19" y="31"/>
                  </a:cubicBezTo>
                  <a:cubicBezTo>
                    <a:pt x="20" y="31"/>
                    <a:pt x="20" y="31"/>
                    <a:pt x="20" y="31"/>
                  </a:cubicBezTo>
                  <a:cubicBezTo>
                    <a:pt x="20" y="32"/>
                    <a:pt x="20" y="33"/>
                    <a:pt x="20" y="34"/>
                  </a:cubicBezTo>
                  <a:cubicBezTo>
                    <a:pt x="21" y="34"/>
                    <a:pt x="21" y="34"/>
                    <a:pt x="21" y="34"/>
                  </a:cubicBezTo>
                  <a:cubicBezTo>
                    <a:pt x="21" y="35"/>
                    <a:pt x="21" y="35"/>
                    <a:pt x="21" y="35"/>
                  </a:cubicBezTo>
                  <a:cubicBezTo>
                    <a:pt x="21" y="35"/>
                    <a:pt x="21" y="35"/>
                    <a:pt x="21" y="35"/>
                  </a:cubicBezTo>
                  <a:cubicBezTo>
                    <a:pt x="21" y="36"/>
                    <a:pt x="21" y="36"/>
                    <a:pt x="21" y="36"/>
                  </a:cubicBezTo>
                  <a:cubicBezTo>
                    <a:pt x="21" y="36"/>
                    <a:pt x="21" y="36"/>
                    <a:pt x="21" y="36"/>
                  </a:cubicBezTo>
                  <a:cubicBezTo>
                    <a:pt x="22" y="37"/>
                    <a:pt x="22" y="37"/>
                    <a:pt x="23" y="37"/>
                  </a:cubicBezTo>
                  <a:cubicBezTo>
                    <a:pt x="23" y="38"/>
                    <a:pt x="23" y="39"/>
                    <a:pt x="24" y="40"/>
                  </a:cubicBezTo>
                  <a:cubicBezTo>
                    <a:pt x="25" y="40"/>
                    <a:pt x="25" y="40"/>
                    <a:pt x="25" y="40"/>
                  </a:cubicBezTo>
                  <a:cubicBezTo>
                    <a:pt x="25" y="41"/>
                    <a:pt x="25" y="41"/>
                    <a:pt x="25" y="41"/>
                  </a:cubicBezTo>
                  <a:cubicBezTo>
                    <a:pt x="25" y="41"/>
                    <a:pt x="25" y="41"/>
                    <a:pt x="26" y="41"/>
                  </a:cubicBezTo>
                  <a:cubicBezTo>
                    <a:pt x="26" y="42"/>
                    <a:pt x="26" y="42"/>
                    <a:pt x="26" y="42"/>
                  </a:cubicBezTo>
                  <a:cubicBezTo>
                    <a:pt x="26" y="42"/>
                    <a:pt x="26" y="42"/>
                    <a:pt x="26" y="42"/>
                  </a:cubicBezTo>
                  <a:cubicBezTo>
                    <a:pt x="27" y="42"/>
                    <a:pt x="27" y="42"/>
                    <a:pt x="27" y="42"/>
                  </a:cubicBezTo>
                  <a:cubicBezTo>
                    <a:pt x="27" y="42"/>
                    <a:pt x="27" y="42"/>
                    <a:pt x="27" y="42"/>
                  </a:cubicBezTo>
                  <a:cubicBezTo>
                    <a:pt x="27" y="43"/>
                    <a:pt x="27" y="43"/>
                    <a:pt x="27" y="43"/>
                  </a:cubicBezTo>
                  <a:cubicBezTo>
                    <a:pt x="28" y="44"/>
                    <a:pt x="28" y="44"/>
                    <a:pt x="28" y="44"/>
                  </a:cubicBezTo>
                  <a:cubicBezTo>
                    <a:pt x="28" y="45"/>
                    <a:pt x="28" y="45"/>
                    <a:pt x="28" y="45"/>
                  </a:cubicBezTo>
                  <a:cubicBezTo>
                    <a:pt x="29" y="45"/>
                    <a:pt x="29" y="45"/>
                    <a:pt x="29" y="45"/>
                  </a:cubicBezTo>
                  <a:cubicBezTo>
                    <a:pt x="29" y="46"/>
                    <a:pt x="29" y="46"/>
                    <a:pt x="29" y="46"/>
                  </a:cubicBezTo>
                  <a:cubicBezTo>
                    <a:pt x="29" y="46"/>
                    <a:pt x="29" y="46"/>
                    <a:pt x="29" y="46"/>
                  </a:cubicBezTo>
                  <a:cubicBezTo>
                    <a:pt x="29" y="46"/>
                    <a:pt x="29" y="46"/>
                    <a:pt x="29" y="46"/>
                  </a:cubicBezTo>
                  <a:cubicBezTo>
                    <a:pt x="29" y="46"/>
                    <a:pt x="29" y="46"/>
                    <a:pt x="29" y="46"/>
                  </a:cubicBezTo>
                  <a:cubicBezTo>
                    <a:pt x="29" y="47"/>
                    <a:pt x="30" y="48"/>
                    <a:pt x="30" y="48"/>
                  </a:cubicBezTo>
                  <a:cubicBezTo>
                    <a:pt x="30" y="48"/>
                    <a:pt x="30" y="48"/>
                    <a:pt x="30" y="48"/>
                  </a:cubicBezTo>
                  <a:cubicBezTo>
                    <a:pt x="30" y="48"/>
                    <a:pt x="30" y="49"/>
                    <a:pt x="30" y="49"/>
                  </a:cubicBezTo>
                  <a:cubicBezTo>
                    <a:pt x="31" y="50"/>
                    <a:pt x="31" y="50"/>
                    <a:pt x="31" y="50"/>
                  </a:cubicBezTo>
                  <a:cubicBezTo>
                    <a:pt x="31" y="53"/>
                    <a:pt x="31" y="53"/>
                    <a:pt x="31" y="53"/>
                  </a:cubicBezTo>
                  <a:cubicBezTo>
                    <a:pt x="32" y="53"/>
                    <a:pt x="32" y="53"/>
                    <a:pt x="32" y="54"/>
                  </a:cubicBezTo>
                  <a:cubicBezTo>
                    <a:pt x="32" y="55"/>
                    <a:pt x="32" y="55"/>
                    <a:pt x="32" y="55"/>
                  </a:cubicBezTo>
                  <a:cubicBezTo>
                    <a:pt x="33" y="55"/>
                    <a:pt x="33" y="55"/>
                    <a:pt x="33" y="55"/>
                  </a:cubicBezTo>
                  <a:cubicBezTo>
                    <a:pt x="33" y="56"/>
                    <a:pt x="33" y="56"/>
                    <a:pt x="33" y="56"/>
                  </a:cubicBezTo>
                  <a:cubicBezTo>
                    <a:pt x="34" y="56"/>
                    <a:pt x="34" y="56"/>
                    <a:pt x="34" y="56"/>
                  </a:cubicBezTo>
                  <a:cubicBezTo>
                    <a:pt x="34" y="57"/>
                    <a:pt x="35" y="59"/>
                    <a:pt x="35" y="60"/>
                  </a:cubicBezTo>
                  <a:cubicBezTo>
                    <a:pt x="36" y="60"/>
                    <a:pt x="36" y="60"/>
                    <a:pt x="36" y="60"/>
                  </a:cubicBezTo>
                  <a:cubicBezTo>
                    <a:pt x="36" y="60"/>
                    <a:pt x="36" y="61"/>
                    <a:pt x="36" y="62"/>
                  </a:cubicBezTo>
                  <a:cubicBezTo>
                    <a:pt x="37" y="62"/>
                    <a:pt x="37" y="62"/>
                    <a:pt x="37" y="62"/>
                  </a:cubicBezTo>
                  <a:cubicBezTo>
                    <a:pt x="37" y="64"/>
                    <a:pt x="37" y="64"/>
                    <a:pt x="37" y="64"/>
                  </a:cubicBezTo>
                  <a:cubicBezTo>
                    <a:pt x="38" y="64"/>
                    <a:pt x="38" y="64"/>
                    <a:pt x="38" y="64"/>
                  </a:cubicBezTo>
                  <a:cubicBezTo>
                    <a:pt x="38" y="65"/>
                    <a:pt x="38" y="65"/>
                    <a:pt x="38" y="65"/>
                  </a:cubicBezTo>
                  <a:cubicBezTo>
                    <a:pt x="38" y="65"/>
                    <a:pt x="38" y="65"/>
                    <a:pt x="38" y="65"/>
                  </a:cubicBezTo>
                  <a:cubicBezTo>
                    <a:pt x="38" y="66"/>
                    <a:pt x="38" y="66"/>
                    <a:pt x="38" y="66"/>
                  </a:cubicBezTo>
                  <a:cubicBezTo>
                    <a:pt x="39" y="66"/>
                    <a:pt x="39" y="66"/>
                    <a:pt x="39" y="66"/>
                  </a:cubicBezTo>
                  <a:cubicBezTo>
                    <a:pt x="39" y="67"/>
                    <a:pt x="39" y="68"/>
                    <a:pt x="39" y="68"/>
                  </a:cubicBezTo>
                  <a:cubicBezTo>
                    <a:pt x="40" y="69"/>
                    <a:pt x="41" y="69"/>
                    <a:pt x="42" y="69"/>
                  </a:cubicBezTo>
                  <a:cubicBezTo>
                    <a:pt x="42" y="70"/>
                    <a:pt x="43" y="70"/>
                    <a:pt x="43" y="70"/>
                  </a:cubicBezTo>
                  <a:cubicBezTo>
                    <a:pt x="44" y="70"/>
                    <a:pt x="44" y="70"/>
                    <a:pt x="44" y="70"/>
                  </a:cubicBezTo>
                  <a:cubicBezTo>
                    <a:pt x="45" y="71"/>
                    <a:pt x="45" y="71"/>
                    <a:pt x="45" y="72"/>
                  </a:cubicBezTo>
                  <a:cubicBezTo>
                    <a:pt x="46" y="72"/>
                    <a:pt x="46" y="72"/>
                    <a:pt x="46" y="72"/>
                  </a:cubicBezTo>
                  <a:cubicBezTo>
                    <a:pt x="46" y="72"/>
                    <a:pt x="46" y="72"/>
                    <a:pt x="46" y="72"/>
                  </a:cubicBezTo>
                  <a:cubicBezTo>
                    <a:pt x="47" y="73"/>
                    <a:pt x="47" y="73"/>
                    <a:pt x="47" y="73"/>
                  </a:cubicBezTo>
                  <a:cubicBezTo>
                    <a:pt x="48" y="74"/>
                    <a:pt x="49" y="74"/>
                    <a:pt x="50" y="74"/>
                  </a:cubicBezTo>
                  <a:cubicBezTo>
                    <a:pt x="50" y="73"/>
                    <a:pt x="50" y="73"/>
                    <a:pt x="49" y="72"/>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02" name="PA-任意多边形 293"/>
            <p:cNvSpPr/>
            <p:nvPr>
              <p:custDataLst>
                <p:tags r:id="rId76"/>
              </p:custDataLst>
            </p:nvPr>
          </p:nvSpPr>
          <p:spPr bwMode="auto">
            <a:xfrm>
              <a:off x="2525719" y="2815465"/>
              <a:ext cx="5839" cy="2765"/>
            </a:xfrm>
            <a:custGeom>
              <a:avLst/>
              <a:gdLst/>
              <a:ahLst/>
              <a:cxnLst>
                <a:cxn ang="0">
                  <a:pos x="2" y="1"/>
                </a:cxn>
                <a:cxn ang="0">
                  <a:pos x="0" y="0"/>
                </a:cxn>
                <a:cxn ang="0">
                  <a:pos x="0" y="0"/>
                </a:cxn>
                <a:cxn ang="0">
                  <a:pos x="2" y="0"/>
                </a:cxn>
                <a:cxn ang="0">
                  <a:pos x="2" y="1"/>
                </a:cxn>
              </a:cxnLst>
              <a:rect l="0" t="0" r="r" b="b"/>
              <a:pathLst>
                <a:path w="2" h="1">
                  <a:moveTo>
                    <a:pt x="2" y="1"/>
                  </a:moveTo>
                  <a:cubicBezTo>
                    <a:pt x="1" y="1"/>
                    <a:pt x="1" y="0"/>
                    <a:pt x="0" y="0"/>
                  </a:cubicBezTo>
                  <a:cubicBezTo>
                    <a:pt x="0" y="0"/>
                    <a:pt x="0" y="0"/>
                    <a:pt x="0" y="0"/>
                  </a:cubicBezTo>
                  <a:cubicBezTo>
                    <a:pt x="1" y="0"/>
                    <a:pt x="1" y="0"/>
                    <a:pt x="2" y="0"/>
                  </a:cubicBezTo>
                  <a:lnTo>
                    <a:pt x="2"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03" name="PA-任意多边形 294"/>
            <p:cNvSpPr/>
            <p:nvPr>
              <p:custDataLst>
                <p:tags r:id="rId77"/>
              </p:custDataLst>
            </p:nvPr>
          </p:nvSpPr>
          <p:spPr bwMode="auto">
            <a:xfrm>
              <a:off x="2941789" y="2411763"/>
              <a:ext cx="2920" cy="1383"/>
            </a:xfrm>
            <a:custGeom>
              <a:avLst/>
              <a:gdLst/>
              <a:ahLst/>
              <a:cxnLst>
                <a:cxn ang="0">
                  <a:pos x="1" y="0"/>
                </a:cxn>
                <a:cxn ang="0">
                  <a:pos x="0" y="0"/>
                </a:cxn>
                <a:cxn ang="0">
                  <a:pos x="1" y="0"/>
                </a:cxn>
              </a:cxnLst>
              <a:rect l="0" t="0" r="r" b="b"/>
              <a:pathLst>
                <a:path w="1">
                  <a:moveTo>
                    <a:pt x="1" y="0"/>
                  </a:moveTo>
                  <a:cubicBezTo>
                    <a:pt x="0" y="0"/>
                    <a:pt x="1" y="0"/>
                    <a:pt x="0" y="0"/>
                  </a:cubicBezTo>
                  <a:cubicBezTo>
                    <a:pt x="1" y="0"/>
                    <a:pt x="1" y="0"/>
                    <a:pt x="1"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04" name="PA-任意多边形 295"/>
            <p:cNvSpPr/>
            <p:nvPr>
              <p:custDataLst>
                <p:tags r:id="rId78"/>
              </p:custDataLst>
            </p:nvPr>
          </p:nvSpPr>
          <p:spPr bwMode="auto">
            <a:xfrm>
              <a:off x="2933030" y="2411763"/>
              <a:ext cx="2920" cy="2765"/>
            </a:xfrm>
            <a:custGeom>
              <a:avLst/>
              <a:gdLst/>
              <a:ahLst/>
              <a:cxnLst>
                <a:cxn ang="0">
                  <a:pos x="0" y="0"/>
                </a:cxn>
                <a:cxn ang="0">
                  <a:pos x="1" y="0"/>
                </a:cxn>
                <a:cxn ang="0">
                  <a:pos x="1" y="1"/>
                </a:cxn>
                <a:cxn ang="0">
                  <a:pos x="0" y="1"/>
                </a:cxn>
                <a:cxn ang="0">
                  <a:pos x="0" y="0"/>
                </a:cxn>
              </a:cxnLst>
              <a:rect l="0" t="0" r="r" b="b"/>
              <a:pathLst>
                <a:path w="1" h="1">
                  <a:moveTo>
                    <a:pt x="0" y="0"/>
                  </a:moveTo>
                  <a:cubicBezTo>
                    <a:pt x="1" y="0"/>
                    <a:pt x="1" y="0"/>
                    <a:pt x="1" y="0"/>
                  </a:cubicBezTo>
                  <a:cubicBezTo>
                    <a:pt x="1" y="1"/>
                    <a:pt x="1" y="1"/>
                    <a:pt x="1" y="1"/>
                  </a:cubicBezTo>
                  <a:cubicBezTo>
                    <a:pt x="1" y="1"/>
                    <a:pt x="0" y="1"/>
                    <a:pt x="0" y="1"/>
                  </a:cubicBezTo>
                  <a:lnTo>
                    <a:pt x="0" y="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05" name="PA-任意多边形 296"/>
            <p:cNvSpPr/>
            <p:nvPr>
              <p:custDataLst>
                <p:tags r:id="rId79"/>
              </p:custDataLst>
            </p:nvPr>
          </p:nvSpPr>
          <p:spPr bwMode="auto">
            <a:xfrm>
              <a:off x="2848357" y="2373051"/>
              <a:ext cx="2920" cy="2765"/>
            </a:xfrm>
            <a:custGeom>
              <a:avLst/>
              <a:gdLst/>
              <a:ahLst/>
              <a:cxnLst>
                <a:cxn ang="0">
                  <a:pos x="0" y="0"/>
                </a:cxn>
                <a:cxn ang="0">
                  <a:pos x="1" y="0"/>
                </a:cxn>
                <a:cxn ang="0">
                  <a:pos x="0" y="0"/>
                </a:cxn>
              </a:cxnLst>
              <a:rect l="0" t="0" r="r" b="b"/>
              <a:pathLst>
                <a:path w="1" h="1">
                  <a:moveTo>
                    <a:pt x="0" y="0"/>
                  </a:moveTo>
                  <a:cubicBezTo>
                    <a:pt x="1" y="0"/>
                    <a:pt x="1" y="0"/>
                    <a:pt x="1" y="0"/>
                  </a:cubicBezTo>
                  <a:cubicBezTo>
                    <a:pt x="0" y="0"/>
                    <a:pt x="1" y="1"/>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06" name="PA-任意多边形 297"/>
            <p:cNvSpPr/>
            <p:nvPr>
              <p:custDataLst>
                <p:tags r:id="rId80"/>
              </p:custDataLst>
            </p:nvPr>
          </p:nvSpPr>
          <p:spPr bwMode="auto">
            <a:xfrm>
              <a:off x="2635211" y="2953718"/>
              <a:ext cx="2920" cy="2765"/>
            </a:xfrm>
            <a:custGeom>
              <a:avLst/>
              <a:gdLst/>
              <a:ahLst/>
              <a:cxnLst>
                <a:cxn ang="0">
                  <a:pos x="0" y="0"/>
                </a:cxn>
                <a:cxn ang="0">
                  <a:pos x="1" y="0"/>
                </a:cxn>
                <a:cxn ang="0">
                  <a:pos x="0" y="1"/>
                </a:cxn>
                <a:cxn ang="0">
                  <a:pos x="0" y="1"/>
                </a:cxn>
                <a:cxn ang="0">
                  <a:pos x="0" y="1"/>
                </a:cxn>
                <a:cxn ang="0">
                  <a:pos x="0" y="0"/>
                </a:cxn>
              </a:cxnLst>
              <a:rect l="0" t="0" r="r" b="b"/>
              <a:pathLst>
                <a:path w="1" h="1">
                  <a:moveTo>
                    <a:pt x="0" y="0"/>
                  </a:moveTo>
                  <a:cubicBezTo>
                    <a:pt x="1" y="0"/>
                    <a:pt x="1" y="0"/>
                    <a:pt x="1" y="0"/>
                  </a:cubicBezTo>
                  <a:cubicBezTo>
                    <a:pt x="1" y="0"/>
                    <a:pt x="0" y="0"/>
                    <a:pt x="0" y="1"/>
                  </a:cubicBezTo>
                  <a:cubicBezTo>
                    <a:pt x="0" y="1"/>
                    <a:pt x="0" y="1"/>
                    <a:pt x="0" y="1"/>
                  </a:cubicBezTo>
                  <a:cubicBezTo>
                    <a:pt x="0" y="1"/>
                    <a:pt x="0" y="1"/>
                    <a:pt x="0" y="1"/>
                  </a:cubicBezTo>
                  <a:cubicBezTo>
                    <a:pt x="0" y="1"/>
                    <a:pt x="0" y="0"/>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07" name="PA-任意多边形 298"/>
            <p:cNvSpPr/>
            <p:nvPr>
              <p:custDataLst>
                <p:tags r:id="rId81"/>
              </p:custDataLst>
            </p:nvPr>
          </p:nvSpPr>
          <p:spPr bwMode="auto">
            <a:xfrm>
              <a:off x="2565136" y="2787813"/>
              <a:ext cx="2920" cy="2765"/>
            </a:xfrm>
            <a:custGeom>
              <a:avLst/>
              <a:gdLst/>
              <a:ahLst/>
              <a:cxnLst>
                <a:cxn ang="0">
                  <a:pos x="2" y="0"/>
                </a:cxn>
                <a:cxn ang="0">
                  <a:pos x="2" y="0"/>
                </a:cxn>
                <a:cxn ang="0">
                  <a:pos x="2" y="0"/>
                </a:cxn>
                <a:cxn ang="0">
                  <a:pos x="2" y="2"/>
                </a:cxn>
                <a:cxn ang="0">
                  <a:pos x="0" y="2"/>
                </a:cxn>
                <a:cxn ang="0">
                  <a:pos x="0" y="0"/>
                </a:cxn>
                <a:cxn ang="0">
                  <a:pos x="2" y="0"/>
                </a:cxn>
              </a:cxnLst>
              <a:rect l="0" t="0" r="r" b="b"/>
              <a:pathLst>
                <a:path w="2" h="2">
                  <a:moveTo>
                    <a:pt x="2" y="0"/>
                  </a:moveTo>
                  <a:lnTo>
                    <a:pt x="2" y="0"/>
                  </a:lnTo>
                  <a:lnTo>
                    <a:pt x="2" y="0"/>
                  </a:lnTo>
                  <a:lnTo>
                    <a:pt x="2" y="2"/>
                  </a:lnTo>
                  <a:lnTo>
                    <a:pt x="0" y="2"/>
                  </a:lnTo>
                  <a:lnTo>
                    <a:pt x="0" y="0"/>
                  </a:lnTo>
                  <a:lnTo>
                    <a:pt x="2" y="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08" name="PA-矩形 299"/>
            <p:cNvSpPr>
              <a:spLocks noChangeArrowheads="1"/>
            </p:cNvSpPr>
            <p:nvPr>
              <p:custDataLst>
                <p:tags r:id="rId82"/>
              </p:custDataLst>
            </p:nvPr>
          </p:nvSpPr>
          <p:spPr bwMode="auto">
            <a:xfrm>
              <a:off x="2565136" y="2793344"/>
              <a:ext cx="1461" cy="1383"/>
            </a:xfrm>
            <a:prstGeom prst="rect">
              <a:avLst/>
            </a:prstGeom>
            <a:grpFill/>
            <a:ln w="9525">
              <a:noFill/>
              <a:miter lim="800000"/>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09" name="PA-任意多边形 300"/>
            <p:cNvSpPr/>
            <p:nvPr>
              <p:custDataLst>
                <p:tags r:id="rId83"/>
              </p:custDataLst>
            </p:nvPr>
          </p:nvSpPr>
          <p:spPr bwMode="auto">
            <a:xfrm>
              <a:off x="2067311" y="2494716"/>
              <a:ext cx="2920" cy="5530"/>
            </a:xfrm>
            <a:custGeom>
              <a:avLst/>
              <a:gdLst/>
              <a:ahLst/>
              <a:cxnLst>
                <a:cxn ang="0">
                  <a:pos x="0" y="1"/>
                </a:cxn>
                <a:cxn ang="0">
                  <a:pos x="0" y="2"/>
                </a:cxn>
                <a:cxn ang="0">
                  <a:pos x="0" y="2"/>
                </a:cxn>
                <a:cxn ang="0">
                  <a:pos x="0" y="0"/>
                </a:cxn>
                <a:cxn ang="0">
                  <a:pos x="1" y="0"/>
                </a:cxn>
                <a:cxn ang="0">
                  <a:pos x="0" y="1"/>
                </a:cxn>
              </a:cxnLst>
              <a:rect l="0" t="0" r="r" b="b"/>
              <a:pathLst>
                <a:path w="1" h="2">
                  <a:moveTo>
                    <a:pt x="0" y="1"/>
                  </a:moveTo>
                  <a:cubicBezTo>
                    <a:pt x="0" y="2"/>
                    <a:pt x="0" y="2"/>
                    <a:pt x="0" y="2"/>
                  </a:cubicBezTo>
                  <a:cubicBezTo>
                    <a:pt x="0" y="2"/>
                    <a:pt x="0" y="2"/>
                    <a:pt x="0" y="2"/>
                  </a:cubicBezTo>
                  <a:cubicBezTo>
                    <a:pt x="0" y="0"/>
                    <a:pt x="0" y="0"/>
                    <a:pt x="0" y="0"/>
                  </a:cubicBezTo>
                  <a:cubicBezTo>
                    <a:pt x="1" y="0"/>
                    <a:pt x="1" y="0"/>
                    <a:pt x="1" y="0"/>
                  </a:cubicBezTo>
                  <a:cubicBezTo>
                    <a:pt x="0" y="1"/>
                    <a:pt x="1" y="0"/>
                    <a:pt x="0"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10" name="PA-任意多边形 301"/>
            <p:cNvSpPr/>
            <p:nvPr>
              <p:custDataLst>
                <p:tags r:id="rId84"/>
              </p:custDataLst>
            </p:nvPr>
          </p:nvSpPr>
          <p:spPr bwMode="auto">
            <a:xfrm>
              <a:off x="2321333" y="2386877"/>
              <a:ext cx="5839" cy="2765"/>
            </a:xfrm>
            <a:custGeom>
              <a:avLst/>
              <a:gdLst/>
              <a:ahLst/>
              <a:cxnLst>
                <a:cxn ang="0">
                  <a:pos x="0" y="1"/>
                </a:cxn>
                <a:cxn ang="0">
                  <a:pos x="1" y="0"/>
                </a:cxn>
                <a:cxn ang="0">
                  <a:pos x="2" y="1"/>
                </a:cxn>
                <a:cxn ang="0">
                  <a:pos x="2" y="1"/>
                </a:cxn>
                <a:cxn ang="0">
                  <a:pos x="0" y="1"/>
                </a:cxn>
              </a:cxnLst>
              <a:rect l="0" t="0" r="r" b="b"/>
              <a:pathLst>
                <a:path w="2" h="1">
                  <a:moveTo>
                    <a:pt x="0" y="1"/>
                  </a:moveTo>
                  <a:cubicBezTo>
                    <a:pt x="1" y="0"/>
                    <a:pt x="0" y="1"/>
                    <a:pt x="1" y="0"/>
                  </a:cubicBezTo>
                  <a:cubicBezTo>
                    <a:pt x="1" y="0"/>
                    <a:pt x="1" y="1"/>
                    <a:pt x="2" y="1"/>
                  </a:cubicBezTo>
                  <a:cubicBezTo>
                    <a:pt x="2" y="1"/>
                    <a:pt x="2" y="1"/>
                    <a:pt x="2" y="1"/>
                  </a:cubicBezTo>
                  <a:cubicBezTo>
                    <a:pt x="0" y="1"/>
                    <a:pt x="0" y="1"/>
                    <a:pt x="0"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11" name="PA-任意多边形 302"/>
            <p:cNvSpPr/>
            <p:nvPr>
              <p:custDataLst>
                <p:tags r:id="rId85"/>
              </p:custDataLst>
            </p:nvPr>
          </p:nvSpPr>
          <p:spPr bwMode="auto">
            <a:xfrm>
              <a:off x="2181183" y="2406233"/>
              <a:ext cx="11680" cy="1383"/>
            </a:xfrm>
            <a:custGeom>
              <a:avLst/>
              <a:gdLst/>
              <a:ahLst/>
              <a:cxnLst>
                <a:cxn ang="0">
                  <a:pos x="0" y="0"/>
                </a:cxn>
                <a:cxn ang="0">
                  <a:pos x="2" y="0"/>
                </a:cxn>
                <a:cxn ang="0">
                  <a:pos x="2" y="0"/>
                </a:cxn>
                <a:cxn ang="0">
                  <a:pos x="4" y="0"/>
                </a:cxn>
                <a:cxn ang="0">
                  <a:pos x="4" y="0"/>
                </a:cxn>
                <a:cxn ang="0">
                  <a:pos x="3" y="0"/>
                </a:cxn>
                <a:cxn ang="0">
                  <a:pos x="0" y="0"/>
                </a:cxn>
              </a:cxnLst>
              <a:rect l="0" t="0" r="r" b="b"/>
              <a:pathLst>
                <a:path w="4">
                  <a:moveTo>
                    <a:pt x="0" y="0"/>
                  </a:moveTo>
                  <a:cubicBezTo>
                    <a:pt x="2" y="0"/>
                    <a:pt x="2" y="0"/>
                    <a:pt x="2" y="0"/>
                  </a:cubicBezTo>
                  <a:cubicBezTo>
                    <a:pt x="2" y="0"/>
                    <a:pt x="2" y="0"/>
                    <a:pt x="2" y="0"/>
                  </a:cubicBezTo>
                  <a:cubicBezTo>
                    <a:pt x="4" y="0"/>
                    <a:pt x="4" y="0"/>
                    <a:pt x="4" y="0"/>
                  </a:cubicBezTo>
                  <a:cubicBezTo>
                    <a:pt x="4" y="0"/>
                    <a:pt x="4" y="0"/>
                    <a:pt x="4" y="0"/>
                  </a:cubicBezTo>
                  <a:cubicBezTo>
                    <a:pt x="3" y="0"/>
                    <a:pt x="3" y="0"/>
                    <a:pt x="3" y="0"/>
                  </a:cubicBezTo>
                  <a:cubicBezTo>
                    <a:pt x="0" y="0"/>
                    <a:pt x="0" y="0"/>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12" name="PA-任意多边形 303"/>
            <p:cNvSpPr/>
            <p:nvPr>
              <p:custDataLst>
                <p:tags r:id="rId86"/>
              </p:custDataLst>
            </p:nvPr>
          </p:nvSpPr>
          <p:spPr bwMode="auto">
            <a:xfrm>
              <a:off x="2046872" y="2384112"/>
              <a:ext cx="2920" cy="2765"/>
            </a:xfrm>
            <a:custGeom>
              <a:avLst/>
              <a:gdLst/>
              <a:ahLst/>
              <a:cxnLst>
                <a:cxn ang="0">
                  <a:pos x="2" y="2"/>
                </a:cxn>
                <a:cxn ang="0">
                  <a:pos x="0" y="2"/>
                </a:cxn>
                <a:cxn ang="0">
                  <a:pos x="0" y="0"/>
                </a:cxn>
                <a:cxn ang="0">
                  <a:pos x="0" y="0"/>
                </a:cxn>
                <a:cxn ang="0">
                  <a:pos x="0" y="0"/>
                </a:cxn>
                <a:cxn ang="0">
                  <a:pos x="2" y="0"/>
                </a:cxn>
                <a:cxn ang="0">
                  <a:pos x="2" y="2"/>
                </a:cxn>
              </a:cxnLst>
              <a:rect l="0" t="0" r="r" b="b"/>
              <a:pathLst>
                <a:path w="2" h="2">
                  <a:moveTo>
                    <a:pt x="2" y="2"/>
                  </a:moveTo>
                  <a:lnTo>
                    <a:pt x="0" y="2"/>
                  </a:lnTo>
                  <a:lnTo>
                    <a:pt x="0" y="0"/>
                  </a:lnTo>
                  <a:lnTo>
                    <a:pt x="0" y="0"/>
                  </a:lnTo>
                  <a:lnTo>
                    <a:pt x="0" y="0"/>
                  </a:lnTo>
                  <a:lnTo>
                    <a:pt x="2" y="0"/>
                  </a:lnTo>
                  <a:lnTo>
                    <a:pt x="2" y="2"/>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13" name="PA-任意多边形 304"/>
            <p:cNvSpPr/>
            <p:nvPr>
              <p:custDataLst>
                <p:tags r:id="rId87"/>
              </p:custDataLst>
            </p:nvPr>
          </p:nvSpPr>
          <p:spPr bwMode="auto">
            <a:xfrm>
              <a:off x="2169503" y="2406233"/>
              <a:ext cx="2920" cy="2765"/>
            </a:xfrm>
            <a:custGeom>
              <a:avLst/>
              <a:gdLst/>
              <a:ahLst/>
              <a:cxnLst>
                <a:cxn ang="0">
                  <a:pos x="1" y="1"/>
                </a:cxn>
                <a:cxn ang="0">
                  <a:pos x="0" y="0"/>
                </a:cxn>
                <a:cxn ang="0">
                  <a:pos x="1" y="1"/>
                </a:cxn>
              </a:cxnLst>
              <a:rect l="0" t="0" r="r" b="b"/>
              <a:pathLst>
                <a:path w="1" h="1">
                  <a:moveTo>
                    <a:pt x="1" y="1"/>
                  </a:moveTo>
                  <a:cubicBezTo>
                    <a:pt x="0" y="1"/>
                    <a:pt x="1" y="1"/>
                    <a:pt x="0" y="0"/>
                  </a:cubicBezTo>
                  <a:cubicBezTo>
                    <a:pt x="1" y="1"/>
                    <a:pt x="1" y="0"/>
                    <a:pt x="1"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14" name="PA-任意多边形 305"/>
            <p:cNvSpPr/>
            <p:nvPr>
              <p:custDataLst>
                <p:tags r:id="rId88"/>
              </p:custDataLst>
            </p:nvPr>
          </p:nvSpPr>
          <p:spPr bwMode="auto">
            <a:xfrm>
              <a:off x="2160744" y="2417293"/>
              <a:ext cx="2920" cy="1383"/>
            </a:xfrm>
            <a:custGeom>
              <a:avLst/>
              <a:gdLst/>
              <a:ahLst/>
              <a:cxnLst>
                <a:cxn ang="0">
                  <a:pos x="1" y="0"/>
                </a:cxn>
                <a:cxn ang="0">
                  <a:pos x="0" y="0"/>
                </a:cxn>
                <a:cxn ang="0">
                  <a:pos x="1" y="0"/>
                </a:cxn>
              </a:cxnLst>
              <a:rect l="0" t="0" r="r" b="b"/>
              <a:pathLst>
                <a:path w="1">
                  <a:moveTo>
                    <a:pt x="1" y="0"/>
                  </a:moveTo>
                  <a:cubicBezTo>
                    <a:pt x="0" y="0"/>
                    <a:pt x="1" y="0"/>
                    <a:pt x="0" y="0"/>
                  </a:cubicBezTo>
                  <a:cubicBezTo>
                    <a:pt x="1" y="0"/>
                    <a:pt x="0" y="0"/>
                    <a:pt x="1"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15" name="PA-矩形 306"/>
            <p:cNvSpPr>
              <a:spLocks noChangeArrowheads="1"/>
            </p:cNvSpPr>
            <p:nvPr>
              <p:custDataLst>
                <p:tags r:id="rId89"/>
              </p:custDataLst>
            </p:nvPr>
          </p:nvSpPr>
          <p:spPr bwMode="auto">
            <a:xfrm>
              <a:off x="1956358" y="2486420"/>
              <a:ext cx="1461" cy="2765"/>
            </a:xfrm>
            <a:prstGeom prst="rect">
              <a:avLst/>
            </a:prstGeom>
            <a:grpFill/>
            <a:ln w="9525">
              <a:noFill/>
              <a:miter lim="800000"/>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16" name="PA-任意多边形 307"/>
            <p:cNvSpPr/>
            <p:nvPr>
              <p:custDataLst>
                <p:tags r:id="rId90"/>
              </p:custDataLst>
            </p:nvPr>
          </p:nvSpPr>
          <p:spPr bwMode="auto">
            <a:xfrm>
              <a:off x="1914021" y="2444944"/>
              <a:ext cx="2920" cy="1383"/>
            </a:xfrm>
            <a:custGeom>
              <a:avLst/>
              <a:gdLst/>
              <a:ahLst/>
              <a:cxnLst>
                <a:cxn ang="0">
                  <a:pos x="1" y="0"/>
                </a:cxn>
                <a:cxn ang="0">
                  <a:pos x="0" y="0"/>
                </a:cxn>
                <a:cxn ang="0">
                  <a:pos x="1" y="0"/>
                </a:cxn>
              </a:cxnLst>
              <a:rect l="0" t="0" r="r" b="b"/>
              <a:pathLst>
                <a:path w="1">
                  <a:moveTo>
                    <a:pt x="1" y="0"/>
                  </a:moveTo>
                  <a:cubicBezTo>
                    <a:pt x="0" y="0"/>
                    <a:pt x="1" y="0"/>
                    <a:pt x="0" y="0"/>
                  </a:cubicBezTo>
                  <a:cubicBezTo>
                    <a:pt x="1" y="0"/>
                    <a:pt x="1" y="0"/>
                    <a:pt x="1"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17" name="PA-任意多边形 308"/>
            <p:cNvSpPr/>
            <p:nvPr>
              <p:custDataLst>
                <p:tags r:id="rId91"/>
              </p:custDataLst>
            </p:nvPr>
          </p:nvSpPr>
          <p:spPr bwMode="auto">
            <a:xfrm>
              <a:off x="1911102" y="2431119"/>
              <a:ext cx="5839" cy="5530"/>
            </a:xfrm>
            <a:custGeom>
              <a:avLst/>
              <a:gdLst/>
              <a:ahLst/>
              <a:cxnLst>
                <a:cxn ang="0">
                  <a:pos x="1" y="0"/>
                </a:cxn>
                <a:cxn ang="0">
                  <a:pos x="1" y="1"/>
                </a:cxn>
                <a:cxn ang="0">
                  <a:pos x="2" y="1"/>
                </a:cxn>
                <a:cxn ang="0">
                  <a:pos x="2" y="1"/>
                </a:cxn>
                <a:cxn ang="0">
                  <a:pos x="1" y="1"/>
                </a:cxn>
                <a:cxn ang="0">
                  <a:pos x="1" y="1"/>
                </a:cxn>
                <a:cxn ang="0">
                  <a:pos x="0" y="1"/>
                </a:cxn>
                <a:cxn ang="0">
                  <a:pos x="0" y="2"/>
                </a:cxn>
                <a:cxn ang="0">
                  <a:pos x="0" y="2"/>
                </a:cxn>
                <a:cxn ang="0">
                  <a:pos x="1" y="0"/>
                </a:cxn>
              </a:cxnLst>
              <a:rect l="0" t="0" r="r" b="b"/>
              <a:pathLst>
                <a:path w="2" h="2">
                  <a:moveTo>
                    <a:pt x="1" y="0"/>
                  </a:moveTo>
                  <a:cubicBezTo>
                    <a:pt x="1" y="0"/>
                    <a:pt x="1" y="0"/>
                    <a:pt x="1" y="1"/>
                  </a:cubicBezTo>
                  <a:cubicBezTo>
                    <a:pt x="2" y="1"/>
                    <a:pt x="2" y="1"/>
                    <a:pt x="2" y="1"/>
                  </a:cubicBezTo>
                  <a:cubicBezTo>
                    <a:pt x="2" y="1"/>
                    <a:pt x="2" y="1"/>
                    <a:pt x="2" y="1"/>
                  </a:cubicBezTo>
                  <a:cubicBezTo>
                    <a:pt x="1" y="1"/>
                    <a:pt x="1" y="1"/>
                    <a:pt x="1" y="1"/>
                  </a:cubicBezTo>
                  <a:cubicBezTo>
                    <a:pt x="1" y="1"/>
                    <a:pt x="1" y="1"/>
                    <a:pt x="1" y="1"/>
                  </a:cubicBezTo>
                  <a:cubicBezTo>
                    <a:pt x="0" y="1"/>
                    <a:pt x="0" y="1"/>
                    <a:pt x="0" y="1"/>
                  </a:cubicBezTo>
                  <a:cubicBezTo>
                    <a:pt x="0" y="2"/>
                    <a:pt x="0" y="2"/>
                    <a:pt x="0" y="2"/>
                  </a:cubicBezTo>
                  <a:cubicBezTo>
                    <a:pt x="0" y="2"/>
                    <a:pt x="0" y="2"/>
                    <a:pt x="0" y="2"/>
                  </a:cubicBezTo>
                  <a:cubicBezTo>
                    <a:pt x="0" y="1"/>
                    <a:pt x="0" y="1"/>
                    <a:pt x="1"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18" name="PA-任意多边形 309"/>
            <p:cNvSpPr/>
            <p:nvPr>
              <p:custDataLst>
                <p:tags r:id="rId92"/>
              </p:custDataLst>
            </p:nvPr>
          </p:nvSpPr>
          <p:spPr bwMode="auto">
            <a:xfrm>
              <a:off x="3035223" y="2378582"/>
              <a:ext cx="1461" cy="2765"/>
            </a:xfrm>
            <a:custGeom>
              <a:avLst/>
              <a:gdLst/>
              <a:ahLst/>
              <a:cxnLst>
                <a:cxn ang="0">
                  <a:pos x="0" y="1"/>
                </a:cxn>
                <a:cxn ang="0">
                  <a:pos x="0" y="0"/>
                </a:cxn>
                <a:cxn ang="0">
                  <a:pos x="0" y="0"/>
                </a:cxn>
                <a:cxn ang="0">
                  <a:pos x="0" y="1"/>
                </a:cxn>
                <a:cxn ang="0">
                  <a:pos x="0" y="1"/>
                </a:cxn>
                <a:cxn ang="0">
                  <a:pos x="0" y="1"/>
                </a:cxn>
              </a:cxnLst>
              <a:rect l="0" t="0" r="r" b="b"/>
              <a:pathLst>
                <a:path h="1">
                  <a:moveTo>
                    <a:pt x="0" y="1"/>
                  </a:moveTo>
                  <a:cubicBezTo>
                    <a:pt x="0" y="0"/>
                    <a:pt x="0" y="0"/>
                    <a:pt x="0" y="0"/>
                  </a:cubicBezTo>
                  <a:cubicBezTo>
                    <a:pt x="0" y="0"/>
                    <a:pt x="0" y="0"/>
                    <a:pt x="0" y="0"/>
                  </a:cubicBezTo>
                  <a:cubicBezTo>
                    <a:pt x="0" y="1"/>
                    <a:pt x="0" y="1"/>
                    <a:pt x="0" y="1"/>
                  </a:cubicBezTo>
                  <a:cubicBezTo>
                    <a:pt x="0" y="1"/>
                    <a:pt x="0" y="1"/>
                    <a:pt x="0" y="1"/>
                  </a:cubicBezTo>
                  <a:cubicBezTo>
                    <a:pt x="0" y="1"/>
                    <a:pt x="0" y="1"/>
                    <a:pt x="0"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19" name="PA-任意多边形 310"/>
            <p:cNvSpPr/>
            <p:nvPr>
              <p:custDataLst>
                <p:tags r:id="rId93"/>
              </p:custDataLst>
            </p:nvPr>
          </p:nvSpPr>
          <p:spPr bwMode="auto">
            <a:xfrm>
              <a:off x="4194382" y="2420058"/>
              <a:ext cx="2920" cy="1383"/>
            </a:xfrm>
            <a:custGeom>
              <a:avLst/>
              <a:gdLst/>
              <a:ahLst/>
              <a:cxnLst>
                <a:cxn ang="0">
                  <a:pos x="1" y="0"/>
                </a:cxn>
                <a:cxn ang="0">
                  <a:pos x="1" y="0"/>
                </a:cxn>
                <a:cxn ang="0">
                  <a:pos x="0" y="0"/>
                </a:cxn>
                <a:cxn ang="0">
                  <a:pos x="1" y="0"/>
                </a:cxn>
              </a:cxnLst>
              <a:rect l="0" t="0" r="r" b="b"/>
              <a:pathLst>
                <a:path w="1">
                  <a:moveTo>
                    <a:pt x="1" y="0"/>
                  </a:moveTo>
                  <a:cubicBezTo>
                    <a:pt x="1" y="0"/>
                    <a:pt x="1" y="0"/>
                    <a:pt x="1" y="0"/>
                  </a:cubicBezTo>
                  <a:cubicBezTo>
                    <a:pt x="0" y="0"/>
                    <a:pt x="0" y="0"/>
                    <a:pt x="0" y="0"/>
                  </a:cubicBezTo>
                  <a:cubicBezTo>
                    <a:pt x="0" y="0"/>
                    <a:pt x="0" y="0"/>
                    <a:pt x="1"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20" name="PA-任意多边形 311"/>
            <p:cNvSpPr/>
            <p:nvPr>
              <p:custDataLst>
                <p:tags r:id="rId94"/>
              </p:custDataLst>
            </p:nvPr>
          </p:nvSpPr>
          <p:spPr bwMode="auto">
            <a:xfrm>
              <a:off x="4130146" y="2422823"/>
              <a:ext cx="2920" cy="1383"/>
            </a:xfrm>
            <a:custGeom>
              <a:avLst/>
              <a:gdLst/>
              <a:ahLst/>
              <a:cxnLst>
                <a:cxn ang="0">
                  <a:pos x="1" y="0"/>
                </a:cxn>
                <a:cxn ang="0">
                  <a:pos x="1" y="0"/>
                </a:cxn>
                <a:cxn ang="0">
                  <a:pos x="1" y="0"/>
                </a:cxn>
                <a:cxn ang="0">
                  <a:pos x="1" y="0"/>
                </a:cxn>
                <a:cxn ang="0">
                  <a:pos x="0" y="0"/>
                </a:cxn>
                <a:cxn ang="0">
                  <a:pos x="1" y="0"/>
                </a:cxn>
              </a:cxnLst>
              <a:rect l="0" t="0" r="r" b="b"/>
              <a:pathLst>
                <a:path w="1">
                  <a:moveTo>
                    <a:pt x="1" y="0"/>
                  </a:moveTo>
                  <a:cubicBezTo>
                    <a:pt x="1" y="0"/>
                    <a:pt x="1" y="0"/>
                    <a:pt x="1" y="0"/>
                  </a:cubicBezTo>
                  <a:cubicBezTo>
                    <a:pt x="1" y="0"/>
                    <a:pt x="1" y="0"/>
                    <a:pt x="1" y="0"/>
                  </a:cubicBezTo>
                  <a:cubicBezTo>
                    <a:pt x="1" y="0"/>
                    <a:pt x="1" y="0"/>
                    <a:pt x="1" y="0"/>
                  </a:cubicBezTo>
                  <a:cubicBezTo>
                    <a:pt x="0" y="0"/>
                    <a:pt x="0" y="0"/>
                    <a:pt x="0" y="0"/>
                  </a:cubicBezTo>
                  <a:cubicBezTo>
                    <a:pt x="0" y="0"/>
                    <a:pt x="0" y="0"/>
                    <a:pt x="1"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21" name="PA-任意多边形 312"/>
            <p:cNvSpPr/>
            <p:nvPr>
              <p:custDataLst>
                <p:tags r:id="rId95"/>
              </p:custDataLst>
            </p:nvPr>
          </p:nvSpPr>
          <p:spPr bwMode="auto">
            <a:xfrm>
              <a:off x="3664440" y="2428354"/>
              <a:ext cx="2920" cy="5530"/>
            </a:xfrm>
            <a:custGeom>
              <a:avLst/>
              <a:gdLst/>
              <a:ahLst/>
              <a:cxnLst>
                <a:cxn ang="0">
                  <a:pos x="1" y="2"/>
                </a:cxn>
                <a:cxn ang="0">
                  <a:pos x="1" y="1"/>
                </a:cxn>
                <a:cxn ang="0">
                  <a:pos x="1" y="0"/>
                </a:cxn>
                <a:cxn ang="0">
                  <a:pos x="0" y="0"/>
                </a:cxn>
                <a:cxn ang="0">
                  <a:pos x="0" y="2"/>
                </a:cxn>
                <a:cxn ang="0">
                  <a:pos x="1" y="2"/>
                </a:cxn>
              </a:cxnLst>
              <a:rect l="0" t="0" r="r" b="b"/>
              <a:pathLst>
                <a:path w="1" h="2">
                  <a:moveTo>
                    <a:pt x="1" y="2"/>
                  </a:moveTo>
                  <a:cubicBezTo>
                    <a:pt x="1" y="1"/>
                    <a:pt x="1" y="1"/>
                    <a:pt x="1" y="1"/>
                  </a:cubicBezTo>
                  <a:cubicBezTo>
                    <a:pt x="1" y="0"/>
                    <a:pt x="1" y="0"/>
                    <a:pt x="1" y="0"/>
                  </a:cubicBezTo>
                  <a:cubicBezTo>
                    <a:pt x="0" y="0"/>
                    <a:pt x="0" y="0"/>
                    <a:pt x="0" y="0"/>
                  </a:cubicBezTo>
                  <a:cubicBezTo>
                    <a:pt x="0" y="1"/>
                    <a:pt x="0" y="1"/>
                    <a:pt x="0" y="2"/>
                  </a:cubicBezTo>
                  <a:lnTo>
                    <a:pt x="1" y="2"/>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22" name="PA-任意多边形 313"/>
            <p:cNvSpPr/>
            <p:nvPr>
              <p:custDataLst>
                <p:tags r:id="rId96"/>
              </p:custDataLst>
            </p:nvPr>
          </p:nvSpPr>
          <p:spPr bwMode="auto">
            <a:xfrm>
              <a:off x="4138905" y="2436649"/>
              <a:ext cx="1461" cy="2765"/>
            </a:xfrm>
            <a:custGeom>
              <a:avLst/>
              <a:gdLst/>
              <a:ahLst/>
              <a:cxnLst>
                <a:cxn ang="0">
                  <a:pos x="0" y="1"/>
                </a:cxn>
                <a:cxn ang="0">
                  <a:pos x="0" y="1"/>
                </a:cxn>
                <a:cxn ang="0">
                  <a:pos x="0" y="0"/>
                </a:cxn>
                <a:cxn ang="0">
                  <a:pos x="0" y="1"/>
                </a:cxn>
              </a:cxnLst>
              <a:rect l="0" t="0" r="r" b="b"/>
              <a:pathLst>
                <a:path h="1">
                  <a:moveTo>
                    <a:pt x="0" y="1"/>
                  </a:moveTo>
                  <a:cubicBezTo>
                    <a:pt x="0" y="1"/>
                    <a:pt x="0" y="1"/>
                    <a:pt x="0" y="1"/>
                  </a:cubicBezTo>
                  <a:cubicBezTo>
                    <a:pt x="0" y="0"/>
                    <a:pt x="0" y="0"/>
                    <a:pt x="0" y="0"/>
                  </a:cubicBezTo>
                  <a:lnTo>
                    <a:pt x="0"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23" name="PA-任意多边形 314"/>
            <p:cNvSpPr/>
            <p:nvPr>
              <p:custDataLst>
                <p:tags r:id="rId97"/>
              </p:custDataLst>
            </p:nvPr>
          </p:nvSpPr>
          <p:spPr bwMode="auto">
            <a:xfrm>
              <a:off x="3571005" y="2511306"/>
              <a:ext cx="2920" cy="2765"/>
            </a:xfrm>
            <a:custGeom>
              <a:avLst/>
              <a:gdLst/>
              <a:ahLst/>
              <a:cxnLst>
                <a:cxn ang="0">
                  <a:pos x="0" y="0"/>
                </a:cxn>
                <a:cxn ang="0">
                  <a:pos x="1" y="1"/>
                </a:cxn>
                <a:cxn ang="0">
                  <a:pos x="0" y="0"/>
                </a:cxn>
              </a:cxnLst>
              <a:rect l="0" t="0" r="r" b="b"/>
              <a:pathLst>
                <a:path w="1" h="1">
                  <a:moveTo>
                    <a:pt x="0" y="0"/>
                  </a:moveTo>
                  <a:cubicBezTo>
                    <a:pt x="1" y="1"/>
                    <a:pt x="0" y="0"/>
                    <a:pt x="1" y="1"/>
                  </a:cubicBezTo>
                  <a:cubicBezTo>
                    <a:pt x="0" y="1"/>
                    <a:pt x="0" y="1"/>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24" name="PA-任意多边形 315"/>
            <p:cNvSpPr/>
            <p:nvPr>
              <p:custDataLst>
                <p:tags r:id="rId98"/>
              </p:custDataLst>
            </p:nvPr>
          </p:nvSpPr>
          <p:spPr bwMode="auto">
            <a:xfrm>
              <a:off x="2011835" y="2469829"/>
              <a:ext cx="5839" cy="5530"/>
            </a:xfrm>
            <a:custGeom>
              <a:avLst/>
              <a:gdLst/>
              <a:ahLst/>
              <a:cxnLst>
                <a:cxn ang="0">
                  <a:pos x="2" y="1"/>
                </a:cxn>
                <a:cxn ang="0">
                  <a:pos x="2" y="1"/>
                </a:cxn>
                <a:cxn ang="0">
                  <a:pos x="2" y="0"/>
                </a:cxn>
                <a:cxn ang="0">
                  <a:pos x="0" y="2"/>
                </a:cxn>
                <a:cxn ang="0">
                  <a:pos x="2" y="1"/>
                </a:cxn>
              </a:cxnLst>
              <a:rect l="0" t="0" r="r" b="b"/>
              <a:pathLst>
                <a:path w="2" h="2">
                  <a:moveTo>
                    <a:pt x="2" y="1"/>
                  </a:moveTo>
                  <a:cubicBezTo>
                    <a:pt x="2" y="1"/>
                    <a:pt x="2" y="1"/>
                    <a:pt x="2" y="1"/>
                  </a:cubicBezTo>
                  <a:cubicBezTo>
                    <a:pt x="2" y="0"/>
                    <a:pt x="2" y="1"/>
                    <a:pt x="2" y="0"/>
                  </a:cubicBezTo>
                  <a:cubicBezTo>
                    <a:pt x="1" y="0"/>
                    <a:pt x="0" y="1"/>
                    <a:pt x="0" y="2"/>
                  </a:cubicBezTo>
                  <a:cubicBezTo>
                    <a:pt x="1" y="2"/>
                    <a:pt x="1" y="2"/>
                    <a:pt x="2"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25" name="PA-矩形 316"/>
            <p:cNvSpPr>
              <a:spLocks noChangeArrowheads="1"/>
            </p:cNvSpPr>
            <p:nvPr>
              <p:custDataLst>
                <p:tags r:id="rId99"/>
              </p:custDataLst>
            </p:nvPr>
          </p:nvSpPr>
          <p:spPr bwMode="auto">
            <a:xfrm>
              <a:off x="1502330" y="2538957"/>
              <a:ext cx="1461" cy="2765"/>
            </a:xfrm>
            <a:prstGeom prst="rect">
              <a:avLst/>
            </a:prstGeom>
            <a:grpFill/>
            <a:ln w="9525">
              <a:noFill/>
              <a:miter lim="800000"/>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26" name="PA-任意多边形 317"/>
            <p:cNvSpPr/>
            <p:nvPr>
              <p:custDataLst>
                <p:tags r:id="rId100"/>
              </p:custDataLst>
            </p:nvPr>
          </p:nvSpPr>
          <p:spPr bwMode="auto">
            <a:xfrm>
              <a:off x="5093680" y="3520560"/>
              <a:ext cx="2920" cy="2765"/>
            </a:xfrm>
            <a:custGeom>
              <a:avLst/>
              <a:gdLst/>
              <a:ahLst/>
              <a:cxnLst>
                <a:cxn ang="0">
                  <a:pos x="1" y="0"/>
                </a:cxn>
                <a:cxn ang="0">
                  <a:pos x="1" y="1"/>
                </a:cxn>
                <a:cxn ang="0">
                  <a:pos x="0" y="1"/>
                </a:cxn>
                <a:cxn ang="0">
                  <a:pos x="0" y="0"/>
                </a:cxn>
                <a:cxn ang="0">
                  <a:pos x="1" y="0"/>
                </a:cxn>
              </a:cxnLst>
              <a:rect l="0" t="0" r="r" b="b"/>
              <a:pathLst>
                <a:path w="1" h="1">
                  <a:moveTo>
                    <a:pt x="1" y="0"/>
                  </a:moveTo>
                  <a:cubicBezTo>
                    <a:pt x="1" y="1"/>
                    <a:pt x="1" y="1"/>
                    <a:pt x="1" y="1"/>
                  </a:cubicBezTo>
                  <a:cubicBezTo>
                    <a:pt x="0" y="1"/>
                    <a:pt x="0" y="1"/>
                    <a:pt x="0" y="1"/>
                  </a:cubicBezTo>
                  <a:cubicBezTo>
                    <a:pt x="0" y="0"/>
                    <a:pt x="0" y="0"/>
                    <a:pt x="0" y="0"/>
                  </a:cubicBezTo>
                  <a:lnTo>
                    <a:pt x="1" y="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27" name="PA-任意多边形 318"/>
            <p:cNvSpPr/>
            <p:nvPr>
              <p:custDataLst>
                <p:tags r:id="rId101"/>
              </p:custDataLst>
            </p:nvPr>
          </p:nvSpPr>
          <p:spPr bwMode="auto">
            <a:xfrm>
              <a:off x="4991487" y="2635735"/>
              <a:ext cx="2920" cy="2765"/>
            </a:xfrm>
            <a:custGeom>
              <a:avLst/>
              <a:gdLst/>
              <a:ahLst/>
              <a:cxnLst>
                <a:cxn ang="0">
                  <a:pos x="0" y="0"/>
                </a:cxn>
                <a:cxn ang="0">
                  <a:pos x="1" y="0"/>
                </a:cxn>
                <a:cxn ang="0">
                  <a:pos x="0" y="0"/>
                </a:cxn>
                <a:cxn ang="0">
                  <a:pos x="0" y="1"/>
                </a:cxn>
                <a:cxn ang="0">
                  <a:pos x="0" y="1"/>
                </a:cxn>
                <a:cxn ang="0">
                  <a:pos x="0" y="0"/>
                </a:cxn>
              </a:cxnLst>
              <a:rect l="0" t="0" r="r" b="b"/>
              <a:pathLst>
                <a:path w="1" h="1">
                  <a:moveTo>
                    <a:pt x="0" y="0"/>
                  </a:moveTo>
                  <a:cubicBezTo>
                    <a:pt x="1" y="0"/>
                    <a:pt x="1" y="0"/>
                    <a:pt x="1" y="0"/>
                  </a:cubicBezTo>
                  <a:cubicBezTo>
                    <a:pt x="1" y="0"/>
                    <a:pt x="0" y="0"/>
                    <a:pt x="0" y="0"/>
                  </a:cubicBezTo>
                  <a:cubicBezTo>
                    <a:pt x="0" y="1"/>
                    <a:pt x="0" y="1"/>
                    <a:pt x="0" y="1"/>
                  </a:cubicBezTo>
                  <a:cubicBezTo>
                    <a:pt x="0" y="1"/>
                    <a:pt x="0" y="1"/>
                    <a:pt x="0" y="1"/>
                  </a:cubicBezTo>
                  <a:cubicBezTo>
                    <a:pt x="0" y="0"/>
                    <a:pt x="0" y="0"/>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28" name="PA-任意多边形 319"/>
            <p:cNvSpPr/>
            <p:nvPr>
              <p:custDataLst>
                <p:tags r:id="rId102"/>
              </p:custDataLst>
            </p:nvPr>
          </p:nvSpPr>
          <p:spPr bwMode="auto">
            <a:xfrm>
              <a:off x="4861556" y="2677210"/>
              <a:ext cx="5839" cy="2765"/>
            </a:xfrm>
            <a:custGeom>
              <a:avLst/>
              <a:gdLst/>
              <a:ahLst/>
              <a:cxnLst>
                <a:cxn ang="0">
                  <a:pos x="0" y="1"/>
                </a:cxn>
                <a:cxn ang="0">
                  <a:pos x="1" y="0"/>
                </a:cxn>
                <a:cxn ang="0">
                  <a:pos x="1" y="0"/>
                </a:cxn>
                <a:cxn ang="0">
                  <a:pos x="1" y="0"/>
                </a:cxn>
                <a:cxn ang="0">
                  <a:pos x="2" y="1"/>
                </a:cxn>
                <a:cxn ang="0">
                  <a:pos x="0" y="1"/>
                </a:cxn>
              </a:cxnLst>
              <a:rect l="0" t="0" r="r" b="b"/>
              <a:pathLst>
                <a:path w="2" h="1">
                  <a:moveTo>
                    <a:pt x="0" y="1"/>
                  </a:moveTo>
                  <a:cubicBezTo>
                    <a:pt x="1" y="0"/>
                    <a:pt x="0" y="1"/>
                    <a:pt x="1" y="0"/>
                  </a:cubicBezTo>
                  <a:cubicBezTo>
                    <a:pt x="1" y="0"/>
                    <a:pt x="1" y="0"/>
                    <a:pt x="1" y="0"/>
                  </a:cubicBezTo>
                  <a:cubicBezTo>
                    <a:pt x="1" y="0"/>
                    <a:pt x="1" y="0"/>
                    <a:pt x="1" y="0"/>
                  </a:cubicBezTo>
                  <a:cubicBezTo>
                    <a:pt x="1" y="0"/>
                    <a:pt x="2" y="1"/>
                    <a:pt x="2" y="1"/>
                  </a:cubicBezTo>
                  <a:lnTo>
                    <a:pt x="0"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29" name="PA-任意多边形 320"/>
            <p:cNvSpPr/>
            <p:nvPr>
              <p:custDataLst>
                <p:tags r:id="rId103"/>
              </p:custDataLst>
            </p:nvPr>
          </p:nvSpPr>
          <p:spPr bwMode="auto">
            <a:xfrm>
              <a:off x="4876155" y="2668915"/>
              <a:ext cx="2920" cy="1383"/>
            </a:xfrm>
            <a:custGeom>
              <a:avLst/>
              <a:gdLst/>
              <a:ahLst/>
              <a:cxnLst>
                <a:cxn ang="0">
                  <a:pos x="0" y="0"/>
                </a:cxn>
                <a:cxn ang="0">
                  <a:pos x="1" y="0"/>
                </a:cxn>
                <a:cxn ang="0">
                  <a:pos x="0" y="0"/>
                </a:cxn>
              </a:cxnLst>
              <a:rect l="0" t="0" r="r" b="b"/>
              <a:pathLst>
                <a:path w="1">
                  <a:moveTo>
                    <a:pt x="0" y="0"/>
                  </a:moveTo>
                  <a:cubicBezTo>
                    <a:pt x="1" y="0"/>
                    <a:pt x="0" y="0"/>
                    <a:pt x="1" y="0"/>
                  </a:cubicBezTo>
                  <a:cubicBezTo>
                    <a:pt x="0" y="0"/>
                    <a:pt x="0" y="0"/>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30" name="PA-任意多边形 321"/>
            <p:cNvSpPr/>
            <p:nvPr>
              <p:custDataLst>
                <p:tags r:id="rId104"/>
              </p:custDataLst>
            </p:nvPr>
          </p:nvSpPr>
          <p:spPr bwMode="auto">
            <a:xfrm>
              <a:off x="3442535" y="2915008"/>
              <a:ext cx="2920" cy="2765"/>
            </a:xfrm>
            <a:custGeom>
              <a:avLst/>
              <a:gdLst/>
              <a:ahLst/>
              <a:cxnLst>
                <a:cxn ang="0">
                  <a:pos x="0" y="0"/>
                </a:cxn>
                <a:cxn ang="0">
                  <a:pos x="1" y="1"/>
                </a:cxn>
                <a:cxn ang="0">
                  <a:pos x="0" y="0"/>
                </a:cxn>
              </a:cxnLst>
              <a:rect l="0" t="0" r="r" b="b"/>
              <a:pathLst>
                <a:path w="1" h="1">
                  <a:moveTo>
                    <a:pt x="0" y="0"/>
                  </a:moveTo>
                  <a:cubicBezTo>
                    <a:pt x="1" y="0"/>
                    <a:pt x="1" y="0"/>
                    <a:pt x="1" y="1"/>
                  </a:cubicBezTo>
                  <a:cubicBezTo>
                    <a:pt x="0" y="0"/>
                    <a:pt x="1" y="1"/>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31" name="PA-矩形 322"/>
            <p:cNvSpPr>
              <a:spLocks noChangeArrowheads="1"/>
            </p:cNvSpPr>
            <p:nvPr>
              <p:custDataLst>
                <p:tags r:id="rId105"/>
              </p:custDataLst>
            </p:nvPr>
          </p:nvSpPr>
          <p:spPr bwMode="auto">
            <a:xfrm>
              <a:off x="3541807" y="2834820"/>
              <a:ext cx="2920" cy="2765"/>
            </a:xfrm>
            <a:prstGeom prst="rect">
              <a:avLst/>
            </a:prstGeom>
            <a:grpFill/>
            <a:ln w="9525">
              <a:noFill/>
              <a:miter lim="800000"/>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32" name="PA-任意多边形 323"/>
            <p:cNvSpPr/>
            <p:nvPr>
              <p:custDataLst>
                <p:tags r:id="rId106"/>
              </p:custDataLst>
            </p:nvPr>
          </p:nvSpPr>
          <p:spPr bwMode="auto">
            <a:xfrm>
              <a:off x="3565167" y="2807169"/>
              <a:ext cx="2920" cy="1383"/>
            </a:xfrm>
            <a:custGeom>
              <a:avLst/>
              <a:gdLst/>
              <a:ahLst/>
              <a:cxnLst>
                <a:cxn ang="0">
                  <a:pos x="0" y="0"/>
                </a:cxn>
                <a:cxn ang="0">
                  <a:pos x="1" y="0"/>
                </a:cxn>
                <a:cxn ang="0">
                  <a:pos x="0" y="0"/>
                </a:cxn>
              </a:cxnLst>
              <a:rect l="0" t="0" r="r" b="b"/>
              <a:pathLst>
                <a:path w="1">
                  <a:moveTo>
                    <a:pt x="0" y="0"/>
                  </a:moveTo>
                  <a:cubicBezTo>
                    <a:pt x="1" y="0"/>
                    <a:pt x="1" y="0"/>
                    <a:pt x="1" y="0"/>
                  </a:cubicBezTo>
                  <a:cubicBezTo>
                    <a:pt x="0" y="0"/>
                    <a:pt x="1" y="0"/>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33" name="PA-任意多边形 324"/>
            <p:cNvSpPr/>
            <p:nvPr>
              <p:custDataLst>
                <p:tags r:id="rId107"/>
              </p:custDataLst>
            </p:nvPr>
          </p:nvSpPr>
          <p:spPr bwMode="auto">
            <a:xfrm>
              <a:off x="3576846" y="2989664"/>
              <a:ext cx="2920" cy="2765"/>
            </a:xfrm>
            <a:custGeom>
              <a:avLst/>
              <a:gdLst/>
              <a:ahLst/>
              <a:cxnLst>
                <a:cxn ang="0">
                  <a:pos x="1" y="0"/>
                </a:cxn>
                <a:cxn ang="0">
                  <a:pos x="0" y="1"/>
                </a:cxn>
                <a:cxn ang="0">
                  <a:pos x="0" y="0"/>
                </a:cxn>
                <a:cxn ang="0">
                  <a:pos x="1" y="0"/>
                </a:cxn>
              </a:cxnLst>
              <a:rect l="0" t="0" r="r" b="b"/>
              <a:pathLst>
                <a:path w="1" h="1">
                  <a:moveTo>
                    <a:pt x="1" y="0"/>
                  </a:moveTo>
                  <a:cubicBezTo>
                    <a:pt x="0" y="0"/>
                    <a:pt x="0" y="1"/>
                    <a:pt x="0" y="1"/>
                  </a:cubicBezTo>
                  <a:cubicBezTo>
                    <a:pt x="0" y="0"/>
                    <a:pt x="0" y="0"/>
                    <a:pt x="0" y="0"/>
                  </a:cubicBezTo>
                  <a:cubicBezTo>
                    <a:pt x="1" y="0"/>
                    <a:pt x="1" y="0"/>
                    <a:pt x="1"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34" name="PA-任意多边形 325"/>
            <p:cNvSpPr/>
            <p:nvPr>
              <p:custDataLst>
                <p:tags r:id="rId108"/>
              </p:custDataLst>
            </p:nvPr>
          </p:nvSpPr>
          <p:spPr bwMode="auto">
            <a:xfrm>
              <a:off x="3460053" y="3130684"/>
              <a:ext cx="2920" cy="1383"/>
            </a:xfrm>
            <a:custGeom>
              <a:avLst/>
              <a:gdLst/>
              <a:ahLst/>
              <a:cxnLst>
                <a:cxn ang="0">
                  <a:pos x="0" y="0"/>
                </a:cxn>
                <a:cxn ang="0">
                  <a:pos x="1" y="0"/>
                </a:cxn>
                <a:cxn ang="0">
                  <a:pos x="0" y="0"/>
                </a:cxn>
              </a:cxnLst>
              <a:rect l="0" t="0" r="r" b="b"/>
              <a:pathLst>
                <a:path w="1">
                  <a:moveTo>
                    <a:pt x="0" y="0"/>
                  </a:moveTo>
                  <a:cubicBezTo>
                    <a:pt x="1" y="0"/>
                    <a:pt x="1" y="0"/>
                    <a:pt x="1" y="0"/>
                  </a:cubicBezTo>
                  <a:cubicBezTo>
                    <a:pt x="0" y="0"/>
                    <a:pt x="1" y="0"/>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35" name="PA-任意多边形 326"/>
            <p:cNvSpPr/>
            <p:nvPr>
              <p:custDataLst>
                <p:tags r:id="rId109"/>
              </p:custDataLst>
            </p:nvPr>
          </p:nvSpPr>
          <p:spPr bwMode="auto">
            <a:xfrm>
              <a:off x="3746193" y="3028376"/>
              <a:ext cx="2920" cy="2765"/>
            </a:xfrm>
            <a:custGeom>
              <a:avLst/>
              <a:gdLst/>
              <a:ahLst/>
              <a:cxnLst>
                <a:cxn ang="0">
                  <a:pos x="2" y="2"/>
                </a:cxn>
                <a:cxn ang="0">
                  <a:pos x="0" y="2"/>
                </a:cxn>
                <a:cxn ang="0">
                  <a:pos x="0" y="0"/>
                </a:cxn>
                <a:cxn ang="0">
                  <a:pos x="0" y="0"/>
                </a:cxn>
                <a:cxn ang="0">
                  <a:pos x="0" y="0"/>
                </a:cxn>
                <a:cxn ang="0">
                  <a:pos x="2" y="0"/>
                </a:cxn>
                <a:cxn ang="0">
                  <a:pos x="2" y="2"/>
                </a:cxn>
              </a:cxnLst>
              <a:rect l="0" t="0" r="r" b="b"/>
              <a:pathLst>
                <a:path w="2" h="2">
                  <a:moveTo>
                    <a:pt x="2" y="2"/>
                  </a:moveTo>
                  <a:lnTo>
                    <a:pt x="0" y="2"/>
                  </a:lnTo>
                  <a:lnTo>
                    <a:pt x="0" y="0"/>
                  </a:lnTo>
                  <a:lnTo>
                    <a:pt x="0" y="0"/>
                  </a:lnTo>
                  <a:lnTo>
                    <a:pt x="0" y="0"/>
                  </a:lnTo>
                  <a:lnTo>
                    <a:pt x="2" y="0"/>
                  </a:lnTo>
                  <a:lnTo>
                    <a:pt x="2" y="2"/>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36" name="PA-矩形 327"/>
            <p:cNvSpPr>
              <a:spLocks noChangeArrowheads="1"/>
            </p:cNvSpPr>
            <p:nvPr>
              <p:custDataLst>
                <p:tags r:id="rId110"/>
              </p:custDataLst>
            </p:nvPr>
          </p:nvSpPr>
          <p:spPr bwMode="auto">
            <a:xfrm>
              <a:off x="3811889" y="3614573"/>
              <a:ext cx="2920" cy="5530"/>
            </a:xfrm>
            <a:prstGeom prst="rect">
              <a:avLst/>
            </a:prstGeom>
            <a:grpFill/>
            <a:ln w="9525">
              <a:noFill/>
              <a:miter lim="800000"/>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37" name="PA-任意多边形 328"/>
            <p:cNvSpPr/>
            <p:nvPr>
              <p:custDataLst>
                <p:tags r:id="rId111"/>
              </p:custDataLst>
            </p:nvPr>
          </p:nvSpPr>
          <p:spPr bwMode="auto">
            <a:xfrm>
              <a:off x="3811889" y="3949147"/>
              <a:ext cx="1461" cy="2765"/>
            </a:xfrm>
            <a:custGeom>
              <a:avLst/>
              <a:gdLst/>
              <a:ahLst/>
              <a:cxnLst>
                <a:cxn ang="0">
                  <a:pos x="0" y="0"/>
                </a:cxn>
                <a:cxn ang="0">
                  <a:pos x="0" y="0"/>
                </a:cxn>
                <a:cxn ang="0">
                  <a:pos x="0" y="2"/>
                </a:cxn>
                <a:cxn ang="0">
                  <a:pos x="0" y="2"/>
                </a:cxn>
                <a:cxn ang="0">
                  <a:pos x="0" y="2"/>
                </a:cxn>
                <a:cxn ang="0">
                  <a:pos x="0" y="2"/>
                </a:cxn>
                <a:cxn ang="0">
                  <a:pos x="0" y="0"/>
                </a:cxn>
              </a:cxnLst>
              <a:rect l="0" t="0" r="r" b="b"/>
              <a:pathLst>
                <a:path h="2">
                  <a:moveTo>
                    <a:pt x="0" y="0"/>
                  </a:moveTo>
                  <a:lnTo>
                    <a:pt x="0" y="0"/>
                  </a:lnTo>
                  <a:lnTo>
                    <a:pt x="0" y="2"/>
                  </a:lnTo>
                  <a:lnTo>
                    <a:pt x="0" y="2"/>
                  </a:lnTo>
                  <a:lnTo>
                    <a:pt x="0" y="2"/>
                  </a:lnTo>
                  <a:lnTo>
                    <a:pt x="0" y="2"/>
                  </a:lnTo>
                  <a:lnTo>
                    <a:pt x="0" y="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42" name="PA-任意多边形 329"/>
            <p:cNvSpPr/>
            <p:nvPr>
              <p:custDataLst>
                <p:tags r:id="rId112"/>
              </p:custDataLst>
            </p:nvPr>
          </p:nvSpPr>
          <p:spPr bwMode="auto">
            <a:xfrm>
              <a:off x="3535969" y="4507692"/>
              <a:ext cx="2920" cy="2765"/>
            </a:xfrm>
            <a:custGeom>
              <a:avLst/>
              <a:gdLst/>
              <a:ahLst/>
              <a:cxnLst>
                <a:cxn ang="0">
                  <a:pos x="1" y="1"/>
                </a:cxn>
                <a:cxn ang="0">
                  <a:pos x="0" y="1"/>
                </a:cxn>
                <a:cxn ang="0">
                  <a:pos x="1" y="0"/>
                </a:cxn>
                <a:cxn ang="0">
                  <a:pos x="0" y="0"/>
                </a:cxn>
                <a:cxn ang="0">
                  <a:pos x="1" y="0"/>
                </a:cxn>
                <a:cxn ang="0">
                  <a:pos x="1" y="1"/>
                </a:cxn>
              </a:cxnLst>
              <a:rect l="0" t="0" r="r" b="b"/>
              <a:pathLst>
                <a:path w="1" h="1">
                  <a:moveTo>
                    <a:pt x="1" y="1"/>
                  </a:moveTo>
                  <a:cubicBezTo>
                    <a:pt x="0" y="1"/>
                    <a:pt x="0" y="1"/>
                    <a:pt x="0" y="1"/>
                  </a:cubicBezTo>
                  <a:cubicBezTo>
                    <a:pt x="0" y="1"/>
                    <a:pt x="1" y="0"/>
                    <a:pt x="1" y="0"/>
                  </a:cubicBezTo>
                  <a:cubicBezTo>
                    <a:pt x="0" y="0"/>
                    <a:pt x="0" y="0"/>
                    <a:pt x="0" y="0"/>
                  </a:cubicBezTo>
                  <a:cubicBezTo>
                    <a:pt x="1" y="0"/>
                    <a:pt x="1" y="0"/>
                    <a:pt x="1" y="0"/>
                  </a:cubicBezTo>
                  <a:lnTo>
                    <a:pt x="1"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43" name="PA-任意多边形 330"/>
            <p:cNvSpPr/>
            <p:nvPr>
              <p:custDataLst>
                <p:tags r:id="rId113"/>
              </p:custDataLst>
            </p:nvPr>
          </p:nvSpPr>
          <p:spPr bwMode="auto">
            <a:xfrm>
              <a:off x="2239580" y="2514071"/>
              <a:ext cx="5839" cy="2765"/>
            </a:xfrm>
            <a:custGeom>
              <a:avLst/>
              <a:gdLst/>
              <a:ahLst/>
              <a:cxnLst>
                <a:cxn ang="0">
                  <a:pos x="2" y="1"/>
                </a:cxn>
                <a:cxn ang="0">
                  <a:pos x="0" y="0"/>
                </a:cxn>
                <a:cxn ang="0">
                  <a:pos x="2" y="1"/>
                </a:cxn>
              </a:cxnLst>
              <a:rect l="0" t="0" r="r" b="b"/>
              <a:pathLst>
                <a:path w="2" h="1">
                  <a:moveTo>
                    <a:pt x="2" y="1"/>
                  </a:moveTo>
                  <a:cubicBezTo>
                    <a:pt x="1" y="0"/>
                    <a:pt x="1" y="0"/>
                    <a:pt x="0" y="0"/>
                  </a:cubicBezTo>
                  <a:cubicBezTo>
                    <a:pt x="1" y="1"/>
                    <a:pt x="1" y="1"/>
                    <a:pt x="2"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44" name="PA-任意多边形 331"/>
            <p:cNvSpPr/>
            <p:nvPr>
              <p:custDataLst>
                <p:tags r:id="rId114"/>
              </p:custDataLst>
            </p:nvPr>
          </p:nvSpPr>
          <p:spPr bwMode="auto">
            <a:xfrm>
              <a:off x="3535969" y="2519601"/>
              <a:ext cx="2920" cy="1383"/>
            </a:xfrm>
            <a:custGeom>
              <a:avLst/>
              <a:gdLst/>
              <a:ahLst/>
              <a:cxnLst>
                <a:cxn ang="0">
                  <a:pos x="1" y="0"/>
                </a:cxn>
                <a:cxn ang="0">
                  <a:pos x="0" y="0"/>
                </a:cxn>
                <a:cxn ang="0">
                  <a:pos x="1" y="0"/>
                </a:cxn>
              </a:cxnLst>
              <a:rect l="0" t="0" r="r" b="b"/>
              <a:pathLst>
                <a:path w="1">
                  <a:moveTo>
                    <a:pt x="1" y="0"/>
                  </a:moveTo>
                  <a:cubicBezTo>
                    <a:pt x="0" y="0"/>
                    <a:pt x="0" y="0"/>
                    <a:pt x="0" y="0"/>
                  </a:cubicBezTo>
                  <a:cubicBezTo>
                    <a:pt x="0" y="0"/>
                    <a:pt x="0" y="0"/>
                    <a:pt x="1"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45" name="PA-任意多边形 332"/>
            <p:cNvSpPr/>
            <p:nvPr>
              <p:custDataLst>
                <p:tags r:id="rId115"/>
              </p:custDataLst>
            </p:nvPr>
          </p:nvSpPr>
          <p:spPr bwMode="auto">
            <a:xfrm>
              <a:off x="3029384" y="2538957"/>
              <a:ext cx="2920" cy="2765"/>
            </a:xfrm>
            <a:custGeom>
              <a:avLst/>
              <a:gdLst/>
              <a:ahLst/>
              <a:cxnLst>
                <a:cxn ang="0">
                  <a:pos x="0" y="0"/>
                </a:cxn>
                <a:cxn ang="0">
                  <a:pos x="0" y="1"/>
                </a:cxn>
                <a:cxn ang="0">
                  <a:pos x="0" y="1"/>
                </a:cxn>
                <a:cxn ang="0">
                  <a:pos x="0" y="0"/>
                </a:cxn>
              </a:cxnLst>
              <a:rect l="0" t="0" r="r" b="b"/>
              <a:pathLst>
                <a:path w="1" h="1">
                  <a:moveTo>
                    <a:pt x="0" y="0"/>
                  </a:moveTo>
                  <a:cubicBezTo>
                    <a:pt x="0" y="1"/>
                    <a:pt x="0" y="1"/>
                    <a:pt x="0" y="1"/>
                  </a:cubicBezTo>
                  <a:cubicBezTo>
                    <a:pt x="0" y="1"/>
                    <a:pt x="0" y="1"/>
                    <a:pt x="0" y="1"/>
                  </a:cubicBezTo>
                  <a:cubicBezTo>
                    <a:pt x="0" y="0"/>
                    <a:pt x="1" y="0"/>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46" name="PA-任意多边形 333"/>
            <p:cNvSpPr/>
            <p:nvPr>
              <p:custDataLst>
                <p:tags r:id="rId116"/>
              </p:custDataLst>
            </p:nvPr>
          </p:nvSpPr>
          <p:spPr bwMode="auto">
            <a:xfrm>
              <a:off x="1881902" y="2555548"/>
              <a:ext cx="2920" cy="2765"/>
            </a:xfrm>
            <a:custGeom>
              <a:avLst/>
              <a:gdLst/>
              <a:ahLst/>
              <a:cxnLst>
                <a:cxn ang="0">
                  <a:pos x="0" y="1"/>
                </a:cxn>
                <a:cxn ang="0">
                  <a:pos x="1" y="0"/>
                </a:cxn>
                <a:cxn ang="0">
                  <a:pos x="0" y="1"/>
                </a:cxn>
                <a:cxn ang="0">
                  <a:pos x="0" y="1"/>
                </a:cxn>
                <a:cxn ang="0">
                  <a:pos x="0" y="1"/>
                </a:cxn>
                <a:cxn ang="0">
                  <a:pos x="0" y="1"/>
                </a:cxn>
                <a:cxn ang="0">
                  <a:pos x="0" y="1"/>
                </a:cxn>
              </a:cxnLst>
              <a:rect l="0" t="0" r="r" b="b"/>
              <a:pathLst>
                <a:path w="1" h="1">
                  <a:moveTo>
                    <a:pt x="0" y="1"/>
                  </a:moveTo>
                  <a:cubicBezTo>
                    <a:pt x="0" y="1"/>
                    <a:pt x="1" y="1"/>
                    <a:pt x="1" y="0"/>
                  </a:cubicBezTo>
                  <a:cubicBezTo>
                    <a:pt x="0" y="1"/>
                    <a:pt x="0" y="0"/>
                    <a:pt x="0" y="1"/>
                  </a:cubicBezTo>
                  <a:cubicBezTo>
                    <a:pt x="0" y="1"/>
                    <a:pt x="0" y="1"/>
                    <a:pt x="0" y="1"/>
                  </a:cubicBezTo>
                  <a:cubicBezTo>
                    <a:pt x="0" y="1"/>
                    <a:pt x="0" y="1"/>
                    <a:pt x="0" y="1"/>
                  </a:cubicBezTo>
                  <a:cubicBezTo>
                    <a:pt x="0" y="1"/>
                    <a:pt x="0" y="1"/>
                    <a:pt x="0" y="1"/>
                  </a:cubicBezTo>
                  <a:cubicBezTo>
                    <a:pt x="0" y="1"/>
                    <a:pt x="0" y="1"/>
                    <a:pt x="0"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47" name="PA-任意多边形 334"/>
            <p:cNvSpPr/>
            <p:nvPr>
              <p:custDataLst>
                <p:tags r:id="rId117"/>
              </p:custDataLst>
            </p:nvPr>
          </p:nvSpPr>
          <p:spPr bwMode="auto">
            <a:xfrm>
              <a:off x="4730166" y="2555548"/>
              <a:ext cx="5839" cy="5530"/>
            </a:xfrm>
            <a:custGeom>
              <a:avLst/>
              <a:gdLst/>
              <a:ahLst/>
              <a:cxnLst>
                <a:cxn ang="0">
                  <a:pos x="0" y="1"/>
                </a:cxn>
                <a:cxn ang="0">
                  <a:pos x="2" y="1"/>
                </a:cxn>
                <a:cxn ang="0">
                  <a:pos x="2" y="1"/>
                </a:cxn>
                <a:cxn ang="0">
                  <a:pos x="2" y="1"/>
                </a:cxn>
                <a:cxn ang="0">
                  <a:pos x="2" y="1"/>
                </a:cxn>
                <a:cxn ang="0">
                  <a:pos x="1" y="0"/>
                </a:cxn>
                <a:cxn ang="0">
                  <a:pos x="1" y="1"/>
                </a:cxn>
                <a:cxn ang="0">
                  <a:pos x="0" y="1"/>
                </a:cxn>
              </a:cxnLst>
              <a:rect l="0" t="0" r="r" b="b"/>
              <a:pathLst>
                <a:path w="2" h="2">
                  <a:moveTo>
                    <a:pt x="0" y="1"/>
                  </a:moveTo>
                  <a:cubicBezTo>
                    <a:pt x="1" y="1"/>
                    <a:pt x="1" y="2"/>
                    <a:pt x="2" y="1"/>
                  </a:cubicBezTo>
                  <a:cubicBezTo>
                    <a:pt x="2" y="1"/>
                    <a:pt x="2" y="1"/>
                    <a:pt x="2" y="1"/>
                  </a:cubicBezTo>
                  <a:cubicBezTo>
                    <a:pt x="2" y="1"/>
                    <a:pt x="2" y="1"/>
                    <a:pt x="2" y="1"/>
                  </a:cubicBezTo>
                  <a:cubicBezTo>
                    <a:pt x="2" y="1"/>
                    <a:pt x="2" y="1"/>
                    <a:pt x="2" y="1"/>
                  </a:cubicBezTo>
                  <a:cubicBezTo>
                    <a:pt x="2" y="1"/>
                    <a:pt x="1" y="0"/>
                    <a:pt x="1" y="0"/>
                  </a:cubicBezTo>
                  <a:cubicBezTo>
                    <a:pt x="1" y="1"/>
                    <a:pt x="1" y="1"/>
                    <a:pt x="1" y="1"/>
                  </a:cubicBezTo>
                  <a:lnTo>
                    <a:pt x="0"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48" name="PA-任意多边形 335"/>
            <p:cNvSpPr/>
            <p:nvPr>
              <p:custDataLst>
                <p:tags r:id="rId118"/>
              </p:custDataLst>
            </p:nvPr>
          </p:nvSpPr>
          <p:spPr bwMode="auto">
            <a:xfrm>
              <a:off x="1849784" y="2558313"/>
              <a:ext cx="5839" cy="2765"/>
            </a:xfrm>
            <a:custGeom>
              <a:avLst/>
              <a:gdLst/>
              <a:ahLst/>
              <a:cxnLst>
                <a:cxn ang="0">
                  <a:pos x="0" y="0"/>
                </a:cxn>
                <a:cxn ang="0">
                  <a:pos x="0" y="1"/>
                </a:cxn>
                <a:cxn ang="0">
                  <a:pos x="1" y="1"/>
                </a:cxn>
                <a:cxn ang="0">
                  <a:pos x="1" y="1"/>
                </a:cxn>
                <a:cxn ang="0">
                  <a:pos x="1" y="0"/>
                </a:cxn>
                <a:cxn ang="0">
                  <a:pos x="0" y="0"/>
                </a:cxn>
              </a:cxnLst>
              <a:rect l="0" t="0" r="r" b="b"/>
              <a:pathLst>
                <a:path w="2" h="1">
                  <a:moveTo>
                    <a:pt x="0" y="0"/>
                  </a:moveTo>
                  <a:cubicBezTo>
                    <a:pt x="0" y="1"/>
                    <a:pt x="0" y="1"/>
                    <a:pt x="0" y="1"/>
                  </a:cubicBezTo>
                  <a:cubicBezTo>
                    <a:pt x="0" y="1"/>
                    <a:pt x="2" y="1"/>
                    <a:pt x="1" y="1"/>
                  </a:cubicBezTo>
                  <a:cubicBezTo>
                    <a:pt x="1" y="1"/>
                    <a:pt x="1" y="1"/>
                    <a:pt x="1" y="1"/>
                  </a:cubicBezTo>
                  <a:cubicBezTo>
                    <a:pt x="1" y="0"/>
                    <a:pt x="1" y="0"/>
                    <a:pt x="1" y="0"/>
                  </a:cubicBezTo>
                  <a:lnTo>
                    <a:pt x="0" y="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49" name="PA-任意多边形 336"/>
            <p:cNvSpPr/>
            <p:nvPr>
              <p:custDataLst>
                <p:tags r:id="rId119"/>
              </p:custDataLst>
            </p:nvPr>
          </p:nvSpPr>
          <p:spPr bwMode="auto">
            <a:xfrm>
              <a:off x="1855625" y="2558313"/>
              <a:ext cx="2920" cy="2765"/>
            </a:xfrm>
            <a:custGeom>
              <a:avLst/>
              <a:gdLst/>
              <a:ahLst/>
              <a:cxnLst>
                <a:cxn ang="0">
                  <a:pos x="0" y="0"/>
                </a:cxn>
                <a:cxn ang="0">
                  <a:pos x="0" y="1"/>
                </a:cxn>
                <a:cxn ang="0">
                  <a:pos x="1" y="1"/>
                </a:cxn>
                <a:cxn ang="0">
                  <a:pos x="0" y="0"/>
                </a:cxn>
              </a:cxnLst>
              <a:rect l="0" t="0" r="r" b="b"/>
              <a:pathLst>
                <a:path w="1" h="1">
                  <a:moveTo>
                    <a:pt x="0" y="0"/>
                  </a:moveTo>
                  <a:cubicBezTo>
                    <a:pt x="0" y="1"/>
                    <a:pt x="0" y="1"/>
                    <a:pt x="0" y="1"/>
                  </a:cubicBezTo>
                  <a:cubicBezTo>
                    <a:pt x="1" y="1"/>
                    <a:pt x="1" y="1"/>
                    <a:pt x="1" y="1"/>
                  </a:cubicBezTo>
                  <a:cubicBezTo>
                    <a:pt x="0" y="0"/>
                    <a:pt x="1" y="0"/>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50" name="PA-任意多边形 337"/>
            <p:cNvSpPr/>
            <p:nvPr>
              <p:custDataLst>
                <p:tags r:id="rId120"/>
              </p:custDataLst>
            </p:nvPr>
          </p:nvSpPr>
          <p:spPr bwMode="auto">
            <a:xfrm>
              <a:off x="1657078" y="2585963"/>
              <a:ext cx="5839" cy="5530"/>
            </a:xfrm>
            <a:custGeom>
              <a:avLst/>
              <a:gdLst/>
              <a:ahLst/>
              <a:cxnLst>
                <a:cxn ang="0">
                  <a:pos x="2" y="1"/>
                </a:cxn>
                <a:cxn ang="0">
                  <a:pos x="2" y="0"/>
                </a:cxn>
                <a:cxn ang="0">
                  <a:pos x="2" y="0"/>
                </a:cxn>
                <a:cxn ang="0">
                  <a:pos x="2" y="0"/>
                </a:cxn>
                <a:cxn ang="0">
                  <a:pos x="1" y="0"/>
                </a:cxn>
                <a:cxn ang="0">
                  <a:pos x="0" y="1"/>
                </a:cxn>
                <a:cxn ang="0">
                  <a:pos x="2" y="1"/>
                </a:cxn>
              </a:cxnLst>
              <a:rect l="0" t="0" r="r" b="b"/>
              <a:pathLst>
                <a:path w="2" h="2">
                  <a:moveTo>
                    <a:pt x="2" y="1"/>
                  </a:moveTo>
                  <a:cubicBezTo>
                    <a:pt x="2" y="0"/>
                    <a:pt x="2" y="0"/>
                    <a:pt x="2" y="0"/>
                  </a:cubicBezTo>
                  <a:cubicBezTo>
                    <a:pt x="2" y="0"/>
                    <a:pt x="2" y="0"/>
                    <a:pt x="2" y="0"/>
                  </a:cubicBezTo>
                  <a:cubicBezTo>
                    <a:pt x="2" y="0"/>
                    <a:pt x="2" y="0"/>
                    <a:pt x="2" y="0"/>
                  </a:cubicBezTo>
                  <a:cubicBezTo>
                    <a:pt x="1" y="0"/>
                    <a:pt x="1" y="0"/>
                    <a:pt x="1" y="0"/>
                  </a:cubicBezTo>
                  <a:cubicBezTo>
                    <a:pt x="1" y="0"/>
                    <a:pt x="0" y="1"/>
                    <a:pt x="0" y="1"/>
                  </a:cubicBezTo>
                  <a:cubicBezTo>
                    <a:pt x="1" y="2"/>
                    <a:pt x="1" y="1"/>
                    <a:pt x="2"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51" name="PA-任意多边形 338"/>
            <p:cNvSpPr/>
            <p:nvPr>
              <p:custDataLst>
                <p:tags r:id="rId121"/>
              </p:custDataLst>
            </p:nvPr>
          </p:nvSpPr>
          <p:spPr bwMode="auto">
            <a:xfrm>
              <a:off x="3038143" y="2594258"/>
              <a:ext cx="2920" cy="2765"/>
            </a:xfrm>
            <a:custGeom>
              <a:avLst/>
              <a:gdLst/>
              <a:ahLst/>
              <a:cxnLst>
                <a:cxn ang="0">
                  <a:pos x="0" y="0"/>
                </a:cxn>
                <a:cxn ang="0">
                  <a:pos x="0" y="1"/>
                </a:cxn>
                <a:cxn ang="0">
                  <a:pos x="1" y="1"/>
                </a:cxn>
                <a:cxn ang="0">
                  <a:pos x="1" y="0"/>
                </a:cxn>
                <a:cxn ang="0">
                  <a:pos x="1" y="0"/>
                </a:cxn>
                <a:cxn ang="0">
                  <a:pos x="0" y="0"/>
                </a:cxn>
              </a:cxnLst>
              <a:rect l="0" t="0" r="r" b="b"/>
              <a:pathLst>
                <a:path w="1" h="1">
                  <a:moveTo>
                    <a:pt x="0" y="0"/>
                  </a:moveTo>
                  <a:cubicBezTo>
                    <a:pt x="0" y="1"/>
                    <a:pt x="0" y="1"/>
                    <a:pt x="0" y="1"/>
                  </a:cubicBezTo>
                  <a:cubicBezTo>
                    <a:pt x="1" y="1"/>
                    <a:pt x="1" y="1"/>
                    <a:pt x="1" y="1"/>
                  </a:cubicBezTo>
                  <a:cubicBezTo>
                    <a:pt x="1" y="0"/>
                    <a:pt x="1" y="0"/>
                    <a:pt x="1" y="0"/>
                  </a:cubicBezTo>
                  <a:cubicBezTo>
                    <a:pt x="1" y="0"/>
                    <a:pt x="1" y="0"/>
                    <a:pt x="1" y="0"/>
                  </a:cubicBezTo>
                  <a:lnTo>
                    <a:pt x="0" y="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52" name="PA-任意多边形 339"/>
            <p:cNvSpPr/>
            <p:nvPr>
              <p:custDataLst>
                <p:tags r:id="rId122"/>
              </p:custDataLst>
            </p:nvPr>
          </p:nvSpPr>
          <p:spPr bwMode="auto">
            <a:xfrm>
              <a:off x="1867305" y="2597024"/>
              <a:ext cx="5839" cy="2765"/>
            </a:xfrm>
            <a:custGeom>
              <a:avLst/>
              <a:gdLst/>
              <a:ahLst/>
              <a:cxnLst>
                <a:cxn ang="0">
                  <a:pos x="0" y="0"/>
                </a:cxn>
                <a:cxn ang="0">
                  <a:pos x="1" y="1"/>
                </a:cxn>
                <a:cxn ang="0">
                  <a:pos x="1" y="1"/>
                </a:cxn>
                <a:cxn ang="0">
                  <a:pos x="2" y="0"/>
                </a:cxn>
                <a:cxn ang="0">
                  <a:pos x="1" y="0"/>
                </a:cxn>
                <a:cxn ang="0">
                  <a:pos x="0" y="0"/>
                </a:cxn>
              </a:cxnLst>
              <a:rect l="0" t="0" r="r" b="b"/>
              <a:pathLst>
                <a:path w="2" h="1">
                  <a:moveTo>
                    <a:pt x="0" y="0"/>
                  </a:moveTo>
                  <a:cubicBezTo>
                    <a:pt x="0" y="1"/>
                    <a:pt x="1" y="1"/>
                    <a:pt x="1" y="1"/>
                  </a:cubicBezTo>
                  <a:cubicBezTo>
                    <a:pt x="1" y="1"/>
                    <a:pt x="1" y="1"/>
                    <a:pt x="1" y="1"/>
                  </a:cubicBezTo>
                  <a:cubicBezTo>
                    <a:pt x="2" y="0"/>
                    <a:pt x="1" y="1"/>
                    <a:pt x="2" y="0"/>
                  </a:cubicBezTo>
                  <a:cubicBezTo>
                    <a:pt x="1" y="0"/>
                    <a:pt x="1" y="0"/>
                    <a:pt x="1" y="0"/>
                  </a:cubicBezTo>
                  <a:lnTo>
                    <a:pt x="0" y="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53" name="PA-任意多边形 340"/>
            <p:cNvSpPr/>
            <p:nvPr>
              <p:custDataLst>
                <p:tags r:id="rId123"/>
              </p:custDataLst>
            </p:nvPr>
          </p:nvSpPr>
          <p:spPr bwMode="auto">
            <a:xfrm>
              <a:off x="4138905" y="2602554"/>
              <a:ext cx="5839" cy="2765"/>
            </a:xfrm>
            <a:custGeom>
              <a:avLst/>
              <a:gdLst/>
              <a:ahLst/>
              <a:cxnLst>
                <a:cxn ang="0">
                  <a:pos x="0" y="1"/>
                </a:cxn>
                <a:cxn ang="0">
                  <a:pos x="2" y="1"/>
                </a:cxn>
                <a:cxn ang="0">
                  <a:pos x="2" y="0"/>
                </a:cxn>
                <a:cxn ang="0">
                  <a:pos x="0" y="0"/>
                </a:cxn>
                <a:cxn ang="0">
                  <a:pos x="0" y="1"/>
                </a:cxn>
              </a:cxnLst>
              <a:rect l="0" t="0" r="r" b="b"/>
              <a:pathLst>
                <a:path w="2" h="1">
                  <a:moveTo>
                    <a:pt x="0" y="1"/>
                  </a:moveTo>
                  <a:cubicBezTo>
                    <a:pt x="2" y="1"/>
                    <a:pt x="2" y="1"/>
                    <a:pt x="2" y="1"/>
                  </a:cubicBezTo>
                  <a:cubicBezTo>
                    <a:pt x="2" y="0"/>
                    <a:pt x="2" y="0"/>
                    <a:pt x="2" y="0"/>
                  </a:cubicBezTo>
                  <a:cubicBezTo>
                    <a:pt x="1" y="0"/>
                    <a:pt x="1" y="0"/>
                    <a:pt x="0" y="0"/>
                  </a:cubicBezTo>
                  <a:lnTo>
                    <a:pt x="0"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54" name="PA-矩形 341"/>
            <p:cNvSpPr>
              <a:spLocks noChangeArrowheads="1"/>
            </p:cNvSpPr>
            <p:nvPr>
              <p:custDataLst>
                <p:tags r:id="rId124"/>
              </p:custDataLst>
            </p:nvPr>
          </p:nvSpPr>
          <p:spPr bwMode="auto">
            <a:xfrm>
              <a:off x="2292135" y="3288293"/>
              <a:ext cx="1461" cy="2765"/>
            </a:xfrm>
            <a:prstGeom prst="rect">
              <a:avLst/>
            </a:prstGeom>
            <a:grpFill/>
            <a:ln w="9525">
              <a:noFill/>
              <a:miter lim="800000"/>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55" name="PA-任意多边形 342"/>
            <p:cNvSpPr/>
            <p:nvPr>
              <p:custDataLst>
                <p:tags r:id="rId125"/>
              </p:custDataLst>
            </p:nvPr>
          </p:nvSpPr>
          <p:spPr bwMode="auto">
            <a:xfrm>
              <a:off x="2315493" y="3089207"/>
              <a:ext cx="2920" cy="5530"/>
            </a:xfrm>
            <a:custGeom>
              <a:avLst/>
              <a:gdLst/>
              <a:ahLst/>
              <a:cxnLst>
                <a:cxn ang="0">
                  <a:pos x="1" y="1"/>
                </a:cxn>
                <a:cxn ang="0">
                  <a:pos x="1" y="1"/>
                </a:cxn>
                <a:cxn ang="0">
                  <a:pos x="1" y="2"/>
                </a:cxn>
                <a:cxn ang="0">
                  <a:pos x="1" y="2"/>
                </a:cxn>
                <a:cxn ang="0">
                  <a:pos x="0" y="0"/>
                </a:cxn>
                <a:cxn ang="0">
                  <a:pos x="1" y="1"/>
                </a:cxn>
              </a:cxnLst>
              <a:rect l="0" t="0" r="r" b="b"/>
              <a:pathLst>
                <a:path w="1" h="2">
                  <a:moveTo>
                    <a:pt x="1" y="1"/>
                  </a:moveTo>
                  <a:cubicBezTo>
                    <a:pt x="1" y="1"/>
                    <a:pt x="1" y="1"/>
                    <a:pt x="1" y="1"/>
                  </a:cubicBezTo>
                  <a:cubicBezTo>
                    <a:pt x="1" y="2"/>
                    <a:pt x="1" y="2"/>
                    <a:pt x="1" y="2"/>
                  </a:cubicBezTo>
                  <a:cubicBezTo>
                    <a:pt x="1" y="2"/>
                    <a:pt x="1" y="2"/>
                    <a:pt x="1" y="2"/>
                  </a:cubicBezTo>
                  <a:cubicBezTo>
                    <a:pt x="0" y="1"/>
                    <a:pt x="0" y="1"/>
                    <a:pt x="0" y="0"/>
                  </a:cubicBezTo>
                  <a:cubicBezTo>
                    <a:pt x="1" y="0"/>
                    <a:pt x="0" y="0"/>
                    <a:pt x="1"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56" name="PA-任意多边形 343"/>
            <p:cNvSpPr/>
            <p:nvPr>
              <p:custDataLst>
                <p:tags r:id="rId126"/>
              </p:custDataLst>
            </p:nvPr>
          </p:nvSpPr>
          <p:spPr bwMode="auto">
            <a:xfrm>
              <a:off x="2224980" y="3177690"/>
              <a:ext cx="8759" cy="5530"/>
            </a:xfrm>
            <a:custGeom>
              <a:avLst/>
              <a:gdLst/>
              <a:ahLst/>
              <a:cxnLst>
                <a:cxn ang="0">
                  <a:pos x="1" y="0"/>
                </a:cxn>
                <a:cxn ang="0">
                  <a:pos x="3" y="0"/>
                </a:cxn>
                <a:cxn ang="0">
                  <a:pos x="3" y="0"/>
                </a:cxn>
                <a:cxn ang="0">
                  <a:pos x="1" y="2"/>
                </a:cxn>
                <a:cxn ang="0">
                  <a:pos x="0" y="2"/>
                </a:cxn>
                <a:cxn ang="0">
                  <a:pos x="1" y="0"/>
                </a:cxn>
              </a:cxnLst>
              <a:rect l="0" t="0" r="r" b="b"/>
              <a:pathLst>
                <a:path w="3" h="2">
                  <a:moveTo>
                    <a:pt x="1" y="0"/>
                  </a:moveTo>
                  <a:cubicBezTo>
                    <a:pt x="2" y="0"/>
                    <a:pt x="2" y="0"/>
                    <a:pt x="3" y="0"/>
                  </a:cubicBezTo>
                  <a:cubicBezTo>
                    <a:pt x="3" y="0"/>
                    <a:pt x="3" y="0"/>
                    <a:pt x="3" y="0"/>
                  </a:cubicBezTo>
                  <a:cubicBezTo>
                    <a:pt x="2" y="1"/>
                    <a:pt x="1" y="1"/>
                    <a:pt x="1" y="2"/>
                  </a:cubicBezTo>
                  <a:cubicBezTo>
                    <a:pt x="0" y="2"/>
                    <a:pt x="0" y="2"/>
                    <a:pt x="0" y="2"/>
                  </a:cubicBezTo>
                  <a:cubicBezTo>
                    <a:pt x="1" y="1"/>
                    <a:pt x="1" y="1"/>
                    <a:pt x="1"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57" name="PA-任意多边形 344"/>
            <p:cNvSpPr/>
            <p:nvPr>
              <p:custDataLst>
                <p:tags r:id="rId127"/>
              </p:custDataLst>
            </p:nvPr>
          </p:nvSpPr>
          <p:spPr bwMode="auto">
            <a:xfrm>
              <a:off x="2207462" y="3097503"/>
              <a:ext cx="5839" cy="2765"/>
            </a:xfrm>
            <a:custGeom>
              <a:avLst/>
              <a:gdLst/>
              <a:ahLst/>
              <a:cxnLst>
                <a:cxn ang="0">
                  <a:pos x="2" y="0"/>
                </a:cxn>
                <a:cxn ang="0">
                  <a:pos x="2" y="1"/>
                </a:cxn>
                <a:cxn ang="0">
                  <a:pos x="1" y="0"/>
                </a:cxn>
                <a:cxn ang="0">
                  <a:pos x="1" y="0"/>
                </a:cxn>
                <a:cxn ang="0">
                  <a:pos x="1" y="0"/>
                </a:cxn>
                <a:cxn ang="0">
                  <a:pos x="2" y="0"/>
                </a:cxn>
              </a:cxnLst>
              <a:rect l="0" t="0" r="r" b="b"/>
              <a:pathLst>
                <a:path w="2" h="1">
                  <a:moveTo>
                    <a:pt x="2" y="0"/>
                  </a:moveTo>
                  <a:cubicBezTo>
                    <a:pt x="2" y="1"/>
                    <a:pt x="2" y="0"/>
                    <a:pt x="2" y="1"/>
                  </a:cubicBezTo>
                  <a:cubicBezTo>
                    <a:pt x="2" y="1"/>
                    <a:pt x="0" y="1"/>
                    <a:pt x="1" y="0"/>
                  </a:cubicBezTo>
                  <a:cubicBezTo>
                    <a:pt x="1" y="0"/>
                    <a:pt x="1" y="0"/>
                    <a:pt x="1" y="0"/>
                  </a:cubicBezTo>
                  <a:cubicBezTo>
                    <a:pt x="1" y="0"/>
                    <a:pt x="1" y="0"/>
                    <a:pt x="1" y="0"/>
                  </a:cubicBezTo>
                  <a:cubicBezTo>
                    <a:pt x="2" y="0"/>
                    <a:pt x="2" y="0"/>
                    <a:pt x="2"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58" name="PA-任意多边形 345"/>
            <p:cNvSpPr/>
            <p:nvPr>
              <p:custDataLst>
                <p:tags r:id="rId128"/>
              </p:custDataLst>
            </p:nvPr>
          </p:nvSpPr>
          <p:spPr bwMode="auto">
            <a:xfrm>
              <a:off x="1928620" y="3606277"/>
              <a:ext cx="2920" cy="5530"/>
            </a:xfrm>
            <a:custGeom>
              <a:avLst/>
              <a:gdLst/>
              <a:ahLst/>
              <a:cxnLst>
                <a:cxn ang="0">
                  <a:pos x="1" y="2"/>
                </a:cxn>
                <a:cxn ang="0">
                  <a:pos x="0" y="0"/>
                </a:cxn>
                <a:cxn ang="0">
                  <a:pos x="1" y="0"/>
                </a:cxn>
                <a:cxn ang="0">
                  <a:pos x="1" y="1"/>
                </a:cxn>
                <a:cxn ang="0">
                  <a:pos x="1" y="1"/>
                </a:cxn>
                <a:cxn ang="0">
                  <a:pos x="1" y="2"/>
                </a:cxn>
              </a:cxnLst>
              <a:rect l="0" t="0" r="r" b="b"/>
              <a:pathLst>
                <a:path w="1" h="2">
                  <a:moveTo>
                    <a:pt x="1" y="2"/>
                  </a:moveTo>
                  <a:cubicBezTo>
                    <a:pt x="1" y="1"/>
                    <a:pt x="0" y="1"/>
                    <a:pt x="0" y="0"/>
                  </a:cubicBezTo>
                  <a:cubicBezTo>
                    <a:pt x="1" y="0"/>
                    <a:pt x="1" y="0"/>
                    <a:pt x="1" y="0"/>
                  </a:cubicBezTo>
                  <a:cubicBezTo>
                    <a:pt x="1" y="1"/>
                    <a:pt x="1" y="1"/>
                    <a:pt x="1" y="1"/>
                  </a:cubicBezTo>
                  <a:cubicBezTo>
                    <a:pt x="1" y="1"/>
                    <a:pt x="1" y="1"/>
                    <a:pt x="1" y="1"/>
                  </a:cubicBezTo>
                  <a:lnTo>
                    <a:pt x="1" y="2"/>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59" name="PA-任意多边形 346"/>
            <p:cNvSpPr/>
            <p:nvPr>
              <p:custDataLst>
                <p:tags r:id="rId129"/>
              </p:custDataLst>
            </p:nvPr>
          </p:nvSpPr>
          <p:spPr bwMode="auto">
            <a:xfrm>
              <a:off x="2114026" y="3318709"/>
              <a:ext cx="5839" cy="8295"/>
            </a:xfrm>
            <a:custGeom>
              <a:avLst/>
              <a:gdLst/>
              <a:ahLst/>
              <a:cxnLst>
                <a:cxn ang="0">
                  <a:pos x="1" y="0"/>
                </a:cxn>
                <a:cxn ang="0">
                  <a:pos x="1" y="0"/>
                </a:cxn>
                <a:cxn ang="0">
                  <a:pos x="1" y="1"/>
                </a:cxn>
                <a:cxn ang="0">
                  <a:pos x="2" y="1"/>
                </a:cxn>
                <a:cxn ang="0">
                  <a:pos x="1" y="3"/>
                </a:cxn>
                <a:cxn ang="0">
                  <a:pos x="0" y="3"/>
                </a:cxn>
                <a:cxn ang="0">
                  <a:pos x="0" y="2"/>
                </a:cxn>
                <a:cxn ang="0">
                  <a:pos x="1" y="0"/>
                </a:cxn>
              </a:cxnLst>
              <a:rect l="0" t="0" r="r" b="b"/>
              <a:pathLst>
                <a:path w="2" h="3">
                  <a:moveTo>
                    <a:pt x="1" y="0"/>
                  </a:moveTo>
                  <a:cubicBezTo>
                    <a:pt x="1" y="0"/>
                    <a:pt x="1" y="0"/>
                    <a:pt x="1" y="0"/>
                  </a:cubicBezTo>
                  <a:cubicBezTo>
                    <a:pt x="1" y="1"/>
                    <a:pt x="1" y="1"/>
                    <a:pt x="1" y="1"/>
                  </a:cubicBezTo>
                  <a:cubicBezTo>
                    <a:pt x="2" y="1"/>
                    <a:pt x="2" y="1"/>
                    <a:pt x="2" y="1"/>
                  </a:cubicBezTo>
                  <a:cubicBezTo>
                    <a:pt x="2" y="2"/>
                    <a:pt x="1" y="2"/>
                    <a:pt x="1" y="3"/>
                  </a:cubicBezTo>
                  <a:cubicBezTo>
                    <a:pt x="0" y="3"/>
                    <a:pt x="0" y="3"/>
                    <a:pt x="0" y="3"/>
                  </a:cubicBezTo>
                  <a:cubicBezTo>
                    <a:pt x="0" y="2"/>
                    <a:pt x="0" y="3"/>
                    <a:pt x="0" y="2"/>
                  </a:cubicBezTo>
                  <a:cubicBezTo>
                    <a:pt x="0" y="1"/>
                    <a:pt x="0" y="1"/>
                    <a:pt x="1"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60" name="PA-矩形 347"/>
            <p:cNvSpPr>
              <a:spLocks noChangeArrowheads="1"/>
            </p:cNvSpPr>
            <p:nvPr>
              <p:custDataLst>
                <p:tags r:id="rId130"/>
              </p:custDataLst>
            </p:nvPr>
          </p:nvSpPr>
          <p:spPr bwMode="auto">
            <a:xfrm>
              <a:off x="1368019" y="3122389"/>
              <a:ext cx="1461" cy="1383"/>
            </a:xfrm>
            <a:prstGeom prst="rect">
              <a:avLst/>
            </a:prstGeom>
            <a:grpFill/>
            <a:ln w="9525">
              <a:noFill/>
              <a:miter lim="800000"/>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61" name="PA-矩形 348"/>
            <p:cNvSpPr>
              <a:spLocks noChangeArrowheads="1"/>
            </p:cNvSpPr>
            <p:nvPr>
              <p:custDataLst>
                <p:tags r:id="rId131"/>
              </p:custDataLst>
            </p:nvPr>
          </p:nvSpPr>
          <p:spPr bwMode="auto">
            <a:xfrm>
              <a:off x="1337361" y="2738043"/>
              <a:ext cx="1461" cy="2765"/>
            </a:xfrm>
            <a:prstGeom prst="rect">
              <a:avLst/>
            </a:prstGeom>
            <a:grpFill/>
            <a:ln w="9525">
              <a:noFill/>
              <a:miter lim="800000"/>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62" name="PA-任意多边形 349"/>
            <p:cNvSpPr/>
            <p:nvPr>
              <p:custDataLst>
                <p:tags r:id="rId132"/>
              </p:custDataLst>
            </p:nvPr>
          </p:nvSpPr>
          <p:spPr bwMode="auto">
            <a:xfrm>
              <a:off x="1267287" y="2986900"/>
              <a:ext cx="2920" cy="5530"/>
            </a:xfrm>
            <a:custGeom>
              <a:avLst/>
              <a:gdLst/>
              <a:ahLst/>
              <a:cxnLst>
                <a:cxn ang="0">
                  <a:pos x="0" y="2"/>
                </a:cxn>
                <a:cxn ang="0">
                  <a:pos x="0" y="2"/>
                </a:cxn>
                <a:cxn ang="0">
                  <a:pos x="0" y="0"/>
                </a:cxn>
                <a:cxn ang="0">
                  <a:pos x="2" y="0"/>
                </a:cxn>
                <a:cxn ang="0">
                  <a:pos x="2" y="4"/>
                </a:cxn>
                <a:cxn ang="0">
                  <a:pos x="0" y="4"/>
                </a:cxn>
                <a:cxn ang="0">
                  <a:pos x="0" y="2"/>
                </a:cxn>
              </a:cxnLst>
              <a:rect l="0" t="0" r="r" b="b"/>
              <a:pathLst>
                <a:path w="2" h="4">
                  <a:moveTo>
                    <a:pt x="0" y="2"/>
                  </a:moveTo>
                  <a:lnTo>
                    <a:pt x="0" y="2"/>
                  </a:lnTo>
                  <a:lnTo>
                    <a:pt x="0" y="0"/>
                  </a:lnTo>
                  <a:lnTo>
                    <a:pt x="2" y="0"/>
                  </a:lnTo>
                  <a:lnTo>
                    <a:pt x="2" y="4"/>
                  </a:lnTo>
                  <a:lnTo>
                    <a:pt x="0" y="4"/>
                  </a:lnTo>
                  <a:lnTo>
                    <a:pt x="0" y="2"/>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63" name="PA-任意多边形 350"/>
            <p:cNvSpPr/>
            <p:nvPr>
              <p:custDataLst>
                <p:tags r:id="rId133"/>
              </p:custDataLst>
            </p:nvPr>
          </p:nvSpPr>
          <p:spPr bwMode="auto">
            <a:xfrm>
              <a:off x="922750" y="2986900"/>
              <a:ext cx="1461" cy="5530"/>
            </a:xfrm>
            <a:custGeom>
              <a:avLst/>
              <a:gdLst/>
              <a:ahLst/>
              <a:cxnLst>
                <a:cxn ang="0">
                  <a:pos x="0" y="0"/>
                </a:cxn>
                <a:cxn ang="0">
                  <a:pos x="0" y="2"/>
                </a:cxn>
                <a:cxn ang="0">
                  <a:pos x="0" y="2"/>
                </a:cxn>
                <a:cxn ang="0">
                  <a:pos x="0" y="2"/>
                </a:cxn>
                <a:cxn ang="0">
                  <a:pos x="0" y="4"/>
                </a:cxn>
                <a:cxn ang="0">
                  <a:pos x="0" y="4"/>
                </a:cxn>
                <a:cxn ang="0">
                  <a:pos x="0" y="0"/>
                </a:cxn>
              </a:cxnLst>
              <a:rect l="0" t="0" r="r" b="b"/>
              <a:pathLst>
                <a:path h="4">
                  <a:moveTo>
                    <a:pt x="0" y="0"/>
                  </a:moveTo>
                  <a:lnTo>
                    <a:pt x="0" y="2"/>
                  </a:lnTo>
                  <a:lnTo>
                    <a:pt x="0" y="2"/>
                  </a:lnTo>
                  <a:lnTo>
                    <a:pt x="0" y="2"/>
                  </a:lnTo>
                  <a:lnTo>
                    <a:pt x="0" y="4"/>
                  </a:lnTo>
                  <a:lnTo>
                    <a:pt x="0" y="4"/>
                  </a:lnTo>
                  <a:lnTo>
                    <a:pt x="0" y="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64" name="PA-任意多边形 351"/>
            <p:cNvSpPr/>
            <p:nvPr>
              <p:custDataLst>
                <p:tags r:id="rId134"/>
              </p:custDataLst>
            </p:nvPr>
          </p:nvSpPr>
          <p:spPr bwMode="auto">
            <a:xfrm>
              <a:off x="2128626" y="2668915"/>
              <a:ext cx="2920" cy="2765"/>
            </a:xfrm>
            <a:custGeom>
              <a:avLst/>
              <a:gdLst/>
              <a:ahLst/>
              <a:cxnLst>
                <a:cxn ang="0">
                  <a:pos x="0" y="0"/>
                </a:cxn>
                <a:cxn ang="0">
                  <a:pos x="1" y="1"/>
                </a:cxn>
                <a:cxn ang="0">
                  <a:pos x="0" y="0"/>
                </a:cxn>
              </a:cxnLst>
              <a:rect l="0" t="0" r="r" b="b"/>
              <a:pathLst>
                <a:path w="1" h="1">
                  <a:moveTo>
                    <a:pt x="0" y="0"/>
                  </a:moveTo>
                  <a:cubicBezTo>
                    <a:pt x="1" y="0"/>
                    <a:pt x="1" y="0"/>
                    <a:pt x="1" y="1"/>
                  </a:cubicBezTo>
                  <a:cubicBezTo>
                    <a:pt x="1" y="0"/>
                    <a:pt x="1" y="0"/>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65" name="PA-任意多边形 352"/>
            <p:cNvSpPr/>
            <p:nvPr>
              <p:custDataLst>
                <p:tags r:id="rId135"/>
              </p:custDataLst>
            </p:nvPr>
          </p:nvSpPr>
          <p:spPr bwMode="auto">
            <a:xfrm>
              <a:off x="2230819" y="2696567"/>
              <a:ext cx="2920" cy="2765"/>
            </a:xfrm>
            <a:custGeom>
              <a:avLst/>
              <a:gdLst/>
              <a:ahLst/>
              <a:cxnLst>
                <a:cxn ang="0">
                  <a:pos x="1" y="1"/>
                </a:cxn>
                <a:cxn ang="0">
                  <a:pos x="0" y="1"/>
                </a:cxn>
                <a:cxn ang="0">
                  <a:pos x="0" y="1"/>
                </a:cxn>
                <a:cxn ang="0">
                  <a:pos x="0" y="0"/>
                </a:cxn>
                <a:cxn ang="0">
                  <a:pos x="1" y="0"/>
                </a:cxn>
                <a:cxn ang="0">
                  <a:pos x="1" y="1"/>
                </a:cxn>
              </a:cxnLst>
              <a:rect l="0" t="0" r="r" b="b"/>
              <a:pathLst>
                <a:path w="1" h="1">
                  <a:moveTo>
                    <a:pt x="1" y="1"/>
                  </a:moveTo>
                  <a:cubicBezTo>
                    <a:pt x="0" y="1"/>
                    <a:pt x="0" y="1"/>
                    <a:pt x="0" y="1"/>
                  </a:cubicBezTo>
                  <a:cubicBezTo>
                    <a:pt x="0" y="1"/>
                    <a:pt x="0" y="1"/>
                    <a:pt x="0" y="1"/>
                  </a:cubicBezTo>
                  <a:cubicBezTo>
                    <a:pt x="0" y="0"/>
                    <a:pt x="0" y="0"/>
                    <a:pt x="0" y="0"/>
                  </a:cubicBezTo>
                  <a:cubicBezTo>
                    <a:pt x="1" y="0"/>
                    <a:pt x="1" y="0"/>
                    <a:pt x="1" y="0"/>
                  </a:cubicBezTo>
                  <a:lnTo>
                    <a:pt x="1"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66" name="PA-任意多边形 353"/>
            <p:cNvSpPr/>
            <p:nvPr>
              <p:custDataLst>
                <p:tags r:id="rId136"/>
              </p:custDataLst>
            </p:nvPr>
          </p:nvSpPr>
          <p:spPr bwMode="auto">
            <a:xfrm>
              <a:off x="2260018" y="2715923"/>
              <a:ext cx="5839" cy="2765"/>
            </a:xfrm>
            <a:custGeom>
              <a:avLst/>
              <a:gdLst/>
              <a:ahLst/>
              <a:cxnLst>
                <a:cxn ang="0">
                  <a:pos x="1" y="0"/>
                </a:cxn>
                <a:cxn ang="0">
                  <a:pos x="1" y="0"/>
                </a:cxn>
                <a:cxn ang="0">
                  <a:pos x="2" y="0"/>
                </a:cxn>
                <a:cxn ang="0">
                  <a:pos x="2" y="1"/>
                </a:cxn>
                <a:cxn ang="0">
                  <a:pos x="0" y="1"/>
                </a:cxn>
                <a:cxn ang="0">
                  <a:pos x="1" y="0"/>
                </a:cxn>
              </a:cxnLst>
              <a:rect l="0" t="0" r="r" b="b"/>
              <a:pathLst>
                <a:path w="2" h="1">
                  <a:moveTo>
                    <a:pt x="1" y="0"/>
                  </a:moveTo>
                  <a:cubicBezTo>
                    <a:pt x="1" y="0"/>
                    <a:pt x="1" y="0"/>
                    <a:pt x="1" y="0"/>
                  </a:cubicBezTo>
                  <a:cubicBezTo>
                    <a:pt x="2" y="0"/>
                    <a:pt x="2" y="0"/>
                    <a:pt x="2" y="0"/>
                  </a:cubicBezTo>
                  <a:cubicBezTo>
                    <a:pt x="2" y="1"/>
                    <a:pt x="2" y="1"/>
                    <a:pt x="2" y="1"/>
                  </a:cubicBezTo>
                  <a:cubicBezTo>
                    <a:pt x="0" y="1"/>
                    <a:pt x="0" y="1"/>
                    <a:pt x="0" y="1"/>
                  </a:cubicBezTo>
                  <a:lnTo>
                    <a:pt x="1" y="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67" name="PA-任意多边形 354"/>
            <p:cNvSpPr/>
            <p:nvPr>
              <p:custDataLst>
                <p:tags r:id="rId137"/>
              </p:custDataLst>
            </p:nvPr>
          </p:nvSpPr>
          <p:spPr bwMode="auto">
            <a:xfrm>
              <a:off x="2324253" y="2870766"/>
              <a:ext cx="5839" cy="2765"/>
            </a:xfrm>
            <a:custGeom>
              <a:avLst/>
              <a:gdLst/>
              <a:ahLst/>
              <a:cxnLst>
                <a:cxn ang="0">
                  <a:pos x="2" y="1"/>
                </a:cxn>
                <a:cxn ang="0">
                  <a:pos x="2" y="1"/>
                </a:cxn>
                <a:cxn ang="0">
                  <a:pos x="0" y="0"/>
                </a:cxn>
                <a:cxn ang="0">
                  <a:pos x="2" y="1"/>
                </a:cxn>
              </a:cxnLst>
              <a:rect l="0" t="0" r="r" b="b"/>
              <a:pathLst>
                <a:path w="2" h="1">
                  <a:moveTo>
                    <a:pt x="2" y="1"/>
                  </a:moveTo>
                  <a:cubicBezTo>
                    <a:pt x="2" y="1"/>
                    <a:pt x="2" y="1"/>
                    <a:pt x="2" y="1"/>
                  </a:cubicBezTo>
                  <a:cubicBezTo>
                    <a:pt x="1" y="1"/>
                    <a:pt x="0" y="1"/>
                    <a:pt x="0" y="0"/>
                  </a:cubicBezTo>
                  <a:cubicBezTo>
                    <a:pt x="1" y="0"/>
                    <a:pt x="1" y="0"/>
                    <a:pt x="2"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68" name="PA-任意多边形 355"/>
            <p:cNvSpPr/>
            <p:nvPr>
              <p:custDataLst>
                <p:tags r:id="rId138"/>
              </p:custDataLst>
            </p:nvPr>
          </p:nvSpPr>
          <p:spPr bwMode="auto">
            <a:xfrm>
              <a:off x="1849784" y="2635737"/>
              <a:ext cx="2920" cy="2765"/>
            </a:xfrm>
            <a:custGeom>
              <a:avLst/>
              <a:gdLst/>
              <a:ahLst/>
              <a:cxnLst>
                <a:cxn ang="0">
                  <a:pos x="1" y="1"/>
                </a:cxn>
                <a:cxn ang="0">
                  <a:pos x="1" y="0"/>
                </a:cxn>
                <a:cxn ang="0">
                  <a:pos x="0" y="0"/>
                </a:cxn>
                <a:cxn ang="0">
                  <a:pos x="1" y="1"/>
                </a:cxn>
              </a:cxnLst>
              <a:rect l="0" t="0" r="r" b="b"/>
              <a:pathLst>
                <a:path w="1" h="1">
                  <a:moveTo>
                    <a:pt x="1" y="1"/>
                  </a:moveTo>
                  <a:cubicBezTo>
                    <a:pt x="1" y="0"/>
                    <a:pt x="1" y="0"/>
                    <a:pt x="1" y="0"/>
                  </a:cubicBezTo>
                  <a:cubicBezTo>
                    <a:pt x="0" y="0"/>
                    <a:pt x="0" y="0"/>
                    <a:pt x="0" y="0"/>
                  </a:cubicBezTo>
                  <a:cubicBezTo>
                    <a:pt x="1" y="1"/>
                    <a:pt x="0" y="1"/>
                    <a:pt x="1"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69" name="PA-任意多边形 356"/>
            <p:cNvSpPr/>
            <p:nvPr>
              <p:custDataLst>
                <p:tags r:id="rId139"/>
              </p:custDataLst>
            </p:nvPr>
          </p:nvSpPr>
          <p:spPr bwMode="auto">
            <a:xfrm>
              <a:off x="5225070" y="2646797"/>
              <a:ext cx="5839" cy="2765"/>
            </a:xfrm>
            <a:custGeom>
              <a:avLst/>
              <a:gdLst/>
              <a:ahLst/>
              <a:cxnLst>
                <a:cxn ang="0">
                  <a:pos x="2" y="0"/>
                </a:cxn>
                <a:cxn ang="0">
                  <a:pos x="0" y="0"/>
                </a:cxn>
                <a:cxn ang="0">
                  <a:pos x="0" y="0"/>
                </a:cxn>
                <a:cxn ang="0">
                  <a:pos x="0" y="1"/>
                </a:cxn>
                <a:cxn ang="0">
                  <a:pos x="2" y="0"/>
                </a:cxn>
              </a:cxnLst>
              <a:rect l="0" t="0" r="r" b="b"/>
              <a:pathLst>
                <a:path w="2" h="1">
                  <a:moveTo>
                    <a:pt x="2" y="0"/>
                  </a:moveTo>
                  <a:cubicBezTo>
                    <a:pt x="1" y="0"/>
                    <a:pt x="1" y="0"/>
                    <a:pt x="0" y="0"/>
                  </a:cubicBezTo>
                  <a:cubicBezTo>
                    <a:pt x="0" y="0"/>
                    <a:pt x="0" y="0"/>
                    <a:pt x="0" y="0"/>
                  </a:cubicBezTo>
                  <a:cubicBezTo>
                    <a:pt x="0" y="1"/>
                    <a:pt x="0" y="1"/>
                    <a:pt x="0" y="1"/>
                  </a:cubicBezTo>
                  <a:cubicBezTo>
                    <a:pt x="1" y="1"/>
                    <a:pt x="1" y="0"/>
                    <a:pt x="2"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70" name="PA-任意多边形 357"/>
            <p:cNvSpPr/>
            <p:nvPr>
              <p:custDataLst>
                <p:tags r:id="rId140"/>
              </p:custDataLst>
            </p:nvPr>
          </p:nvSpPr>
          <p:spPr bwMode="auto">
            <a:xfrm>
              <a:off x="5230910" y="2646796"/>
              <a:ext cx="2920" cy="1383"/>
            </a:xfrm>
            <a:custGeom>
              <a:avLst/>
              <a:gdLst/>
              <a:ahLst/>
              <a:cxnLst>
                <a:cxn ang="0">
                  <a:pos x="1" y="0"/>
                </a:cxn>
                <a:cxn ang="0">
                  <a:pos x="1" y="0"/>
                </a:cxn>
                <a:cxn ang="0">
                  <a:pos x="1" y="0"/>
                </a:cxn>
                <a:cxn ang="0">
                  <a:pos x="0" y="0"/>
                </a:cxn>
                <a:cxn ang="0">
                  <a:pos x="1" y="0"/>
                </a:cxn>
              </a:cxnLst>
              <a:rect l="0" t="0" r="r" b="b"/>
              <a:pathLst>
                <a:path w="1">
                  <a:moveTo>
                    <a:pt x="1" y="0"/>
                  </a:moveTo>
                  <a:cubicBezTo>
                    <a:pt x="1" y="0"/>
                    <a:pt x="1" y="0"/>
                    <a:pt x="1" y="0"/>
                  </a:cubicBezTo>
                  <a:cubicBezTo>
                    <a:pt x="1" y="0"/>
                    <a:pt x="1" y="0"/>
                    <a:pt x="1" y="0"/>
                  </a:cubicBezTo>
                  <a:cubicBezTo>
                    <a:pt x="0" y="0"/>
                    <a:pt x="0" y="0"/>
                    <a:pt x="0" y="0"/>
                  </a:cubicBezTo>
                  <a:cubicBezTo>
                    <a:pt x="1" y="0"/>
                    <a:pt x="0" y="0"/>
                    <a:pt x="1"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71" name="PA-任意多边形 358"/>
            <p:cNvSpPr/>
            <p:nvPr>
              <p:custDataLst>
                <p:tags r:id="rId141"/>
              </p:custDataLst>
            </p:nvPr>
          </p:nvSpPr>
          <p:spPr bwMode="auto">
            <a:xfrm>
              <a:off x="5242590" y="2646797"/>
              <a:ext cx="2920" cy="2765"/>
            </a:xfrm>
            <a:custGeom>
              <a:avLst/>
              <a:gdLst/>
              <a:ahLst/>
              <a:cxnLst>
                <a:cxn ang="0">
                  <a:pos x="1" y="1"/>
                </a:cxn>
                <a:cxn ang="0">
                  <a:pos x="1" y="0"/>
                </a:cxn>
                <a:cxn ang="0">
                  <a:pos x="0" y="0"/>
                </a:cxn>
                <a:cxn ang="0">
                  <a:pos x="1" y="1"/>
                </a:cxn>
              </a:cxnLst>
              <a:rect l="0" t="0" r="r" b="b"/>
              <a:pathLst>
                <a:path w="1" h="1">
                  <a:moveTo>
                    <a:pt x="1" y="1"/>
                  </a:moveTo>
                  <a:cubicBezTo>
                    <a:pt x="1" y="0"/>
                    <a:pt x="1" y="0"/>
                    <a:pt x="1" y="0"/>
                  </a:cubicBezTo>
                  <a:cubicBezTo>
                    <a:pt x="0" y="0"/>
                    <a:pt x="0" y="0"/>
                    <a:pt x="0" y="0"/>
                  </a:cubicBezTo>
                  <a:cubicBezTo>
                    <a:pt x="1" y="1"/>
                    <a:pt x="0" y="1"/>
                    <a:pt x="1"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72" name="PA-任意多边形 359"/>
            <p:cNvSpPr/>
            <p:nvPr>
              <p:custDataLst>
                <p:tags r:id="rId142"/>
              </p:custDataLst>
            </p:nvPr>
          </p:nvSpPr>
          <p:spPr bwMode="auto">
            <a:xfrm>
              <a:off x="5227990" y="2660621"/>
              <a:ext cx="2920" cy="5530"/>
            </a:xfrm>
            <a:custGeom>
              <a:avLst/>
              <a:gdLst/>
              <a:ahLst/>
              <a:cxnLst>
                <a:cxn ang="0">
                  <a:pos x="1" y="2"/>
                </a:cxn>
                <a:cxn ang="0">
                  <a:pos x="1" y="2"/>
                </a:cxn>
                <a:cxn ang="0">
                  <a:pos x="1" y="2"/>
                </a:cxn>
                <a:cxn ang="0">
                  <a:pos x="1" y="2"/>
                </a:cxn>
                <a:cxn ang="0">
                  <a:pos x="1" y="2"/>
                </a:cxn>
                <a:cxn ang="0">
                  <a:pos x="0" y="0"/>
                </a:cxn>
                <a:cxn ang="0">
                  <a:pos x="1" y="2"/>
                </a:cxn>
              </a:cxnLst>
              <a:rect l="0" t="0" r="r" b="b"/>
              <a:pathLst>
                <a:path w="1" h="2">
                  <a:moveTo>
                    <a:pt x="1" y="2"/>
                  </a:moveTo>
                  <a:cubicBezTo>
                    <a:pt x="1" y="2"/>
                    <a:pt x="1" y="2"/>
                    <a:pt x="1" y="2"/>
                  </a:cubicBezTo>
                  <a:cubicBezTo>
                    <a:pt x="1" y="2"/>
                    <a:pt x="1" y="2"/>
                    <a:pt x="1" y="2"/>
                  </a:cubicBezTo>
                  <a:cubicBezTo>
                    <a:pt x="1" y="2"/>
                    <a:pt x="1" y="2"/>
                    <a:pt x="1" y="2"/>
                  </a:cubicBezTo>
                  <a:cubicBezTo>
                    <a:pt x="1" y="2"/>
                    <a:pt x="1" y="2"/>
                    <a:pt x="1" y="2"/>
                  </a:cubicBezTo>
                  <a:cubicBezTo>
                    <a:pt x="1" y="1"/>
                    <a:pt x="1" y="0"/>
                    <a:pt x="0" y="0"/>
                  </a:cubicBezTo>
                  <a:cubicBezTo>
                    <a:pt x="0" y="1"/>
                    <a:pt x="0" y="1"/>
                    <a:pt x="1" y="2"/>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73" name="PA-任意多边形 360"/>
            <p:cNvSpPr/>
            <p:nvPr>
              <p:custDataLst>
                <p:tags r:id="rId143"/>
              </p:custDataLst>
            </p:nvPr>
          </p:nvSpPr>
          <p:spPr bwMode="auto">
            <a:xfrm>
              <a:off x="5254269" y="2657856"/>
              <a:ext cx="2920" cy="2765"/>
            </a:xfrm>
            <a:custGeom>
              <a:avLst/>
              <a:gdLst/>
              <a:ahLst/>
              <a:cxnLst>
                <a:cxn ang="0">
                  <a:pos x="0" y="1"/>
                </a:cxn>
                <a:cxn ang="0">
                  <a:pos x="1" y="1"/>
                </a:cxn>
                <a:cxn ang="0">
                  <a:pos x="0" y="1"/>
                </a:cxn>
              </a:cxnLst>
              <a:rect l="0" t="0" r="r" b="b"/>
              <a:pathLst>
                <a:path w="1" h="1">
                  <a:moveTo>
                    <a:pt x="0" y="1"/>
                  </a:moveTo>
                  <a:cubicBezTo>
                    <a:pt x="0" y="1"/>
                    <a:pt x="0" y="1"/>
                    <a:pt x="1" y="1"/>
                  </a:cubicBezTo>
                  <a:cubicBezTo>
                    <a:pt x="1" y="0"/>
                    <a:pt x="0" y="1"/>
                    <a:pt x="0"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74" name="PA-任意多边形 361"/>
            <p:cNvSpPr/>
            <p:nvPr>
              <p:custDataLst>
                <p:tags r:id="rId144"/>
              </p:custDataLst>
            </p:nvPr>
          </p:nvSpPr>
          <p:spPr bwMode="auto">
            <a:xfrm>
              <a:off x="5260108" y="2677210"/>
              <a:ext cx="2920" cy="2765"/>
            </a:xfrm>
            <a:custGeom>
              <a:avLst/>
              <a:gdLst/>
              <a:ahLst/>
              <a:cxnLst>
                <a:cxn ang="0">
                  <a:pos x="0" y="0"/>
                </a:cxn>
                <a:cxn ang="0">
                  <a:pos x="1" y="0"/>
                </a:cxn>
                <a:cxn ang="0">
                  <a:pos x="0" y="0"/>
                </a:cxn>
                <a:cxn ang="0">
                  <a:pos x="0" y="0"/>
                </a:cxn>
                <a:cxn ang="0">
                  <a:pos x="0" y="0"/>
                </a:cxn>
              </a:cxnLst>
              <a:rect l="0" t="0" r="r" b="b"/>
              <a:pathLst>
                <a:path w="1" h="1">
                  <a:moveTo>
                    <a:pt x="0" y="0"/>
                  </a:moveTo>
                  <a:cubicBezTo>
                    <a:pt x="1" y="0"/>
                    <a:pt x="0" y="0"/>
                    <a:pt x="1" y="0"/>
                  </a:cubicBezTo>
                  <a:cubicBezTo>
                    <a:pt x="0" y="0"/>
                    <a:pt x="0" y="0"/>
                    <a:pt x="0" y="0"/>
                  </a:cubicBezTo>
                  <a:cubicBezTo>
                    <a:pt x="0" y="0"/>
                    <a:pt x="0" y="0"/>
                    <a:pt x="0" y="0"/>
                  </a:cubicBezTo>
                  <a:cubicBezTo>
                    <a:pt x="0" y="1"/>
                    <a:pt x="0" y="0"/>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75" name="PA-任意多边形 362"/>
            <p:cNvSpPr/>
            <p:nvPr>
              <p:custDataLst>
                <p:tags r:id="rId145"/>
              </p:custDataLst>
            </p:nvPr>
          </p:nvSpPr>
          <p:spPr bwMode="auto">
            <a:xfrm>
              <a:off x="2219140" y="2677211"/>
              <a:ext cx="2920" cy="5530"/>
            </a:xfrm>
            <a:custGeom>
              <a:avLst/>
              <a:gdLst/>
              <a:ahLst/>
              <a:cxnLst>
                <a:cxn ang="0">
                  <a:pos x="1" y="2"/>
                </a:cxn>
                <a:cxn ang="0">
                  <a:pos x="1" y="2"/>
                </a:cxn>
                <a:cxn ang="0">
                  <a:pos x="1" y="2"/>
                </a:cxn>
                <a:cxn ang="0">
                  <a:pos x="1" y="0"/>
                </a:cxn>
                <a:cxn ang="0">
                  <a:pos x="0" y="1"/>
                </a:cxn>
                <a:cxn ang="0">
                  <a:pos x="0" y="2"/>
                </a:cxn>
                <a:cxn ang="0">
                  <a:pos x="1" y="2"/>
                </a:cxn>
                <a:cxn ang="0">
                  <a:pos x="1" y="2"/>
                </a:cxn>
              </a:cxnLst>
              <a:rect l="0" t="0" r="r" b="b"/>
              <a:pathLst>
                <a:path w="1" h="2">
                  <a:moveTo>
                    <a:pt x="1" y="2"/>
                  </a:moveTo>
                  <a:cubicBezTo>
                    <a:pt x="1" y="2"/>
                    <a:pt x="1" y="2"/>
                    <a:pt x="1" y="2"/>
                  </a:cubicBezTo>
                  <a:cubicBezTo>
                    <a:pt x="1" y="2"/>
                    <a:pt x="1" y="2"/>
                    <a:pt x="1" y="2"/>
                  </a:cubicBezTo>
                  <a:cubicBezTo>
                    <a:pt x="1" y="1"/>
                    <a:pt x="1" y="1"/>
                    <a:pt x="1" y="0"/>
                  </a:cubicBezTo>
                  <a:cubicBezTo>
                    <a:pt x="0" y="1"/>
                    <a:pt x="0" y="1"/>
                    <a:pt x="0" y="1"/>
                  </a:cubicBezTo>
                  <a:cubicBezTo>
                    <a:pt x="0" y="2"/>
                    <a:pt x="0" y="2"/>
                    <a:pt x="0" y="2"/>
                  </a:cubicBezTo>
                  <a:cubicBezTo>
                    <a:pt x="1" y="2"/>
                    <a:pt x="1" y="2"/>
                    <a:pt x="1" y="2"/>
                  </a:cubicBezTo>
                  <a:cubicBezTo>
                    <a:pt x="1" y="2"/>
                    <a:pt x="1" y="2"/>
                    <a:pt x="1" y="2"/>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76" name="PA-任意多边形 363"/>
            <p:cNvSpPr/>
            <p:nvPr>
              <p:custDataLst>
                <p:tags r:id="rId146"/>
              </p:custDataLst>
            </p:nvPr>
          </p:nvSpPr>
          <p:spPr bwMode="auto">
            <a:xfrm>
              <a:off x="2525719" y="2688270"/>
              <a:ext cx="5839" cy="2765"/>
            </a:xfrm>
            <a:custGeom>
              <a:avLst/>
              <a:gdLst/>
              <a:ahLst/>
              <a:cxnLst>
                <a:cxn ang="0">
                  <a:pos x="4" y="0"/>
                </a:cxn>
                <a:cxn ang="0">
                  <a:pos x="4" y="0"/>
                </a:cxn>
                <a:cxn ang="0">
                  <a:pos x="4" y="0"/>
                </a:cxn>
                <a:cxn ang="0">
                  <a:pos x="2" y="0"/>
                </a:cxn>
                <a:cxn ang="0">
                  <a:pos x="0" y="2"/>
                </a:cxn>
                <a:cxn ang="0">
                  <a:pos x="4" y="2"/>
                </a:cxn>
                <a:cxn ang="0">
                  <a:pos x="4" y="0"/>
                </a:cxn>
              </a:cxnLst>
              <a:rect l="0" t="0" r="r" b="b"/>
              <a:pathLst>
                <a:path w="4" h="2">
                  <a:moveTo>
                    <a:pt x="4" y="0"/>
                  </a:moveTo>
                  <a:lnTo>
                    <a:pt x="4" y="0"/>
                  </a:lnTo>
                  <a:lnTo>
                    <a:pt x="4" y="0"/>
                  </a:lnTo>
                  <a:lnTo>
                    <a:pt x="2" y="0"/>
                  </a:lnTo>
                  <a:lnTo>
                    <a:pt x="0" y="2"/>
                  </a:lnTo>
                  <a:lnTo>
                    <a:pt x="4" y="2"/>
                  </a:lnTo>
                  <a:lnTo>
                    <a:pt x="4" y="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77" name="PA-任意多边形 364"/>
            <p:cNvSpPr/>
            <p:nvPr>
              <p:custDataLst>
                <p:tags r:id="rId147"/>
              </p:custDataLst>
            </p:nvPr>
          </p:nvSpPr>
          <p:spPr bwMode="auto">
            <a:xfrm>
              <a:off x="5591505" y="2688272"/>
              <a:ext cx="2920" cy="5530"/>
            </a:xfrm>
            <a:custGeom>
              <a:avLst/>
              <a:gdLst/>
              <a:ahLst/>
              <a:cxnLst>
                <a:cxn ang="0">
                  <a:pos x="1" y="0"/>
                </a:cxn>
                <a:cxn ang="0">
                  <a:pos x="0" y="2"/>
                </a:cxn>
                <a:cxn ang="0">
                  <a:pos x="1" y="2"/>
                </a:cxn>
                <a:cxn ang="0">
                  <a:pos x="1" y="0"/>
                </a:cxn>
              </a:cxnLst>
              <a:rect l="0" t="0" r="r" b="b"/>
              <a:pathLst>
                <a:path w="1" h="2">
                  <a:moveTo>
                    <a:pt x="1" y="0"/>
                  </a:moveTo>
                  <a:cubicBezTo>
                    <a:pt x="0" y="1"/>
                    <a:pt x="0" y="1"/>
                    <a:pt x="0" y="2"/>
                  </a:cubicBezTo>
                  <a:cubicBezTo>
                    <a:pt x="1" y="2"/>
                    <a:pt x="1" y="2"/>
                    <a:pt x="1" y="2"/>
                  </a:cubicBezTo>
                  <a:cubicBezTo>
                    <a:pt x="1" y="1"/>
                    <a:pt x="1" y="1"/>
                    <a:pt x="1"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78" name="PA-任意多边形 365"/>
            <p:cNvSpPr/>
            <p:nvPr>
              <p:custDataLst>
                <p:tags r:id="rId148"/>
              </p:custDataLst>
            </p:nvPr>
          </p:nvSpPr>
          <p:spPr bwMode="auto">
            <a:xfrm>
              <a:off x="3684878" y="2693801"/>
              <a:ext cx="5839" cy="2765"/>
            </a:xfrm>
            <a:custGeom>
              <a:avLst/>
              <a:gdLst/>
              <a:ahLst/>
              <a:cxnLst>
                <a:cxn ang="0">
                  <a:pos x="0" y="0"/>
                </a:cxn>
                <a:cxn ang="0">
                  <a:pos x="0" y="1"/>
                </a:cxn>
                <a:cxn ang="0">
                  <a:pos x="1" y="1"/>
                </a:cxn>
                <a:cxn ang="0">
                  <a:pos x="0" y="1"/>
                </a:cxn>
                <a:cxn ang="0">
                  <a:pos x="0" y="0"/>
                </a:cxn>
              </a:cxnLst>
              <a:rect l="0" t="0" r="r" b="b"/>
              <a:pathLst>
                <a:path w="2" h="1">
                  <a:moveTo>
                    <a:pt x="0" y="0"/>
                  </a:moveTo>
                  <a:cubicBezTo>
                    <a:pt x="0" y="0"/>
                    <a:pt x="0" y="1"/>
                    <a:pt x="0" y="1"/>
                  </a:cubicBezTo>
                  <a:cubicBezTo>
                    <a:pt x="0" y="1"/>
                    <a:pt x="2" y="1"/>
                    <a:pt x="1" y="1"/>
                  </a:cubicBezTo>
                  <a:cubicBezTo>
                    <a:pt x="0" y="1"/>
                    <a:pt x="0" y="1"/>
                    <a:pt x="0" y="1"/>
                  </a:cubicBezTo>
                  <a:cubicBezTo>
                    <a:pt x="0" y="0"/>
                    <a:pt x="0" y="0"/>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79" name="PA-任意多边形 366"/>
            <p:cNvSpPr/>
            <p:nvPr>
              <p:custDataLst>
                <p:tags r:id="rId149"/>
              </p:custDataLst>
            </p:nvPr>
          </p:nvSpPr>
          <p:spPr bwMode="auto">
            <a:xfrm>
              <a:off x="5588586" y="2704861"/>
              <a:ext cx="5839" cy="5530"/>
            </a:xfrm>
            <a:custGeom>
              <a:avLst/>
              <a:gdLst/>
              <a:ahLst/>
              <a:cxnLst>
                <a:cxn ang="0">
                  <a:pos x="0" y="2"/>
                </a:cxn>
                <a:cxn ang="0">
                  <a:pos x="1" y="1"/>
                </a:cxn>
                <a:cxn ang="0">
                  <a:pos x="2" y="1"/>
                </a:cxn>
                <a:cxn ang="0">
                  <a:pos x="2" y="0"/>
                </a:cxn>
                <a:cxn ang="0">
                  <a:pos x="0" y="1"/>
                </a:cxn>
                <a:cxn ang="0">
                  <a:pos x="0" y="2"/>
                </a:cxn>
              </a:cxnLst>
              <a:rect l="0" t="0" r="r" b="b"/>
              <a:pathLst>
                <a:path w="2" h="2">
                  <a:moveTo>
                    <a:pt x="0" y="2"/>
                  </a:moveTo>
                  <a:cubicBezTo>
                    <a:pt x="1" y="1"/>
                    <a:pt x="1" y="2"/>
                    <a:pt x="1" y="1"/>
                  </a:cubicBezTo>
                  <a:cubicBezTo>
                    <a:pt x="2" y="1"/>
                    <a:pt x="2" y="1"/>
                    <a:pt x="2" y="1"/>
                  </a:cubicBezTo>
                  <a:cubicBezTo>
                    <a:pt x="2" y="0"/>
                    <a:pt x="2" y="0"/>
                    <a:pt x="2" y="0"/>
                  </a:cubicBezTo>
                  <a:cubicBezTo>
                    <a:pt x="1" y="1"/>
                    <a:pt x="1" y="1"/>
                    <a:pt x="0" y="1"/>
                  </a:cubicBezTo>
                  <a:lnTo>
                    <a:pt x="0" y="2"/>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80" name="PA-矩形 367"/>
            <p:cNvSpPr>
              <a:spLocks noChangeArrowheads="1"/>
            </p:cNvSpPr>
            <p:nvPr>
              <p:custDataLst>
                <p:tags r:id="rId150"/>
              </p:custDataLst>
            </p:nvPr>
          </p:nvSpPr>
          <p:spPr bwMode="auto">
            <a:xfrm>
              <a:off x="3658599" y="2707626"/>
              <a:ext cx="2920" cy="2765"/>
            </a:xfrm>
            <a:prstGeom prst="rect">
              <a:avLst/>
            </a:prstGeom>
            <a:grpFill/>
            <a:ln w="9525">
              <a:noFill/>
              <a:miter lim="800000"/>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81" name="PA-任意多边形 368"/>
            <p:cNvSpPr/>
            <p:nvPr>
              <p:custDataLst>
                <p:tags r:id="rId151"/>
              </p:custDataLst>
            </p:nvPr>
          </p:nvSpPr>
          <p:spPr bwMode="auto">
            <a:xfrm>
              <a:off x="3728675" y="2707626"/>
              <a:ext cx="1461" cy="2765"/>
            </a:xfrm>
            <a:custGeom>
              <a:avLst/>
              <a:gdLst/>
              <a:ahLst/>
              <a:cxnLst>
                <a:cxn ang="0">
                  <a:pos x="0" y="1"/>
                </a:cxn>
                <a:cxn ang="0">
                  <a:pos x="0" y="0"/>
                </a:cxn>
                <a:cxn ang="0">
                  <a:pos x="0" y="1"/>
                </a:cxn>
              </a:cxnLst>
              <a:rect l="0" t="0" r="r" b="b"/>
              <a:pathLst>
                <a:path h="1">
                  <a:moveTo>
                    <a:pt x="0" y="1"/>
                  </a:moveTo>
                  <a:cubicBezTo>
                    <a:pt x="0" y="0"/>
                    <a:pt x="0" y="1"/>
                    <a:pt x="0" y="0"/>
                  </a:cubicBezTo>
                  <a:cubicBezTo>
                    <a:pt x="0" y="1"/>
                    <a:pt x="0" y="1"/>
                    <a:pt x="0"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82" name="PA-任意多边形 369"/>
            <p:cNvSpPr/>
            <p:nvPr>
              <p:custDataLst>
                <p:tags r:id="rId152"/>
              </p:custDataLst>
            </p:nvPr>
          </p:nvSpPr>
          <p:spPr bwMode="auto">
            <a:xfrm>
              <a:off x="3629402" y="2710391"/>
              <a:ext cx="2920" cy="5530"/>
            </a:xfrm>
            <a:custGeom>
              <a:avLst/>
              <a:gdLst/>
              <a:ahLst/>
              <a:cxnLst>
                <a:cxn ang="0">
                  <a:pos x="1" y="2"/>
                </a:cxn>
                <a:cxn ang="0">
                  <a:pos x="1" y="0"/>
                </a:cxn>
                <a:cxn ang="0">
                  <a:pos x="1" y="0"/>
                </a:cxn>
                <a:cxn ang="0">
                  <a:pos x="0" y="1"/>
                </a:cxn>
                <a:cxn ang="0">
                  <a:pos x="1" y="2"/>
                </a:cxn>
                <a:cxn ang="0">
                  <a:pos x="1" y="2"/>
                </a:cxn>
              </a:cxnLst>
              <a:rect l="0" t="0" r="r" b="b"/>
              <a:pathLst>
                <a:path w="1" h="2">
                  <a:moveTo>
                    <a:pt x="1" y="2"/>
                  </a:moveTo>
                  <a:cubicBezTo>
                    <a:pt x="1" y="1"/>
                    <a:pt x="1" y="1"/>
                    <a:pt x="1" y="0"/>
                  </a:cubicBezTo>
                  <a:cubicBezTo>
                    <a:pt x="1" y="0"/>
                    <a:pt x="1" y="0"/>
                    <a:pt x="1" y="0"/>
                  </a:cubicBezTo>
                  <a:cubicBezTo>
                    <a:pt x="0" y="1"/>
                    <a:pt x="1" y="0"/>
                    <a:pt x="0" y="1"/>
                  </a:cubicBezTo>
                  <a:cubicBezTo>
                    <a:pt x="1" y="2"/>
                    <a:pt x="0" y="1"/>
                    <a:pt x="1" y="2"/>
                  </a:cubicBezTo>
                  <a:cubicBezTo>
                    <a:pt x="1" y="2"/>
                    <a:pt x="1" y="2"/>
                    <a:pt x="1" y="2"/>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83" name="PA-任意多边形 370"/>
            <p:cNvSpPr/>
            <p:nvPr>
              <p:custDataLst>
                <p:tags r:id="rId153"/>
              </p:custDataLst>
            </p:nvPr>
          </p:nvSpPr>
          <p:spPr bwMode="auto">
            <a:xfrm>
              <a:off x="4179782" y="2710391"/>
              <a:ext cx="5839" cy="2765"/>
            </a:xfrm>
            <a:custGeom>
              <a:avLst/>
              <a:gdLst/>
              <a:ahLst/>
              <a:cxnLst>
                <a:cxn ang="0">
                  <a:pos x="0" y="1"/>
                </a:cxn>
                <a:cxn ang="0">
                  <a:pos x="2" y="1"/>
                </a:cxn>
                <a:cxn ang="0">
                  <a:pos x="2" y="0"/>
                </a:cxn>
                <a:cxn ang="0">
                  <a:pos x="0" y="0"/>
                </a:cxn>
                <a:cxn ang="0">
                  <a:pos x="0" y="1"/>
                </a:cxn>
              </a:cxnLst>
              <a:rect l="0" t="0" r="r" b="b"/>
              <a:pathLst>
                <a:path w="2" h="1">
                  <a:moveTo>
                    <a:pt x="0" y="1"/>
                  </a:moveTo>
                  <a:cubicBezTo>
                    <a:pt x="1" y="1"/>
                    <a:pt x="1" y="1"/>
                    <a:pt x="2" y="1"/>
                  </a:cubicBezTo>
                  <a:cubicBezTo>
                    <a:pt x="2" y="0"/>
                    <a:pt x="2" y="0"/>
                    <a:pt x="2" y="0"/>
                  </a:cubicBezTo>
                  <a:cubicBezTo>
                    <a:pt x="1" y="0"/>
                    <a:pt x="1" y="0"/>
                    <a:pt x="0" y="0"/>
                  </a:cubicBezTo>
                  <a:lnTo>
                    <a:pt x="0"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84" name="PA-任意多边形 371"/>
            <p:cNvSpPr/>
            <p:nvPr>
              <p:custDataLst>
                <p:tags r:id="rId154"/>
              </p:custDataLst>
            </p:nvPr>
          </p:nvSpPr>
          <p:spPr bwMode="auto">
            <a:xfrm>
              <a:off x="2008914" y="2713157"/>
              <a:ext cx="5839" cy="2765"/>
            </a:xfrm>
            <a:custGeom>
              <a:avLst/>
              <a:gdLst/>
              <a:ahLst/>
              <a:cxnLst>
                <a:cxn ang="0">
                  <a:pos x="2" y="1"/>
                </a:cxn>
                <a:cxn ang="0">
                  <a:pos x="2" y="0"/>
                </a:cxn>
                <a:cxn ang="0">
                  <a:pos x="0" y="0"/>
                </a:cxn>
                <a:cxn ang="0">
                  <a:pos x="1" y="1"/>
                </a:cxn>
                <a:cxn ang="0">
                  <a:pos x="2" y="1"/>
                </a:cxn>
              </a:cxnLst>
              <a:rect l="0" t="0" r="r" b="b"/>
              <a:pathLst>
                <a:path w="2" h="1">
                  <a:moveTo>
                    <a:pt x="2" y="1"/>
                  </a:moveTo>
                  <a:cubicBezTo>
                    <a:pt x="2" y="0"/>
                    <a:pt x="2" y="1"/>
                    <a:pt x="2" y="0"/>
                  </a:cubicBezTo>
                  <a:cubicBezTo>
                    <a:pt x="0" y="0"/>
                    <a:pt x="0" y="0"/>
                    <a:pt x="0" y="0"/>
                  </a:cubicBezTo>
                  <a:cubicBezTo>
                    <a:pt x="1" y="1"/>
                    <a:pt x="1" y="1"/>
                    <a:pt x="1" y="1"/>
                  </a:cubicBezTo>
                  <a:cubicBezTo>
                    <a:pt x="2" y="1"/>
                    <a:pt x="2" y="1"/>
                    <a:pt x="2"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85" name="PA-任意多边形 372"/>
            <p:cNvSpPr/>
            <p:nvPr>
              <p:custDataLst>
                <p:tags r:id="rId155"/>
              </p:custDataLst>
            </p:nvPr>
          </p:nvSpPr>
          <p:spPr bwMode="auto">
            <a:xfrm>
              <a:off x="1934459" y="2721452"/>
              <a:ext cx="1461" cy="2765"/>
            </a:xfrm>
            <a:custGeom>
              <a:avLst/>
              <a:gdLst/>
              <a:ahLst/>
              <a:cxnLst>
                <a:cxn ang="0">
                  <a:pos x="0" y="1"/>
                </a:cxn>
                <a:cxn ang="0">
                  <a:pos x="0" y="1"/>
                </a:cxn>
                <a:cxn ang="0">
                  <a:pos x="0" y="0"/>
                </a:cxn>
                <a:cxn ang="0">
                  <a:pos x="0" y="1"/>
                </a:cxn>
              </a:cxnLst>
              <a:rect l="0" t="0" r="r" b="b"/>
              <a:pathLst>
                <a:path h="1">
                  <a:moveTo>
                    <a:pt x="0" y="1"/>
                  </a:moveTo>
                  <a:cubicBezTo>
                    <a:pt x="0" y="1"/>
                    <a:pt x="0" y="1"/>
                    <a:pt x="0" y="1"/>
                  </a:cubicBezTo>
                  <a:cubicBezTo>
                    <a:pt x="0" y="0"/>
                    <a:pt x="0" y="1"/>
                    <a:pt x="0" y="0"/>
                  </a:cubicBezTo>
                  <a:lnTo>
                    <a:pt x="0"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86" name="PA-任意多边形 373"/>
            <p:cNvSpPr/>
            <p:nvPr>
              <p:custDataLst>
                <p:tags r:id="rId156"/>
              </p:custDataLst>
            </p:nvPr>
          </p:nvSpPr>
          <p:spPr bwMode="auto">
            <a:xfrm>
              <a:off x="2105267" y="2729748"/>
              <a:ext cx="1461" cy="2765"/>
            </a:xfrm>
            <a:custGeom>
              <a:avLst/>
              <a:gdLst/>
              <a:ahLst/>
              <a:cxnLst>
                <a:cxn ang="0">
                  <a:pos x="0" y="1"/>
                </a:cxn>
                <a:cxn ang="0">
                  <a:pos x="0" y="1"/>
                </a:cxn>
                <a:cxn ang="0">
                  <a:pos x="0" y="0"/>
                </a:cxn>
                <a:cxn ang="0">
                  <a:pos x="0" y="1"/>
                </a:cxn>
              </a:cxnLst>
              <a:rect l="0" t="0" r="r" b="b"/>
              <a:pathLst>
                <a:path h="1">
                  <a:moveTo>
                    <a:pt x="0" y="1"/>
                  </a:moveTo>
                  <a:cubicBezTo>
                    <a:pt x="0" y="1"/>
                    <a:pt x="0" y="1"/>
                    <a:pt x="0" y="1"/>
                  </a:cubicBezTo>
                  <a:cubicBezTo>
                    <a:pt x="0" y="0"/>
                    <a:pt x="0" y="1"/>
                    <a:pt x="0" y="0"/>
                  </a:cubicBezTo>
                  <a:lnTo>
                    <a:pt x="0"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87" name="PA-任意多边形 374"/>
            <p:cNvSpPr/>
            <p:nvPr>
              <p:custDataLst>
                <p:tags r:id="rId157"/>
              </p:custDataLst>
            </p:nvPr>
          </p:nvSpPr>
          <p:spPr bwMode="auto">
            <a:xfrm>
              <a:off x="5752094" y="2735278"/>
              <a:ext cx="2920" cy="2765"/>
            </a:xfrm>
            <a:custGeom>
              <a:avLst/>
              <a:gdLst/>
              <a:ahLst/>
              <a:cxnLst>
                <a:cxn ang="0">
                  <a:pos x="0" y="0"/>
                </a:cxn>
                <a:cxn ang="0">
                  <a:pos x="0" y="1"/>
                </a:cxn>
                <a:cxn ang="0">
                  <a:pos x="0" y="1"/>
                </a:cxn>
                <a:cxn ang="0">
                  <a:pos x="0" y="0"/>
                </a:cxn>
              </a:cxnLst>
              <a:rect l="0" t="0" r="r" b="b"/>
              <a:pathLst>
                <a:path w="1" h="1">
                  <a:moveTo>
                    <a:pt x="0" y="0"/>
                  </a:moveTo>
                  <a:cubicBezTo>
                    <a:pt x="0" y="1"/>
                    <a:pt x="0" y="1"/>
                    <a:pt x="0" y="1"/>
                  </a:cubicBezTo>
                  <a:cubicBezTo>
                    <a:pt x="0" y="1"/>
                    <a:pt x="0" y="1"/>
                    <a:pt x="0" y="1"/>
                  </a:cubicBezTo>
                  <a:cubicBezTo>
                    <a:pt x="0" y="0"/>
                    <a:pt x="1" y="0"/>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88" name="PA-任意多边形 375"/>
            <p:cNvSpPr/>
            <p:nvPr>
              <p:custDataLst>
                <p:tags r:id="rId158"/>
              </p:custDataLst>
            </p:nvPr>
          </p:nvSpPr>
          <p:spPr bwMode="auto">
            <a:xfrm>
              <a:off x="1791389" y="2738043"/>
              <a:ext cx="2920" cy="2765"/>
            </a:xfrm>
            <a:custGeom>
              <a:avLst/>
              <a:gdLst/>
              <a:ahLst/>
              <a:cxnLst>
                <a:cxn ang="0">
                  <a:pos x="1" y="1"/>
                </a:cxn>
                <a:cxn ang="0">
                  <a:pos x="0" y="0"/>
                </a:cxn>
                <a:cxn ang="0">
                  <a:pos x="1" y="1"/>
                </a:cxn>
              </a:cxnLst>
              <a:rect l="0" t="0" r="r" b="b"/>
              <a:pathLst>
                <a:path w="1" h="1">
                  <a:moveTo>
                    <a:pt x="1" y="1"/>
                  </a:moveTo>
                  <a:cubicBezTo>
                    <a:pt x="1" y="0"/>
                    <a:pt x="1" y="0"/>
                    <a:pt x="0" y="0"/>
                  </a:cubicBezTo>
                  <a:cubicBezTo>
                    <a:pt x="0" y="1"/>
                    <a:pt x="0" y="1"/>
                    <a:pt x="1"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89" name="PA-任意多边形 376"/>
            <p:cNvSpPr/>
            <p:nvPr>
              <p:custDataLst>
                <p:tags r:id="rId159"/>
              </p:custDataLst>
            </p:nvPr>
          </p:nvSpPr>
          <p:spPr bwMode="auto">
            <a:xfrm>
              <a:off x="2128626" y="2738043"/>
              <a:ext cx="2920" cy="5530"/>
            </a:xfrm>
            <a:custGeom>
              <a:avLst/>
              <a:gdLst/>
              <a:ahLst/>
              <a:cxnLst>
                <a:cxn ang="0">
                  <a:pos x="1" y="2"/>
                </a:cxn>
                <a:cxn ang="0">
                  <a:pos x="0" y="0"/>
                </a:cxn>
                <a:cxn ang="0">
                  <a:pos x="0" y="0"/>
                </a:cxn>
                <a:cxn ang="0">
                  <a:pos x="0" y="1"/>
                </a:cxn>
                <a:cxn ang="0">
                  <a:pos x="0" y="2"/>
                </a:cxn>
                <a:cxn ang="0">
                  <a:pos x="1" y="2"/>
                </a:cxn>
              </a:cxnLst>
              <a:rect l="0" t="0" r="r" b="b"/>
              <a:pathLst>
                <a:path w="1" h="2">
                  <a:moveTo>
                    <a:pt x="1" y="2"/>
                  </a:moveTo>
                  <a:cubicBezTo>
                    <a:pt x="1" y="1"/>
                    <a:pt x="1" y="1"/>
                    <a:pt x="0" y="0"/>
                  </a:cubicBezTo>
                  <a:cubicBezTo>
                    <a:pt x="0" y="0"/>
                    <a:pt x="0" y="0"/>
                    <a:pt x="0" y="0"/>
                  </a:cubicBezTo>
                  <a:cubicBezTo>
                    <a:pt x="0" y="1"/>
                    <a:pt x="0" y="1"/>
                    <a:pt x="0" y="1"/>
                  </a:cubicBezTo>
                  <a:cubicBezTo>
                    <a:pt x="0" y="2"/>
                    <a:pt x="0" y="2"/>
                    <a:pt x="0" y="2"/>
                  </a:cubicBezTo>
                  <a:lnTo>
                    <a:pt x="1" y="2"/>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90" name="PA-任意多边形 377"/>
            <p:cNvSpPr/>
            <p:nvPr>
              <p:custDataLst>
                <p:tags r:id="rId160"/>
              </p:custDataLst>
            </p:nvPr>
          </p:nvSpPr>
          <p:spPr bwMode="auto">
            <a:xfrm>
              <a:off x="5755014" y="2743573"/>
              <a:ext cx="2920" cy="2765"/>
            </a:xfrm>
            <a:custGeom>
              <a:avLst/>
              <a:gdLst/>
              <a:ahLst/>
              <a:cxnLst>
                <a:cxn ang="0">
                  <a:pos x="0" y="0"/>
                </a:cxn>
                <a:cxn ang="0">
                  <a:pos x="0" y="0"/>
                </a:cxn>
                <a:cxn ang="0">
                  <a:pos x="0" y="0"/>
                </a:cxn>
                <a:cxn ang="0">
                  <a:pos x="0" y="1"/>
                </a:cxn>
                <a:cxn ang="0">
                  <a:pos x="1" y="1"/>
                </a:cxn>
                <a:cxn ang="0">
                  <a:pos x="0" y="0"/>
                </a:cxn>
              </a:cxnLst>
              <a:rect l="0" t="0" r="r" b="b"/>
              <a:pathLst>
                <a:path w="1" h="1">
                  <a:moveTo>
                    <a:pt x="0" y="0"/>
                  </a:moveTo>
                  <a:cubicBezTo>
                    <a:pt x="0" y="0"/>
                    <a:pt x="0" y="0"/>
                    <a:pt x="0" y="0"/>
                  </a:cubicBezTo>
                  <a:cubicBezTo>
                    <a:pt x="0" y="0"/>
                    <a:pt x="0" y="0"/>
                    <a:pt x="0" y="0"/>
                  </a:cubicBezTo>
                  <a:cubicBezTo>
                    <a:pt x="0" y="1"/>
                    <a:pt x="0" y="1"/>
                    <a:pt x="0" y="1"/>
                  </a:cubicBezTo>
                  <a:cubicBezTo>
                    <a:pt x="1" y="1"/>
                    <a:pt x="1" y="1"/>
                    <a:pt x="1" y="1"/>
                  </a:cubicBezTo>
                  <a:cubicBezTo>
                    <a:pt x="0" y="0"/>
                    <a:pt x="1" y="1"/>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91" name="PA-任意多边形 378"/>
            <p:cNvSpPr/>
            <p:nvPr>
              <p:custDataLst>
                <p:tags r:id="rId161"/>
              </p:custDataLst>
            </p:nvPr>
          </p:nvSpPr>
          <p:spPr bwMode="auto">
            <a:xfrm>
              <a:off x="3573926" y="2746339"/>
              <a:ext cx="2920" cy="2765"/>
            </a:xfrm>
            <a:custGeom>
              <a:avLst/>
              <a:gdLst/>
              <a:ahLst/>
              <a:cxnLst>
                <a:cxn ang="0">
                  <a:pos x="1" y="0"/>
                </a:cxn>
                <a:cxn ang="0">
                  <a:pos x="1" y="0"/>
                </a:cxn>
                <a:cxn ang="0">
                  <a:pos x="1" y="0"/>
                </a:cxn>
                <a:cxn ang="0">
                  <a:pos x="0" y="1"/>
                </a:cxn>
                <a:cxn ang="0">
                  <a:pos x="1" y="1"/>
                </a:cxn>
                <a:cxn ang="0">
                  <a:pos x="1" y="0"/>
                </a:cxn>
              </a:cxnLst>
              <a:rect l="0" t="0" r="r" b="b"/>
              <a:pathLst>
                <a:path w="1" h="1">
                  <a:moveTo>
                    <a:pt x="1" y="0"/>
                  </a:moveTo>
                  <a:cubicBezTo>
                    <a:pt x="1" y="0"/>
                    <a:pt x="1" y="0"/>
                    <a:pt x="1" y="0"/>
                  </a:cubicBezTo>
                  <a:cubicBezTo>
                    <a:pt x="1" y="0"/>
                    <a:pt x="1" y="0"/>
                    <a:pt x="1" y="0"/>
                  </a:cubicBezTo>
                  <a:cubicBezTo>
                    <a:pt x="0" y="0"/>
                    <a:pt x="0" y="1"/>
                    <a:pt x="0" y="1"/>
                  </a:cubicBezTo>
                  <a:cubicBezTo>
                    <a:pt x="1" y="1"/>
                    <a:pt x="1" y="1"/>
                    <a:pt x="1" y="1"/>
                  </a:cubicBezTo>
                  <a:lnTo>
                    <a:pt x="1" y="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92" name="PA-任意多边形 379"/>
            <p:cNvSpPr/>
            <p:nvPr>
              <p:custDataLst>
                <p:tags r:id="rId162"/>
              </p:custDataLst>
            </p:nvPr>
          </p:nvSpPr>
          <p:spPr bwMode="auto">
            <a:xfrm>
              <a:off x="3571005" y="2749104"/>
              <a:ext cx="2920" cy="2765"/>
            </a:xfrm>
            <a:custGeom>
              <a:avLst/>
              <a:gdLst/>
              <a:ahLst/>
              <a:cxnLst>
                <a:cxn ang="0">
                  <a:pos x="0" y="1"/>
                </a:cxn>
                <a:cxn ang="0">
                  <a:pos x="1" y="1"/>
                </a:cxn>
                <a:cxn ang="0">
                  <a:pos x="1" y="0"/>
                </a:cxn>
                <a:cxn ang="0">
                  <a:pos x="1" y="0"/>
                </a:cxn>
                <a:cxn ang="0">
                  <a:pos x="1" y="0"/>
                </a:cxn>
                <a:cxn ang="0">
                  <a:pos x="0" y="1"/>
                </a:cxn>
              </a:cxnLst>
              <a:rect l="0" t="0" r="r" b="b"/>
              <a:pathLst>
                <a:path w="1" h="1">
                  <a:moveTo>
                    <a:pt x="0" y="1"/>
                  </a:moveTo>
                  <a:cubicBezTo>
                    <a:pt x="1" y="1"/>
                    <a:pt x="1" y="1"/>
                    <a:pt x="1" y="1"/>
                  </a:cubicBezTo>
                  <a:cubicBezTo>
                    <a:pt x="1" y="0"/>
                    <a:pt x="1" y="0"/>
                    <a:pt x="1" y="0"/>
                  </a:cubicBezTo>
                  <a:cubicBezTo>
                    <a:pt x="1" y="0"/>
                    <a:pt x="1" y="0"/>
                    <a:pt x="1" y="0"/>
                  </a:cubicBezTo>
                  <a:cubicBezTo>
                    <a:pt x="1" y="0"/>
                    <a:pt x="1" y="0"/>
                    <a:pt x="1" y="0"/>
                  </a:cubicBezTo>
                  <a:cubicBezTo>
                    <a:pt x="1" y="0"/>
                    <a:pt x="0" y="1"/>
                    <a:pt x="0"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93" name="PA-任意多边形 380"/>
            <p:cNvSpPr/>
            <p:nvPr>
              <p:custDataLst>
                <p:tags r:id="rId163"/>
              </p:custDataLst>
            </p:nvPr>
          </p:nvSpPr>
          <p:spPr bwMode="auto">
            <a:xfrm>
              <a:off x="2528638" y="2765693"/>
              <a:ext cx="2920" cy="1383"/>
            </a:xfrm>
            <a:custGeom>
              <a:avLst/>
              <a:gdLst/>
              <a:ahLst/>
              <a:cxnLst>
                <a:cxn ang="0">
                  <a:pos x="1" y="0"/>
                </a:cxn>
                <a:cxn ang="0">
                  <a:pos x="0" y="0"/>
                </a:cxn>
                <a:cxn ang="0">
                  <a:pos x="1" y="0"/>
                </a:cxn>
              </a:cxnLst>
              <a:rect l="0" t="0" r="r" b="b"/>
              <a:pathLst>
                <a:path w="1">
                  <a:moveTo>
                    <a:pt x="1" y="0"/>
                  </a:moveTo>
                  <a:cubicBezTo>
                    <a:pt x="0" y="0"/>
                    <a:pt x="0" y="0"/>
                    <a:pt x="0" y="0"/>
                  </a:cubicBezTo>
                  <a:cubicBezTo>
                    <a:pt x="1" y="0"/>
                    <a:pt x="0" y="0"/>
                    <a:pt x="1"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94" name="PA-任意多边形 381"/>
            <p:cNvSpPr/>
            <p:nvPr>
              <p:custDataLst>
                <p:tags r:id="rId164"/>
              </p:custDataLst>
            </p:nvPr>
          </p:nvSpPr>
          <p:spPr bwMode="auto">
            <a:xfrm>
              <a:off x="4191463" y="2765695"/>
              <a:ext cx="5839" cy="2765"/>
            </a:xfrm>
            <a:custGeom>
              <a:avLst/>
              <a:gdLst/>
              <a:ahLst/>
              <a:cxnLst>
                <a:cxn ang="0">
                  <a:pos x="0" y="1"/>
                </a:cxn>
                <a:cxn ang="0">
                  <a:pos x="1" y="0"/>
                </a:cxn>
                <a:cxn ang="0">
                  <a:pos x="2" y="0"/>
                </a:cxn>
                <a:cxn ang="0">
                  <a:pos x="2" y="0"/>
                </a:cxn>
                <a:cxn ang="0">
                  <a:pos x="0" y="0"/>
                </a:cxn>
                <a:cxn ang="0">
                  <a:pos x="0" y="1"/>
                </a:cxn>
              </a:cxnLst>
              <a:rect l="0" t="0" r="r" b="b"/>
              <a:pathLst>
                <a:path w="2" h="1">
                  <a:moveTo>
                    <a:pt x="0" y="1"/>
                  </a:moveTo>
                  <a:cubicBezTo>
                    <a:pt x="1" y="1"/>
                    <a:pt x="1" y="1"/>
                    <a:pt x="1" y="0"/>
                  </a:cubicBezTo>
                  <a:cubicBezTo>
                    <a:pt x="2" y="0"/>
                    <a:pt x="2" y="0"/>
                    <a:pt x="2" y="0"/>
                  </a:cubicBezTo>
                  <a:cubicBezTo>
                    <a:pt x="2" y="0"/>
                    <a:pt x="2" y="0"/>
                    <a:pt x="2" y="0"/>
                  </a:cubicBezTo>
                  <a:cubicBezTo>
                    <a:pt x="0" y="0"/>
                    <a:pt x="0" y="0"/>
                    <a:pt x="0" y="0"/>
                  </a:cubicBezTo>
                  <a:lnTo>
                    <a:pt x="0"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95" name="PA-任意多边形 382"/>
            <p:cNvSpPr/>
            <p:nvPr>
              <p:custDataLst>
                <p:tags r:id="rId165"/>
              </p:custDataLst>
            </p:nvPr>
          </p:nvSpPr>
          <p:spPr bwMode="auto">
            <a:xfrm>
              <a:off x="794279" y="2771227"/>
              <a:ext cx="2921" cy="1383"/>
            </a:xfrm>
            <a:custGeom>
              <a:avLst/>
              <a:gdLst/>
              <a:ahLst/>
              <a:cxnLst>
                <a:cxn ang="0">
                  <a:pos x="0" y="0"/>
                </a:cxn>
                <a:cxn ang="0">
                  <a:pos x="1" y="0"/>
                </a:cxn>
                <a:cxn ang="0">
                  <a:pos x="1" y="0"/>
                </a:cxn>
                <a:cxn ang="0">
                  <a:pos x="0" y="0"/>
                </a:cxn>
              </a:cxnLst>
              <a:rect l="0" t="0" r="r" b="b"/>
              <a:pathLst>
                <a:path w="1">
                  <a:moveTo>
                    <a:pt x="0" y="0"/>
                  </a:moveTo>
                  <a:cubicBezTo>
                    <a:pt x="0" y="0"/>
                    <a:pt x="0" y="0"/>
                    <a:pt x="1" y="0"/>
                  </a:cubicBezTo>
                  <a:cubicBezTo>
                    <a:pt x="1" y="0"/>
                    <a:pt x="1" y="0"/>
                    <a:pt x="1" y="0"/>
                  </a:cubicBezTo>
                  <a:lnTo>
                    <a:pt x="0" y="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96" name="PA-任意多边形 383"/>
            <p:cNvSpPr/>
            <p:nvPr>
              <p:custDataLst>
                <p:tags r:id="rId166"/>
              </p:custDataLst>
            </p:nvPr>
          </p:nvSpPr>
          <p:spPr bwMode="auto">
            <a:xfrm>
              <a:off x="1811828" y="2773990"/>
              <a:ext cx="5839" cy="2765"/>
            </a:xfrm>
            <a:custGeom>
              <a:avLst/>
              <a:gdLst/>
              <a:ahLst/>
              <a:cxnLst>
                <a:cxn ang="0">
                  <a:pos x="2" y="1"/>
                </a:cxn>
                <a:cxn ang="0">
                  <a:pos x="2" y="1"/>
                </a:cxn>
                <a:cxn ang="0">
                  <a:pos x="0" y="0"/>
                </a:cxn>
                <a:cxn ang="0">
                  <a:pos x="2" y="1"/>
                </a:cxn>
              </a:cxnLst>
              <a:rect l="0" t="0" r="r" b="b"/>
              <a:pathLst>
                <a:path w="2" h="1">
                  <a:moveTo>
                    <a:pt x="2" y="1"/>
                  </a:moveTo>
                  <a:cubicBezTo>
                    <a:pt x="2" y="1"/>
                    <a:pt x="2" y="1"/>
                    <a:pt x="2" y="1"/>
                  </a:cubicBezTo>
                  <a:cubicBezTo>
                    <a:pt x="1" y="0"/>
                    <a:pt x="1" y="0"/>
                    <a:pt x="0" y="0"/>
                  </a:cubicBezTo>
                  <a:cubicBezTo>
                    <a:pt x="1" y="1"/>
                    <a:pt x="1" y="1"/>
                    <a:pt x="2"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97" name="PA-任意多边形 384"/>
            <p:cNvSpPr/>
            <p:nvPr>
              <p:custDataLst>
                <p:tags r:id="rId167"/>
              </p:custDataLst>
            </p:nvPr>
          </p:nvSpPr>
          <p:spPr bwMode="auto">
            <a:xfrm>
              <a:off x="3527210" y="2776753"/>
              <a:ext cx="8759" cy="5530"/>
            </a:xfrm>
            <a:custGeom>
              <a:avLst/>
              <a:gdLst/>
              <a:ahLst/>
              <a:cxnLst>
                <a:cxn ang="0">
                  <a:pos x="2" y="2"/>
                </a:cxn>
                <a:cxn ang="0">
                  <a:pos x="3" y="2"/>
                </a:cxn>
                <a:cxn ang="0">
                  <a:pos x="2" y="0"/>
                </a:cxn>
                <a:cxn ang="0">
                  <a:pos x="1" y="0"/>
                </a:cxn>
                <a:cxn ang="0">
                  <a:pos x="0" y="2"/>
                </a:cxn>
                <a:cxn ang="0">
                  <a:pos x="1" y="2"/>
                </a:cxn>
                <a:cxn ang="0">
                  <a:pos x="2" y="2"/>
                </a:cxn>
              </a:cxnLst>
              <a:rect l="0" t="0" r="r" b="b"/>
              <a:pathLst>
                <a:path w="3" h="2">
                  <a:moveTo>
                    <a:pt x="2" y="2"/>
                  </a:moveTo>
                  <a:cubicBezTo>
                    <a:pt x="3" y="2"/>
                    <a:pt x="3" y="2"/>
                    <a:pt x="3" y="2"/>
                  </a:cubicBezTo>
                  <a:cubicBezTo>
                    <a:pt x="2" y="1"/>
                    <a:pt x="2" y="1"/>
                    <a:pt x="2" y="0"/>
                  </a:cubicBezTo>
                  <a:cubicBezTo>
                    <a:pt x="1" y="0"/>
                    <a:pt x="1" y="0"/>
                    <a:pt x="1" y="0"/>
                  </a:cubicBezTo>
                  <a:cubicBezTo>
                    <a:pt x="1" y="1"/>
                    <a:pt x="1" y="1"/>
                    <a:pt x="0" y="2"/>
                  </a:cubicBezTo>
                  <a:cubicBezTo>
                    <a:pt x="1" y="2"/>
                    <a:pt x="1" y="2"/>
                    <a:pt x="1" y="2"/>
                  </a:cubicBezTo>
                  <a:cubicBezTo>
                    <a:pt x="2" y="2"/>
                    <a:pt x="2" y="2"/>
                    <a:pt x="2" y="2"/>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98" name="PA-任意多边形 385"/>
            <p:cNvSpPr/>
            <p:nvPr>
              <p:custDataLst>
                <p:tags r:id="rId168"/>
              </p:custDataLst>
            </p:nvPr>
          </p:nvSpPr>
          <p:spPr bwMode="auto">
            <a:xfrm>
              <a:off x="852674" y="2807172"/>
              <a:ext cx="2921" cy="2765"/>
            </a:xfrm>
            <a:custGeom>
              <a:avLst/>
              <a:gdLst/>
              <a:ahLst/>
              <a:cxnLst>
                <a:cxn ang="0">
                  <a:pos x="1" y="1"/>
                </a:cxn>
                <a:cxn ang="0">
                  <a:pos x="1" y="0"/>
                </a:cxn>
                <a:cxn ang="0">
                  <a:pos x="0" y="0"/>
                </a:cxn>
                <a:cxn ang="0">
                  <a:pos x="1" y="1"/>
                </a:cxn>
                <a:cxn ang="0">
                  <a:pos x="1" y="1"/>
                </a:cxn>
              </a:cxnLst>
              <a:rect l="0" t="0" r="r" b="b"/>
              <a:pathLst>
                <a:path w="1" h="1">
                  <a:moveTo>
                    <a:pt x="1" y="1"/>
                  </a:moveTo>
                  <a:cubicBezTo>
                    <a:pt x="1" y="0"/>
                    <a:pt x="1" y="0"/>
                    <a:pt x="1" y="0"/>
                  </a:cubicBezTo>
                  <a:cubicBezTo>
                    <a:pt x="0" y="0"/>
                    <a:pt x="0" y="0"/>
                    <a:pt x="0" y="0"/>
                  </a:cubicBezTo>
                  <a:cubicBezTo>
                    <a:pt x="1" y="1"/>
                    <a:pt x="0" y="0"/>
                    <a:pt x="1" y="1"/>
                  </a:cubicBezTo>
                  <a:cubicBezTo>
                    <a:pt x="1" y="1"/>
                    <a:pt x="1" y="1"/>
                    <a:pt x="1"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199" name="PA-矩形 386"/>
            <p:cNvSpPr>
              <a:spLocks noChangeArrowheads="1"/>
            </p:cNvSpPr>
            <p:nvPr>
              <p:custDataLst>
                <p:tags r:id="rId169"/>
              </p:custDataLst>
            </p:nvPr>
          </p:nvSpPr>
          <p:spPr bwMode="auto">
            <a:xfrm>
              <a:off x="2041032" y="2818233"/>
              <a:ext cx="2921" cy="2765"/>
            </a:xfrm>
            <a:prstGeom prst="rect">
              <a:avLst/>
            </a:prstGeom>
            <a:grpFill/>
            <a:ln w="9525">
              <a:noFill/>
              <a:miter lim="800000"/>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00" name="PA-任意多边形 387"/>
            <p:cNvSpPr/>
            <p:nvPr>
              <p:custDataLst>
                <p:tags r:id="rId170"/>
              </p:custDataLst>
            </p:nvPr>
          </p:nvSpPr>
          <p:spPr bwMode="auto">
            <a:xfrm>
              <a:off x="3530129" y="2837590"/>
              <a:ext cx="1461" cy="2765"/>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0"/>
                    <a:pt x="0"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01" name="PA-任意多边形 388"/>
            <p:cNvSpPr/>
            <p:nvPr>
              <p:custDataLst>
                <p:tags r:id="rId171"/>
              </p:custDataLst>
            </p:nvPr>
          </p:nvSpPr>
          <p:spPr bwMode="auto">
            <a:xfrm>
              <a:off x="3690718" y="2851414"/>
              <a:ext cx="2921" cy="1383"/>
            </a:xfrm>
            <a:custGeom>
              <a:avLst/>
              <a:gdLst/>
              <a:ahLst/>
              <a:cxnLst>
                <a:cxn ang="0">
                  <a:pos x="0" y="0"/>
                </a:cxn>
                <a:cxn ang="0">
                  <a:pos x="0" y="0"/>
                </a:cxn>
                <a:cxn ang="0">
                  <a:pos x="0" y="0"/>
                </a:cxn>
                <a:cxn ang="0">
                  <a:pos x="0" y="0"/>
                </a:cxn>
                <a:cxn ang="0">
                  <a:pos x="1" y="0"/>
                </a:cxn>
                <a:cxn ang="0">
                  <a:pos x="0" y="0"/>
                </a:cxn>
              </a:cxnLst>
              <a:rect l="0" t="0" r="r" b="b"/>
              <a:pathLst>
                <a:path w="1">
                  <a:moveTo>
                    <a:pt x="0" y="0"/>
                  </a:moveTo>
                  <a:cubicBezTo>
                    <a:pt x="0" y="0"/>
                    <a:pt x="0" y="0"/>
                    <a:pt x="0" y="0"/>
                  </a:cubicBezTo>
                  <a:cubicBezTo>
                    <a:pt x="0" y="0"/>
                    <a:pt x="0" y="0"/>
                    <a:pt x="0" y="0"/>
                  </a:cubicBezTo>
                  <a:cubicBezTo>
                    <a:pt x="0" y="0"/>
                    <a:pt x="0" y="0"/>
                    <a:pt x="0" y="0"/>
                  </a:cubicBezTo>
                  <a:cubicBezTo>
                    <a:pt x="1" y="0"/>
                    <a:pt x="1" y="0"/>
                    <a:pt x="1" y="0"/>
                  </a:cubicBezTo>
                  <a:cubicBezTo>
                    <a:pt x="1" y="0"/>
                    <a:pt x="1" y="0"/>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02" name="PA-矩形 389"/>
            <p:cNvSpPr>
              <a:spLocks noChangeArrowheads="1"/>
            </p:cNvSpPr>
            <p:nvPr>
              <p:custDataLst>
                <p:tags r:id="rId172"/>
              </p:custDataLst>
            </p:nvPr>
          </p:nvSpPr>
          <p:spPr bwMode="auto">
            <a:xfrm>
              <a:off x="2330092" y="2856942"/>
              <a:ext cx="2921" cy="1383"/>
            </a:xfrm>
            <a:prstGeom prst="rect">
              <a:avLst/>
            </a:prstGeom>
            <a:grpFill/>
            <a:ln w="9525">
              <a:noFill/>
              <a:miter lim="800000"/>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03" name="PA-任意多边形 390"/>
            <p:cNvSpPr/>
            <p:nvPr>
              <p:custDataLst>
                <p:tags r:id="rId173"/>
              </p:custDataLst>
            </p:nvPr>
          </p:nvSpPr>
          <p:spPr bwMode="auto">
            <a:xfrm>
              <a:off x="2201621" y="2881824"/>
              <a:ext cx="2921" cy="2765"/>
            </a:xfrm>
            <a:custGeom>
              <a:avLst/>
              <a:gdLst/>
              <a:ahLst/>
              <a:cxnLst>
                <a:cxn ang="0">
                  <a:pos x="0" y="1"/>
                </a:cxn>
                <a:cxn ang="0">
                  <a:pos x="1" y="1"/>
                </a:cxn>
                <a:cxn ang="0">
                  <a:pos x="1" y="0"/>
                </a:cxn>
                <a:cxn ang="0">
                  <a:pos x="0" y="0"/>
                </a:cxn>
                <a:cxn ang="0">
                  <a:pos x="0" y="1"/>
                </a:cxn>
              </a:cxnLst>
              <a:rect l="0" t="0" r="r" b="b"/>
              <a:pathLst>
                <a:path w="1" h="1">
                  <a:moveTo>
                    <a:pt x="0" y="1"/>
                  </a:moveTo>
                  <a:cubicBezTo>
                    <a:pt x="1" y="1"/>
                    <a:pt x="1" y="1"/>
                    <a:pt x="1" y="1"/>
                  </a:cubicBezTo>
                  <a:cubicBezTo>
                    <a:pt x="1" y="1"/>
                    <a:pt x="1" y="1"/>
                    <a:pt x="1" y="0"/>
                  </a:cubicBezTo>
                  <a:cubicBezTo>
                    <a:pt x="0" y="0"/>
                    <a:pt x="0" y="0"/>
                    <a:pt x="0" y="0"/>
                  </a:cubicBezTo>
                  <a:lnTo>
                    <a:pt x="0"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04" name="PA-任意多边形 391"/>
            <p:cNvSpPr/>
            <p:nvPr>
              <p:custDataLst>
                <p:tags r:id="rId174"/>
              </p:custDataLst>
            </p:nvPr>
          </p:nvSpPr>
          <p:spPr bwMode="auto">
            <a:xfrm>
              <a:off x="3439616" y="2903945"/>
              <a:ext cx="1461" cy="2765"/>
            </a:xfrm>
            <a:custGeom>
              <a:avLst/>
              <a:gdLst/>
              <a:ahLst/>
              <a:cxnLst>
                <a:cxn ang="0">
                  <a:pos x="0" y="2"/>
                </a:cxn>
                <a:cxn ang="0">
                  <a:pos x="0" y="2"/>
                </a:cxn>
                <a:cxn ang="0">
                  <a:pos x="0" y="0"/>
                </a:cxn>
                <a:cxn ang="0">
                  <a:pos x="0" y="0"/>
                </a:cxn>
                <a:cxn ang="0">
                  <a:pos x="0" y="0"/>
                </a:cxn>
                <a:cxn ang="0">
                  <a:pos x="0" y="0"/>
                </a:cxn>
                <a:cxn ang="0">
                  <a:pos x="0" y="2"/>
                </a:cxn>
              </a:cxnLst>
              <a:rect l="0" t="0" r="r" b="b"/>
              <a:pathLst>
                <a:path h="2">
                  <a:moveTo>
                    <a:pt x="0" y="2"/>
                  </a:moveTo>
                  <a:lnTo>
                    <a:pt x="0" y="2"/>
                  </a:lnTo>
                  <a:lnTo>
                    <a:pt x="0" y="0"/>
                  </a:lnTo>
                  <a:lnTo>
                    <a:pt x="0" y="0"/>
                  </a:lnTo>
                  <a:lnTo>
                    <a:pt x="0" y="0"/>
                  </a:lnTo>
                  <a:lnTo>
                    <a:pt x="0" y="0"/>
                  </a:lnTo>
                  <a:lnTo>
                    <a:pt x="0" y="2"/>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05" name="PA-任意多边形 392"/>
            <p:cNvSpPr/>
            <p:nvPr>
              <p:custDataLst>
                <p:tags r:id="rId175"/>
              </p:custDataLst>
            </p:nvPr>
          </p:nvSpPr>
          <p:spPr bwMode="auto">
            <a:xfrm>
              <a:off x="2154904" y="2903945"/>
              <a:ext cx="5839" cy="5530"/>
            </a:xfrm>
            <a:custGeom>
              <a:avLst/>
              <a:gdLst/>
              <a:ahLst/>
              <a:cxnLst>
                <a:cxn ang="0">
                  <a:pos x="0" y="0"/>
                </a:cxn>
                <a:cxn ang="0">
                  <a:pos x="1" y="2"/>
                </a:cxn>
                <a:cxn ang="0">
                  <a:pos x="1" y="2"/>
                </a:cxn>
                <a:cxn ang="0">
                  <a:pos x="2" y="2"/>
                </a:cxn>
                <a:cxn ang="0">
                  <a:pos x="2" y="1"/>
                </a:cxn>
                <a:cxn ang="0">
                  <a:pos x="1" y="1"/>
                </a:cxn>
                <a:cxn ang="0">
                  <a:pos x="1" y="0"/>
                </a:cxn>
                <a:cxn ang="0">
                  <a:pos x="0" y="0"/>
                </a:cxn>
              </a:cxnLst>
              <a:rect l="0" t="0" r="r" b="b"/>
              <a:pathLst>
                <a:path w="2" h="2">
                  <a:moveTo>
                    <a:pt x="0" y="0"/>
                  </a:moveTo>
                  <a:cubicBezTo>
                    <a:pt x="0" y="1"/>
                    <a:pt x="0" y="1"/>
                    <a:pt x="1" y="2"/>
                  </a:cubicBezTo>
                  <a:cubicBezTo>
                    <a:pt x="1" y="2"/>
                    <a:pt x="1" y="2"/>
                    <a:pt x="1" y="2"/>
                  </a:cubicBezTo>
                  <a:cubicBezTo>
                    <a:pt x="2" y="2"/>
                    <a:pt x="2" y="2"/>
                    <a:pt x="2" y="2"/>
                  </a:cubicBezTo>
                  <a:cubicBezTo>
                    <a:pt x="2" y="1"/>
                    <a:pt x="2" y="1"/>
                    <a:pt x="2" y="1"/>
                  </a:cubicBezTo>
                  <a:cubicBezTo>
                    <a:pt x="1" y="1"/>
                    <a:pt x="1" y="1"/>
                    <a:pt x="1" y="1"/>
                  </a:cubicBezTo>
                  <a:cubicBezTo>
                    <a:pt x="1" y="0"/>
                    <a:pt x="1" y="0"/>
                    <a:pt x="1" y="0"/>
                  </a:cubicBezTo>
                  <a:lnTo>
                    <a:pt x="0" y="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06" name="PA-任意多边形 393"/>
            <p:cNvSpPr/>
            <p:nvPr>
              <p:custDataLst>
                <p:tags r:id="rId176"/>
              </p:custDataLst>
            </p:nvPr>
          </p:nvSpPr>
          <p:spPr bwMode="auto">
            <a:xfrm>
              <a:off x="2198701" y="2906710"/>
              <a:ext cx="2921" cy="2765"/>
            </a:xfrm>
            <a:custGeom>
              <a:avLst/>
              <a:gdLst/>
              <a:ahLst/>
              <a:cxnLst>
                <a:cxn ang="0">
                  <a:pos x="0" y="1"/>
                </a:cxn>
                <a:cxn ang="0">
                  <a:pos x="0" y="1"/>
                </a:cxn>
                <a:cxn ang="0">
                  <a:pos x="1" y="1"/>
                </a:cxn>
                <a:cxn ang="0">
                  <a:pos x="0" y="0"/>
                </a:cxn>
                <a:cxn ang="0">
                  <a:pos x="0" y="1"/>
                </a:cxn>
              </a:cxnLst>
              <a:rect l="0" t="0" r="r" b="b"/>
              <a:pathLst>
                <a:path w="1" h="1">
                  <a:moveTo>
                    <a:pt x="0" y="1"/>
                  </a:moveTo>
                  <a:cubicBezTo>
                    <a:pt x="0" y="1"/>
                    <a:pt x="0" y="1"/>
                    <a:pt x="0" y="1"/>
                  </a:cubicBezTo>
                  <a:cubicBezTo>
                    <a:pt x="1" y="1"/>
                    <a:pt x="1" y="1"/>
                    <a:pt x="1" y="1"/>
                  </a:cubicBezTo>
                  <a:cubicBezTo>
                    <a:pt x="0" y="0"/>
                    <a:pt x="1" y="1"/>
                    <a:pt x="0" y="0"/>
                  </a:cubicBezTo>
                  <a:lnTo>
                    <a:pt x="0"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07" name="PA-任意多边形 394"/>
            <p:cNvSpPr/>
            <p:nvPr>
              <p:custDataLst>
                <p:tags r:id="rId177"/>
              </p:custDataLst>
            </p:nvPr>
          </p:nvSpPr>
          <p:spPr bwMode="auto">
            <a:xfrm>
              <a:off x="3852766" y="2934363"/>
              <a:ext cx="1461" cy="2765"/>
            </a:xfrm>
            <a:custGeom>
              <a:avLst/>
              <a:gdLst/>
              <a:ahLst/>
              <a:cxnLst>
                <a:cxn ang="0">
                  <a:pos x="0" y="0"/>
                </a:cxn>
                <a:cxn ang="0">
                  <a:pos x="0" y="1"/>
                </a:cxn>
                <a:cxn ang="0">
                  <a:pos x="0" y="1"/>
                </a:cxn>
                <a:cxn ang="0">
                  <a:pos x="0" y="0"/>
                </a:cxn>
                <a:cxn ang="0">
                  <a:pos x="0" y="0"/>
                </a:cxn>
                <a:cxn ang="0">
                  <a:pos x="0" y="0"/>
                </a:cxn>
              </a:cxnLst>
              <a:rect l="0" t="0" r="r" b="b"/>
              <a:pathLst>
                <a:path h="1">
                  <a:moveTo>
                    <a:pt x="0" y="0"/>
                  </a:moveTo>
                  <a:cubicBezTo>
                    <a:pt x="0" y="1"/>
                    <a:pt x="0" y="1"/>
                    <a:pt x="0" y="1"/>
                  </a:cubicBezTo>
                  <a:cubicBezTo>
                    <a:pt x="0" y="1"/>
                    <a:pt x="0" y="1"/>
                    <a:pt x="0" y="1"/>
                  </a:cubicBezTo>
                  <a:cubicBezTo>
                    <a:pt x="0" y="0"/>
                    <a:pt x="0" y="0"/>
                    <a:pt x="0" y="0"/>
                  </a:cubicBezTo>
                  <a:cubicBezTo>
                    <a:pt x="0" y="0"/>
                    <a:pt x="0" y="0"/>
                    <a:pt x="0" y="0"/>
                  </a:cubicBezTo>
                  <a:cubicBezTo>
                    <a:pt x="0" y="0"/>
                    <a:pt x="0" y="0"/>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08" name="PA-任意多边形 395"/>
            <p:cNvSpPr/>
            <p:nvPr>
              <p:custDataLst>
                <p:tags r:id="rId178"/>
              </p:custDataLst>
            </p:nvPr>
          </p:nvSpPr>
          <p:spPr bwMode="auto">
            <a:xfrm>
              <a:off x="1083337" y="2956485"/>
              <a:ext cx="1461" cy="2765"/>
            </a:xfrm>
            <a:custGeom>
              <a:avLst/>
              <a:gdLst/>
              <a:ahLst/>
              <a:cxnLst>
                <a:cxn ang="0">
                  <a:pos x="0" y="0"/>
                </a:cxn>
                <a:cxn ang="0">
                  <a:pos x="0" y="1"/>
                </a:cxn>
                <a:cxn ang="0">
                  <a:pos x="0" y="1"/>
                </a:cxn>
                <a:cxn ang="0">
                  <a:pos x="0" y="1"/>
                </a:cxn>
                <a:cxn ang="0">
                  <a:pos x="0" y="0"/>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09" name="PA-任意多边形 396"/>
            <p:cNvSpPr/>
            <p:nvPr>
              <p:custDataLst>
                <p:tags r:id="rId179"/>
              </p:custDataLst>
            </p:nvPr>
          </p:nvSpPr>
          <p:spPr bwMode="auto">
            <a:xfrm>
              <a:off x="3311145" y="2956488"/>
              <a:ext cx="2921" cy="2765"/>
            </a:xfrm>
            <a:custGeom>
              <a:avLst/>
              <a:gdLst/>
              <a:ahLst/>
              <a:cxnLst>
                <a:cxn ang="0">
                  <a:pos x="0" y="0"/>
                </a:cxn>
                <a:cxn ang="0">
                  <a:pos x="0" y="1"/>
                </a:cxn>
                <a:cxn ang="0">
                  <a:pos x="1" y="1"/>
                </a:cxn>
                <a:cxn ang="0">
                  <a:pos x="0" y="0"/>
                </a:cxn>
              </a:cxnLst>
              <a:rect l="0" t="0" r="r" b="b"/>
              <a:pathLst>
                <a:path w="1" h="1">
                  <a:moveTo>
                    <a:pt x="0" y="0"/>
                  </a:moveTo>
                  <a:cubicBezTo>
                    <a:pt x="0" y="1"/>
                    <a:pt x="0" y="1"/>
                    <a:pt x="0" y="1"/>
                  </a:cubicBezTo>
                  <a:cubicBezTo>
                    <a:pt x="1" y="1"/>
                    <a:pt x="1" y="1"/>
                    <a:pt x="1" y="1"/>
                  </a:cubicBezTo>
                  <a:cubicBezTo>
                    <a:pt x="1" y="0"/>
                    <a:pt x="1" y="1"/>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10" name="PA-任意多边形 397"/>
            <p:cNvSpPr/>
            <p:nvPr>
              <p:custDataLst>
                <p:tags r:id="rId180"/>
              </p:custDataLst>
            </p:nvPr>
          </p:nvSpPr>
          <p:spPr bwMode="auto">
            <a:xfrm>
              <a:off x="1097937" y="2959246"/>
              <a:ext cx="2921" cy="2765"/>
            </a:xfrm>
            <a:custGeom>
              <a:avLst/>
              <a:gdLst/>
              <a:ahLst/>
              <a:cxnLst>
                <a:cxn ang="0">
                  <a:pos x="1" y="0"/>
                </a:cxn>
                <a:cxn ang="0">
                  <a:pos x="0" y="0"/>
                </a:cxn>
                <a:cxn ang="0">
                  <a:pos x="0" y="1"/>
                </a:cxn>
                <a:cxn ang="0">
                  <a:pos x="1" y="1"/>
                </a:cxn>
                <a:cxn ang="0">
                  <a:pos x="1" y="0"/>
                </a:cxn>
              </a:cxnLst>
              <a:rect l="0" t="0" r="r" b="b"/>
              <a:pathLst>
                <a:path w="1" h="1">
                  <a:moveTo>
                    <a:pt x="1" y="0"/>
                  </a:moveTo>
                  <a:cubicBezTo>
                    <a:pt x="0" y="0"/>
                    <a:pt x="0" y="0"/>
                    <a:pt x="0" y="0"/>
                  </a:cubicBezTo>
                  <a:cubicBezTo>
                    <a:pt x="0" y="1"/>
                    <a:pt x="0" y="1"/>
                    <a:pt x="0" y="1"/>
                  </a:cubicBezTo>
                  <a:cubicBezTo>
                    <a:pt x="1" y="1"/>
                    <a:pt x="1" y="1"/>
                    <a:pt x="1" y="1"/>
                  </a:cubicBezTo>
                  <a:lnTo>
                    <a:pt x="1" y="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11" name="PA-任意多边形 398"/>
            <p:cNvSpPr/>
            <p:nvPr>
              <p:custDataLst>
                <p:tags r:id="rId181"/>
              </p:custDataLst>
            </p:nvPr>
          </p:nvSpPr>
          <p:spPr bwMode="auto">
            <a:xfrm>
              <a:off x="3603124" y="2967548"/>
              <a:ext cx="1461" cy="1383"/>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12" name="PA-任意多边形 399"/>
            <p:cNvSpPr/>
            <p:nvPr>
              <p:custDataLst>
                <p:tags r:id="rId182"/>
              </p:custDataLst>
            </p:nvPr>
          </p:nvSpPr>
          <p:spPr bwMode="auto">
            <a:xfrm>
              <a:off x="3398740" y="2978598"/>
              <a:ext cx="2921" cy="2765"/>
            </a:xfrm>
            <a:custGeom>
              <a:avLst/>
              <a:gdLst/>
              <a:ahLst/>
              <a:cxnLst>
                <a:cxn ang="0">
                  <a:pos x="1" y="1"/>
                </a:cxn>
                <a:cxn ang="0">
                  <a:pos x="1" y="0"/>
                </a:cxn>
                <a:cxn ang="0">
                  <a:pos x="0" y="0"/>
                </a:cxn>
                <a:cxn ang="0">
                  <a:pos x="1" y="1"/>
                </a:cxn>
              </a:cxnLst>
              <a:rect l="0" t="0" r="r" b="b"/>
              <a:pathLst>
                <a:path w="1" h="1">
                  <a:moveTo>
                    <a:pt x="1" y="1"/>
                  </a:moveTo>
                  <a:cubicBezTo>
                    <a:pt x="1" y="0"/>
                    <a:pt x="1" y="0"/>
                    <a:pt x="1" y="0"/>
                  </a:cubicBezTo>
                  <a:cubicBezTo>
                    <a:pt x="0" y="0"/>
                    <a:pt x="0" y="0"/>
                    <a:pt x="0" y="0"/>
                  </a:cubicBezTo>
                  <a:cubicBezTo>
                    <a:pt x="0" y="1"/>
                    <a:pt x="0" y="0"/>
                    <a:pt x="1"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13" name="PA-任意多边形 400"/>
            <p:cNvSpPr/>
            <p:nvPr>
              <p:custDataLst>
                <p:tags r:id="rId183"/>
              </p:custDataLst>
            </p:nvPr>
          </p:nvSpPr>
          <p:spPr bwMode="auto">
            <a:xfrm>
              <a:off x="3404578" y="2981355"/>
              <a:ext cx="5839" cy="2765"/>
            </a:xfrm>
            <a:custGeom>
              <a:avLst/>
              <a:gdLst/>
              <a:ahLst/>
              <a:cxnLst>
                <a:cxn ang="0">
                  <a:pos x="1" y="1"/>
                </a:cxn>
                <a:cxn ang="0">
                  <a:pos x="1" y="0"/>
                </a:cxn>
                <a:cxn ang="0">
                  <a:pos x="2" y="0"/>
                </a:cxn>
                <a:cxn ang="0">
                  <a:pos x="2" y="0"/>
                </a:cxn>
                <a:cxn ang="0">
                  <a:pos x="0" y="0"/>
                </a:cxn>
                <a:cxn ang="0">
                  <a:pos x="1" y="0"/>
                </a:cxn>
                <a:cxn ang="0">
                  <a:pos x="1" y="1"/>
                </a:cxn>
              </a:cxnLst>
              <a:rect l="0" t="0" r="r" b="b"/>
              <a:pathLst>
                <a:path w="2" h="1">
                  <a:moveTo>
                    <a:pt x="1" y="1"/>
                  </a:moveTo>
                  <a:cubicBezTo>
                    <a:pt x="1" y="0"/>
                    <a:pt x="1" y="0"/>
                    <a:pt x="1" y="0"/>
                  </a:cubicBezTo>
                  <a:cubicBezTo>
                    <a:pt x="2" y="0"/>
                    <a:pt x="2" y="0"/>
                    <a:pt x="2" y="0"/>
                  </a:cubicBezTo>
                  <a:cubicBezTo>
                    <a:pt x="2" y="0"/>
                    <a:pt x="2" y="0"/>
                    <a:pt x="2" y="0"/>
                  </a:cubicBezTo>
                  <a:cubicBezTo>
                    <a:pt x="1" y="0"/>
                    <a:pt x="1" y="0"/>
                    <a:pt x="0" y="0"/>
                  </a:cubicBezTo>
                  <a:cubicBezTo>
                    <a:pt x="1" y="0"/>
                    <a:pt x="0" y="0"/>
                    <a:pt x="1" y="0"/>
                  </a:cubicBezTo>
                  <a:cubicBezTo>
                    <a:pt x="1" y="1"/>
                    <a:pt x="1" y="1"/>
                    <a:pt x="1" y="1"/>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14" name="PA-矩形 401"/>
            <p:cNvSpPr>
              <a:spLocks noChangeArrowheads="1"/>
            </p:cNvSpPr>
            <p:nvPr>
              <p:custDataLst>
                <p:tags r:id="rId184"/>
              </p:custDataLst>
            </p:nvPr>
          </p:nvSpPr>
          <p:spPr bwMode="auto">
            <a:xfrm>
              <a:off x="3398739" y="2984127"/>
              <a:ext cx="2921" cy="2765"/>
            </a:xfrm>
            <a:prstGeom prst="rect">
              <a:avLst/>
            </a:prstGeom>
            <a:grpFill/>
            <a:ln w="9525">
              <a:noFill/>
              <a:miter lim="800000"/>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15" name="PA-任意多边形 402"/>
            <p:cNvSpPr/>
            <p:nvPr>
              <p:custDataLst>
                <p:tags r:id="rId185"/>
              </p:custDataLst>
            </p:nvPr>
          </p:nvSpPr>
          <p:spPr bwMode="auto">
            <a:xfrm>
              <a:off x="2271697" y="2986892"/>
              <a:ext cx="1461" cy="2765"/>
            </a:xfrm>
            <a:custGeom>
              <a:avLst/>
              <a:gdLst/>
              <a:ahLst/>
              <a:cxnLst>
                <a:cxn ang="0">
                  <a:pos x="0" y="1"/>
                </a:cxn>
                <a:cxn ang="0">
                  <a:pos x="0" y="1"/>
                </a:cxn>
                <a:cxn ang="0">
                  <a:pos x="0" y="0"/>
                </a:cxn>
                <a:cxn ang="0">
                  <a:pos x="0" y="1"/>
                </a:cxn>
              </a:cxnLst>
              <a:rect l="0" t="0" r="r" b="b"/>
              <a:pathLst>
                <a:path h="1">
                  <a:moveTo>
                    <a:pt x="0" y="1"/>
                  </a:moveTo>
                  <a:cubicBezTo>
                    <a:pt x="0" y="1"/>
                    <a:pt x="0" y="1"/>
                    <a:pt x="0" y="1"/>
                  </a:cubicBezTo>
                  <a:cubicBezTo>
                    <a:pt x="0" y="0"/>
                    <a:pt x="0" y="1"/>
                    <a:pt x="0" y="0"/>
                  </a:cubicBezTo>
                  <a:lnTo>
                    <a:pt x="0"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16" name="PA-任意多边形 403"/>
            <p:cNvSpPr/>
            <p:nvPr>
              <p:custDataLst>
                <p:tags r:id="rId186"/>
              </p:custDataLst>
            </p:nvPr>
          </p:nvSpPr>
          <p:spPr bwMode="auto">
            <a:xfrm>
              <a:off x="3398739" y="2986888"/>
              <a:ext cx="2921" cy="2765"/>
            </a:xfrm>
            <a:custGeom>
              <a:avLst/>
              <a:gdLst/>
              <a:ahLst/>
              <a:cxnLst>
                <a:cxn ang="0">
                  <a:pos x="0" y="1"/>
                </a:cxn>
                <a:cxn ang="0">
                  <a:pos x="1" y="1"/>
                </a:cxn>
                <a:cxn ang="0">
                  <a:pos x="0" y="0"/>
                </a:cxn>
                <a:cxn ang="0">
                  <a:pos x="0" y="1"/>
                </a:cxn>
              </a:cxnLst>
              <a:rect l="0" t="0" r="r" b="b"/>
              <a:pathLst>
                <a:path w="1" h="1">
                  <a:moveTo>
                    <a:pt x="0" y="1"/>
                  </a:moveTo>
                  <a:cubicBezTo>
                    <a:pt x="1" y="1"/>
                    <a:pt x="1" y="1"/>
                    <a:pt x="1" y="1"/>
                  </a:cubicBezTo>
                  <a:cubicBezTo>
                    <a:pt x="0" y="0"/>
                    <a:pt x="1" y="1"/>
                    <a:pt x="0" y="0"/>
                  </a:cubicBezTo>
                  <a:lnTo>
                    <a:pt x="0" y="1"/>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17" name="PA-任意多边形 404"/>
            <p:cNvSpPr/>
            <p:nvPr>
              <p:custDataLst>
                <p:tags r:id="rId187"/>
              </p:custDataLst>
            </p:nvPr>
          </p:nvSpPr>
          <p:spPr bwMode="auto">
            <a:xfrm>
              <a:off x="995744" y="3014509"/>
              <a:ext cx="2921" cy="2765"/>
            </a:xfrm>
            <a:custGeom>
              <a:avLst/>
              <a:gdLst/>
              <a:ahLst/>
              <a:cxnLst>
                <a:cxn ang="0">
                  <a:pos x="1" y="0"/>
                </a:cxn>
                <a:cxn ang="0">
                  <a:pos x="0" y="0"/>
                </a:cxn>
                <a:cxn ang="0">
                  <a:pos x="0" y="1"/>
                </a:cxn>
                <a:cxn ang="0">
                  <a:pos x="1" y="1"/>
                </a:cxn>
                <a:cxn ang="0">
                  <a:pos x="1" y="0"/>
                </a:cxn>
              </a:cxnLst>
              <a:rect l="0" t="0" r="r" b="b"/>
              <a:pathLst>
                <a:path w="1" h="1">
                  <a:moveTo>
                    <a:pt x="1" y="0"/>
                  </a:moveTo>
                  <a:cubicBezTo>
                    <a:pt x="1" y="0"/>
                    <a:pt x="0" y="0"/>
                    <a:pt x="0" y="0"/>
                  </a:cubicBezTo>
                  <a:cubicBezTo>
                    <a:pt x="0" y="1"/>
                    <a:pt x="0" y="1"/>
                    <a:pt x="0" y="1"/>
                  </a:cubicBezTo>
                  <a:cubicBezTo>
                    <a:pt x="1" y="1"/>
                    <a:pt x="1" y="1"/>
                    <a:pt x="1" y="1"/>
                  </a:cubicBezTo>
                  <a:lnTo>
                    <a:pt x="1" y="0"/>
                  </a:ln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18" name="PA-矩形 405"/>
            <p:cNvSpPr>
              <a:spLocks noChangeArrowheads="1"/>
            </p:cNvSpPr>
            <p:nvPr>
              <p:custDataLst>
                <p:tags r:id="rId188"/>
              </p:custDataLst>
            </p:nvPr>
          </p:nvSpPr>
          <p:spPr bwMode="auto">
            <a:xfrm>
              <a:off x="1249766" y="3020104"/>
              <a:ext cx="1461" cy="2765"/>
            </a:xfrm>
            <a:prstGeom prst="rect">
              <a:avLst/>
            </a:prstGeom>
            <a:grpFill/>
            <a:ln w="9525">
              <a:noFill/>
              <a:miter lim="800000"/>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sp>
          <p:nvSpPr>
            <p:cNvPr id="219" name="PA-任意多边形 406"/>
            <p:cNvSpPr/>
            <p:nvPr>
              <p:custDataLst>
                <p:tags r:id="rId189"/>
              </p:custDataLst>
            </p:nvPr>
          </p:nvSpPr>
          <p:spPr bwMode="auto">
            <a:xfrm>
              <a:off x="1290652" y="3025655"/>
              <a:ext cx="1461" cy="2765"/>
            </a:xfrm>
            <a:custGeom>
              <a:avLst/>
              <a:gdLst/>
              <a:ahLst/>
              <a:cxnLst>
                <a:cxn ang="0">
                  <a:pos x="0" y="0"/>
                </a:cxn>
                <a:cxn ang="0">
                  <a:pos x="0" y="1"/>
                </a:cxn>
                <a:cxn ang="0">
                  <a:pos x="0" y="1"/>
                </a:cxn>
                <a:cxn ang="0">
                  <a:pos x="0" y="0"/>
                </a:cxn>
              </a:cxnLst>
              <a:rect l="0" t="0" r="r" b="b"/>
              <a:pathLst>
                <a:path h="1">
                  <a:moveTo>
                    <a:pt x="0" y="0"/>
                  </a:moveTo>
                  <a:cubicBezTo>
                    <a:pt x="0" y="1"/>
                    <a:pt x="0" y="1"/>
                    <a:pt x="0" y="1"/>
                  </a:cubicBezTo>
                  <a:cubicBezTo>
                    <a:pt x="0" y="1"/>
                    <a:pt x="0" y="1"/>
                    <a:pt x="0" y="1"/>
                  </a:cubicBezTo>
                  <a:cubicBezTo>
                    <a:pt x="0" y="0"/>
                    <a:pt x="0" y="1"/>
                    <a:pt x="0" y="0"/>
                  </a:cubicBezTo>
                  <a:close/>
                </a:path>
              </a:pathLst>
            </a:custGeom>
            <a:grpFill/>
            <a:ln w="9525">
              <a:noFill/>
              <a:round/>
            </a:ln>
          </p:spPr>
          <p:txBody>
            <a:bodyPr lIns="182832" tIns="91416" rIns="182832" bIns="91416"/>
            <a:lstStyle/>
            <a:p>
              <a:pPr eaLnBrk="1" fontAlgn="auto" hangingPunct="1">
                <a:spcBef>
                  <a:spcPts val="0"/>
                </a:spcBef>
                <a:spcAft>
                  <a:spcPts val="0"/>
                </a:spcAft>
                <a:defRPr/>
              </a:pPr>
              <a:endParaRPr lang="en-US" sz="7195">
                <a:latin typeface="思源黑体 CN Regular" panose="020B0500000000000000" pitchFamily="34" charset="-122"/>
              </a:endParaRPr>
            </a:p>
          </p:txBody>
        </p:sp>
      </p:grpSp>
      <p:sp>
        <p:nvSpPr>
          <p:cNvPr id="246" name="PA-椭圆 245"/>
          <p:cNvSpPr/>
          <p:nvPr>
            <p:custDataLst>
              <p:tags r:id="rId190"/>
            </p:custDataLst>
          </p:nvPr>
        </p:nvSpPr>
        <p:spPr>
          <a:xfrm>
            <a:off x="9470983" y="2504734"/>
            <a:ext cx="836009" cy="836009"/>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PA-椭圆 246"/>
          <p:cNvSpPr/>
          <p:nvPr>
            <p:custDataLst>
              <p:tags r:id="rId191"/>
            </p:custDataLst>
          </p:nvPr>
        </p:nvSpPr>
        <p:spPr>
          <a:xfrm>
            <a:off x="9605132" y="2638883"/>
            <a:ext cx="567712" cy="5677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8" name="PA-组合 247"/>
          <p:cNvGrpSpPr/>
          <p:nvPr>
            <p:custDataLst>
              <p:tags r:id="rId192"/>
            </p:custDataLst>
          </p:nvPr>
        </p:nvGrpSpPr>
        <p:grpSpPr>
          <a:xfrm flipH="1">
            <a:off x="8909407" y="2785188"/>
            <a:ext cx="1176808" cy="283822"/>
            <a:chOff x="1313187" y="859473"/>
            <a:chExt cx="1148518" cy="276999"/>
          </a:xfrm>
        </p:grpSpPr>
        <p:sp>
          <p:nvSpPr>
            <p:cNvPr id="249" name="PA-圆角矩形 248"/>
            <p:cNvSpPr/>
            <p:nvPr>
              <p:custDataLst>
                <p:tags r:id="rId193"/>
              </p:custDataLst>
            </p:nvPr>
          </p:nvSpPr>
          <p:spPr>
            <a:xfrm rot="16200000">
              <a:off x="1767766" y="437366"/>
              <a:ext cx="205000" cy="1114158"/>
            </a:xfrm>
            <a:prstGeom prst="roundRect">
              <a:avLst>
                <a:gd name="adj" fmla="val 50000"/>
              </a:avLst>
            </a:prstGeom>
            <a:gradFill>
              <a:gsLst>
                <a:gs pos="21000">
                  <a:srgbClr val="AE002B">
                    <a:alpha val="0"/>
                  </a:srgbClr>
                </a:gs>
                <a:gs pos="100000">
                  <a:srgbClr val="AE002B"/>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PA-文本框 249"/>
            <p:cNvSpPr txBox="1"/>
            <p:nvPr>
              <p:custDataLst>
                <p:tags r:id="rId194"/>
              </p:custDataLst>
            </p:nvPr>
          </p:nvSpPr>
          <p:spPr>
            <a:xfrm>
              <a:off x="1468947" y="859473"/>
              <a:ext cx="992758" cy="276999"/>
            </a:xfrm>
            <a:prstGeom prst="rect">
              <a:avLst/>
            </a:prstGeom>
            <a:noFill/>
          </p:spPr>
          <p:txBody>
            <a:bodyPr wrap="square" rtlCol="0">
              <a:spAutoFit/>
            </a:bodyPr>
            <a:lstStyle/>
            <a:p>
              <a:pPr algn="ctr"/>
              <a:r>
                <a:rPr lang="zh-CN" altLang="en-US" sz="12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日本</a:t>
              </a:r>
              <a:endParaRPr lang="zh-CN" altLang="en-US" sz="12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grpSp>
      <p:grpSp>
        <p:nvGrpSpPr>
          <p:cNvPr id="251" name="PA-组合 250"/>
          <p:cNvGrpSpPr/>
          <p:nvPr>
            <p:custDataLst>
              <p:tags r:id="rId195"/>
            </p:custDataLst>
          </p:nvPr>
        </p:nvGrpSpPr>
        <p:grpSpPr>
          <a:xfrm>
            <a:off x="9784709" y="2818460"/>
            <a:ext cx="208556" cy="208556"/>
            <a:chOff x="4659063" y="4977352"/>
            <a:chExt cx="320512" cy="320512"/>
          </a:xfrm>
        </p:grpSpPr>
        <p:sp>
          <p:nvSpPr>
            <p:cNvPr id="252" name="PA-椭圆 251"/>
            <p:cNvSpPr/>
            <p:nvPr>
              <p:custDataLst>
                <p:tags r:id="rId196"/>
              </p:custDataLst>
            </p:nvPr>
          </p:nvSpPr>
          <p:spPr>
            <a:xfrm>
              <a:off x="4659063" y="4977352"/>
              <a:ext cx="320512" cy="3205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PA-椭圆 252"/>
            <p:cNvSpPr/>
            <p:nvPr>
              <p:custDataLst>
                <p:tags r:id="rId197"/>
              </p:custDataLst>
            </p:nvPr>
          </p:nvSpPr>
          <p:spPr>
            <a:xfrm>
              <a:off x="4732342" y="5050631"/>
              <a:ext cx="173954" cy="173954"/>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2" name="PA-椭圆 261"/>
          <p:cNvSpPr/>
          <p:nvPr>
            <p:custDataLst>
              <p:tags r:id="rId198"/>
            </p:custDataLst>
          </p:nvPr>
        </p:nvSpPr>
        <p:spPr>
          <a:xfrm>
            <a:off x="7606381" y="3127248"/>
            <a:ext cx="836009" cy="836009"/>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PA-椭圆 262"/>
          <p:cNvSpPr/>
          <p:nvPr>
            <p:custDataLst>
              <p:tags r:id="rId199"/>
            </p:custDataLst>
          </p:nvPr>
        </p:nvSpPr>
        <p:spPr>
          <a:xfrm>
            <a:off x="7763671" y="3284539"/>
            <a:ext cx="521430" cy="521428"/>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4" name="PA-组合 263"/>
          <p:cNvGrpSpPr/>
          <p:nvPr>
            <p:custDataLst>
              <p:tags r:id="rId200"/>
            </p:custDataLst>
          </p:nvPr>
        </p:nvGrpSpPr>
        <p:grpSpPr>
          <a:xfrm>
            <a:off x="7757774" y="3414209"/>
            <a:ext cx="1396890" cy="268054"/>
            <a:chOff x="1219737" y="865823"/>
            <a:chExt cx="1363310" cy="261610"/>
          </a:xfrm>
        </p:grpSpPr>
        <p:sp>
          <p:nvSpPr>
            <p:cNvPr id="265" name="PA-圆角矩形 264"/>
            <p:cNvSpPr/>
            <p:nvPr>
              <p:custDataLst>
                <p:tags r:id="rId201"/>
              </p:custDataLst>
            </p:nvPr>
          </p:nvSpPr>
          <p:spPr>
            <a:xfrm rot="16200000">
              <a:off x="1725938" y="479196"/>
              <a:ext cx="205000" cy="1030498"/>
            </a:xfrm>
            <a:prstGeom prst="roundRect">
              <a:avLst>
                <a:gd name="adj" fmla="val 50000"/>
              </a:avLst>
            </a:prstGeom>
            <a:gradFill>
              <a:gsLst>
                <a:gs pos="21000">
                  <a:srgbClr val="AE002B">
                    <a:alpha val="0"/>
                  </a:srgbClr>
                </a:gs>
                <a:gs pos="100000">
                  <a:srgbClr val="AE002B"/>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PA-文本框 265"/>
            <p:cNvSpPr txBox="1"/>
            <p:nvPr>
              <p:custDataLst>
                <p:tags r:id="rId202"/>
              </p:custDataLst>
            </p:nvPr>
          </p:nvSpPr>
          <p:spPr>
            <a:xfrm>
              <a:off x="1219737" y="865823"/>
              <a:ext cx="1363310" cy="261610"/>
            </a:xfrm>
            <a:prstGeom prst="rect">
              <a:avLst/>
            </a:prstGeom>
            <a:noFill/>
          </p:spPr>
          <p:txBody>
            <a:bodyPr wrap="square" rtlCol="0">
              <a:spAutoFit/>
            </a:bodyPr>
            <a:lstStyle/>
            <a:p>
              <a:pPr algn="ctr"/>
              <a:r>
                <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印度</a:t>
              </a:r>
              <a:endPar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grpSp>
      <p:grpSp>
        <p:nvGrpSpPr>
          <p:cNvPr id="267" name="PA-组合 266"/>
          <p:cNvGrpSpPr/>
          <p:nvPr>
            <p:custDataLst>
              <p:tags r:id="rId203"/>
            </p:custDataLst>
          </p:nvPr>
        </p:nvGrpSpPr>
        <p:grpSpPr>
          <a:xfrm>
            <a:off x="7920108" y="3440975"/>
            <a:ext cx="208556" cy="208556"/>
            <a:chOff x="4659063" y="4977352"/>
            <a:chExt cx="320512" cy="320512"/>
          </a:xfrm>
        </p:grpSpPr>
        <p:sp>
          <p:nvSpPr>
            <p:cNvPr id="268" name="PA-椭圆 267"/>
            <p:cNvSpPr/>
            <p:nvPr>
              <p:custDataLst>
                <p:tags r:id="rId204"/>
              </p:custDataLst>
            </p:nvPr>
          </p:nvSpPr>
          <p:spPr>
            <a:xfrm>
              <a:off x="4659063" y="4977352"/>
              <a:ext cx="320512" cy="3205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PA-椭圆 268"/>
            <p:cNvSpPr/>
            <p:nvPr>
              <p:custDataLst>
                <p:tags r:id="rId205"/>
              </p:custDataLst>
            </p:nvPr>
          </p:nvSpPr>
          <p:spPr>
            <a:xfrm>
              <a:off x="4732342" y="5050631"/>
              <a:ext cx="173954" cy="173954"/>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PA-椭圆 269"/>
          <p:cNvSpPr/>
          <p:nvPr>
            <p:custDataLst>
              <p:tags r:id="rId206"/>
            </p:custDataLst>
          </p:nvPr>
        </p:nvSpPr>
        <p:spPr>
          <a:xfrm>
            <a:off x="2154212" y="2372141"/>
            <a:ext cx="836009" cy="836009"/>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PA-椭圆 270"/>
          <p:cNvSpPr/>
          <p:nvPr>
            <p:custDataLst>
              <p:tags r:id="rId207"/>
            </p:custDataLst>
          </p:nvPr>
        </p:nvSpPr>
        <p:spPr>
          <a:xfrm>
            <a:off x="2251225" y="2469155"/>
            <a:ext cx="641984" cy="64198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2" name="PA-组合 271"/>
          <p:cNvGrpSpPr/>
          <p:nvPr>
            <p:custDataLst>
              <p:tags r:id="rId208"/>
            </p:custDataLst>
          </p:nvPr>
        </p:nvGrpSpPr>
        <p:grpSpPr>
          <a:xfrm>
            <a:off x="2305606" y="2659102"/>
            <a:ext cx="1396890" cy="268054"/>
            <a:chOff x="1219737" y="865823"/>
            <a:chExt cx="1363310" cy="261610"/>
          </a:xfrm>
        </p:grpSpPr>
        <p:sp>
          <p:nvSpPr>
            <p:cNvPr id="273" name="PA-圆角矩形 272"/>
            <p:cNvSpPr/>
            <p:nvPr>
              <p:custDataLst>
                <p:tags r:id="rId209"/>
              </p:custDataLst>
            </p:nvPr>
          </p:nvSpPr>
          <p:spPr>
            <a:xfrm rot="16200000">
              <a:off x="1725938" y="479196"/>
              <a:ext cx="205000" cy="1030498"/>
            </a:xfrm>
            <a:prstGeom prst="roundRect">
              <a:avLst>
                <a:gd name="adj" fmla="val 50000"/>
              </a:avLst>
            </a:prstGeom>
            <a:gradFill>
              <a:gsLst>
                <a:gs pos="21000">
                  <a:srgbClr val="AE002B">
                    <a:alpha val="0"/>
                  </a:srgbClr>
                </a:gs>
                <a:gs pos="100000">
                  <a:srgbClr val="AE002B"/>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PA-文本框 273"/>
            <p:cNvSpPr txBox="1"/>
            <p:nvPr>
              <p:custDataLst>
                <p:tags r:id="rId210"/>
              </p:custDataLst>
            </p:nvPr>
          </p:nvSpPr>
          <p:spPr>
            <a:xfrm>
              <a:off x="1219737" y="865823"/>
              <a:ext cx="1363310" cy="261610"/>
            </a:xfrm>
            <a:prstGeom prst="rect">
              <a:avLst/>
            </a:prstGeom>
            <a:noFill/>
          </p:spPr>
          <p:txBody>
            <a:bodyPr wrap="square" rtlCol="0">
              <a:spAutoFit/>
            </a:bodyPr>
            <a:lstStyle/>
            <a:p>
              <a:pPr algn="ctr"/>
              <a:r>
                <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美国</a:t>
              </a:r>
              <a:endPar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grpSp>
      <p:grpSp>
        <p:nvGrpSpPr>
          <p:cNvPr id="275" name="PA-组合 274"/>
          <p:cNvGrpSpPr/>
          <p:nvPr>
            <p:custDataLst>
              <p:tags r:id="rId211"/>
            </p:custDataLst>
          </p:nvPr>
        </p:nvGrpSpPr>
        <p:grpSpPr>
          <a:xfrm>
            <a:off x="2467939" y="2685868"/>
            <a:ext cx="208556" cy="208556"/>
            <a:chOff x="4659063" y="4977352"/>
            <a:chExt cx="320512" cy="320512"/>
          </a:xfrm>
        </p:grpSpPr>
        <p:sp>
          <p:nvSpPr>
            <p:cNvPr id="276" name="PA-椭圆 275"/>
            <p:cNvSpPr/>
            <p:nvPr>
              <p:custDataLst>
                <p:tags r:id="rId212"/>
              </p:custDataLst>
            </p:nvPr>
          </p:nvSpPr>
          <p:spPr>
            <a:xfrm>
              <a:off x="4659063" y="4977352"/>
              <a:ext cx="320512" cy="3205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PA-椭圆 276"/>
            <p:cNvSpPr/>
            <p:nvPr>
              <p:custDataLst>
                <p:tags r:id="rId213"/>
              </p:custDataLst>
            </p:nvPr>
          </p:nvSpPr>
          <p:spPr>
            <a:xfrm>
              <a:off x="4732342" y="5050631"/>
              <a:ext cx="173954" cy="173954"/>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8" name="PA-椭圆 277"/>
          <p:cNvSpPr/>
          <p:nvPr>
            <p:custDataLst>
              <p:tags r:id="rId214"/>
            </p:custDataLst>
          </p:nvPr>
        </p:nvSpPr>
        <p:spPr>
          <a:xfrm>
            <a:off x="1419730" y="1435595"/>
            <a:ext cx="836009" cy="836009"/>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PA-椭圆 278"/>
          <p:cNvSpPr/>
          <p:nvPr>
            <p:custDataLst>
              <p:tags r:id="rId215"/>
            </p:custDataLst>
          </p:nvPr>
        </p:nvSpPr>
        <p:spPr>
          <a:xfrm>
            <a:off x="1541225" y="1557091"/>
            <a:ext cx="593020" cy="593018"/>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0" name="PA-组合 279"/>
          <p:cNvGrpSpPr/>
          <p:nvPr>
            <p:custDataLst>
              <p:tags r:id="rId216"/>
            </p:custDataLst>
          </p:nvPr>
        </p:nvGrpSpPr>
        <p:grpSpPr>
          <a:xfrm>
            <a:off x="1666879" y="1722556"/>
            <a:ext cx="1138128" cy="268054"/>
            <a:chOff x="1313191" y="865823"/>
            <a:chExt cx="1110768" cy="261610"/>
          </a:xfrm>
        </p:grpSpPr>
        <p:sp>
          <p:nvSpPr>
            <p:cNvPr id="281" name="PA-圆角矩形 280"/>
            <p:cNvSpPr/>
            <p:nvPr>
              <p:custDataLst>
                <p:tags r:id="rId217"/>
              </p:custDataLst>
            </p:nvPr>
          </p:nvSpPr>
          <p:spPr>
            <a:xfrm rot="16200000">
              <a:off x="1703365" y="501771"/>
              <a:ext cx="205000" cy="985348"/>
            </a:xfrm>
            <a:prstGeom prst="roundRect">
              <a:avLst>
                <a:gd name="adj" fmla="val 50000"/>
              </a:avLst>
            </a:prstGeom>
            <a:gradFill>
              <a:gsLst>
                <a:gs pos="21000">
                  <a:srgbClr val="AE002B">
                    <a:alpha val="0"/>
                  </a:srgbClr>
                </a:gs>
                <a:gs pos="100000">
                  <a:srgbClr val="AE002B"/>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PA-文本框 281"/>
            <p:cNvSpPr txBox="1"/>
            <p:nvPr>
              <p:custDataLst>
                <p:tags r:id="rId218"/>
              </p:custDataLst>
            </p:nvPr>
          </p:nvSpPr>
          <p:spPr>
            <a:xfrm>
              <a:off x="1429776" y="865823"/>
              <a:ext cx="994183" cy="261610"/>
            </a:xfrm>
            <a:prstGeom prst="rect">
              <a:avLst/>
            </a:prstGeom>
            <a:noFill/>
          </p:spPr>
          <p:txBody>
            <a:bodyPr wrap="square" rtlCol="0">
              <a:spAutoFit/>
            </a:bodyPr>
            <a:lstStyle/>
            <a:p>
              <a:pPr algn="ctr"/>
              <a:r>
                <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加拿大</a:t>
              </a:r>
              <a:endPar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grpSp>
      <p:grpSp>
        <p:nvGrpSpPr>
          <p:cNvPr id="283" name="PA-组合 282"/>
          <p:cNvGrpSpPr/>
          <p:nvPr>
            <p:custDataLst>
              <p:tags r:id="rId219"/>
            </p:custDataLst>
          </p:nvPr>
        </p:nvGrpSpPr>
        <p:grpSpPr>
          <a:xfrm>
            <a:off x="1733457" y="1749322"/>
            <a:ext cx="208556" cy="208556"/>
            <a:chOff x="4659063" y="4977352"/>
            <a:chExt cx="320512" cy="320512"/>
          </a:xfrm>
        </p:grpSpPr>
        <p:sp>
          <p:nvSpPr>
            <p:cNvPr id="284" name="PA-椭圆 283"/>
            <p:cNvSpPr/>
            <p:nvPr>
              <p:custDataLst>
                <p:tags r:id="rId220"/>
              </p:custDataLst>
            </p:nvPr>
          </p:nvSpPr>
          <p:spPr>
            <a:xfrm>
              <a:off x="4659063" y="4977352"/>
              <a:ext cx="320512" cy="3205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PA-椭圆 284"/>
            <p:cNvSpPr/>
            <p:nvPr>
              <p:custDataLst>
                <p:tags r:id="rId221"/>
              </p:custDataLst>
            </p:nvPr>
          </p:nvSpPr>
          <p:spPr>
            <a:xfrm>
              <a:off x="4732342" y="5050631"/>
              <a:ext cx="173954" cy="173954"/>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6" name="PA-组合 285"/>
          <p:cNvGrpSpPr/>
          <p:nvPr>
            <p:custDataLst>
              <p:tags r:id="rId222"/>
            </p:custDataLst>
          </p:nvPr>
        </p:nvGrpSpPr>
        <p:grpSpPr>
          <a:xfrm>
            <a:off x="3505975" y="2435680"/>
            <a:ext cx="117179" cy="117179"/>
            <a:chOff x="2263901" y="3686584"/>
            <a:chExt cx="221226" cy="221224"/>
          </a:xfrm>
          <a:solidFill>
            <a:srgbClr val="00446F"/>
          </a:solidFill>
        </p:grpSpPr>
        <p:sp>
          <p:nvSpPr>
            <p:cNvPr id="287" name="PA-椭圆 2_69_12"/>
            <p:cNvSpPr/>
            <p:nvPr>
              <p:custDataLst>
                <p:tags r:id="rId223"/>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288" name="PA-椭圆 2_69_12"/>
            <p:cNvSpPr/>
            <p:nvPr>
              <p:custDataLst>
                <p:tags r:id="rId224"/>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289" name="PA-组合 288"/>
          <p:cNvGrpSpPr/>
          <p:nvPr>
            <p:custDataLst>
              <p:tags r:id="rId225"/>
            </p:custDataLst>
          </p:nvPr>
        </p:nvGrpSpPr>
        <p:grpSpPr>
          <a:xfrm>
            <a:off x="2543618" y="3534998"/>
            <a:ext cx="117179" cy="117179"/>
            <a:chOff x="2263901" y="3686584"/>
            <a:chExt cx="221226" cy="221224"/>
          </a:xfrm>
          <a:solidFill>
            <a:srgbClr val="00446F"/>
          </a:solidFill>
        </p:grpSpPr>
        <p:sp>
          <p:nvSpPr>
            <p:cNvPr id="290" name="PA-椭圆 2_69_12"/>
            <p:cNvSpPr/>
            <p:nvPr>
              <p:custDataLst>
                <p:tags r:id="rId226"/>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291" name="PA-椭圆 2_69_12"/>
            <p:cNvSpPr/>
            <p:nvPr>
              <p:custDataLst>
                <p:tags r:id="rId227"/>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292" name="PA-组合 291"/>
          <p:cNvGrpSpPr/>
          <p:nvPr>
            <p:custDataLst>
              <p:tags r:id="rId228"/>
            </p:custDataLst>
          </p:nvPr>
        </p:nvGrpSpPr>
        <p:grpSpPr>
          <a:xfrm>
            <a:off x="3497192" y="3931104"/>
            <a:ext cx="117179" cy="117179"/>
            <a:chOff x="2263901" y="3686584"/>
            <a:chExt cx="221226" cy="221224"/>
          </a:xfrm>
          <a:solidFill>
            <a:srgbClr val="00446F"/>
          </a:solidFill>
        </p:grpSpPr>
        <p:sp>
          <p:nvSpPr>
            <p:cNvPr id="293" name="PA-椭圆 2_69_12"/>
            <p:cNvSpPr/>
            <p:nvPr>
              <p:custDataLst>
                <p:tags r:id="rId229"/>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294" name="PA-椭圆 2_69_12"/>
            <p:cNvSpPr/>
            <p:nvPr>
              <p:custDataLst>
                <p:tags r:id="rId230"/>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295" name="PA-组合 294"/>
          <p:cNvGrpSpPr/>
          <p:nvPr>
            <p:custDataLst>
              <p:tags r:id="rId231"/>
            </p:custDataLst>
          </p:nvPr>
        </p:nvGrpSpPr>
        <p:grpSpPr>
          <a:xfrm>
            <a:off x="3321504" y="4060946"/>
            <a:ext cx="117179" cy="117179"/>
            <a:chOff x="2263901" y="3686584"/>
            <a:chExt cx="221226" cy="221224"/>
          </a:xfrm>
          <a:solidFill>
            <a:srgbClr val="00446F"/>
          </a:solidFill>
        </p:grpSpPr>
        <p:sp>
          <p:nvSpPr>
            <p:cNvPr id="296" name="PA-椭圆 2_69_12"/>
            <p:cNvSpPr/>
            <p:nvPr>
              <p:custDataLst>
                <p:tags r:id="rId232"/>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297" name="PA-椭圆 2_69_12"/>
            <p:cNvSpPr/>
            <p:nvPr>
              <p:custDataLst>
                <p:tags r:id="rId233"/>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298" name="PA-组合 297"/>
          <p:cNvGrpSpPr/>
          <p:nvPr>
            <p:custDataLst>
              <p:tags r:id="rId234"/>
            </p:custDataLst>
          </p:nvPr>
        </p:nvGrpSpPr>
        <p:grpSpPr>
          <a:xfrm>
            <a:off x="3497192" y="4146461"/>
            <a:ext cx="117179" cy="117179"/>
            <a:chOff x="2263901" y="3686584"/>
            <a:chExt cx="221226" cy="221224"/>
          </a:xfrm>
          <a:solidFill>
            <a:srgbClr val="00446F"/>
          </a:solidFill>
        </p:grpSpPr>
        <p:sp>
          <p:nvSpPr>
            <p:cNvPr id="299" name="PA-椭圆 2_69_12"/>
            <p:cNvSpPr/>
            <p:nvPr>
              <p:custDataLst>
                <p:tags r:id="rId235"/>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00" name="PA-椭圆 2_69_12"/>
            <p:cNvSpPr/>
            <p:nvPr>
              <p:custDataLst>
                <p:tags r:id="rId236"/>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01" name="PA-组合 300"/>
          <p:cNvGrpSpPr/>
          <p:nvPr>
            <p:custDataLst>
              <p:tags r:id="rId237"/>
            </p:custDataLst>
          </p:nvPr>
        </p:nvGrpSpPr>
        <p:grpSpPr>
          <a:xfrm>
            <a:off x="5410501" y="3051247"/>
            <a:ext cx="117179" cy="117179"/>
            <a:chOff x="2263901" y="3686584"/>
            <a:chExt cx="221226" cy="221224"/>
          </a:xfrm>
          <a:solidFill>
            <a:srgbClr val="00446F"/>
          </a:solidFill>
        </p:grpSpPr>
        <p:sp>
          <p:nvSpPr>
            <p:cNvPr id="302" name="PA-椭圆 2_69_12"/>
            <p:cNvSpPr/>
            <p:nvPr>
              <p:custDataLst>
                <p:tags r:id="rId238"/>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03" name="PA-椭圆 2_69_12"/>
            <p:cNvSpPr/>
            <p:nvPr>
              <p:custDataLst>
                <p:tags r:id="rId239"/>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04" name="PA-组合 303"/>
          <p:cNvGrpSpPr/>
          <p:nvPr>
            <p:custDataLst>
              <p:tags r:id="rId240"/>
            </p:custDataLst>
          </p:nvPr>
        </p:nvGrpSpPr>
        <p:grpSpPr>
          <a:xfrm>
            <a:off x="5425409" y="2729680"/>
            <a:ext cx="117179" cy="117179"/>
            <a:chOff x="2263901" y="3686584"/>
            <a:chExt cx="221226" cy="221224"/>
          </a:xfrm>
          <a:solidFill>
            <a:srgbClr val="00446F"/>
          </a:solidFill>
        </p:grpSpPr>
        <p:sp>
          <p:nvSpPr>
            <p:cNvPr id="305" name="PA-椭圆 2_69_12"/>
            <p:cNvSpPr/>
            <p:nvPr>
              <p:custDataLst>
                <p:tags r:id="rId241"/>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06" name="PA-椭圆 2_69_12"/>
            <p:cNvSpPr/>
            <p:nvPr>
              <p:custDataLst>
                <p:tags r:id="rId242"/>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10" name="PA-组合 309"/>
          <p:cNvGrpSpPr/>
          <p:nvPr>
            <p:custDataLst>
              <p:tags r:id="rId243"/>
            </p:custDataLst>
          </p:nvPr>
        </p:nvGrpSpPr>
        <p:grpSpPr>
          <a:xfrm>
            <a:off x="8802909" y="1652708"/>
            <a:ext cx="117179" cy="117179"/>
            <a:chOff x="2263901" y="3686584"/>
            <a:chExt cx="221226" cy="221224"/>
          </a:xfrm>
          <a:solidFill>
            <a:srgbClr val="00446F"/>
          </a:solidFill>
        </p:grpSpPr>
        <p:sp>
          <p:nvSpPr>
            <p:cNvPr id="311" name="PA-椭圆 2_69_12"/>
            <p:cNvSpPr/>
            <p:nvPr>
              <p:custDataLst>
                <p:tags r:id="rId244"/>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12" name="PA-椭圆 2_69_12"/>
            <p:cNvSpPr/>
            <p:nvPr>
              <p:custDataLst>
                <p:tags r:id="rId245"/>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13" name="PA-组合 312"/>
          <p:cNvGrpSpPr/>
          <p:nvPr>
            <p:custDataLst>
              <p:tags r:id="rId246"/>
            </p:custDataLst>
          </p:nvPr>
        </p:nvGrpSpPr>
        <p:grpSpPr>
          <a:xfrm>
            <a:off x="8802909" y="2404128"/>
            <a:ext cx="117179" cy="117179"/>
            <a:chOff x="2263901" y="3686584"/>
            <a:chExt cx="221226" cy="221224"/>
          </a:xfrm>
          <a:solidFill>
            <a:srgbClr val="00446F"/>
          </a:solidFill>
        </p:grpSpPr>
        <p:sp>
          <p:nvSpPr>
            <p:cNvPr id="314" name="PA-椭圆 2_69_12"/>
            <p:cNvSpPr/>
            <p:nvPr>
              <p:custDataLst>
                <p:tags r:id="rId247"/>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15" name="PA-椭圆 2_69_12"/>
            <p:cNvSpPr/>
            <p:nvPr>
              <p:custDataLst>
                <p:tags r:id="rId248"/>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sp>
        <p:nvSpPr>
          <p:cNvPr id="11" name="矩形 10"/>
          <p:cNvSpPr/>
          <p:nvPr/>
        </p:nvSpPr>
        <p:spPr>
          <a:xfrm>
            <a:off x="-9601" y="4622801"/>
            <a:ext cx="12211202" cy="2235200"/>
          </a:xfrm>
          <a:prstGeom prst="rect">
            <a:avLst/>
          </a:prstGeom>
          <a:solidFill>
            <a:srgbClr val="AE002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TextBox 43"/>
          <p:cNvSpPr txBox="1"/>
          <p:nvPr/>
        </p:nvSpPr>
        <p:spPr>
          <a:xfrm>
            <a:off x="1856726" y="5607115"/>
            <a:ext cx="8478548" cy="592022"/>
          </a:xfrm>
          <a:prstGeom prst="rect">
            <a:avLst/>
          </a:prstGeom>
          <a:noFill/>
        </p:spPr>
        <p:txBody>
          <a:bodyPr wrap="square" rtlCol="0">
            <a:spAutoFit/>
          </a:bodyPr>
          <a:lstStyle/>
          <a:p>
            <a:pPr marL="0" lvl="2" algn="ctr">
              <a:lnSpc>
                <a:spcPct val="120000"/>
              </a:lnSpc>
              <a:buClr>
                <a:srgbClr val="3366FF"/>
              </a:buClr>
              <a:buSzPct val="140000"/>
            </a:pPr>
            <a:r>
              <a:rPr lang="zh-CN" altLang="en-US" sz="140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此处添加文字内容此处添加文字内容此处添加文字内容此处添加文字内容此处添加文字内容此处添加文字内容此处添加文字内容此处添加文字内容此处添加文字内容此处添加文字内容此处添加文字内容</a:t>
            </a:r>
            <a:endParaRPr lang="en-US" altLang="zh-CN" sz="140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243" name="Text Placeholder 3"/>
          <p:cNvSpPr txBox="1"/>
          <p:nvPr/>
        </p:nvSpPr>
        <p:spPr>
          <a:xfrm>
            <a:off x="4202005" y="4744902"/>
            <a:ext cx="3787990" cy="795032"/>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4800" dirty="0">
                <a:latin typeface="思源宋体 CN Heavy" panose="02020900000000000000" pitchFamily="18" charset="-122"/>
                <a:ea typeface="思源宋体 CN Heavy" panose="02020900000000000000" pitchFamily="18" charset="-122"/>
              </a:rPr>
              <a:t>项目布局</a:t>
            </a:r>
            <a:endParaRPr lang="en-US" altLang="zh-CN" sz="4800" dirty="0">
              <a:latin typeface="思源宋体 CN Heavy" panose="02020900000000000000" pitchFamily="18" charset="-122"/>
              <a:ea typeface="思源宋体 CN Heavy" panose="02020900000000000000" pitchFamily="18" charset="-122"/>
            </a:endParaRPr>
          </a:p>
        </p:txBody>
      </p:sp>
      <p:sp>
        <p:nvSpPr>
          <p:cNvPr id="257"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8"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259"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工作概述</a:t>
            </a:r>
            <a:endPar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80000" decel="20000" fill="hold" grpId="0" nodeType="withEffect">
                                  <p:stCondLst>
                                    <p:cond delay="5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220"/>
                                        </p:tgtEl>
                                        <p:attrNameLst>
                                          <p:attrName>style.visibility</p:attrName>
                                        </p:attrNameLst>
                                      </p:cBhvr>
                                      <p:to>
                                        <p:strVal val="visible"/>
                                      </p:to>
                                    </p:set>
                                    <p:animEffect transition="in" filter="fade">
                                      <p:cBhvr>
                                        <p:cTn id="11" dur="500"/>
                                        <p:tgtEl>
                                          <p:spTgt spid="220"/>
                                        </p:tgtEl>
                                      </p:cBhvr>
                                    </p:animEffect>
                                  </p:childTnLst>
                                </p:cTn>
                              </p:par>
                              <p:par>
                                <p:cTn id="12" presetID="10" presetClass="entr" presetSubtype="0" fill="hold" nodeType="withEffect">
                                  <p:stCondLst>
                                    <p:cond delay="0"/>
                                  </p:stCondLst>
                                  <p:iterate type="lt">
                                    <p:tmPct val="10000"/>
                                  </p:iterate>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par>
                                <p:cTn id="15" presetID="22" presetClass="entr" presetSubtype="2" fill="hold" nodeType="withEffect">
                                  <p:stCondLst>
                                    <p:cond delay="2000"/>
                                  </p:stCondLst>
                                  <p:childTnLst>
                                    <p:set>
                                      <p:cBhvr>
                                        <p:cTn id="16" dur="1" fill="hold">
                                          <p:stCondLst>
                                            <p:cond delay="0"/>
                                          </p:stCondLst>
                                        </p:cTn>
                                        <p:tgtEl>
                                          <p:spTgt spid="248"/>
                                        </p:tgtEl>
                                        <p:attrNameLst>
                                          <p:attrName>style.visibility</p:attrName>
                                        </p:attrNameLst>
                                      </p:cBhvr>
                                      <p:to>
                                        <p:strVal val="visible"/>
                                      </p:to>
                                    </p:set>
                                    <p:animEffect transition="in" filter="wipe(right)">
                                      <p:cBhvr>
                                        <p:cTn id="17" dur="500"/>
                                        <p:tgtEl>
                                          <p:spTgt spid="248"/>
                                        </p:tgtEl>
                                      </p:cBhvr>
                                    </p:animEffect>
                                  </p:childTnLst>
                                </p:cTn>
                              </p:par>
                              <p:par>
                                <p:cTn id="18" presetID="23" presetClass="entr" presetSubtype="16" fill="hold" nodeType="withEffect">
                                  <p:stCondLst>
                                    <p:cond delay="1500"/>
                                  </p:stCondLst>
                                  <p:iterate type="lt">
                                    <p:tmPct val="10000"/>
                                  </p:iterate>
                                  <p:childTnLst>
                                    <p:set>
                                      <p:cBhvr>
                                        <p:cTn id="19" dur="1" fill="hold">
                                          <p:stCondLst>
                                            <p:cond delay="0"/>
                                          </p:stCondLst>
                                        </p:cTn>
                                        <p:tgtEl>
                                          <p:spTgt spid="251"/>
                                        </p:tgtEl>
                                        <p:attrNameLst>
                                          <p:attrName>style.visibility</p:attrName>
                                        </p:attrNameLst>
                                      </p:cBhvr>
                                      <p:to>
                                        <p:strVal val="visible"/>
                                      </p:to>
                                    </p:set>
                                    <p:anim calcmode="lin" valueType="num">
                                      <p:cBhvr>
                                        <p:cTn id="20" dur="700" fill="hold"/>
                                        <p:tgtEl>
                                          <p:spTgt spid="251"/>
                                        </p:tgtEl>
                                        <p:attrNameLst>
                                          <p:attrName>ppt_w</p:attrName>
                                        </p:attrNameLst>
                                      </p:cBhvr>
                                      <p:tavLst>
                                        <p:tav tm="0">
                                          <p:val>
                                            <p:fltVal val="0"/>
                                          </p:val>
                                        </p:tav>
                                        <p:tav tm="100000">
                                          <p:val>
                                            <p:strVal val="#ppt_w"/>
                                          </p:val>
                                        </p:tav>
                                      </p:tavLst>
                                    </p:anim>
                                    <p:anim calcmode="lin" valueType="num">
                                      <p:cBhvr>
                                        <p:cTn id="21" dur="700" fill="hold"/>
                                        <p:tgtEl>
                                          <p:spTgt spid="251"/>
                                        </p:tgtEl>
                                        <p:attrNameLst>
                                          <p:attrName>ppt_h</p:attrName>
                                        </p:attrNameLst>
                                      </p:cBhvr>
                                      <p:tavLst>
                                        <p:tav tm="0">
                                          <p:val>
                                            <p:fltVal val="0"/>
                                          </p:val>
                                        </p:tav>
                                        <p:tav tm="100000">
                                          <p:val>
                                            <p:strVal val="#ppt_h"/>
                                          </p:val>
                                        </p:tav>
                                      </p:tavLst>
                                    </p:anim>
                                  </p:childTnLst>
                                </p:cTn>
                              </p:par>
                              <p:par>
                                <p:cTn id="22" presetID="23" presetClass="entr" presetSubtype="16" repeatCount="9999000" fill="hold" grpId="0" nodeType="withEffect">
                                  <p:stCondLst>
                                    <p:cond delay="2050"/>
                                  </p:stCondLst>
                                  <p:iterate type="lt">
                                    <p:tmPct val="10000"/>
                                  </p:iterate>
                                  <p:childTnLst>
                                    <p:set>
                                      <p:cBhvr>
                                        <p:cTn id="23" dur="1" fill="hold">
                                          <p:stCondLst>
                                            <p:cond delay="0"/>
                                          </p:stCondLst>
                                        </p:cTn>
                                        <p:tgtEl>
                                          <p:spTgt spid="246"/>
                                        </p:tgtEl>
                                        <p:attrNameLst>
                                          <p:attrName>style.visibility</p:attrName>
                                        </p:attrNameLst>
                                      </p:cBhvr>
                                      <p:to>
                                        <p:strVal val="visible"/>
                                      </p:to>
                                    </p:set>
                                    <p:anim calcmode="lin" valueType="num">
                                      <p:cBhvr>
                                        <p:cTn id="24" dur="2000" fill="hold"/>
                                        <p:tgtEl>
                                          <p:spTgt spid="246"/>
                                        </p:tgtEl>
                                        <p:attrNameLst>
                                          <p:attrName>ppt_w</p:attrName>
                                        </p:attrNameLst>
                                      </p:cBhvr>
                                      <p:tavLst>
                                        <p:tav tm="0">
                                          <p:val>
                                            <p:fltVal val="0"/>
                                          </p:val>
                                        </p:tav>
                                        <p:tav tm="100000">
                                          <p:val>
                                            <p:strVal val="#ppt_w"/>
                                          </p:val>
                                        </p:tav>
                                      </p:tavLst>
                                    </p:anim>
                                    <p:anim calcmode="lin" valueType="num">
                                      <p:cBhvr>
                                        <p:cTn id="25" dur="2000" fill="hold"/>
                                        <p:tgtEl>
                                          <p:spTgt spid="246"/>
                                        </p:tgtEl>
                                        <p:attrNameLst>
                                          <p:attrName>ppt_h</p:attrName>
                                        </p:attrNameLst>
                                      </p:cBhvr>
                                      <p:tavLst>
                                        <p:tav tm="0">
                                          <p:val>
                                            <p:fltVal val="0"/>
                                          </p:val>
                                        </p:tav>
                                        <p:tav tm="100000">
                                          <p:val>
                                            <p:strVal val="#ppt_h"/>
                                          </p:val>
                                        </p:tav>
                                      </p:tavLst>
                                    </p:anim>
                                  </p:childTnLst>
                                </p:cTn>
                              </p:par>
                              <p:par>
                                <p:cTn id="26" presetID="10" presetClass="exit" presetSubtype="0" repeatCount="9999000" fill="hold" grpId="1" nodeType="withEffect">
                                  <p:stCondLst>
                                    <p:cond delay="2050"/>
                                  </p:stCondLst>
                                  <p:iterate type="lt">
                                    <p:tmPct val="10000"/>
                                  </p:iterate>
                                  <p:childTnLst>
                                    <p:animEffect transition="out" filter="fade">
                                      <p:cBhvr>
                                        <p:cTn id="27" dur="2000"/>
                                        <p:tgtEl>
                                          <p:spTgt spid="246"/>
                                        </p:tgtEl>
                                      </p:cBhvr>
                                    </p:animEffect>
                                    <p:set>
                                      <p:cBhvr>
                                        <p:cTn id="28" dur="1" fill="hold">
                                          <p:stCondLst>
                                            <p:cond delay="1999"/>
                                          </p:stCondLst>
                                        </p:cTn>
                                        <p:tgtEl>
                                          <p:spTgt spid="246"/>
                                        </p:tgtEl>
                                        <p:attrNameLst>
                                          <p:attrName>style.visibility</p:attrName>
                                        </p:attrNameLst>
                                      </p:cBhvr>
                                      <p:to>
                                        <p:strVal val="hidden"/>
                                      </p:to>
                                    </p:set>
                                  </p:childTnLst>
                                </p:cTn>
                              </p:par>
                              <p:par>
                                <p:cTn id="29" presetID="23" presetClass="entr" presetSubtype="16" repeatCount="9999000" fill="hold" grpId="0" nodeType="withEffect">
                                  <p:stCondLst>
                                    <p:cond delay="2650"/>
                                  </p:stCondLst>
                                  <p:iterate type="lt">
                                    <p:tmPct val="10000"/>
                                  </p:iterate>
                                  <p:childTnLst>
                                    <p:set>
                                      <p:cBhvr>
                                        <p:cTn id="30" dur="1" fill="hold">
                                          <p:stCondLst>
                                            <p:cond delay="0"/>
                                          </p:stCondLst>
                                        </p:cTn>
                                        <p:tgtEl>
                                          <p:spTgt spid="247"/>
                                        </p:tgtEl>
                                        <p:attrNameLst>
                                          <p:attrName>style.visibility</p:attrName>
                                        </p:attrNameLst>
                                      </p:cBhvr>
                                      <p:to>
                                        <p:strVal val="visible"/>
                                      </p:to>
                                    </p:set>
                                    <p:anim calcmode="lin" valueType="num">
                                      <p:cBhvr>
                                        <p:cTn id="31" dur="2000" fill="hold"/>
                                        <p:tgtEl>
                                          <p:spTgt spid="247"/>
                                        </p:tgtEl>
                                        <p:attrNameLst>
                                          <p:attrName>ppt_w</p:attrName>
                                        </p:attrNameLst>
                                      </p:cBhvr>
                                      <p:tavLst>
                                        <p:tav tm="0">
                                          <p:val>
                                            <p:fltVal val="0"/>
                                          </p:val>
                                        </p:tav>
                                        <p:tav tm="100000">
                                          <p:val>
                                            <p:strVal val="#ppt_w"/>
                                          </p:val>
                                        </p:tav>
                                      </p:tavLst>
                                    </p:anim>
                                    <p:anim calcmode="lin" valueType="num">
                                      <p:cBhvr>
                                        <p:cTn id="32" dur="2000" fill="hold"/>
                                        <p:tgtEl>
                                          <p:spTgt spid="247"/>
                                        </p:tgtEl>
                                        <p:attrNameLst>
                                          <p:attrName>ppt_h</p:attrName>
                                        </p:attrNameLst>
                                      </p:cBhvr>
                                      <p:tavLst>
                                        <p:tav tm="0">
                                          <p:val>
                                            <p:fltVal val="0"/>
                                          </p:val>
                                        </p:tav>
                                        <p:tav tm="100000">
                                          <p:val>
                                            <p:strVal val="#ppt_h"/>
                                          </p:val>
                                        </p:tav>
                                      </p:tavLst>
                                    </p:anim>
                                  </p:childTnLst>
                                </p:cTn>
                              </p:par>
                              <p:par>
                                <p:cTn id="33" presetID="10" presetClass="exit" presetSubtype="0" repeatCount="9999000" fill="hold" grpId="1" nodeType="withEffect">
                                  <p:stCondLst>
                                    <p:cond delay="2650"/>
                                  </p:stCondLst>
                                  <p:iterate type="lt">
                                    <p:tmPct val="10000"/>
                                  </p:iterate>
                                  <p:childTnLst>
                                    <p:animEffect transition="out" filter="fade">
                                      <p:cBhvr>
                                        <p:cTn id="34" dur="2000"/>
                                        <p:tgtEl>
                                          <p:spTgt spid="247"/>
                                        </p:tgtEl>
                                      </p:cBhvr>
                                    </p:animEffect>
                                    <p:set>
                                      <p:cBhvr>
                                        <p:cTn id="35" dur="1" fill="hold">
                                          <p:stCondLst>
                                            <p:cond delay="1999"/>
                                          </p:stCondLst>
                                        </p:cTn>
                                        <p:tgtEl>
                                          <p:spTgt spid="247"/>
                                        </p:tgtEl>
                                        <p:attrNameLst>
                                          <p:attrName>style.visibility</p:attrName>
                                        </p:attrNameLst>
                                      </p:cBhvr>
                                      <p:to>
                                        <p:strVal val="hidden"/>
                                      </p:to>
                                    </p:set>
                                  </p:childTnLst>
                                </p:cTn>
                              </p:par>
                              <p:par>
                                <p:cTn id="36" presetID="22" presetClass="entr" presetSubtype="8" fill="hold" nodeType="withEffect">
                                  <p:stCondLst>
                                    <p:cond delay="2000"/>
                                  </p:stCondLst>
                                  <p:childTnLst>
                                    <p:set>
                                      <p:cBhvr>
                                        <p:cTn id="37" dur="1" fill="hold">
                                          <p:stCondLst>
                                            <p:cond delay="0"/>
                                          </p:stCondLst>
                                        </p:cTn>
                                        <p:tgtEl>
                                          <p:spTgt spid="264"/>
                                        </p:tgtEl>
                                        <p:attrNameLst>
                                          <p:attrName>style.visibility</p:attrName>
                                        </p:attrNameLst>
                                      </p:cBhvr>
                                      <p:to>
                                        <p:strVal val="visible"/>
                                      </p:to>
                                    </p:set>
                                    <p:animEffect transition="in" filter="wipe(left)">
                                      <p:cBhvr>
                                        <p:cTn id="38" dur="500"/>
                                        <p:tgtEl>
                                          <p:spTgt spid="264"/>
                                        </p:tgtEl>
                                      </p:cBhvr>
                                    </p:animEffect>
                                  </p:childTnLst>
                                </p:cTn>
                              </p:par>
                              <p:par>
                                <p:cTn id="39" presetID="23" presetClass="entr" presetSubtype="16" fill="hold" nodeType="withEffect">
                                  <p:stCondLst>
                                    <p:cond delay="1500"/>
                                  </p:stCondLst>
                                  <p:iterate type="lt">
                                    <p:tmPct val="10000"/>
                                  </p:iterate>
                                  <p:childTnLst>
                                    <p:set>
                                      <p:cBhvr>
                                        <p:cTn id="40" dur="1" fill="hold">
                                          <p:stCondLst>
                                            <p:cond delay="0"/>
                                          </p:stCondLst>
                                        </p:cTn>
                                        <p:tgtEl>
                                          <p:spTgt spid="267"/>
                                        </p:tgtEl>
                                        <p:attrNameLst>
                                          <p:attrName>style.visibility</p:attrName>
                                        </p:attrNameLst>
                                      </p:cBhvr>
                                      <p:to>
                                        <p:strVal val="visible"/>
                                      </p:to>
                                    </p:set>
                                    <p:anim calcmode="lin" valueType="num">
                                      <p:cBhvr>
                                        <p:cTn id="41" dur="700" fill="hold"/>
                                        <p:tgtEl>
                                          <p:spTgt spid="267"/>
                                        </p:tgtEl>
                                        <p:attrNameLst>
                                          <p:attrName>ppt_w</p:attrName>
                                        </p:attrNameLst>
                                      </p:cBhvr>
                                      <p:tavLst>
                                        <p:tav tm="0">
                                          <p:val>
                                            <p:fltVal val="0"/>
                                          </p:val>
                                        </p:tav>
                                        <p:tav tm="100000">
                                          <p:val>
                                            <p:strVal val="#ppt_w"/>
                                          </p:val>
                                        </p:tav>
                                      </p:tavLst>
                                    </p:anim>
                                    <p:anim calcmode="lin" valueType="num">
                                      <p:cBhvr>
                                        <p:cTn id="42" dur="700" fill="hold"/>
                                        <p:tgtEl>
                                          <p:spTgt spid="267"/>
                                        </p:tgtEl>
                                        <p:attrNameLst>
                                          <p:attrName>ppt_h</p:attrName>
                                        </p:attrNameLst>
                                      </p:cBhvr>
                                      <p:tavLst>
                                        <p:tav tm="0">
                                          <p:val>
                                            <p:fltVal val="0"/>
                                          </p:val>
                                        </p:tav>
                                        <p:tav tm="100000">
                                          <p:val>
                                            <p:strVal val="#ppt_h"/>
                                          </p:val>
                                        </p:tav>
                                      </p:tavLst>
                                    </p:anim>
                                  </p:childTnLst>
                                </p:cTn>
                              </p:par>
                              <p:par>
                                <p:cTn id="43" presetID="23" presetClass="entr" presetSubtype="16" repeatCount="9999000" fill="hold" grpId="0" nodeType="withEffect">
                                  <p:stCondLst>
                                    <p:cond delay="2050"/>
                                  </p:stCondLst>
                                  <p:iterate type="lt">
                                    <p:tmPct val="10000"/>
                                  </p:iterate>
                                  <p:childTnLst>
                                    <p:set>
                                      <p:cBhvr>
                                        <p:cTn id="44" dur="1" fill="hold">
                                          <p:stCondLst>
                                            <p:cond delay="0"/>
                                          </p:stCondLst>
                                        </p:cTn>
                                        <p:tgtEl>
                                          <p:spTgt spid="262"/>
                                        </p:tgtEl>
                                        <p:attrNameLst>
                                          <p:attrName>style.visibility</p:attrName>
                                        </p:attrNameLst>
                                      </p:cBhvr>
                                      <p:to>
                                        <p:strVal val="visible"/>
                                      </p:to>
                                    </p:set>
                                    <p:anim calcmode="lin" valueType="num">
                                      <p:cBhvr>
                                        <p:cTn id="45" dur="2000" fill="hold"/>
                                        <p:tgtEl>
                                          <p:spTgt spid="262"/>
                                        </p:tgtEl>
                                        <p:attrNameLst>
                                          <p:attrName>ppt_w</p:attrName>
                                        </p:attrNameLst>
                                      </p:cBhvr>
                                      <p:tavLst>
                                        <p:tav tm="0">
                                          <p:val>
                                            <p:fltVal val="0"/>
                                          </p:val>
                                        </p:tav>
                                        <p:tav tm="100000">
                                          <p:val>
                                            <p:strVal val="#ppt_w"/>
                                          </p:val>
                                        </p:tav>
                                      </p:tavLst>
                                    </p:anim>
                                    <p:anim calcmode="lin" valueType="num">
                                      <p:cBhvr>
                                        <p:cTn id="46" dur="2000" fill="hold"/>
                                        <p:tgtEl>
                                          <p:spTgt spid="262"/>
                                        </p:tgtEl>
                                        <p:attrNameLst>
                                          <p:attrName>ppt_h</p:attrName>
                                        </p:attrNameLst>
                                      </p:cBhvr>
                                      <p:tavLst>
                                        <p:tav tm="0">
                                          <p:val>
                                            <p:fltVal val="0"/>
                                          </p:val>
                                        </p:tav>
                                        <p:tav tm="100000">
                                          <p:val>
                                            <p:strVal val="#ppt_h"/>
                                          </p:val>
                                        </p:tav>
                                      </p:tavLst>
                                    </p:anim>
                                  </p:childTnLst>
                                </p:cTn>
                              </p:par>
                              <p:par>
                                <p:cTn id="47" presetID="10" presetClass="exit" presetSubtype="0" repeatCount="9999000" fill="hold" grpId="1" nodeType="withEffect">
                                  <p:stCondLst>
                                    <p:cond delay="2050"/>
                                  </p:stCondLst>
                                  <p:iterate type="lt">
                                    <p:tmPct val="10000"/>
                                  </p:iterate>
                                  <p:childTnLst>
                                    <p:animEffect transition="out" filter="fade">
                                      <p:cBhvr>
                                        <p:cTn id="48" dur="2000"/>
                                        <p:tgtEl>
                                          <p:spTgt spid="262"/>
                                        </p:tgtEl>
                                      </p:cBhvr>
                                    </p:animEffect>
                                    <p:set>
                                      <p:cBhvr>
                                        <p:cTn id="49" dur="1" fill="hold">
                                          <p:stCondLst>
                                            <p:cond delay="1999"/>
                                          </p:stCondLst>
                                        </p:cTn>
                                        <p:tgtEl>
                                          <p:spTgt spid="262"/>
                                        </p:tgtEl>
                                        <p:attrNameLst>
                                          <p:attrName>style.visibility</p:attrName>
                                        </p:attrNameLst>
                                      </p:cBhvr>
                                      <p:to>
                                        <p:strVal val="hidden"/>
                                      </p:to>
                                    </p:set>
                                  </p:childTnLst>
                                </p:cTn>
                              </p:par>
                              <p:par>
                                <p:cTn id="50" presetID="23" presetClass="entr" presetSubtype="16" repeatCount="9999000" fill="hold" grpId="0" nodeType="withEffect">
                                  <p:stCondLst>
                                    <p:cond delay="2650"/>
                                  </p:stCondLst>
                                  <p:iterate type="lt">
                                    <p:tmPct val="10000"/>
                                  </p:iterate>
                                  <p:childTnLst>
                                    <p:set>
                                      <p:cBhvr>
                                        <p:cTn id="51" dur="1" fill="hold">
                                          <p:stCondLst>
                                            <p:cond delay="0"/>
                                          </p:stCondLst>
                                        </p:cTn>
                                        <p:tgtEl>
                                          <p:spTgt spid="263"/>
                                        </p:tgtEl>
                                        <p:attrNameLst>
                                          <p:attrName>style.visibility</p:attrName>
                                        </p:attrNameLst>
                                      </p:cBhvr>
                                      <p:to>
                                        <p:strVal val="visible"/>
                                      </p:to>
                                    </p:set>
                                    <p:anim calcmode="lin" valueType="num">
                                      <p:cBhvr>
                                        <p:cTn id="52" dur="2000" fill="hold"/>
                                        <p:tgtEl>
                                          <p:spTgt spid="263"/>
                                        </p:tgtEl>
                                        <p:attrNameLst>
                                          <p:attrName>ppt_w</p:attrName>
                                        </p:attrNameLst>
                                      </p:cBhvr>
                                      <p:tavLst>
                                        <p:tav tm="0">
                                          <p:val>
                                            <p:fltVal val="0"/>
                                          </p:val>
                                        </p:tav>
                                        <p:tav tm="100000">
                                          <p:val>
                                            <p:strVal val="#ppt_w"/>
                                          </p:val>
                                        </p:tav>
                                      </p:tavLst>
                                    </p:anim>
                                    <p:anim calcmode="lin" valueType="num">
                                      <p:cBhvr>
                                        <p:cTn id="53" dur="2000" fill="hold"/>
                                        <p:tgtEl>
                                          <p:spTgt spid="263"/>
                                        </p:tgtEl>
                                        <p:attrNameLst>
                                          <p:attrName>ppt_h</p:attrName>
                                        </p:attrNameLst>
                                      </p:cBhvr>
                                      <p:tavLst>
                                        <p:tav tm="0">
                                          <p:val>
                                            <p:fltVal val="0"/>
                                          </p:val>
                                        </p:tav>
                                        <p:tav tm="100000">
                                          <p:val>
                                            <p:strVal val="#ppt_h"/>
                                          </p:val>
                                        </p:tav>
                                      </p:tavLst>
                                    </p:anim>
                                  </p:childTnLst>
                                </p:cTn>
                              </p:par>
                              <p:par>
                                <p:cTn id="54" presetID="10" presetClass="exit" presetSubtype="0" repeatCount="9999000" fill="hold" grpId="1" nodeType="withEffect">
                                  <p:stCondLst>
                                    <p:cond delay="2650"/>
                                  </p:stCondLst>
                                  <p:iterate type="lt">
                                    <p:tmPct val="10000"/>
                                  </p:iterate>
                                  <p:childTnLst>
                                    <p:animEffect transition="out" filter="fade">
                                      <p:cBhvr>
                                        <p:cTn id="55" dur="2000"/>
                                        <p:tgtEl>
                                          <p:spTgt spid="263"/>
                                        </p:tgtEl>
                                      </p:cBhvr>
                                    </p:animEffect>
                                    <p:set>
                                      <p:cBhvr>
                                        <p:cTn id="56" dur="1" fill="hold">
                                          <p:stCondLst>
                                            <p:cond delay="1999"/>
                                          </p:stCondLst>
                                        </p:cTn>
                                        <p:tgtEl>
                                          <p:spTgt spid="263"/>
                                        </p:tgtEl>
                                        <p:attrNameLst>
                                          <p:attrName>style.visibility</p:attrName>
                                        </p:attrNameLst>
                                      </p:cBhvr>
                                      <p:to>
                                        <p:strVal val="hidden"/>
                                      </p:to>
                                    </p:set>
                                  </p:childTnLst>
                                </p:cTn>
                              </p:par>
                              <p:par>
                                <p:cTn id="57" presetID="22" presetClass="entr" presetSubtype="8" fill="hold" nodeType="withEffect">
                                  <p:stCondLst>
                                    <p:cond delay="2000"/>
                                  </p:stCondLst>
                                  <p:childTnLst>
                                    <p:set>
                                      <p:cBhvr>
                                        <p:cTn id="58" dur="1" fill="hold">
                                          <p:stCondLst>
                                            <p:cond delay="0"/>
                                          </p:stCondLst>
                                        </p:cTn>
                                        <p:tgtEl>
                                          <p:spTgt spid="272"/>
                                        </p:tgtEl>
                                        <p:attrNameLst>
                                          <p:attrName>style.visibility</p:attrName>
                                        </p:attrNameLst>
                                      </p:cBhvr>
                                      <p:to>
                                        <p:strVal val="visible"/>
                                      </p:to>
                                    </p:set>
                                    <p:animEffect transition="in" filter="wipe(left)">
                                      <p:cBhvr>
                                        <p:cTn id="59" dur="500"/>
                                        <p:tgtEl>
                                          <p:spTgt spid="272"/>
                                        </p:tgtEl>
                                      </p:cBhvr>
                                    </p:animEffect>
                                  </p:childTnLst>
                                </p:cTn>
                              </p:par>
                              <p:par>
                                <p:cTn id="60" presetID="23" presetClass="entr" presetSubtype="16" fill="hold" nodeType="withEffect">
                                  <p:stCondLst>
                                    <p:cond delay="1500"/>
                                  </p:stCondLst>
                                  <p:iterate type="lt">
                                    <p:tmPct val="10000"/>
                                  </p:iterate>
                                  <p:childTnLst>
                                    <p:set>
                                      <p:cBhvr>
                                        <p:cTn id="61" dur="1" fill="hold">
                                          <p:stCondLst>
                                            <p:cond delay="0"/>
                                          </p:stCondLst>
                                        </p:cTn>
                                        <p:tgtEl>
                                          <p:spTgt spid="275"/>
                                        </p:tgtEl>
                                        <p:attrNameLst>
                                          <p:attrName>style.visibility</p:attrName>
                                        </p:attrNameLst>
                                      </p:cBhvr>
                                      <p:to>
                                        <p:strVal val="visible"/>
                                      </p:to>
                                    </p:set>
                                    <p:anim calcmode="lin" valueType="num">
                                      <p:cBhvr>
                                        <p:cTn id="62" dur="700" fill="hold"/>
                                        <p:tgtEl>
                                          <p:spTgt spid="275"/>
                                        </p:tgtEl>
                                        <p:attrNameLst>
                                          <p:attrName>ppt_w</p:attrName>
                                        </p:attrNameLst>
                                      </p:cBhvr>
                                      <p:tavLst>
                                        <p:tav tm="0" fmla="#ppt_w+(8/9)*(#ppt_w-0)*((1.5-1.5*$)^2-(1.5-1.5*$)^3)">
                                          <p:val>
                                            <p:fltVal val="0"/>
                                          </p:val>
                                        </p:tav>
                                        <p:tav tm="100000">
                                          <p:val>
                                            <p:fltVal val="1"/>
                                          </p:val>
                                        </p:tav>
                                      </p:tavLst>
                                    </p:anim>
                                    <p:anim calcmode="lin" valueType="num">
                                      <p:cBhvr>
                                        <p:cTn id="63" dur="700" fill="hold"/>
                                        <p:tgtEl>
                                          <p:spTgt spid="275"/>
                                        </p:tgtEl>
                                        <p:attrNameLst>
                                          <p:attrName>ppt_h</p:attrName>
                                        </p:attrNameLst>
                                      </p:cBhvr>
                                      <p:tavLst>
                                        <p:tav tm="0" fmla="#ppt_h+(8/9)*(#ppt_h-0)*((1.5-1.5*$)^2-(1.5-1.5*$)^3)">
                                          <p:val>
                                            <p:fltVal val="0"/>
                                          </p:val>
                                        </p:tav>
                                        <p:tav tm="100000">
                                          <p:val>
                                            <p:fltVal val="1"/>
                                          </p:val>
                                        </p:tav>
                                      </p:tavLst>
                                    </p:anim>
                                  </p:childTnLst>
                                </p:cTn>
                              </p:par>
                              <p:par>
                                <p:cTn id="64" presetID="23" presetClass="entr" presetSubtype="16" repeatCount="9999000" fill="hold" grpId="0" nodeType="withEffect">
                                  <p:stCondLst>
                                    <p:cond delay="2050"/>
                                  </p:stCondLst>
                                  <p:iterate type="lt">
                                    <p:tmPct val="10000"/>
                                  </p:iterate>
                                  <p:childTnLst>
                                    <p:set>
                                      <p:cBhvr>
                                        <p:cTn id="65" dur="1" fill="hold">
                                          <p:stCondLst>
                                            <p:cond delay="0"/>
                                          </p:stCondLst>
                                        </p:cTn>
                                        <p:tgtEl>
                                          <p:spTgt spid="270"/>
                                        </p:tgtEl>
                                        <p:attrNameLst>
                                          <p:attrName>style.visibility</p:attrName>
                                        </p:attrNameLst>
                                      </p:cBhvr>
                                      <p:to>
                                        <p:strVal val="visible"/>
                                      </p:to>
                                    </p:set>
                                    <p:anim calcmode="lin" valueType="num">
                                      <p:cBhvr>
                                        <p:cTn id="66" dur="2000" fill="hold"/>
                                        <p:tgtEl>
                                          <p:spTgt spid="270"/>
                                        </p:tgtEl>
                                        <p:attrNameLst>
                                          <p:attrName>ppt_w</p:attrName>
                                        </p:attrNameLst>
                                      </p:cBhvr>
                                      <p:tavLst>
                                        <p:tav tm="0">
                                          <p:val>
                                            <p:fltVal val="0"/>
                                          </p:val>
                                        </p:tav>
                                        <p:tav tm="100000">
                                          <p:val>
                                            <p:strVal val="#ppt_w"/>
                                          </p:val>
                                        </p:tav>
                                      </p:tavLst>
                                    </p:anim>
                                    <p:anim calcmode="lin" valueType="num">
                                      <p:cBhvr>
                                        <p:cTn id="67" dur="2000" fill="hold"/>
                                        <p:tgtEl>
                                          <p:spTgt spid="270"/>
                                        </p:tgtEl>
                                        <p:attrNameLst>
                                          <p:attrName>ppt_h</p:attrName>
                                        </p:attrNameLst>
                                      </p:cBhvr>
                                      <p:tavLst>
                                        <p:tav tm="0">
                                          <p:val>
                                            <p:fltVal val="0"/>
                                          </p:val>
                                        </p:tav>
                                        <p:tav tm="100000">
                                          <p:val>
                                            <p:strVal val="#ppt_h"/>
                                          </p:val>
                                        </p:tav>
                                      </p:tavLst>
                                    </p:anim>
                                  </p:childTnLst>
                                </p:cTn>
                              </p:par>
                              <p:par>
                                <p:cTn id="68" presetID="10" presetClass="exit" presetSubtype="0" repeatCount="9999000" fill="hold" grpId="1" nodeType="withEffect">
                                  <p:stCondLst>
                                    <p:cond delay="2050"/>
                                  </p:stCondLst>
                                  <p:iterate type="lt">
                                    <p:tmPct val="10000"/>
                                  </p:iterate>
                                  <p:childTnLst>
                                    <p:animEffect transition="out" filter="fade">
                                      <p:cBhvr>
                                        <p:cTn id="69" dur="2000"/>
                                        <p:tgtEl>
                                          <p:spTgt spid="270"/>
                                        </p:tgtEl>
                                      </p:cBhvr>
                                    </p:animEffect>
                                    <p:set>
                                      <p:cBhvr>
                                        <p:cTn id="70" dur="1" fill="hold">
                                          <p:stCondLst>
                                            <p:cond delay="1999"/>
                                          </p:stCondLst>
                                        </p:cTn>
                                        <p:tgtEl>
                                          <p:spTgt spid="270"/>
                                        </p:tgtEl>
                                        <p:attrNameLst>
                                          <p:attrName>style.visibility</p:attrName>
                                        </p:attrNameLst>
                                      </p:cBhvr>
                                      <p:to>
                                        <p:strVal val="hidden"/>
                                      </p:to>
                                    </p:set>
                                  </p:childTnLst>
                                </p:cTn>
                              </p:par>
                              <p:par>
                                <p:cTn id="71" presetID="23" presetClass="entr" presetSubtype="16" repeatCount="9999000" fill="hold" grpId="0" nodeType="withEffect">
                                  <p:stCondLst>
                                    <p:cond delay="2650"/>
                                  </p:stCondLst>
                                  <p:iterate type="lt">
                                    <p:tmPct val="10000"/>
                                  </p:iterate>
                                  <p:childTnLst>
                                    <p:set>
                                      <p:cBhvr>
                                        <p:cTn id="72" dur="1" fill="hold">
                                          <p:stCondLst>
                                            <p:cond delay="0"/>
                                          </p:stCondLst>
                                        </p:cTn>
                                        <p:tgtEl>
                                          <p:spTgt spid="271"/>
                                        </p:tgtEl>
                                        <p:attrNameLst>
                                          <p:attrName>style.visibility</p:attrName>
                                        </p:attrNameLst>
                                      </p:cBhvr>
                                      <p:to>
                                        <p:strVal val="visible"/>
                                      </p:to>
                                    </p:set>
                                    <p:anim calcmode="lin" valueType="num">
                                      <p:cBhvr>
                                        <p:cTn id="73" dur="2000" fill="hold"/>
                                        <p:tgtEl>
                                          <p:spTgt spid="271"/>
                                        </p:tgtEl>
                                        <p:attrNameLst>
                                          <p:attrName>ppt_w</p:attrName>
                                        </p:attrNameLst>
                                      </p:cBhvr>
                                      <p:tavLst>
                                        <p:tav tm="0">
                                          <p:val>
                                            <p:fltVal val="0"/>
                                          </p:val>
                                        </p:tav>
                                        <p:tav tm="100000">
                                          <p:val>
                                            <p:strVal val="#ppt_w"/>
                                          </p:val>
                                        </p:tav>
                                      </p:tavLst>
                                    </p:anim>
                                    <p:anim calcmode="lin" valueType="num">
                                      <p:cBhvr>
                                        <p:cTn id="74" dur="2000" fill="hold"/>
                                        <p:tgtEl>
                                          <p:spTgt spid="271"/>
                                        </p:tgtEl>
                                        <p:attrNameLst>
                                          <p:attrName>ppt_h</p:attrName>
                                        </p:attrNameLst>
                                      </p:cBhvr>
                                      <p:tavLst>
                                        <p:tav tm="0">
                                          <p:val>
                                            <p:fltVal val="0"/>
                                          </p:val>
                                        </p:tav>
                                        <p:tav tm="100000">
                                          <p:val>
                                            <p:strVal val="#ppt_h"/>
                                          </p:val>
                                        </p:tav>
                                      </p:tavLst>
                                    </p:anim>
                                  </p:childTnLst>
                                </p:cTn>
                              </p:par>
                              <p:par>
                                <p:cTn id="75" presetID="10" presetClass="exit" presetSubtype="0" repeatCount="9999000" fill="hold" grpId="1" nodeType="withEffect">
                                  <p:stCondLst>
                                    <p:cond delay="2650"/>
                                  </p:stCondLst>
                                  <p:iterate type="lt">
                                    <p:tmPct val="10000"/>
                                  </p:iterate>
                                  <p:childTnLst>
                                    <p:animEffect transition="out" filter="fade">
                                      <p:cBhvr>
                                        <p:cTn id="76" dur="2000"/>
                                        <p:tgtEl>
                                          <p:spTgt spid="271"/>
                                        </p:tgtEl>
                                      </p:cBhvr>
                                    </p:animEffect>
                                    <p:set>
                                      <p:cBhvr>
                                        <p:cTn id="77" dur="1" fill="hold">
                                          <p:stCondLst>
                                            <p:cond delay="1999"/>
                                          </p:stCondLst>
                                        </p:cTn>
                                        <p:tgtEl>
                                          <p:spTgt spid="271"/>
                                        </p:tgtEl>
                                        <p:attrNameLst>
                                          <p:attrName>style.visibility</p:attrName>
                                        </p:attrNameLst>
                                      </p:cBhvr>
                                      <p:to>
                                        <p:strVal val="hidden"/>
                                      </p:to>
                                    </p:set>
                                  </p:childTnLst>
                                </p:cTn>
                              </p:par>
                              <p:par>
                                <p:cTn id="78" presetID="22" presetClass="entr" presetSubtype="8" fill="hold" nodeType="withEffect">
                                  <p:stCondLst>
                                    <p:cond delay="2000"/>
                                  </p:stCondLst>
                                  <p:childTnLst>
                                    <p:set>
                                      <p:cBhvr>
                                        <p:cTn id="79" dur="1" fill="hold">
                                          <p:stCondLst>
                                            <p:cond delay="0"/>
                                          </p:stCondLst>
                                        </p:cTn>
                                        <p:tgtEl>
                                          <p:spTgt spid="280"/>
                                        </p:tgtEl>
                                        <p:attrNameLst>
                                          <p:attrName>style.visibility</p:attrName>
                                        </p:attrNameLst>
                                      </p:cBhvr>
                                      <p:to>
                                        <p:strVal val="visible"/>
                                      </p:to>
                                    </p:set>
                                    <p:animEffect transition="in" filter="wipe(left)">
                                      <p:cBhvr>
                                        <p:cTn id="80" dur="500"/>
                                        <p:tgtEl>
                                          <p:spTgt spid="280"/>
                                        </p:tgtEl>
                                      </p:cBhvr>
                                    </p:animEffect>
                                  </p:childTnLst>
                                </p:cTn>
                              </p:par>
                              <p:par>
                                <p:cTn id="81" presetID="23" presetClass="entr" presetSubtype="16" fill="hold" nodeType="withEffect">
                                  <p:stCondLst>
                                    <p:cond delay="1500"/>
                                  </p:stCondLst>
                                  <p:iterate type="lt">
                                    <p:tmPct val="10000"/>
                                  </p:iterate>
                                  <p:childTnLst>
                                    <p:set>
                                      <p:cBhvr>
                                        <p:cTn id="82" dur="1" fill="hold">
                                          <p:stCondLst>
                                            <p:cond delay="0"/>
                                          </p:stCondLst>
                                        </p:cTn>
                                        <p:tgtEl>
                                          <p:spTgt spid="283"/>
                                        </p:tgtEl>
                                        <p:attrNameLst>
                                          <p:attrName>style.visibility</p:attrName>
                                        </p:attrNameLst>
                                      </p:cBhvr>
                                      <p:to>
                                        <p:strVal val="visible"/>
                                      </p:to>
                                    </p:set>
                                    <p:anim calcmode="lin" valueType="num">
                                      <p:cBhvr>
                                        <p:cTn id="83" dur="700" fill="hold"/>
                                        <p:tgtEl>
                                          <p:spTgt spid="283"/>
                                        </p:tgtEl>
                                        <p:attrNameLst>
                                          <p:attrName>ppt_w</p:attrName>
                                        </p:attrNameLst>
                                      </p:cBhvr>
                                      <p:tavLst>
                                        <p:tav tm="0" fmla="#ppt_w+(8/9)*(#ppt_w-0)*((1.5-1.5*$)^2-(1.5-1.5*$)^3)">
                                          <p:val>
                                            <p:fltVal val="0"/>
                                          </p:val>
                                        </p:tav>
                                        <p:tav tm="100000">
                                          <p:val>
                                            <p:fltVal val="1"/>
                                          </p:val>
                                        </p:tav>
                                      </p:tavLst>
                                    </p:anim>
                                    <p:anim calcmode="lin" valueType="num">
                                      <p:cBhvr>
                                        <p:cTn id="84" dur="700" fill="hold"/>
                                        <p:tgtEl>
                                          <p:spTgt spid="283"/>
                                        </p:tgtEl>
                                        <p:attrNameLst>
                                          <p:attrName>ppt_h</p:attrName>
                                        </p:attrNameLst>
                                      </p:cBhvr>
                                      <p:tavLst>
                                        <p:tav tm="0" fmla="#ppt_h+(8/9)*(#ppt_h-0)*((1.5-1.5*$)^2-(1.5-1.5*$)^3)">
                                          <p:val>
                                            <p:fltVal val="0"/>
                                          </p:val>
                                        </p:tav>
                                        <p:tav tm="100000">
                                          <p:val>
                                            <p:fltVal val="1"/>
                                          </p:val>
                                        </p:tav>
                                      </p:tavLst>
                                    </p:anim>
                                  </p:childTnLst>
                                </p:cTn>
                              </p:par>
                              <p:par>
                                <p:cTn id="85" presetID="23" presetClass="entr" presetSubtype="16" repeatCount="9999000" fill="hold" grpId="0" nodeType="withEffect">
                                  <p:stCondLst>
                                    <p:cond delay="2050"/>
                                  </p:stCondLst>
                                  <p:iterate type="lt">
                                    <p:tmPct val="10000"/>
                                  </p:iterate>
                                  <p:childTnLst>
                                    <p:set>
                                      <p:cBhvr>
                                        <p:cTn id="86" dur="1" fill="hold">
                                          <p:stCondLst>
                                            <p:cond delay="0"/>
                                          </p:stCondLst>
                                        </p:cTn>
                                        <p:tgtEl>
                                          <p:spTgt spid="278"/>
                                        </p:tgtEl>
                                        <p:attrNameLst>
                                          <p:attrName>style.visibility</p:attrName>
                                        </p:attrNameLst>
                                      </p:cBhvr>
                                      <p:to>
                                        <p:strVal val="visible"/>
                                      </p:to>
                                    </p:set>
                                    <p:anim calcmode="lin" valueType="num">
                                      <p:cBhvr>
                                        <p:cTn id="87" dur="2000" fill="hold"/>
                                        <p:tgtEl>
                                          <p:spTgt spid="278"/>
                                        </p:tgtEl>
                                        <p:attrNameLst>
                                          <p:attrName>ppt_w</p:attrName>
                                        </p:attrNameLst>
                                      </p:cBhvr>
                                      <p:tavLst>
                                        <p:tav tm="0">
                                          <p:val>
                                            <p:fltVal val="0"/>
                                          </p:val>
                                        </p:tav>
                                        <p:tav tm="100000">
                                          <p:val>
                                            <p:strVal val="#ppt_w"/>
                                          </p:val>
                                        </p:tav>
                                      </p:tavLst>
                                    </p:anim>
                                    <p:anim calcmode="lin" valueType="num">
                                      <p:cBhvr>
                                        <p:cTn id="88" dur="2000" fill="hold"/>
                                        <p:tgtEl>
                                          <p:spTgt spid="278"/>
                                        </p:tgtEl>
                                        <p:attrNameLst>
                                          <p:attrName>ppt_h</p:attrName>
                                        </p:attrNameLst>
                                      </p:cBhvr>
                                      <p:tavLst>
                                        <p:tav tm="0">
                                          <p:val>
                                            <p:fltVal val="0"/>
                                          </p:val>
                                        </p:tav>
                                        <p:tav tm="100000">
                                          <p:val>
                                            <p:strVal val="#ppt_h"/>
                                          </p:val>
                                        </p:tav>
                                      </p:tavLst>
                                    </p:anim>
                                  </p:childTnLst>
                                </p:cTn>
                              </p:par>
                              <p:par>
                                <p:cTn id="89" presetID="10" presetClass="exit" presetSubtype="0" repeatCount="9999000" fill="hold" grpId="1" nodeType="withEffect">
                                  <p:stCondLst>
                                    <p:cond delay="2050"/>
                                  </p:stCondLst>
                                  <p:iterate type="lt">
                                    <p:tmPct val="10000"/>
                                  </p:iterate>
                                  <p:childTnLst>
                                    <p:animEffect transition="out" filter="fade">
                                      <p:cBhvr>
                                        <p:cTn id="90" dur="2000"/>
                                        <p:tgtEl>
                                          <p:spTgt spid="278"/>
                                        </p:tgtEl>
                                      </p:cBhvr>
                                    </p:animEffect>
                                    <p:set>
                                      <p:cBhvr>
                                        <p:cTn id="91" dur="1" fill="hold">
                                          <p:stCondLst>
                                            <p:cond delay="1999"/>
                                          </p:stCondLst>
                                        </p:cTn>
                                        <p:tgtEl>
                                          <p:spTgt spid="278"/>
                                        </p:tgtEl>
                                        <p:attrNameLst>
                                          <p:attrName>style.visibility</p:attrName>
                                        </p:attrNameLst>
                                      </p:cBhvr>
                                      <p:to>
                                        <p:strVal val="hidden"/>
                                      </p:to>
                                    </p:set>
                                  </p:childTnLst>
                                </p:cTn>
                              </p:par>
                              <p:par>
                                <p:cTn id="92" presetID="23" presetClass="entr" presetSubtype="16" repeatCount="9999000" fill="hold" grpId="0" nodeType="withEffect">
                                  <p:stCondLst>
                                    <p:cond delay="2650"/>
                                  </p:stCondLst>
                                  <p:iterate type="lt">
                                    <p:tmPct val="10000"/>
                                  </p:iterate>
                                  <p:childTnLst>
                                    <p:set>
                                      <p:cBhvr>
                                        <p:cTn id="93" dur="1" fill="hold">
                                          <p:stCondLst>
                                            <p:cond delay="0"/>
                                          </p:stCondLst>
                                        </p:cTn>
                                        <p:tgtEl>
                                          <p:spTgt spid="279"/>
                                        </p:tgtEl>
                                        <p:attrNameLst>
                                          <p:attrName>style.visibility</p:attrName>
                                        </p:attrNameLst>
                                      </p:cBhvr>
                                      <p:to>
                                        <p:strVal val="visible"/>
                                      </p:to>
                                    </p:set>
                                    <p:anim calcmode="lin" valueType="num">
                                      <p:cBhvr>
                                        <p:cTn id="94" dur="2000" fill="hold"/>
                                        <p:tgtEl>
                                          <p:spTgt spid="279"/>
                                        </p:tgtEl>
                                        <p:attrNameLst>
                                          <p:attrName>ppt_w</p:attrName>
                                        </p:attrNameLst>
                                      </p:cBhvr>
                                      <p:tavLst>
                                        <p:tav tm="0">
                                          <p:val>
                                            <p:fltVal val="0"/>
                                          </p:val>
                                        </p:tav>
                                        <p:tav tm="100000">
                                          <p:val>
                                            <p:strVal val="#ppt_w"/>
                                          </p:val>
                                        </p:tav>
                                      </p:tavLst>
                                    </p:anim>
                                    <p:anim calcmode="lin" valueType="num">
                                      <p:cBhvr>
                                        <p:cTn id="95" dur="2000" fill="hold"/>
                                        <p:tgtEl>
                                          <p:spTgt spid="279"/>
                                        </p:tgtEl>
                                        <p:attrNameLst>
                                          <p:attrName>ppt_h</p:attrName>
                                        </p:attrNameLst>
                                      </p:cBhvr>
                                      <p:tavLst>
                                        <p:tav tm="0">
                                          <p:val>
                                            <p:fltVal val="0"/>
                                          </p:val>
                                        </p:tav>
                                        <p:tav tm="100000">
                                          <p:val>
                                            <p:strVal val="#ppt_h"/>
                                          </p:val>
                                        </p:tav>
                                      </p:tavLst>
                                    </p:anim>
                                  </p:childTnLst>
                                </p:cTn>
                              </p:par>
                              <p:par>
                                <p:cTn id="96" presetID="10" presetClass="exit" presetSubtype="0" repeatCount="9999000" fill="hold" grpId="1" nodeType="withEffect">
                                  <p:stCondLst>
                                    <p:cond delay="2650"/>
                                  </p:stCondLst>
                                  <p:iterate type="lt">
                                    <p:tmPct val="10000"/>
                                  </p:iterate>
                                  <p:childTnLst>
                                    <p:animEffect transition="out" filter="fade">
                                      <p:cBhvr>
                                        <p:cTn id="97" dur="2000"/>
                                        <p:tgtEl>
                                          <p:spTgt spid="279"/>
                                        </p:tgtEl>
                                      </p:cBhvr>
                                    </p:animEffect>
                                    <p:set>
                                      <p:cBhvr>
                                        <p:cTn id="98" dur="1" fill="hold">
                                          <p:stCondLst>
                                            <p:cond delay="1999"/>
                                          </p:stCondLst>
                                        </p:cTn>
                                        <p:tgtEl>
                                          <p:spTgt spid="279"/>
                                        </p:tgtEl>
                                        <p:attrNameLst>
                                          <p:attrName>style.visibility</p:attrName>
                                        </p:attrNameLst>
                                      </p:cBhvr>
                                      <p:to>
                                        <p:strVal val="hidden"/>
                                      </p:to>
                                    </p:set>
                                  </p:childTnLst>
                                </p:cTn>
                              </p:par>
                              <p:par>
                                <p:cTn id="99" presetID="53" presetClass="entr" presetSubtype="16" fill="hold" nodeType="withEffect">
                                  <p:stCondLst>
                                    <p:cond delay="250"/>
                                  </p:stCondLst>
                                  <p:childTnLst>
                                    <p:set>
                                      <p:cBhvr>
                                        <p:cTn id="100" dur="1" fill="hold">
                                          <p:stCondLst>
                                            <p:cond delay="0"/>
                                          </p:stCondLst>
                                        </p:cTn>
                                        <p:tgtEl>
                                          <p:spTgt spid="286"/>
                                        </p:tgtEl>
                                        <p:attrNameLst>
                                          <p:attrName>style.visibility</p:attrName>
                                        </p:attrNameLst>
                                      </p:cBhvr>
                                      <p:to>
                                        <p:strVal val="visible"/>
                                      </p:to>
                                    </p:set>
                                    <p:anim calcmode="lin" valueType="num">
                                      <p:cBhvr>
                                        <p:cTn id="101" dur="200" fill="hold"/>
                                        <p:tgtEl>
                                          <p:spTgt spid="286"/>
                                        </p:tgtEl>
                                        <p:attrNameLst>
                                          <p:attrName>ppt_w</p:attrName>
                                        </p:attrNameLst>
                                      </p:cBhvr>
                                      <p:tavLst>
                                        <p:tav tm="0">
                                          <p:val>
                                            <p:fltVal val="0"/>
                                          </p:val>
                                        </p:tav>
                                        <p:tav tm="100000">
                                          <p:val>
                                            <p:strVal val="#ppt_w"/>
                                          </p:val>
                                        </p:tav>
                                      </p:tavLst>
                                    </p:anim>
                                    <p:anim calcmode="lin" valueType="num">
                                      <p:cBhvr>
                                        <p:cTn id="102" dur="200" fill="hold"/>
                                        <p:tgtEl>
                                          <p:spTgt spid="286"/>
                                        </p:tgtEl>
                                        <p:attrNameLst>
                                          <p:attrName>ppt_h</p:attrName>
                                        </p:attrNameLst>
                                      </p:cBhvr>
                                      <p:tavLst>
                                        <p:tav tm="0">
                                          <p:val>
                                            <p:fltVal val="0"/>
                                          </p:val>
                                        </p:tav>
                                        <p:tav tm="100000">
                                          <p:val>
                                            <p:strVal val="#ppt_h"/>
                                          </p:val>
                                        </p:tav>
                                      </p:tavLst>
                                    </p:anim>
                                    <p:animEffect transition="in" filter="fade">
                                      <p:cBhvr>
                                        <p:cTn id="103" dur="200"/>
                                        <p:tgtEl>
                                          <p:spTgt spid="286"/>
                                        </p:tgtEl>
                                      </p:cBhvr>
                                    </p:animEffect>
                                  </p:childTnLst>
                                </p:cTn>
                              </p:par>
                              <p:par>
                                <p:cTn id="104" presetID="6" presetClass="emph" presetSubtype="0" autoRev="1" fill="hold" nodeType="withEffect">
                                  <p:stCondLst>
                                    <p:cond delay="500"/>
                                  </p:stCondLst>
                                  <p:childTnLst>
                                    <p:animScale>
                                      <p:cBhvr>
                                        <p:cTn id="105" dur="100" fill="hold"/>
                                        <p:tgtEl>
                                          <p:spTgt spid="286"/>
                                        </p:tgtEl>
                                      </p:cBhvr>
                                      <p:by x="120000" y="120000"/>
                                    </p:animScale>
                                  </p:childTnLst>
                                </p:cTn>
                              </p:par>
                              <p:par>
                                <p:cTn id="106" presetID="6" presetClass="emph" presetSubtype="0" autoRev="1" fill="hold" nodeType="withEffect">
                                  <p:stCondLst>
                                    <p:cond delay="700"/>
                                  </p:stCondLst>
                                  <p:childTnLst>
                                    <p:animScale>
                                      <p:cBhvr>
                                        <p:cTn id="107" dur="100" fill="hold"/>
                                        <p:tgtEl>
                                          <p:spTgt spid="286"/>
                                        </p:tgtEl>
                                      </p:cBhvr>
                                      <p:by x="110000" y="110000"/>
                                    </p:animScale>
                                  </p:childTnLst>
                                </p:cTn>
                              </p:par>
                              <p:par>
                                <p:cTn id="108" presetID="53" presetClass="entr" presetSubtype="16" fill="hold" nodeType="withEffect">
                                  <p:stCondLst>
                                    <p:cond delay="250"/>
                                  </p:stCondLst>
                                  <p:childTnLst>
                                    <p:set>
                                      <p:cBhvr>
                                        <p:cTn id="109" dur="1" fill="hold">
                                          <p:stCondLst>
                                            <p:cond delay="0"/>
                                          </p:stCondLst>
                                        </p:cTn>
                                        <p:tgtEl>
                                          <p:spTgt spid="289"/>
                                        </p:tgtEl>
                                        <p:attrNameLst>
                                          <p:attrName>style.visibility</p:attrName>
                                        </p:attrNameLst>
                                      </p:cBhvr>
                                      <p:to>
                                        <p:strVal val="visible"/>
                                      </p:to>
                                    </p:set>
                                    <p:anim calcmode="lin" valueType="num">
                                      <p:cBhvr>
                                        <p:cTn id="110" dur="200" fill="hold"/>
                                        <p:tgtEl>
                                          <p:spTgt spid="289"/>
                                        </p:tgtEl>
                                        <p:attrNameLst>
                                          <p:attrName>ppt_w</p:attrName>
                                        </p:attrNameLst>
                                      </p:cBhvr>
                                      <p:tavLst>
                                        <p:tav tm="0">
                                          <p:val>
                                            <p:fltVal val="0"/>
                                          </p:val>
                                        </p:tav>
                                        <p:tav tm="100000">
                                          <p:val>
                                            <p:strVal val="#ppt_w"/>
                                          </p:val>
                                        </p:tav>
                                      </p:tavLst>
                                    </p:anim>
                                    <p:anim calcmode="lin" valueType="num">
                                      <p:cBhvr>
                                        <p:cTn id="111" dur="200" fill="hold"/>
                                        <p:tgtEl>
                                          <p:spTgt spid="289"/>
                                        </p:tgtEl>
                                        <p:attrNameLst>
                                          <p:attrName>ppt_h</p:attrName>
                                        </p:attrNameLst>
                                      </p:cBhvr>
                                      <p:tavLst>
                                        <p:tav tm="0">
                                          <p:val>
                                            <p:fltVal val="0"/>
                                          </p:val>
                                        </p:tav>
                                        <p:tav tm="100000">
                                          <p:val>
                                            <p:strVal val="#ppt_h"/>
                                          </p:val>
                                        </p:tav>
                                      </p:tavLst>
                                    </p:anim>
                                    <p:animEffect transition="in" filter="fade">
                                      <p:cBhvr>
                                        <p:cTn id="112" dur="200"/>
                                        <p:tgtEl>
                                          <p:spTgt spid="289"/>
                                        </p:tgtEl>
                                      </p:cBhvr>
                                    </p:animEffect>
                                  </p:childTnLst>
                                </p:cTn>
                              </p:par>
                              <p:par>
                                <p:cTn id="113" presetID="6" presetClass="emph" presetSubtype="0" autoRev="1" fill="hold" nodeType="withEffect">
                                  <p:stCondLst>
                                    <p:cond delay="500"/>
                                  </p:stCondLst>
                                  <p:childTnLst>
                                    <p:animScale>
                                      <p:cBhvr>
                                        <p:cTn id="114" dur="100" fill="hold"/>
                                        <p:tgtEl>
                                          <p:spTgt spid="289"/>
                                        </p:tgtEl>
                                      </p:cBhvr>
                                      <p:by x="120000" y="120000"/>
                                    </p:animScale>
                                  </p:childTnLst>
                                </p:cTn>
                              </p:par>
                              <p:par>
                                <p:cTn id="115" presetID="6" presetClass="emph" presetSubtype="0" autoRev="1" fill="hold" nodeType="withEffect">
                                  <p:stCondLst>
                                    <p:cond delay="700"/>
                                  </p:stCondLst>
                                  <p:childTnLst>
                                    <p:animScale>
                                      <p:cBhvr>
                                        <p:cTn id="116" dur="100" fill="hold"/>
                                        <p:tgtEl>
                                          <p:spTgt spid="289"/>
                                        </p:tgtEl>
                                      </p:cBhvr>
                                      <p:by x="110000" y="110000"/>
                                    </p:animScale>
                                  </p:childTnLst>
                                </p:cTn>
                              </p:par>
                              <p:par>
                                <p:cTn id="117" presetID="53" presetClass="entr" presetSubtype="16" fill="hold" nodeType="withEffect">
                                  <p:stCondLst>
                                    <p:cond delay="250"/>
                                  </p:stCondLst>
                                  <p:childTnLst>
                                    <p:set>
                                      <p:cBhvr>
                                        <p:cTn id="118" dur="1" fill="hold">
                                          <p:stCondLst>
                                            <p:cond delay="0"/>
                                          </p:stCondLst>
                                        </p:cTn>
                                        <p:tgtEl>
                                          <p:spTgt spid="292"/>
                                        </p:tgtEl>
                                        <p:attrNameLst>
                                          <p:attrName>style.visibility</p:attrName>
                                        </p:attrNameLst>
                                      </p:cBhvr>
                                      <p:to>
                                        <p:strVal val="visible"/>
                                      </p:to>
                                    </p:set>
                                    <p:anim calcmode="lin" valueType="num">
                                      <p:cBhvr>
                                        <p:cTn id="119" dur="200" fill="hold"/>
                                        <p:tgtEl>
                                          <p:spTgt spid="292"/>
                                        </p:tgtEl>
                                        <p:attrNameLst>
                                          <p:attrName>ppt_w</p:attrName>
                                        </p:attrNameLst>
                                      </p:cBhvr>
                                      <p:tavLst>
                                        <p:tav tm="0">
                                          <p:val>
                                            <p:fltVal val="0"/>
                                          </p:val>
                                        </p:tav>
                                        <p:tav tm="100000">
                                          <p:val>
                                            <p:strVal val="#ppt_w"/>
                                          </p:val>
                                        </p:tav>
                                      </p:tavLst>
                                    </p:anim>
                                    <p:anim calcmode="lin" valueType="num">
                                      <p:cBhvr>
                                        <p:cTn id="120" dur="200" fill="hold"/>
                                        <p:tgtEl>
                                          <p:spTgt spid="292"/>
                                        </p:tgtEl>
                                        <p:attrNameLst>
                                          <p:attrName>ppt_h</p:attrName>
                                        </p:attrNameLst>
                                      </p:cBhvr>
                                      <p:tavLst>
                                        <p:tav tm="0">
                                          <p:val>
                                            <p:fltVal val="0"/>
                                          </p:val>
                                        </p:tav>
                                        <p:tav tm="100000">
                                          <p:val>
                                            <p:strVal val="#ppt_h"/>
                                          </p:val>
                                        </p:tav>
                                      </p:tavLst>
                                    </p:anim>
                                    <p:animEffect transition="in" filter="fade">
                                      <p:cBhvr>
                                        <p:cTn id="121" dur="200"/>
                                        <p:tgtEl>
                                          <p:spTgt spid="292"/>
                                        </p:tgtEl>
                                      </p:cBhvr>
                                    </p:animEffect>
                                  </p:childTnLst>
                                </p:cTn>
                              </p:par>
                              <p:par>
                                <p:cTn id="122" presetID="6" presetClass="emph" presetSubtype="0" autoRev="1" fill="hold" nodeType="withEffect">
                                  <p:stCondLst>
                                    <p:cond delay="500"/>
                                  </p:stCondLst>
                                  <p:childTnLst>
                                    <p:animScale>
                                      <p:cBhvr>
                                        <p:cTn id="123" dur="100" fill="hold"/>
                                        <p:tgtEl>
                                          <p:spTgt spid="292"/>
                                        </p:tgtEl>
                                      </p:cBhvr>
                                      <p:by x="120000" y="120000"/>
                                    </p:animScale>
                                  </p:childTnLst>
                                </p:cTn>
                              </p:par>
                              <p:par>
                                <p:cTn id="124" presetID="6" presetClass="emph" presetSubtype="0" autoRev="1" fill="hold" nodeType="withEffect">
                                  <p:stCondLst>
                                    <p:cond delay="700"/>
                                  </p:stCondLst>
                                  <p:childTnLst>
                                    <p:animScale>
                                      <p:cBhvr>
                                        <p:cTn id="125" dur="100" fill="hold"/>
                                        <p:tgtEl>
                                          <p:spTgt spid="292"/>
                                        </p:tgtEl>
                                      </p:cBhvr>
                                      <p:by x="110000" y="110000"/>
                                    </p:animScale>
                                  </p:childTnLst>
                                </p:cTn>
                              </p:par>
                              <p:par>
                                <p:cTn id="126" presetID="53" presetClass="entr" presetSubtype="16" fill="hold" nodeType="withEffect">
                                  <p:stCondLst>
                                    <p:cond delay="250"/>
                                  </p:stCondLst>
                                  <p:childTnLst>
                                    <p:set>
                                      <p:cBhvr>
                                        <p:cTn id="127" dur="1" fill="hold">
                                          <p:stCondLst>
                                            <p:cond delay="0"/>
                                          </p:stCondLst>
                                        </p:cTn>
                                        <p:tgtEl>
                                          <p:spTgt spid="295"/>
                                        </p:tgtEl>
                                        <p:attrNameLst>
                                          <p:attrName>style.visibility</p:attrName>
                                        </p:attrNameLst>
                                      </p:cBhvr>
                                      <p:to>
                                        <p:strVal val="visible"/>
                                      </p:to>
                                    </p:set>
                                    <p:anim calcmode="lin" valueType="num">
                                      <p:cBhvr>
                                        <p:cTn id="128" dur="200" fill="hold"/>
                                        <p:tgtEl>
                                          <p:spTgt spid="295"/>
                                        </p:tgtEl>
                                        <p:attrNameLst>
                                          <p:attrName>ppt_w</p:attrName>
                                        </p:attrNameLst>
                                      </p:cBhvr>
                                      <p:tavLst>
                                        <p:tav tm="0">
                                          <p:val>
                                            <p:fltVal val="0"/>
                                          </p:val>
                                        </p:tav>
                                        <p:tav tm="100000">
                                          <p:val>
                                            <p:strVal val="#ppt_w"/>
                                          </p:val>
                                        </p:tav>
                                      </p:tavLst>
                                    </p:anim>
                                    <p:anim calcmode="lin" valueType="num">
                                      <p:cBhvr>
                                        <p:cTn id="129" dur="200" fill="hold"/>
                                        <p:tgtEl>
                                          <p:spTgt spid="295"/>
                                        </p:tgtEl>
                                        <p:attrNameLst>
                                          <p:attrName>ppt_h</p:attrName>
                                        </p:attrNameLst>
                                      </p:cBhvr>
                                      <p:tavLst>
                                        <p:tav tm="0">
                                          <p:val>
                                            <p:fltVal val="0"/>
                                          </p:val>
                                        </p:tav>
                                        <p:tav tm="100000">
                                          <p:val>
                                            <p:strVal val="#ppt_h"/>
                                          </p:val>
                                        </p:tav>
                                      </p:tavLst>
                                    </p:anim>
                                    <p:animEffect transition="in" filter="fade">
                                      <p:cBhvr>
                                        <p:cTn id="130" dur="200"/>
                                        <p:tgtEl>
                                          <p:spTgt spid="295"/>
                                        </p:tgtEl>
                                      </p:cBhvr>
                                    </p:animEffect>
                                  </p:childTnLst>
                                </p:cTn>
                              </p:par>
                              <p:par>
                                <p:cTn id="131" presetID="6" presetClass="emph" presetSubtype="0" autoRev="1" fill="hold" nodeType="withEffect">
                                  <p:stCondLst>
                                    <p:cond delay="500"/>
                                  </p:stCondLst>
                                  <p:childTnLst>
                                    <p:animScale>
                                      <p:cBhvr>
                                        <p:cTn id="132" dur="100" fill="hold"/>
                                        <p:tgtEl>
                                          <p:spTgt spid="295"/>
                                        </p:tgtEl>
                                      </p:cBhvr>
                                      <p:by x="120000" y="120000"/>
                                    </p:animScale>
                                  </p:childTnLst>
                                </p:cTn>
                              </p:par>
                              <p:par>
                                <p:cTn id="133" presetID="6" presetClass="emph" presetSubtype="0" autoRev="1" fill="hold" nodeType="withEffect">
                                  <p:stCondLst>
                                    <p:cond delay="700"/>
                                  </p:stCondLst>
                                  <p:childTnLst>
                                    <p:animScale>
                                      <p:cBhvr>
                                        <p:cTn id="134" dur="100" fill="hold"/>
                                        <p:tgtEl>
                                          <p:spTgt spid="295"/>
                                        </p:tgtEl>
                                      </p:cBhvr>
                                      <p:by x="110000" y="110000"/>
                                    </p:animScale>
                                  </p:childTnLst>
                                </p:cTn>
                              </p:par>
                              <p:par>
                                <p:cTn id="135" presetID="53" presetClass="entr" presetSubtype="16" fill="hold" nodeType="withEffect">
                                  <p:stCondLst>
                                    <p:cond delay="250"/>
                                  </p:stCondLst>
                                  <p:childTnLst>
                                    <p:set>
                                      <p:cBhvr>
                                        <p:cTn id="136" dur="1" fill="hold">
                                          <p:stCondLst>
                                            <p:cond delay="0"/>
                                          </p:stCondLst>
                                        </p:cTn>
                                        <p:tgtEl>
                                          <p:spTgt spid="298"/>
                                        </p:tgtEl>
                                        <p:attrNameLst>
                                          <p:attrName>style.visibility</p:attrName>
                                        </p:attrNameLst>
                                      </p:cBhvr>
                                      <p:to>
                                        <p:strVal val="visible"/>
                                      </p:to>
                                    </p:set>
                                    <p:anim calcmode="lin" valueType="num">
                                      <p:cBhvr>
                                        <p:cTn id="137" dur="200" fill="hold"/>
                                        <p:tgtEl>
                                          <p:spTgt spid="298"/>
                                        </p:tgtEl>
                                        <p:attrNameLst>
                                          <p:attrName>ppt_w</p:attrName>
                                        </p:attrNameLst>
                                      </p:cBhvr>
                                      <p:tavLst>
                                        <p:tav tm="0">
                                          <p:val>
                                            <p:fltVal val="0"/>
                                          </p:val>
                                        </p:tav>
                                        <p:tav tm="100000">
                                          <p:val>
                                            <p:strVal val="#ppt_w"/>
                                          </p:val>
                                        </p:tav>
                                      </p:tavLst>
                                    </p:anim>
                                    <p:anim calcmode="lin" valueType="num">
                                      <p:cBhvr>
                                        <p:cTn id="138" dur="200" fill="hold"/>
                                        <p:tgtEl>
                                          <p:spTgt spid="298"/>
                                        </p:tgtEl>
                                        <p:attrNameLst>
                                          <p:attrName>ppt_h</p:attrName>
                                        </p:attrNameLst>
                                      </p:cBhvr>
                                      <p:tavLst>
                                        <p:tav tm="0">
                                          <p:val>
                                            <p:fltVal val="0"/>
                                          </p:val>
                                        </p:tav>
                                        <p:tav tm="100000">
                                          <p:val>
                                            <p:strVal val="#ppt_h"/>
                                          </p:val>
                                        </p:tav>
                                      </p:tavLst>
                                    </p:anim>
                                    <p:animEffect transition="in" filter="fade">
                                      <p:cBhvr>
                                        <p:cTn id="139" dur="200"/>
                                        <p:tgtEl>
                                          <p:spTgt spid="298"/>
                                        </p:tgtEl>
                                      </p:cBhvr>
                                    </p:animEffect>
                                  </p:childTnLst>
                                </p:cTn>
                              </p:par>
                              <p:par>
                                <p:cTn id="140" presetID="6" presetClass="emph" presetSubtype="0" autoRev="1" fill="hold" nodeType="withEffect">
                                  <p:stCondLst>
                                    <p:cond delay="500"/>
                                  </p:stCondLst>
                                  <p:childTnLst>
                                    <p:animScale>
                                      <p:cBhvr>
                                        <p:cTn id="141" dur="100" fill="hold"/>
                                        <p:tgtEl>
                                          <p:spTgt spid="298"/>
                                        </p:tgtEl>
                                      </p:cBhvr>
                                      <p:by x="120000" y="120000"/>
                                    </p:animScale>
                                  </p:childTnLst>
                                </p:cTn>
                              </p:par>
                              <p:par>
                                <p:cTn id="142" presetID="6" presetClass="emph" presetSubtype="0" autoRev="1" fill="hold" nodeType="withEffect">
                                  <p:stCondLst>
                                    <p:cond delay="700"/>
                                  </p:stCondLst>
                                  <p:childTnLst>
                                    <p:animScale>
                                      <p:cBhvr>
                                        <p:cTn id="143" dur="100" fill="hold"/>
                                        <p:tgtEl>
                                          <p:spTgt spid="298"/>
                                        </p:tgtEl>
                                      </p:cBhvr>
                                      <p:by x="110000" y="110000"/>
                                    </p:animScale>
                                  </p:childTnLst>
                                </p:cTn>
                              </p:par>
                              <p:par>
                                <p:cTn id="144" presetID="53" presetClass="entr" presetSubtype="16" fill="hold" nodeType="withEffect">
                                  <p:stCondLst>
                                    <p:cond delay="250"/>
                                  </p:stCondLst>
                                  <p:childTnLst>
                                    <p:set>
                                      <p:cBhvr>
                                        <p:cTn id="145" dur="1" fill="hold">
                                          <p:stCondLst>
                                            <p:cond delay="0"/>
                                          </p:stCondLst>
                                        </p:cTn>
                                        <p:tgtEl>
                                          <p:spTgt spid="301"/>
                                        </p:tgtEl>
                                        <p:attrNameLst>
                                          <p:attrName>style.visibility</p:attrName>
                                        </p:attrNameLst>
                                      </p:cBhvr>
                                      <p:to>
                                        <p:strVal val="visible"/>
                                      </p:to>
                                    </p:set>
                                    <p:anim calcmode="lin" valueType="num">
                                      <p:cBhvr>
                                        <p:cTn id="146" dur="200" fill="hold"/>
                                        <p:tgtEl>
                                          <p:spTgt spid="301"/>
                                        </p:tgtEl>
                                        <p:attrNameLst>
                                          <p:attrName>ppt_w</p:attrName>
                                        </p:attrNameLst>
                                      </p:cBhvr>
                                      <p:tavLst>
                                        <p:tav tm="0">
                                          <p:val>
                                            <p:fltVal val="0"/>
                                          </p:val>
                                        </p:tav>
                                        <p:tav tm="100000">
                                          <p:val>
                                            <p:strVal val="#ppt_w"/>
                                          </p:val>
                                        </p:tav>
                                      </p:tavLst>
                                    </p:anim>
                                    <p:anim calcmode="lin" valueType="num">
                                      <p:cBhvr>
                                        <p:cTn id="147" dur="200" fill="hold"/>
                                        <p:tgtEl>
                                          <p:spTgt spid="301"/>
                                        </p:tgtEl>
                                        <p:attrNameLst>
                                          <p:attrName>ppt_h</p:attrName>
                                        </p:attrNameLst>
                                      </p:cBhvr>
                                      <p:tavLst>
                                        <p:tav tm="0">
                                          <p:val>
                                            <p:fltVal val="0"/>
                                          </p:val>
                                        </p:tav>
                                        <p:tav tm="100000">
                                          <p:val>
                                            <p:strVal val="#ppt_h"/>
                                          </p:val>
                                        </p:tav>
                                      </p:tavLst>
                                    </p:anim>
                                    <p:animEffect transition="in" filter="fade">
                                      <p:cBhvr>
                                        <p:cTn id="148" dur="200"/>
                                        <p:tgtEl>
                                          <p:spTgt spid="301"/>
                                        </p:tgtEl>
                                      </p:cBhvr>
                                    </p:animEffect>
                                  </p:childTnLst>
                                </p:cTn>
                              </p:par>
                              <p:par>
                                <p:cTn id="149" presetID="6" presetClass="emph" presetSubtype="0" autoRev="1" fill="hold" nodeType="withEffect">
                                  <p:stCondLst>
                                    <p:cond delay="500"/>
                                  </p:stCondLst>
                                  <p:childTnLst>
                                    <p:animScale>
                                      <p:cBhvr>
                                        <p:cTn id="150" dur="100" fill="hold"/>
                                        <p:tgtEl>
                                          <p:spTgt spid="301"/>
                                        </p:tgtEl>
                                      </p:cBhvr>
                                      <p:by x="120000" y="120000"/>
                                    </p:animScale>
                                  </p:childTnLst>
                                </p:cTn>
                              </p:par>
                              <p:par>
                                <p:cTn id="151" presetID="6" presetClass="emph" presetSubtype="0" autoRev="1" fill="hold" nodeType="withEffect">
                                  <p:stCondLst>
                                    <p:cond delay="700"/>
                                  </p:stCondLst>
                                  <p:childTnLst>
                                    <p:animScale>
                                      <p:cBhvr>
                                        <p:cTn id="152" dur="100" fill="hold"/>
                                        <p:tgtEl>
                                          <p:spTgt spid="301"/>
                                        </p:tgtEl>
                                      </p:cBhvr>
                                      <p:by x="110000" y="110000"/>
                                    </p:animScale>
                                  </p:childTnLst>
                                </p:cTn>
                              </p:par>
                              <p:par>
                                <p:cTn id="153" presetID="53" presetClass="entr" presetSubtype="16" fill="hold" nodeType="withEffect">
                                  <p:stCondLst>
                                    <p:cond delay="250"/>
                                  </p:stCondLst>
                                  <p:childTnLst>
                                    <p:set>
                                      <p:cBhvr>
                                        <p:cTn id="154" dur="1" fill="hold">
                                          <p:stCondLst>
                                            <p:cond delay="0"/>
                                          </p:stCondLst>
                                        </p:cTn>
                                        <p:tgtEl>
                                          <p:spTgt spid="304"/>
                                        </p:tgtEl>
                                        <p:attrNameLst>
                                          <p:attrName>style.visibility</p:attrName>
                                        </p:attrNameLst>
                                      </p:cBhvr>
                                      <p:to>
                                        <p:strVal val="visible"/>
                                      </p:to>
                                    </p:set>
                                    <p:anim calcmode="lin" valueType="num">
                                      <p:cBhvr>
                                        <p:cTn id="155" dur="200" fill="hold"/>
                                        <p:tgtEl>
                                          <p:spTgt spid="304"/>
                                        </p:tgtEl>
                                        <p:attrNameLst>
                                          <p:attrName>ppt_w</p:attrName>
                                        </p:attrNameLst>
                                      </p:cBhvr>
                                      <p:tavLst>
                                        <p:tav tm="0">
                                          <p:val>
                                            <p:fltVal val="0"/>
                                          </p:val>
                                        </p:tav>
                                        <p:tav tm="100000">
                                          <p:val>
                                            <p:strVal val="#ppt_w"/>
                                          </p:val>
                                        </p:tav>
                                      </p:tavLst>
                                    </p:anim>
                                    <p:anim calcmode="lin" valueType="num">
                                      <p:cBhvr>
                                        <p:cTn id="156" dur="200" fill="hold"/>
                                        <p:tgtEl>
                                          <p:spTgt spid="304"/>
                                        </p:tgtEl>
                                        <p:attrNameLst>
                                          <p:attrName>ppt_h</p:attrName>
                                        </p:attrNameLst>
                                      </p:cBhvr>
                                      <p:tavLst>
                                        <p:tav tm="0">
                                          <p:val>
                                            <p:fltVal val="0"/>
                                          </p:val>
                                        </p:tav>
                                        <p:tav tm="100000">
                                          <p:val>
                                            <p:strVal val="#ppt_h"/>
                                          </p:val>
                                        </p:tav>
                                      </p:tavLst>
                                    </p:anim>
                                    <p:animEffect transition="in" filter="fade">
                                      <p:cBhvr>
                                        <p:cTn id="157" dur="200"/>
                                        <p:tgtEl>
                                          <p:spTgt spid="304"/>
                                        </p:tgtEl>
                                      </p:cBhvr>
                                    </p:animEffect>
                                  </p:childTnLst>
                                </p:cTn>
                              </p:par>
                              <p:par>
                                <p:cTn id="158" presetID="6" presetClass="emph" presetSubtype="0" autoRev="1" fill="hold" nodeType="withEffect">
                                  <p:stCondLst>
                                    <p:cond delay="500"/>
                                  </p:stCondLst>
                                  <p:childTnLst>
                                    <p:animScale>
                                      <p:cBhvr>
                                        <p:cTn id="159" dur="100" fill="hold"/>
                                        <p:tgtEl>
                                          <p:spTgt spid="304"/>
                                        </p:tgtEl>
                                      </p:cBhvr>
                                      <p:by x="120000" y="120000"/>
                                    </p:animScale>
                                  </p:childTnLst>
                                </p:cTn>
                              </p:par>
                              <p:par>
                                <p:cTn id="160" presetID="6" presetClass="emph" presetSubtype="0" autoRev="1" fill="hold" nodeType="withEffect">
                                  <p:stCondLst>
                                    <p:cond delay="700"/>
                                  </p:stCondLst>
                                  <p:childTnLst>
                                    <p:animScale>
                                      <p:cBhvr>
                                        <p:cTn id="161" dur="100" fill="hold"/>
                                        <p:tgtEl>
                                          <p:spTgt spid="304"/>
                                        </p:tgtEl>
                                      </p:cBhvr>
                                      <p:by x="110000" y="110000"/>
                                    </p:animScale>
                                  </p:childTnLst>
                                </p:cTn>
                              </p:par>
                              <p:par>
                                <p:cTn id="162" presetID="53" presetClass="entr" presetSubtype="16" fill="hold" nodeType="withEffect">
                                  <p:stCondLst>
                                    <p:cond delay="250"/>
                                  </p:stCondLst>
                                  <p:childTnLst>
                                    <p:set>
                                      <p:cBhvr>
                                        <p:cTn id="163" dur="1" fill="hold">
                                          <p:stCondLst>
                                            <p:cond delay="0"/>
                                          </p:stCondLst>
                                        </p:cTn>
                                        <p:tgtEl>
                                          <p:spTgt spid="313"/>
                                        </p:tgtEl>
                                        <p:attrNameLst>
                                          <p:attrName>style.visibility</p:attrName>
                                        </p:attrNameLst>
                                      </p:cBhvr>
                                      <p:to>
                                        <p:strVal val="visible"/>
                                      </p:to>
                                    </p:set>
                                    <p:anim calcmode="lin" valueType="num">
                                      <p:cBhvr>
                                        <p:cTn id="164" dur="200" fill="hold"/>
                                        <p:tgtEl>
                                          <p:spTgt spid="313"/>
                                        </p:tgtEl>
                                        <p:attrNameLst>
                                          <p:attrName>ppt_w</p:attrName>
                                        </p:attrNameLst>
                                      </p:cBhvr>
                                      <p:tavLst>
                                        <p:tav tm="0">
                                          <p:val>
                                            <p:fltVal val="0"/>
                                          </p:val>
                                        </p:tav>
                                        <p:tav tm="100000">
                                          <p:val>
                                            <p:strVal val="#ppt_w"/>
                                          </p:val>
                                        </p:tav>
                                      </p:tavLst>
                                    </p:anim>
                                    <p:anim calcmode="lin" valueType="num">
                                      <p:cBhvr>
                                        <p:cTn id="165" dur="200" fill="hold"/>
                                        <p:tgtEl>
                                          <p:spTgt spid="313"/>
                                        </p:tgtEl>
                                        <p:attrNameLst>
                                          <p:attrName>ppt_h</p:attrName>
                                        </p:attrNameLst>
                                      </p:cBhvr>
                                      <p:tavLst>
                                        <p:tav tm="0">
                                          <p:val>
                                            <p:fltVal val="0"/>
                                          </p:val>
                                        </p:tav>
                                        <p:tav tm="100000">
                                          <p:val>
                                            <p:strVal val="#ppt_h"/>
                                          </p:val>
                                        </p:tav>
                                      </p:tavLst>
                                    </p:anim>
                                    <p:animEffect transition="in" filter="fade">
                                      <p:cBhvr>
                                        <p:cTn id="166" dur="200"/>
                                        <p:tgtEl>
                                          <p:spTgt spid="313"/>
                                        </p:tgtEl>
                                      </p:cBhvr>
                                    </p:animEffect>
                                  </p:childTnLst>
                                </p:cTn>
                              </p:par>
                              <p:par>
                                <p:cTn id="167" presetID="6" presetClass="emph" presetSubtype="0" autoRev="1" fill="hold" nodeType="withEffect">
                                  <p:stCondLst>
                                    <p:cond delay="500"/>
                                  </p:stCondLst>
                                  <p:childTnLst>
                                    <p:animScale>
                                      <p:cBhvr>
                                        <p:cTn id="168" dur="100" fill="hold"/>
                                        <p:tgtEl>
                                          <p:spTgt spid="313"/>
                                        </p:tgtEl>
                                      </p:cBhvr>
                                      <p:by x="120000" y="120000"/>
                                    </p:animScale>
                                  </p:childTnLst>
                                </p:cTn>
                              </p:par>
                              <p:par>
                                <p:cTn id="169" presetID="6" presetClass="emph" presetSubtype="0" autoRev="1" fill="hold" nodeType="withEffect">
                                  <p:stCondLst>
                                    <p:cond delay="700"/>
                                  </p:stCondLst>
                                  <p:childTnLst>
                                    <p:animScale>
                                      <p:cBhvr>
                                        <p:cTn id="170" dur="100" fill="hold"/>
                                        <p:tgtEl>
                                          <p:spTgt spid="313"/>
                                        </p:tgtEl>
                                      </p:cBhvr>
                                      <p:by x="110000" y="110000"/>
                                    </p:animScale>
                                  </p:childTnLst>
                                </p:cTn>
                              </p:par>
                              <p:par>
                                <p:cTn id="171" presetID="53" presetClass="entr" presetSubtype="16" fill="hold" nodeType="withEffect">
                                  <p:stCondLst>
                                    <p:cond delay="250"/>
                                  </p:stCondLst>
                                  <p:childTnLst>
                                    <p:set>
                                      <p:cBhvr>
                                        <p:cTn id="172" dur="1" fill="hold">
                                          <p:stCondLst>
                                            <p:cond delay="0"/>
                                          </p:stCondLst>
                                        </p:cTn>
                                        <p:tgtEl>
                                          <p:spTgt spid="310"/>
                                        </p:tgtEl>
                                        <p:attrNameLst>
                                          <p:attrName>style.visibility</p:attrName>
                                        </p:attrNameLst>
                                      </p:cBhvr>
                                      <p:to>
                                        <p:strVal val="visible"/>
                                      </p:to>
                                    </p:set>
                                    <p:anim calcmode="lin" valueType="num">
                                      <p:cBhvr>
                                        <p:cTn id="173" dur="200" fill="hold"/>
                                        <p:tgtEl>
                                          <p:spTgt spid="310"/>
                                        </p:tgtEl>
                                        <p:attrNameLst>
                                          <p:attrName>ppt_w</p:attrName>
                                        </p:attrNameLst>
                                      </p:cBhvr>
                                      <p:tavLst>
                                        <p:tav tm="0">
                                          <p:val>
                                            <p:fltVal val="0"/>
                                          </p:val>
                                        </p:tav>
                                        <p:tav tm="100000">
                                          <p:val>
                                            <p:strVal val="#ppt_w"/>
                                          </p:val>
                                        </p:tav>
                                      </p:tavLst>
                                    </p:anim>
                                    <p:anim calcmode="lin" valueType="num">
                                      <p:cBhvr>
                                        <p:cTn id="174" dur="200" fill="hold"/>
                                        <p:tgtEl>
                                          <p:spTgt spid="310"/>
                                        </p:tgtEl>
                                        <p:attrNameLst>
                                          <p:attrName>ppt_h</p:attrName>
                                        </p:attrNameLst>
                                      </p:cBhvr>
                                      <p:tavLst>
                                        <p:tav tm="0">
                                          <p:val>
                                            <p:fltVal val="0"/>
                                          </p:val>
                                        </p:tav>
                                        <p:tav tm="100000">
                                          <p:val>
                                            <p:strVal val="#ppt_h"/>
                                          </p:val>
                                        </p:tav>
                                      </p:tavLst>
                                    </p:anim>
                                    <p:animEffect transition="in" filter="fade">
                                      <p:cBhvr>
                                        <p:cTn id="175" dur="200"/>
                                        <p:tgtEl>
                                          <p:spTgt spid="310"/>
                                        </p:tgtEl>
                                      </p:cBhvr>
                                    </p:animEffect>
                                  </p:childTnLst>
                                </p:cTn>
                              </p:par>
                              <p:par>
                                <p:cTn id="176" presetID="6" presetClass="emph" presetSubtype="0" autoRev="1" fill="hold" nodeType="withEffect">
                                  <p:stCondLst>
                                    <p:cond delay="500"/>
                                  </p:stCondLst>
                                  <p:childTnLst>
                                    <p:animScale>
                                      <p:cBhvr>
                                        <p:cTn id="177" dur="100" fill="hold"/>
                                        <p:tgtEl>
                                          <p:spTgt spid="310"/>
                                        </p:tgtEl>
                                      </p:cBhvr>
                                      <p:by x="120000" y="120000"/>
                                    </p:animScale>
                                  </p:childTnLst>
                                </p:cTn>
                              </p:par>
                              <p:par>
                                <p:cTn id="178" presetID="6" presetClass="emph" presetSubtype="0" autoRev="1" fill="hold" nodeType="withEffect">
                                  <p:stCondLst>
                                    <p:cond delay="700"/>
                                  </p:stCondLst>
                                  <p:childTnLst>
                                    <p:animScale>
                                      <p:cBhvr>
                                        <p:cTn id="179" dur="100" fill="hold"/>
                                        <p:tgtEl>
                                          <p:spTgt spid="310"/>
                                        </p:tgtEl>
                                      </p:cBhvr>
                                      <p:by x="110000" y="110000"/>
                                    </p:animScale>
                                  </p:childTnLst>
                                </p:cTn>
                              </p:par>
                              <p:par>
                                <p:cTn id="180" presetID="10" presetClass="entr" presetSubtype="0" fill="hold" grpId="0" nodeType="withEffect">
                                  <p:stCondLst>
                                    <p:cond delay="1250"/>
                                  </p:stCondLst>
                                  <p:childTnLst>
                                    <p:set>
                                      <p:cBhvr>
                                        <p:cTn id="181" dur="1" fill="hold">
                                          <p:stCondLst>
                                            <p:cond delay="0"/>
                                          </p:stCondLst>
                                        </p:cTn>
                                        <p:tgtEl>
                                          <p:spTgt spid="243"/>
                                        </p:tgtEl>
                                        <p:attrNameLst>
                                          <p:attrName>style.visibility</p:attrName>
                                        </p:attrNameLst>
                                      </p:cBhvr>
                                      <p:to>
                                        <p:strVal val="visible"/>
                                      </p:to>
                                    </p:set>
                                    <p:animEffect transition="in" filter="fade">
                                      <p:cBhvr>
                                        <p:cTn id="182" dur="5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 grpId="0" animBg="1" autoUpdateAnimBg="0"/>
      <p:bldP spid="246" grpId="1" animBg="1" autoUpdateAnimBg="0"/>
      <p:bldP spid="247" grpId="0" animBg="1" autoUpdateAnimBg="0"/>
      <p:bldP spid="247" grpId="1" animBg="1" autoUpdateAnimBg="0"/>
      <p:bldP spid="262" grpId="0" animBg="1" autoUpdateAnimBg="0"/>
      <p:bldP spid="262" grpId="1" animBg="1" autoUpdateAnimBg="0"/>
      <p:bldP spid="263" grpId="0" animBg="1" autoUpdateAnimBg="0"/>
      <p:bldP spid="263" grpId="1" animBg="1" autoUpdateAnimBg="0"/>
      <p:bldP spid="270" grpId="0" animBg="1" autoUpdateAnimBg="0"/>
      <p:bldP spid="270" grpId="1" animBg="1" autoUpdateAnimBg="0"/>
      <p:bldP spid="271" grpId="0" animBg="1" autoUpdateAnimBg="0"/>
      <p:bldP spid="271" grpId="1" animBg="1" autoUpdateAnimBg="0"/>
      <p:bldP spid="278" grpId="0" animBg="1" autoUpdateAnimBg="0"/>
      <p:bldP spid="278" grpId="1" animBg="1" autoUpdateAnimBg="0"/>
      <p:bldP spid="279" grpId="0" animBg="1" autoUpdateAnimBg="0"/>
      <p:bldP spid="279" grpId="1" animBg="1" autoUpdateAnimBg="0"/>
      <p:bldP spid="11" grpId="0" animBg="1"/>
      <p:bldP spid="220" grpId="0"/>
      <p:bldP spid="2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239" name="图形 23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66762" y="540195"/>
            <a:ext cx="10658476" cy="6125404"/>
          </a:xfrm>
          <a:prstGeom prst="rect">
            <a:avLst/>
          </a:prstGeom>
        </p:spPr>
      </p:pic>
      <p:sp>
        <p:nvSpPr>
          <p:cNvPr id="2083" name="文本框 2082"/>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237" name="Text Placeholder 3"/>
          <p:cNvSpPr txBox="1"/>
          <p:nvPr/>
        </p:nvSpPr>
        <p:spPr>
          <a:xfrm>
            <a:off x="5663720" y="2179451"/>
            <a:ext cx="2830862" cy="1255884"/>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400" dirty="0">
                <a:solidFill>
                  <a:schemeClr val="accent1"/>
                </a:solidFill>
                <a:latin typeface="思源宋体 CN Heavy" panose="02020900000000000000" pitchFamily="18" charset="-122"/>
                <a:ea typeface="思源宋体 CN Heavy" panose="02020900000000000000" pitchFamily="18" charset="-122"/>
              </a:rPr>
              <a:t>项目布局</a:t>
            </a:r>
            <a:endParaRPr lang="en-US" altLang="zh-CN" sz="4400" dirty="0">
              <a:solidFill>
                <a:schemeClr val="accent1"/>
              </a:solidFill>
              <a:latin typeface="思源宋体 CN Heavy" panose="02020900000000000000" pitchFamily="18" charset="-122"/>
              <a:ea typeface="思源宋体 CN Heavy" panose="02020900000000000000" pitchFamily="18" charset="-122"/>
            </a:endParaRPr>
          </a:p>
        </p:txBody>
      </p:sp>
      <p:sp>
        <p:nvSpPr>
          <p:cNvPr id="238" name="object 97"/>
          <p:cNvSpPr txBox="1"/>
          <p:nvPr/>
        </p:nvSpPr>
        <p:spPr>
          <a:xfrm>
            <a:off x="5954966" y="3389742"/>
            <a:ext cx="4854843" cy="483146"/>
          </a:xfrm>
          <a:prstGeom prst="rect">
            <a:avLst/>
          </a:prstGeom>
        </p:spPr>
        <p:txBody>
          <a:bodyPr vert="horz" wrap="square" lIns="0" tIns="13335" rIns="0" bIns="0" rtlCol="0">
            <a:spAutoFit/>
          </a:bodyPr>
          <a:lstStyle/>
          <a:p>
            <a:pPr marL="0" lvl="2">
              <a:lnSpc>
                <a:spcPct val="120000"/>
              </a:lnSpc>
              <a:buClr>
                <a:srgbClr val="3366FF"/>
              </a:buClr>
              <a:buSzPct val="140000"/>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marL="0" lvl="2">
              <a:lnSpc>
                <a:spcPct val="120000"/>
              </a:lnSpc>
              <a:buClr>
                <a:srgbClr val="3366FF"/>
              </a:buClr>
              <a:buSzPct val="140000"/>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240" name="组合 239"/>
          <p:cNvGrpSpPr/>
          <p:nvPr/>
        </p:nvGrpSpPr>
        <p:grpSpPr>
          <a:xfrm>
            <a:off x="1777210" y="2432221"/>
            <a:ext cx="114362" cy="114362"/>
            <a:chOff x="2263901" y="3686584"/>
            <a:chExt cx="221226" cy="221224"/>
          </a:xfrm>
          <a:solidFill>
            <a:srgbClr val="00446F"/>
          </a:solidFill>
        </p:grpSpPr>
        <p:sp>
          <p:nvSpPr>
            <p:cNvPr id="241" name="PA-椭圆 2_69_12"/>
            <p:cNvSpPr/>
            <p:nvPr>
              <p:custDataLst>
                <p:tags r:id="rId3"/>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247" name="PA-椭圆 2_69_12"/>
            <p:cNvSpPr/>
            <p:nvPr>
              <p:custDataLst>
                <p:tags r:id="rId4"/>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sp>
        <p:nvSpPr>
          <p:cNvPr id="248" name="椭圆 247"/>
          <p:cNvSpPr/>
          <p:nvPr/>
        </p:nvSpPr>
        <p:spPr>
          <a:xfrm>
            <a:off x="2088849" y="1229218"/>
            <a:ext cx="815912" cy="8159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p:nvPr/>
        </p:nvSpPr>
        <p:spPr>
          <a:xfrm>
            <a:off x="2088849" y="1229218"/>
            <a:ext cx="815912" cy="8159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0" name="组合 249"/>
          <p:cNvGrpSpPr/>
          <p:nvPr/>
        </p:nvGrpSpPr>
        <p:grpSpPr>
          <a:xfrm>
            <a:off x="2330054" y="1504518"/>
            <a:ext cx="1175613" cy="261610"/>
            <a:chOff x="1313188" y="861061"/>
            <a:chExt cx="1175613" cy="261610"/>
          </a:xfrm>
        </p:grpSpPr>
        <p:sp>
          <p:nvSpPr>
            <p:cNvPr id="251" name="矩形: 圆角 250"/>
            <p:cNvSpPr/>
            <p:nvPr/>
          </p:nvSpPr>
          <p:spPr>
            <a:xfrm rot="16200000">
              <a:off x="1798495" y="406638"/>
              <a:ext cx="205000" cy="1175613"/>
            </a:xfrm>
            <a:prstGeom prst="roundRect">
              <a:avLst>
                <a:gd name="adj" fmla="val 50000"/>
              </a:avLst>
            </a:prstGeom>
            <a:gradFill>
              <a:gsLst>
                <a:gs pos="21000">
                  <a:srgbClr val="AE002B">
                    <a:alpha val="0"/>
                  </a:srgbClr>
                </a:gs>
                <a:gs pos="100000">
                  <a:srgbClr val="AE002B"/>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文本框 251"/>
            <p:cNvSpPr txBox="1"/>
            <p:nvPr/>
          </p:nvSpPr>
          <p:spPr>
            <a:xfrm>
              <a:off x="1565796" y="861061"/>
              <a:ext cx="917350" cy="261610"/>
            </a:xfrm>
            <a:prstGeom prst="rect">
              <a:avLst/>
            </a:prstGeom>
            <a:noFill/>
          </p:spPr>
          <p:txBody>
            <a:bodyPr wrap="square" rtlCol="0">
              <a:spAutoFit/>
            </a:bodyPr>
            <a:lstStyle/>
            <a:p>
              <a:pPr algn="ctr"/>
              <a:r>
                <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德国</a:t>
              </a:r>
              <a:r>
                <a:rPr lang="en-US" altLang="zh-CN"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a:t>
              </a:r>
              <a:r>
                <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汉堡</a:t>
              </a:r>
              <a:endPar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grpSp>
      <p:grpSp>
        <p:nvGrpSpPr>
          <p:cNvPr id="253" name="组合 252"/>
          <p:cNvGrpSpPr/>
          <p:nvPr/>
        </p:nvGrpSpPr>
        <p:grpSpPr>
          <a:xfrm>
            <a:off x="2395034" y="1535403"/>
            <a:ext cx="203542" cy="203542"/>
            <a:chOff x="4659063" y="4977352"/>
            <a:chExt cx="320512" cy="320512"/>
          </a:xfrm>
        </p:grpSpPr>
        <p:sp>
          <p:nvSpPr>
            <p:cNvPr id="254" name="椭圆 253"/>
            <p:cNvSpPr/>
            <p:nvPr/>
          </p:nvSpPr>
          <p:spPr>
            <a:xfrm>
              <a:off x="4659063" y="4977352"/>
              <a:ext cx="320512" cy="3205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p:nvPr/>
          </p:nvSpPr>
          <p:spPr>
            <a:xfrm>
              <a:off x="4732342" y="5050631"/>
              <a:ext cx="173954" cy="173954"/>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0" name="组合 319"/>
          <p:cNvGrpSpPr/>
          <p:nvPr/>
        </p:nvGrpSpPr>
        <p:grpSpPr>
          <a:xfrm>
            <a:off x="4509790" y="3205621"/>
            <a:ext cx="114362" cy="114362"/>
            <a:chOff x="2263901" y="3686584"/>
            <a:chExt cx="221226" cy="221224"/>
          </a:xfrm>
          <a:solidFill>
            <a:srgbClr val="00446F"/>
          </a:solidFill>
        </p:grpSpPr>
        <p:sp>
          <p:nvSpPr>
            <p:cNvPr id="321" name="PA-椭圆 2_69_12"/>
            <p:cNvSpPr/>
            <p:nvPr>
              <p:custDataLst>
                <p:tags r:id="rId5"/>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22" name="PA-椭圆 2_69_12"/>
            <p:cNvSpPr/>
            <p:nvPr>
              <p:custDataLst>
                <p:tags r:id="rId6"/>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23" name="组合 322"/>
          <p:cNvGrpSpPr/>
          <p:nvPr/>
        </p:nvGrpSpPr>
        <p:grpSpPr>
          <a:xfrm>
            <a:off x="5051069" y="4911541"/>
            <a:ext cx="114362" cy="114362"/>
            <a:chOff x="2263901" y="3686584"/>
            <a:chExt cx="221226" cy="221224"/>
          </a:xfrm>
          <a:solidFill>
            <a:srgbClr val="00446F"/>
          </a:solidFill>
        </p:grpSpPr>
        <p:sp>
          <p:nvSpPr>
            <p:cNvPr id="324" name="PA-椭圆 2_69_12"/>
            <p:cNvSpPr/>
            <p:nvPr>
              <p:custDataLst>
                <p:tags r:id="rId7"/>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25" name="PA-椭圆 2_69_12"/>
            <p:cNvSpPr/>
            <p:nvPr>
              <p:custDataLst>
                <p:tags r:id="rId8"/>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26" name="组合 325"/>
          <p:cNvGrpSpPr/>
          <p:nvPr/>
        </p:nvGrpSpPr>
        <p:grpSpPr>
          <a:xfrm>
            <a:off x="5036273" y="3405069"/>
            <a:ext cx="114362" cy="114362"/>
            <a:chOff x="2263901" y="3686584"/>
            <a:chExt cx="221226" cy="221224"/>
          </a:xfrm>
          <a:solidFill>
            <a:srgbClr val="00446F"/>
          </a:solidFill>
        </p:grpSpPr>
        <p:sp>
          <p:nvSpPr>
            <p:cNvPr id="327" name="PA-椭圆 2_69_12"/>
            <p:cNvSpPr/>
            <p:nvPr>
              <p:custDataLst>
                <p:tags r:id="rId9"/>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28" name="PA-椭圆 2_69_12"/>
            <p:cNvSpPr/>
            <p:nvPr>
              <p:custDataLst>
                <p:tags r:id="rId10"/>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29" name="组合 328"/>
          <p:cNvGrpSpPr/>
          <p:nvPr/>
        </p:nvGrpSpPr>
        <p:grpSpPr>
          <a:xfrm>
            <a:off x="9858403" y="3355639"/>
            <a:ext cx="114362" cy="114362"/>
            <a:chOff x="2263901" y="3686584"/>
            <a:chExt cx="221226" cy="221224"/>
          </a:xfrm>
          <a:solidFill>
            <a:srgbClr val="00446F"/>
          </a:solidFill>
        </p:grpSpPr>
        <p:sp>
          <p:nvSpPr>
            <p:cNvPr id="330" name="PA-椭圆 2_69_12"/>
            <p:cNvSpPr/>
            <p:nvPr>
              <p:custDataLst>
                <p:tags r:id="rId11"/>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31" name="PA-椭圆 2_69_12"/>
            <p:cNvSpPr/>
            <p:nvPr>
              <p:custDataLst>
                <p:tags r:id="rId12"/>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32" name="组合 331"/>
          <p:cNvGrpSpPr/>
          <p:nvPr/>
        </p:nvGrpSpPr>
        <p:grpSpPr>
          <a:xfrm>
            <a:off x="9352578" y="2948366"/>
            <a:ext cx="114362" cy="114362"/>
            <a:chOff x="2263901" y="3686584"/>
            <a:chExt cx="221226" cy="221224"/>
          </a:xfrm>
          <a:solidFill>
            <a:srgbClr val="00446F"/>
          </a:solidFill>
        </p:grpSpPr>
        <p:sp>
          <p:nvSpPr>
            <p:cNvPr id="333" name="PA-椭圆 2_69_12"/>
            <p:cNvSpPr/>
            <p:nvPr>
              <p:custDataLst>
                <p:tags r:id="rId13"/>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34" name="PA-椭圆 2_69_12"/>
            <p:cNvSpPr/>
            <p:nvPr>
              <p:custDataLst>
                <p:tags r:id="rId14"/>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35" name="组合 334"/>
          <p:cNvGrpSpPr/>
          <p:nvPr/>
        </p:nvGrpSpPr>
        <p:grpSpPr>
          <a:xfrm>
            <a:off x="5292640" y="2624391"/>
            <a:ext cx="114362" cy="114362"/>
            <a:chOff x="2263901" y="3686584"/>
            <a:chExt cx="221226" cy="221224"/>
          </a:xfrm>
          <a:solidFill>
            <a:srgbClr val="00446F"/>
          </a:solidFill>
        </p:grpSpPr>
        <p:sp>
          <p:nvSpPr>
            <p:cNvPr id="336" name="PA-椭圆 2_69_12"/>
            <p:cNvSpPr/>
            <p:nvPr>
              <p:custDataLst>
                <p:tags r:id="rId15"/>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37" name="PA-椭圆 2_69_12"/>
            <p:cNvSpPr/>
            <p:nvPr>
              <p:custDataLst>
                <p:tags r:id="rId16"/>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38" name="组合 337"/>
          <p:cNvGrpSpPr/>
          <p:nvPr/>
        </p:nvGrpSpPr>
        <p:grpSpPr>
          <a:xfrm>
            <a:off x="5139104" y="2389830"/>
            <a:ext cx="114362" cy="114362"/>
            <a:chOff x="2263901" y="3686584"/>
            <a:chExt cx="221226" cy="221224"/>
          </a:xfrm>
          <a:solidFill>
            <a:srgbClr val="00446F"/>
          </a:solidFill>
        </p:grpSpPr>
        <p:sp>
          <p:nvSpPr>
            <p:cNvPr id="339" name="PA-椭圆 2_69_12"/>
            <p:cNvSpPr/>
            <p:nvPr>
              <p:custDataLst>
                <p:tags r:id="rId17"/>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40" name="PA-椭圆 2_69_12"/>
            <p:cNvSpPr/>
            <p:nvPr>
              <p:custDataLst>
                <p:tags r:id="rId18"/>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41" name="组合 340"/>
          <p:cNvGrpSpPr/>
          <p:nvPr/>
        </p:nvGrpSpPr>
        <p:grpSpPr>
          <a:xfrm>
            <a:off x="4853787" y="2432220"/>
            <a:ext cx="114362" cy="114362"/>
            <a:chOff x="2263901" y="3686584"/>
            <a:chExt cx="221226" cy="221224"/>
          </a:xfrm>
          <a:solidFill>
            <a:srgbClr val="00446F"/>
          </a:solidFill>
        </p:grpSpPr>
        <p:sp>
          <p:nvSpPr>
            <p:cNvPr id="342" name="PA-椭圆 2_69_12"/>
            <p:cNvSpPr/>
            <p:nvPr>
              <p:custDataLst>
                <p:tags r:id="rId19"/>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43" name="PA-椭圆 2_69_12"/>
            <p:cNvSpPr/>
            <p:nvPr>
              <p:custDataLst>
                <p:tags r:id="rId20"/>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44" name="组合 343"/>
          <p:cNvGrpSpPr/>
          <p:nvPr/>
        </p:nvGrpSpPr>
        <p:grpSpPr>
          <a:xfrm>
            <a:off x="4954478" y="2624391"/>
            <a:ext cx="114362" cy="114362"/>
            <a:chOff x="2263901" y="3686584"/>
            <a:chExt cx="221226" cy="221224"/>
          </a:xfrm>
          <a:solidFill>
            <a:srgbClr val="00446F"/>
          </a:solidFill>
        </p:grpSpPr>
        <p:sp>
          <p:nvSpPr>
            <p:cNvPr id="345" name="PA-椭圆 2_69_12"/>
            <p:cNvSpPr/>
            <p:nvPr>
              <p:custDataLst>
                <p:tags r:id="rId21"/>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46" name="PA-椭圆 2_69_12"/>
            <p:cNvSpPr/>
            <p:nvPr>
              <p:custDataLst>
                <p:tags r:id="rId22"/>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47" name="组合 346"/>
          <p:cNvGrpSpPr/>
          <p:nvPr/>
        </p:nvGrpSpPr>
        <p:grpSpPr>
          <a:xfrm>
            <a:off x="4748193" y="2640350"/>
            <a:ext cx="114362" cy="114362"/>
            <a:chOff x="2263901" y="3686584"/>
            <a:chExt cx="221226" cy="221224"/>
          </a:xfrm>
          <a:solidFill>
            <a:srgbClr val="00446F"/>
          </a:solidFill>
        </p:grpSpPr>
        <p:sp>
          <p:nvSpPr>
            <p:cNvPr id="348" name="PA-椭圆 2_69_12"/>
            <p:cNvSpPr/>
            <p:nvPr>
              <p:custDataLst>
                <p:tags r:id="rId23"/>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49" name="PA-椭圆 2_69_12"/>
            <p:cNvSpPr/>
            <p:nvPr>
              <p:custDataLst>
                <p:tags r:id="rId24"/>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50" name="组合 349"/>
          <p:cNvGrpSpPr/>
          <p:nvPr/>
        </p:nvGrpSpPr>
        <p:grpSpPr>
          <a:xfrm>
            <a:off x="4930810" y="2825001"/>
            <a:ext cx="114362" cy="114362"/>
            <a:chOff x="2263901" y="3686584"/>
            <a:chExt cx="221226" cy="221224"/>
          </a:xfrm>
          <a:solidFill>
            <a:srgbClr val="00446F"/>
          </a:solidFill>
        </p:grpSpPr>
        <p:sp>
          <p:nvSpPr>
            <p:cNvPr id="351" name="PA-椭圆 2_69_12"/>
            <p:cNvSpPr/>
            <p:nvPr>
              <p:custDataLst>
                <p:tags r:id="rId25"/>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52" name="PA-椭圆 2_69_12"/>
            <p:cNvSpPr/>
            <p:nvPr>
              <p:custDataLst>
                <p:tags r:id="rId26"/>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53" name="组合 352"/>
          <p:cNvGrpSpPr/>
          <p:nvPr/>
        </p:nvGrpSpPr>
        <p:grpSpPr>
          <a:xfrm>
            <a:off x="4877455" y="3050938"/>
            <a:ext cx="114362" cy="114362"/>
            <a:chOff x="2263901" y="3686584"/>
            <a:chExt cx="221226" cy="221224"/>
          </a:xfrm>
          <a:solidFill>
            <a:srgbClr val="00446F"/>
          </a:solidFill>
        </p:grpSpPr>
        <p:sp>
          <p:nvSpPr>
            <p:cNvPr id="354" name="PA-椭圆 2_69_12"/>
            <p:cNvSpPr/>
            <p:nvPr>
              <p:custDataLst>
                <p:tags r:id="rId27"/>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55" name="PA-椭圆 2_69_12"/>
            <p:cNvSpPr/>
            <p:nvPr>
              <p:custDataLst>
                <p:tags r:id="rId28"/>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56" name="组合 355"/>
          <p:cNvGrpSpPr/>
          <p:nvPr/>
        </p:nvGrpSpPr>
        <p:grpSpPr>
          <a:xfrm>
            <a:off x="4620171" y="2912096"/>
            <a:ext cx="114362" cy="114362"/>
            <a:chOff x="2263901" y="3686584"/>
            <a:chExt cx="221226" cy="221224"/>
          </a:xfrm>
          <a:solidFill>
            <a:srgbClr val="00446F"/>
          </a:solidFill>
        </p:grpSpPr>
        <p:sp>
          <p:nvSpPr>
            <p:cNvPr id="357" name="PA-椭圆 2_69_12"/>
            <p:cNvSpPr/>
            <p:nvPr>
              <p:custDataLst>
                <p:tags r:id="rId29"/>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58" name="PA-椭圆 2_69_12"/>
            <p:cNvSpPr/>
            <p:nvPr>
              <p:custDataLst>
                <p:tags r:id="rId30"/>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59" name="组合 358"/>
          <p:cNvGrpSpPr/>
          <p:nvPr/>
        </p:nvGrpSpPr>
        <p:grpSpPr>
          <a:xfrm>
            <a:off x="4780182" y="2922960"/>
            <a:ext cx="114362" cy="114362"/>
            <a:chOff x="2263901" y="3686584"/>
            <a:chExt cx="221226" cy="221224"/>
          </a:xfrm>
          <a:solidFill>
            <a:srgbClr val="00446F"/>
          </a:solidFill>
        </p:grpSpPr>
        <p:sp>
          <p:nvSpPr>
            <p:cNvPr id="360" name="PA-椭圆 2_69_12"/>
            <p:cNvSpPr/>
            <p:nvPr>
              <p:custDataLst>
                <p:tags r:id="rId31"/>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61" name="PA-椭圆 2_69_12"/>
            <p:cNvSpPr/>
            <p:nvPr>
              <p:custDataLst>
                <p:tags r:id="rId32"/>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62" name="组合 361"/>
          <p:cNvGrpSpPr/>
          <p:nvPr/>
        </p:nvGrpSpPr>
        <p:grpSpPr>
          <a:xfrm>
            <a:off x="8446375" y="2184742"/>
            <a:ext cx="114362" cy="114362"/>
            <a:chOff x="2263901" y="3686584"/>
            <a:chExt cx="221226" cy="221224"/>
          </a:xfrm>
          <a:solidFill>
            <a:srgbClr val="00446F"/>
          </a:solidFill>
        </p:grpSpPr>
        <p:sp>
          <p:nvSpPr>
            <p:cNvPr id="363" name="PA-椭圆 2_69_12"/>
            <p:cNvSpPr/>
            <p:nvPr>
              <p:custDataLst>
                <p:tags r:id="rId33"/>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64" name="PA-椭圆 2_69_12"/>
            <p:cNvSpPr/>
            <p:nvPr>
              <p:custDataLst>
                <p:tags r:id="rId34"/>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65" name="组合 364"/>
          <p:cNvGrpSpPr/>
          <p:nvPr/>
        </p:nvGrpSpPr>
        <p:grpSpPr>
          <a:xfrm>
            <a:off x="8577178" y="2371710"/>
            <a:ext cx="114362" cy="114362"/>
            <a:chOff x="2263901" y="3686584"/>
            <a:chExt cx="221226" cy="221224"/>
          </a:xfrm>
          <a:solidFill>
            <a:srgbClr val="00446F"/>
          </a:solidFill>
        </p:grpSpPr>
        <p:sp>
          <p:nvSpPr>
            <p:cNvPr id="366" name="PA-椭圆 2_69_12"/>
            <p:cNvSpPr/>
            <p:nvPr>
              <p:custDataLst>
                <p:tags r:id="rId35"/>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67" name="PA-椭圆 2_69_12"/>
            <p:cNvSpPr/>
            <p:nvPr>
              <p:custDataLst>
                <p:tags r:id="rId36"/>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68" name="组合 367"/>
          <p:cNvGrpSpPr/>
          <p:nvPr/>
        </p:nvGrpSpPr>
        <p:grpSpPr>
          <a:xfrm>
            <a:off x="8616439" y="2201923"/>
            <a:ext cx="114362" cy="114362"/>
            <a:chOff x="2263901" y="3686584"/>
            <a:chExt cx="221226" cy="221224"/>
          </a:xfrm>
          <a:solidFill>
            <a:srgbClr val="00446F"/>
          </a:solidFill>
        </p:grpSpPr>
        <p:sp>
          <p:nvSpPr>
            <p:cNvPr id="369" name="PA-椭圆 2_69_12"/>
            <p:cNvSpPr/>
            <p:nvPr>
              <p:custDataLst>
                <p:tags r:id="rId37"/>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70" name="PA-椭圆 2_69_12"/>
            <p:cNvSpPr/>
            <p:nvPr>
              <p:custDataLst>
                <p:tags r:id="rId38"/>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71" name="组合 370"/>
          <p:cNvGrpSpPr/>
          <p:nvPr/>
        </p:nvGrpSpPr>
        <p:grpSpPr>
          <a:xfrm>
            <a:off x="8837161" y="2399881"/>
            <a:ext cx="114362" cy="114362"/>
            <a:chOff x="2263901" y="3686584"/>
            <a:chExt cx="221226" cy="221224"/>
          </a:xfrm>
          <a:solidFill>
            <a:srgbClr val="00446F"/>
          </a:solidFill>
        </p:grpSpPr>
        <p:sp>
          <p:nvSpPr>
            <p:cNvPr id="372" name="PA-椭圆 2_69_12"/>
            <p:cNvSpPr/>
            <p:nvPr>
              <p:custDataLst>
                <p:tags r:id="rId39"/>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73" name="PA-椭圆 2_69_12"/>
            <p:cNvSpPr/>
            <p:nvPr>
              <p:custDataLst>
                <p:tags r:id="rId40"/>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74" name="组合 373"/>
          <p:cNvGrpSpPr/>
          <p:nvPr/>
        </p:nvGrpSpPr>
        <p:grpSpPr>
          <a:xfrm>
            <a:off x="8465128" y="1834064"/>
            <a:ext cx="114362" cy="114362"/>
            <a:chOff x="2263901" y="3686584"/>
            <a:chExt cx="221226" cy="221224"/>
          </a:xfrm>
          <a:solidFill>
            <a:srgbClr val="00446F"/>
          </a:solidFill>
        </p:grpSpPr>
        <p:sp>
          <p:nvSpPr>
            <p:cNvPr id="375" name="PA-椭圆 2_69_12"/>
            <p:cNvSpPr/>
            <p:nvPr>
              <p:custDataLst>
                <p:tags r:id="rId41"/>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76" name="PA-椭圆 2_69_12"/>
            <p:cNvSpPr/>
            <p:nvPr>
              <p:custDataLst>
                <p:tags r:id="rId42"/>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77" name="组合 376"/>
          <p:cNvGrpSpPr/>
          <p:nvPr/>
        </p:nvGrpSpPr>
        <p:grpSpPr>
          <a:xfrm>
            <a:off x="8981025" y="2081229"/>
            <a:ext cx="114362" cy="114362"/>
            <a:chOff x="2263901" y="3686584"/>
            <a:chExt cx="221226" cy="221224"/>
          </a:xfrm>
          <a:solidFill>
            <a:srgbClr val="00446F"/>
          </a:solidFill>
        </p:grpSpPr>
        <p:sp>
          <p:nvSpPr>
            <p:cNvPr id="378" name="PA-椭圆 2_69_12"/>
            <p:cNvSpPr/>
            <p:nvPr>
              <p:custDataLst>
                <p:tags r:id="rId43"/>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79" name="PA-椭圆 2_69_12"/>
            <p:cNvSpPr/>
            <p:nvPr>
              <p:custDataLst>
                <p:tags r:id="rId44"/>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80" name="组合 379"/>
          <p:cNvGrpSpPr/>
          <p:nvPr/>
        </p:nvGrpSpPr>
        <p:grpSpPr>
          <a:xfrm>
            <a:off x="9142991" y="1861683"/>
            <a:ext cx="114362" cy="114362"/>
            <a:chOff x="2263901" y="3686584"/>
            <a:chExt cx="221226" cy="221224"/>
          </a:xfrm>
          <a:solidFill>
            <a:srgbClr val="00446F"/>
          </a:solidFill>
        </p:grpSpPr>
        <p:sp>
          <p:nvSpPr>
            <p:cNvPr id="381" name="PA-椭圆 2_69_12"/>
            <p:cNvSpPr/>
            <p:nvPr>
              <p:custDataLst>
                <p:tags r:id="rId45"/>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82" name="PA-椭圆 2_69_12"/>
            <p:cNvSpPr/>
            <p:nvPr>
              <p:custDataLst>
                <p:tags r:id="rId46"/>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83" name="组合 382"/>
          <p:cNvGrpSpPr/>
          <p:nvPr/>
        </p:nvGrpSpPr>
        <p:grpSpPr>
          <a:xfrm>
            <a:off x="9371811" y="2099351"/>
            <a:ext cx="114362" cy="114362"/>
            <a:chOff x="2263901" y="3686584"/>
            <a:chExt cx="221226" cy="221224"/>
          </a:xfrm>
          <a:solidFill>
            <a:srgbClr val="00446F"/>
          </a:solidFill>
        </p:grpSpPr>
        <p:sp>
          <p:nvSpPr>
            <p:cNvPr id="384" name="PA-椭圆 2_69_12"/>
            <p:cNvSpPr/>
            <p:nvPr>
              <p:custDataLst>
                <p:tags r:id="rId47"/>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85" name="PA-椭圆 2_69_12"/>
            <p:cNvSpPr/>
            <p:nvPr>
              <p:custDataLst>
                <p:tags r:id="rId48"/>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grpSp>
        <p:nvGrpSpPr>
          <p:cNvPr id="386" name="组合 385"/>
          <p:cNvGrpSpPr/>
          <p:nvPr/>
        </p:nvGrpSpPr>
        <p:grpSpPr>
          <a:xfrm>
            <a:off x="3076405" y="1283107"/>
            <a:ext cx="114362" cy="114362"/>
            <a:chOff x="2263901" y="3686584"/>
            <a:chExt cx="221226" cy="221224"/>
          </a:xfrm>
          <a:solidFill>
            <a:srgbClr val="00446F"/>
          </a:solidFill>
        </p:grpSpPr>
        <p:sp>
          <p:nvSpPr>
            <p:cNvPr id="387" name="PA-椭圆 2_69_12"/>
            <p:cNvSpPr/>
            <p:nvPr>
              <p:custDataLst>
                <p:tags r:id="rId49"/>
              </p:custDataLst>
            </p:nvPr>
          </p:nvSpPr>
          <p:spPr>
            <a:xfrm>
              <a:off x="2263901" y="3686584"/>
              <a:ext cx="221226" cy="221224"/>
            </a:xfrm>
            <a:prstGeom prst="ellipse">
              <a:avLst/>
            </a:prstGeom>
            <a:solidFill>
              <a:srgbClr val="1F4668">
                <a:alpha val="3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sp>
          <p:nvSpPr>
            <p:cNvPr id="388" name="PA-椭圆 2_69_12"/>
            <p:cNvSpPr/>
            <p:nvPr>
              <p:custDataLst>
                <p:tags r:id="rId50"/>
              </p:custDataLst>
            </p:nvPr>
          </p:nvSpPr>
          <p:spPr>
            <a:xfrm>
              <a:off x="2314948" y="3737629"/>
              <a:ext cx="119132" cy="119133"/>
            </a:xfrm>
            <a:prstGeom prst="ellipse">
              <a:avLst/>
            </a:prstGeom>
            <a:solidFill>
              <a:srgbClr val="1F466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04E36"/>
                </a:solidFill>
              </a:endParaRPr>
            </a:p>
          </p:txBody>
        </p:sp>
      </p:grpSp>
      <p:sp>
        <p:nvSpPr>
          <p:cNvPr id="397" name="椭圆 396"/>
          <p:cNvSpPr/>
          <p:nvPr/>
        </p:nvSpPr>
        <p:spPr>
          <a:xfrm>
            <a:off x="2689753" y="2646189"/>
            <a:ext cx="815912" cy="8159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8" name="椭圆 397"/>
          <p:cNvSpPr/>
          <p:nvPr/>
        </p:nvSpPr>
        <p:spPr>
          <a:xfrm>
            <a:off x="2689753" y="2646189"/>
            <a:ext cx="815912" cy="8159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9" name="组合 398"/>
          <p:cNvGrpSpPr/>
          <p:nvPr/>
        </p:nvGrpSpPr>
        <p:grpSpPr>
          <a:xfrm>
            <a:off x="2930959" y="2926252"/>
            <a:ext cx="1344091" cy="261610"/>
            <a:chOff x="1313189" y="865824"/>
            <a:chExt cx="1344091" cy="261610"/>
          </a:xfrm>
        </p:grpSpPr>
        <p:sp>
          <p:nvSpPr>
            <p:cNvPr id="400" name="矩形: 圆角 399"/>
            <p:cNvSpPr/>
            <p:nvPr/>
          </p:nvSpPr>
          <p:spPr>
            <a:xfrm rot="16200000">
              <a:off x="1865301" y="339833"/>
              <a:ext cx="205000" cy="1309224"/>
            </a:xfrm>
            <a:prstGeom prst="roundRect">
              <a:avLst>
                <a:gd name="adj" fmla="val 50000"/>
              </a:avLst>
            </a:prstGeom>
            <a:gradFill>
              <a:gsLst>
                <a:gs pos="21000">
                  <a:srgbClr val="AE002B">
                    <a:alpha val="0"/>
                  </a:srgbClr>
                </a:gs>
                <a:gs pos="100000">
                  <a:srgbClr val="AE002B"/>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1" name="文本框 400"/>
            <p:cNvSpPr txBox="1"/>
            <p:nvPr/>
          </p:nvSpPr>
          <p:spPr>
            <a:xfrm>
              <a:off x="1586994" y="865824"/>
              <a:ext cx="1070286" cy="261610"/>
            </a:xfrm>
            <a:prstGeom prst="rect">
              <a:avLst/>
            </a:prstGeom>
            <a:noFill/>
          </p:spPr>
          <p:txBody>
            <a:bodyPr wrap="square" rtlCol="0">
              <a:spAutoFit/>
            </a:bodyPr>
            <a:lstStyle/>
            <a:p>
              <a:pPr algn="ctr"/>
              <a:r>
                <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阿联酋</a:t>
              </a:r>
              <a:r>
                <a:rPr lang="en-US" altLang="zh-CN"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a:t>
              </a:r>
              <a:r>
                <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迪拜</a:t>
              </a:r>
              <a:endPar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grpSp>
      <p:grpSp>
        <p:nvGrpSpPr>
          <p:cNvPr id="402" name="组合 401"/>
          <p:cNvGrpSpPr/>
          <p:nvPr/>
        </p:nvGrpSpPr>
        <p:grpSpPr>
          <a:xfrm>
            <a:off x="2995938" y="2952374"/>
            <a:ext cx="203542" cy="203542"/>
            <a:chOff x="4659063" y="4977352"/>
            <a:chExt cx="320512" cy="320512"/>
          </a:xfrm>
        </p:grpSpPr>
        <p:sp>
          <p:nvSpPr>
            <p:cNvPr id="403" name="椭圆 402"/>
            <p:cNvSpPr/>
            <p:nvPr/>
          </p:nvSpPr>
          <p:spPr>
            <a:xfrm>
              <a:off x="4659063" y="4977352"/>
              <a:ext cx="320512" cy="3205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4" name="椭圆 403"/>
            <p:cNvSpPr/>
            <p:nvPr/>
          </p:nvSpPr>
          <p:spPr>
            <a:xfrm>
              <a:off x="4732342" y="5050631"/>
              <a:ext cx="173954" cy="173954"/>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5" name="椭圆 404"/>
          <p:cNvSpPr/>
          <p:nvPr/>
        </p:nvSpPr>
        <p:spPr>
          <a:xfrm>
            <a:off x="4044738" y="3475186"/>
            <a:ext cx="815912" cy="8159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6" name="椭圆 405"/>
          <p:cNvSpPr/>
          <p:nvPr/>
        </p:nvSpPr>
        <p:spPr>
          <a:xfrm>
            <a:off x="4044738" y="3475186"/>
            <a:ext cx="815912" cy="8159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7" name="组合 406"/>
          <p:cNvGrpSpPr/>
          <p:nvPr/>
        </p:nvGrpSpPr>
        <p:grpSpPr>
          <a:xfrm>
            <a:off x="4285946" y="3755249"/>
            <a:ext cx="1149633" cy="261610"/>
            <a:chOff x="1313191" y="865824"/>
            <a:chExt cx="1149633" cy="261610"/>
          </a:xfrm>
        </p:grpSpPr>
        <p:sp>
          <p:nvSpPr>
            <p:cNvPr id="408" name="矩形: 圆角 407"/>
            <p:cNvSpPr/>
            <p:nvPr/>
          </p:nvSpPr>
          <p:spPr>
            <a:xfrm rot="16200000">
              <a:off x="1771220" y="433916"/>
              <a:ext cx="205000" cy="1121057"/>
            </a:xfrm>
            <a:prstGeom prst="roundRect">
              <a:avLst>
                <a:gd name="adj" fmla="val 50000"/>
              </a:avLst>
            </a:prstGeom>
            <a:gradFill>
              <a:gsLst>
                <a:gs pos="21000">
                  <a:srgbClr val="AE002B">
                    <a:alpha val="0"/>
                  </a:srgbClr>
                </a:gs>
                <a:gs pos="100000">
                  <a:srgbClr val="AE002B"/>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 name="文本框 408"/>
            <p:cNvSpPr txBox="1"/>
            <p:nvPr/>
          </p:nvSpPr>
          <p:spPr>
            <a:xfrm>
              <a:off x="1562623" y="865824"/>
              <a:ext cx="900201" cy="261610"/>
            </a:xfrm>
            <a:prstGeom prst="rect">
              <a:avLst/>
            </a:prstGeom>
            <a:noFill/>
          </p:spPr>
          <p:txBody>
            <a:bodyPr wrap="square" rtlCol="0">
              <a:spAutoFit/>
            </a:bodyPr>
            <a:lstStyle/>
            <a:p>
              <a:pPr algn="ctr"/>
              <a:r>
                <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马来西亚</a:t>
              </a:r>
              <a:endPar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grpSp>
      <p:grpSp>
        <p:nvGrpSpPr>
          <p:cNvPr id="410" name="组合 409"/>
          <p:cNvGrpSpPr/>
          <p:nvPr/>
        </p:nvGrpSpPr>
        <p:grpSpPr>
          <a:xfrm>
            <a:off x="4350923" y="3781371"/>
            <a:ext cx="203542" cy="203542"/>
            <a:chOff x="4659063" y="4977352"/>
            <a:chExt cx="320512" cy="320512"/>
          </a:xfrm>
        </p:grpSpPr>
        <p:sp>
          <p:nvSpPr>
            <p:cNvPr id="411" name="椭圆 410"/>
            <p:cNvSpPr/>
            <p:nvPr/>
          </p:nvSpPr>
          <p:spPr>
            <a:xfrm>
              <a:off x="4659063" y="4977352"/>
              <a:ext cx="320512" cy="3205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2" name="椭圆 411"/>
            <p:cNvSpPr/>
            <p:nvPr/>
          </p:nvSpPr>
          <p:spPr>
            <a:xfrm>
              <a:off x="4732342" y="5050631"/>
              <a:ext cx="173954" cy="173954"/>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3" name="椭圆 412"/>
          <p:cNvSpPr/>
          <p:nvPr/>
        </p:nvSpPr>
        <p:spPr>
          <a:xfrm>
            <a:off x="2033614" y="4965769"/>
            <a:ext cx="815912" cy="8159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 name="椭圆 413"/>
          <p:cNvSpPr/>
          <p:nvPr/>
        </p:nvSpPr>
        <p:spPr>
          <a:xfrm>
            <a:off x="2033614" y="4965769"/>
            <a:ext cx="815912" cy="8159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5" name="组合 414"/>
          <p:cNvGrpSpPr/>
          <p:nvPr/>
        </p:nvGrpSpPr>
        <p:grpSpPr>
          <a:xfrm>
            <a:off x="2274819" y="5245831"/>
            <a:ext cx="1521362" cy="261610"/>
            <a:chOff x="1313188" y="865823"/>
            <a:chExt cx="1521362" cy="261610"/>
          </a:xfrm>
        </p:grpSpPr>
        <p:sp>
          <p:nvSpPr>
            <p:cNvPr id="416" name="矩形: 圆角 415"/>
            <p:cNvSpPr/>
            <p:nvPr/>
          </p:nvSpPr>
          <p:spPr>
            <a:xfrm rot="16200000">
              <a:off x="1948101" y="257032"/>
              <a:ext cx="205000" cy="1474826"/>
            </a:xfrm>
            <a:prstGeom prst="roundRect">
              <a:avLst>
                <a:gd name="adj" fmla="val 50000"/>
              </a:avLst>
            </a:prstGeom>
            <a:gradFill>
              <a:gsLst>
                <a:gs pos="21000">
                  <a:srgbClr val="AE002B">
                    <a:alpha val="0"/>
                  </a:srgbClr>
                </a:gs>
                <a:gs pos="100000">
                  <a:srgbClr val="AE002B"/>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文本框 416"/>
            <p:cNvSpPr txBox="1"/>
            <p:nvPr/>
          </p:nvSpPr>
          <p:spPr>
            <a:xfrm>
              <a:off x="1471240" y="865823"/>
              <a:ext cx="1363310" cy="261610"/>
            </a:xfrm>
            <a:prstGeom prst="rect">
              <a:avLst/>
            </a:prstGeom>
            <a:noFill/>
          </p:spPr>
          <p:txBody>
            <a:bodyPr wrap="square" rtlCol="0">
              <a:spAutoFit/>
            </a:bodyPr>
            <a:lstStyle/>
            <a:p>
              <a:pPr algn="ctr"/>
              <a:r>
                <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南非</a:t>
              </a:r>
              <a:r>
                <a:rPr lang="en-US" altLang="zh-CN"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a:t>
              </a:r>
              <a:r>
                <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约翰内斯堡</a:t>
              </a:r>
              <a:endPar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grpSp>
      <p:grpSp>
        <p:nvGrpSpPr>
          <p:cNvPr id="418" name="组合 417"/>
          <p:cNvGrpSpPr/>
          <p:nvPr/>
        </p:nvGrpSpPr>
        <p:grpSpPr>
          <a:xfrm>
            <a:off x="2339799" y="5271954"/>
            <a:ext cx="203542" cy="203542"/>
            <a:chOff x="4659063" y="4977352"/>
            <a:chExt cx="320512" cy="320512"/>
          </a:xfrm>
        </p:grpSpPr>
        <p:sp>
          <p:nvSpPr>
            <p:cNvPr id="419" name="椭圆 418"/>
            <p:cNvSpPr/>
            <p:nvPr/>
          </p:nvSpPr>
          <p:spPr>
            <a:xfrm>
              <a:off x="4659063" y="4977352"/>
              <a:ext cx="320512" cy="3205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椭圆 419"/>
            <p:cNvSpPr/>
            <p:nvPr/>
          </p:nvSpPr>
          <p:spPr>
            <a:xfrm>
              <a:off x="4732342" y="5050631"/>
              <a:ext cx="173954" cy="173954"/>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1" name="椭圆 420"/>
          <p:cNvSpPr/>
          <p:nvPr/>
        </p:nvSpPr>
        <p:spPr>
          <a:xfrm>
            <a:off x="5722013" y="4683254"/>
            <a:ext cx="815912" cy="8159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椭圆 421"/>
          <p:cNvSpPr/>
          <p:nvPr/>
        </p:nvSpPr>
        <p:spPr>
          <a:xfrm>
            <a:off x="5722013" y="4683254"/>
            <a:ext cx="815912" cy="815912"/>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3" name="组合 422"/>
          <p:cNvGrpSpPr/>
          <p:nvPr/>
        </p:nvGrpSpPr>
        <p:grpSpPr>
          <a:xfrm>
            <a:off x="5963218" y="4966491"/>
            <a:ext cx="1725409" cy="261610"/>
            <a:chOff x="1313188" y="868998"/>
            <a:chExt cx="1725409" cy="261610"/>
          </a:xfrm>
        </p:grpSpPr>
        <p:sp>
          <p:nvSpPr>
            <p:cNvPr id="424" name="矩形: 圆角 423"/>
            <p:cNvSpPr/>
            <p:nvPr/>
          </p:nvSpPr>
          <p:spPr>
            <a:xfrm rot="16200000">
              <a:off x="2073393" y="131740"/>
              <a:ext cx="205000" cy="1725409"/>
            </a:xfrm>
            <a:prstGeom prst="roundRect">
              <a:avLst>
                <a:gd name="adj" fmla="val 50000"/>
              </a:avLst>
            </a:prstGeom>
            <a:gradFill>
              <a:gsLst>
                <a:gs pos="21000">
                  <a:srgbClr val="AE002B">
                    <a:alpha val="0"/>
                  </a:srgbClr>
                </a:gs>
                <a:gs pos="100000">
                  <a:srgbClr val="AE002B"/>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文本框 424"/>
            <p:cNvSpPr txBox="1"/>
            <p:nvPr/>
          </p:nvSpPr>
          <p:spPr>
            <a:xfrm>
              <a:off x="1581710" y="868998"/>
              <a:ext cx="1456885" cy="261610"/>
            </a:xfrm>
            <a:prstGeom prst="rect">
              <a:avLst/>
            </a:prstGeom>
            <a:noFill/>
          </p:spPr>
          <p:txBody>
            <a:bodyPr wrap="square" rtlCol="0">
              <a:spAutoFit/>
            </a:bodyPr>
            <a:lstStyle/>
            <a:p>
              <a:pPr algn="ctr"/>
              <a:r>
                <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澳大利亚</a:t>
              </a:r>
              <a:r>
                <a:rPr lang="en-US" altLang="zh-CN"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a:t>
              </a:r>
              <a:r>
                <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黄金海岸</a:t>
              </a:r>
              <a:endPar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grpSp>
      <p:grpSp>
        <p:nvGrpSpPr>
          <p:cNvPr id="426" name="组合 425"/>
          <p:cNvGrpSpPr/>
          <p:nvPr/>
        </p:nvGrpSpPr>
        <p:grpSpPr>
          <a:xfrm>
            <a:off x="6028198" y="4989439"/>
            <a:ext cx="203542" cy="203542"/>
            <a:chOff x="4659063" y="4977352"/>
            <a:chExt cx="320512" cy="320512"/>
          </a:xfrm>
        </p:grpSpPr>
        <p:sp>
          <p:nvSpPr>
            <p:cNvPr id="427" name="椭圆 426"/>
            <p:cNvSpPr/>
            <p:nvPr/>
          </p:nvSpPr>
          <p:spPr>
            <a:xfrm>
              <a:off x="4659063" y="4977352"/>
              <a:ext cx="320512" cy="3205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椭圆 427"/>
            <p:cNvSpPr/>
            <p:nvPr/>
          </p:nvSpPr>
          <p:spPr>
            <a:xfrm>
              <a:off x="4732342" y="5050631"/>
              <a:ext cx="173954" cy="173954"/>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9" name="椭圆 428"/>
          <p:cNvSpPr/>
          <p:nvPr/>
        </p:nvSpPr>
        <p:spPr>
          <a:xfrm>
            <a:off x="10021457" y="4410891"/>
            <a:ext cx="815912" cy="8159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0" name="椭圆 429"/>
          <p:cNvSpPr/>
          <p:nvPr/>
        </p:nvSpPr>
        <p:spPr>
          <a:xfrm>
            <a:off x="10021457" y="4410891"/>
            <a:ext cx="815912" cy="8159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1" name="组合 430"/>
          <p:cNvGrpSpPr/>
          <p:nvPr/>
        </p:nvGrpSpPr>
        <p:grpSpPr>
          <a:xfrm flipH="1">
            <a:off x="9257353" y="4684603"/>
            <a:ext cx="1364546" cy="276999"/>
            <a:chOff x="1313187" y="859473"/>
            <a:chExt cx="1364546" cy="276999"/>
          </a:xfrm>
        </p:grpSpPr>
        <p:sp>
          <p:nvSpPr>
            <p:cNvPr id="432" name="矩形: 圆角 431"/>
            <p:cNvSpPr/>
            <p:nvPr/>
          </p:nvSpPr>
          <p:spPr>
            <a:xfrm rot="16200000">
              <a:off x="1892960" y="312172"/>
              <a:ext cx="205000" cy="1364546"/>
            </a:xfrm>
            <a:prstGeom prst="roundRect">
              <a:avLst>
                <a:gd name="adj" fmla="val 50000"/>
              </a:avLst>
            </a:prstGeom>
            <a:gradFill>
              <a:gsLst>
                <a:gs pos="21000">
                  <a:srgbClr val="AE002B">
                    <a:alpha val="0"/>
                  </a:srgbClr>
                </a:gs>
                <a:gs pos="100000">
                  <a:srgbClr val="AE002B"/>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文本框 432"/>
            <p:cNvSpPr txBox="1"/>
            <p:nvPr/>
          </p:nvSpPr>
          <p:spPr>
            <a:xfrm>
              <a:off x="1630712" y="859473"/>
              <a:ext cx="992758" cy="276999"/>
            </a:xfrm>
            <a:prstGeom prst="rect">
              <a:avLst/>
            </a:prstGeom>
            <a:noFill/>
          </p:spPr>
          <p:txBody>
            <a:bodyPr wrap="square" rtlCol="0">
              <a:spAutoFit/>
            </a:bodyPr>
            <a:lstStyle/>
            <a:p>
              <a:pPr algn="ctr"/>
              <a:r>
                <a:rPr lang="zh-CN" altLang="en-US" sz="12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玻利维亚</a:t>
              </a:r>
              <a:endParaRPr lang="zh-CN" altLang="en-US" sz="12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grpSp>
      <p:grpSp>
        <p:nvGrpSpPr>
          <p:cNvPr id="434" name="组合 433"/>
          <p:cNvGrpSpPr/>
          <p:nvPr/>
        </p:nvGrpSpPr>
        <p:grpSpPr>
          <a:xfrm>
            <a:off x="10327642" y="4717076"/>
            <a:ext cx="203542" cy="203542"/>
            <a:chOff x="4659063" y="4977352"/>
            <a:chExt cx="320512" cy="320512"/>
          </a:xfrm>
        </p:grpSpPr>
        <p:sp>
          <p:nvSpPr>
            <p:cNvPr id="435" name="椭圆 434"/>
            <p:cNvSpPr/>
            <p:nvPr/>
          </p:nvSpPr>
          <p:spPr>
            <a:xfrm>
              <a:off x="4659063" y="4977352"/>
              <a:ext cx="320512" cy="3205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6" name="椭圆 435"/>
            <p:cNvSpPr/>
            <p:nvPr/>
          </p:nvSpPr>
          <p:spPr>
            <a:xfrm>
              <a:off x="4732342" y="5050631"/>
              <a:ext cx="173954" cy="173954"/>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7" name="椭圆 436"/>
          <p:cNvSpPr/>
          <p:nvPr/>
        </p:nvSpPr>
        <p:spPr>
          <a:xfrm>
            <a:off x="9257353" y="2103157"/>
            <a:ext cx="815912" cy="8159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8" name="椭圆 437"/>
          <p:cNvSpPr/>
          <p:nvPr/>
        </p:nvSpPr>
        <p:spPr>
          <a:xfrm>
            <a:off x="9257353" y="2103157"/>
            <a:ext cx="815912" cy="8159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9" name="组合 438"/>
          <p:cNvGrpSpPr/>
          <p:nvPr/>
        </p:nvGrpSpPr>
        <p:grpSpPr>
          <a:xfrm>
            <a:off x="9498557" y="2383218"/>
            <a:ext cx="1420052" cy="261610"/>
            <a:chOff x="1313187" y="865822"/>
            <a:chExt cx="1420052" cy="261610"/>
          </a:xfrm>
        </p:grpSpPr>
        <p:sp>
          <p:nvSpPr>
            <p:cNvPr id="440" name="矩形: 圆角 439"/>
            <p:cNvSpPr/>
            <p:nvPr/>
          </p:nvSpPr>
          <p:spPr>
            <a:xfrm rot="16200000">
              <a:off x="1880093" y="325039"/>
              <a:ext cx="205000" cy="1338811"/>
            </a:xfrm>
            <a:prstGeom prst="roundRect">
              <a:avLst>
                <a:gd name="adj" fmla="val 50000"/>
              </a:avLst>
            </a:prstGeom>
            <a:gradFill>
              <a:gsLst>
                <a:gs pos="21000">
                  <a:srgbClr val="AE002B">
                    <a:alpha val="0"/>
                  </a:srgbClr>
                </a:gs>
                <a:gs pos="100000">
                  <a:srgbClr val="AE002B"/>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1" name="文本框 440"/>
            <p:cNvSpPr txBox="1"/>
            <p:nvPr/>
          </p:nvSpPr>
          <p:spPr>
            <a:xfrm>
              <a:off x="1452593" y="865822"/>
              <a:ext cx="1280646" cy="261610"/>
            </a:xfrm>
            <a:prstGeom prst="rect">
              <a:avLst/>
            </a:prstGeom>
            <a:noFill/>
          </p:spPr>
          <p:txBody>
            <a:bodyPr wrap="square" rtlCol="0">
              <a:spAutoFit/>
            </a:bodyPr>
            <a:lstStyle/>
            <a:p>
              <a:pPr algn="ctr"/>
              <a:r>
                <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美国</a:t>
              </a:r>
              <a:r>
                <a:rPr lang="en-US" altLang="zh-CN"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a:t>
              </a:r>
              <a:r>
                <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亚特兰大</a:t>
              </a:r>
              <a:endPar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grpSp>
      <p:grpSp>
        <p:nvGrpSpPr>
          <p:cNvPr id="442" name="组合 441"/>
          <p:cNvGrpSpPr/>
          <p:nvPr/>
        </p:nvGrpSpPr>
        <p:grpSpPr>
          <a:xfrm>
            <a:off x="9563538" y="2409342"/>
            <a:ext cx="203542" cy="203542"/>
            <a:chOff x="4659063" y="4977352"/>
            <a:chExt cx="320512" cy="320512"/>
          </a:xfrm>
        </p:grpSpPr>
        <p:sp>
          <p:nvSpPr>
            <p:cNvPr id="443" name="椭圆 442"/>
            <p:cNvSpPr/>
            <p:nvPr/>
          </p:nvSpPr>
          <p:spPr>
            <a:xfrm>
              <a:off x="4659063" y="4977352"/>
              <a:ext cx="320512" cy="3205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椭圆 443"/>
            <p:cNvSpPr/>
            <p:nvPr/>
          </p:nvSpPr>
          <p:spPr>
            <a:xfrm>
              <a:off x="4732342" y="5050631"/>
              <a:ext cx="173954" cy="173954"/>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9" name="椭圆 388"/>
          <p:cNvSpPr/>
          <p:nvPr/>
        </p:nvSpPr>
        <p:spPr>
          <a:xfrm>
            <a:off x="1979944" y="2358898"/>
            <a:ext cx="815912" cy="8159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椭圆 389"/>
          <p:cNvSpPr/>
          <p:nvPr/>
        </p:nvSpPr>
        <p:spPr>
          <a:xfrm>
            <a:off x="1979944" y="2358898"/>
            <a:ext cx="815912" cy="8159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1" name="组合 390"/>
          <p:cNvGrpSpPr/>
          <p:nvPr/>
        </p:nvGrpSpPr>
        <p:grpSpPr>
          <a:xfrm>
            <a:off x="2221150" y="2635786"/>
            <a:ext cx="1167428" cy="261610"/>
            <a:chOff x="1313189" y="862649"/>
            <a:chExt cx="1167428" cy="261610"/>
          </a:xfrm>
        </p:grpSpPr>
        <p:sp>
          <p:nvSpPr>
            <p:cNvPr id="392" name="矩形: 圆角 391"/>
            <p:cNvSpPr/>
            <p:nvPr/>
          </p:nvSpPr>
          <p:spPr>
            <a:xfrm rot="16200000">
              <a:off x="1788009" y="417125"/>
              <a:ext cx="205000" cy="1154639"/>
            </a:xfrm>
            <a:prstGeom prst="roundRect">
              <a:avLst>
                <a:gd name="adj" fmla="val 50000"/>
              </a:avLst>
            </a:prstGeom>
            <a:gradFill>
              <a:gsLst>
                <a:gs pos="21000">
                  <a:srgbClr val="AE002B">
                    <a:alpha val="0"/>
                  </a:srgbClr>
                </a:gs>
                <a:gs pos="100000">
                  <a:srgbClr val="AE002B"/>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文本框 392"/>
            <p:cNvSpPr txBox="1"/>
            <p:nvPr/>
          </p:nvSpPr>
          <p:spPr>
            <a:xfrm>
              <a:off x="1593775" y="862649"/>
              <a:ext cx="886842" cy="261610"/>
            </a:xfrm>
            <a:prstGeom prst="rect">
              <a:avLst/>
            </a:prstGeom>
            <a:noFill/>
          </p:spPr>
          <p:txBody>
            <a:bodyPr wrap="square" rtlCol="0">
              <a:spAutoFit/>
            </a:bodyPr>
            <a:lstStyle/>
            <a:p>
              <a:pPr algn="ctr"/>
              <a:r>
                <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埃及</a:t>
              </a:r>
              <a:r>
                <a:rPr lang="en-US" altLang="zh-CN"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a:t>
              </a:r>
              <a:r>
                <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rPr>
                <a:t>开罗</a:t>
              </a:r>
              <a:endParaRPr lang="zh-CN" altLang="en-US" sz="1100" dirty="0">
                <a:solidFill>
                  <a:schemeClr val="bg1"/>
                </a:soli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grpSp>
      <p:grpSp>
        <p:nvGrpSpPr>
          <p:cNvPr id="394" name="组合 393"/>
          <p:cNvGrpSpPr/>
          <p:nvPr/>
        </p:nvGrpSpPr>
        <p:grpSpPr>
          <a:xfrm>
            <a:off x="2286129" y="2665083"/>
            <a:ext cx="203542" cy="203542"/>
            <a:chOff x="4659063" y="4977352"/>
            <a:chExt cx="320512" cy="320512"/>
          </a:xfrm>
        </p:grpSpPr>
        <p:sp>
          <p:nvSpPr>
            <p:cNvPr id="395" name="椭圆 394"/>
            <p:cNvSpPr/>
            <p:nvPr/>
          </p:nvSpPr>
          <p:spPr>
            <a:xfrm>
              <a:off x="4659063" y="4977352"/>
              <a:ext cx="320512" cy="320512"/>
            </a:xfrm>
            <a:prstGeom prst="ellipse">
              <a:avLst/>
            </a:prstGeom>
            <a:solidFill>
              <a:srgbClr val="AE002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椭圆 395"/>
            <p:cNvSpPr/>
            <p:nvPr/>
          </p:nvSpPr>
          <p:spPr>
            <a:xfrm>
              <a:off x="4732342" y="5050631"/>
              <a:ext cx="173954" cy="173954"/>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6"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147"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工作概述</a:t>
            </a:r>
            <a:endPar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7"/>
                                        </p:tgtEl>
                                        <p:attrNameLst>
                                          <p:attrName>style.visibility</p:attrName>
                                        </p:attrNameLst>
                                      </p:cBhvr>
                                      <p:to>
                                        <p:strVal val="visible"/>
                                      </p:to>
                                    </p:set>
                                    <p:animEffect transition="in" filter="fade">
                                      <p:cBhvr>
                                        <p:cTn id="7" dur="500"/>
                                        <p:tgtEl>
                                          <p:spTgt spid="2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8"/>
                                        </p:tgtEl>
                                        <p:attrNameLst>
                                          <p:attrName>style.visibility</p:attrName>
                                        </p:attrNameLst>
                                      </p:cBhvr>
                                      <p:to>
                                        <p:strVal val="visible"/>
                                      </p:to>
                                    </p:set>
                                    <p:animEffect transition="in" filter="fade">
                                      <p:cBhvr>
                                        <p:cTn id="10" dur="500"/>
                                        <p:tgtEl>
                                          <p:spTgt spid="238"/>
                                        </p:tgtEl>
                                      </p:cBhvr>
                                    </p:animEffect>
                                  </p:childTnLst>
                                </p:cTn>
                              </p:par>
                              <p:par>
                                <p:cTn id="11" presetID="22" presetClass="entr" presetSubtype="8" fill="hold" nodeType="withEffect">
                                  <p:stCondLst>
                                    <p:cond delay="2000"/>
                                  </p:stCondLst>
                                  <p:childTnLst>
                                    <p:set>
                                      <p:cBhvr>
                                        <p:cTn id="12" dur="1" fill="hold">
                                          <p:stCondLst>
                                            <p:cond delay="0"/>
                                          </p:stCondLst>
                                        </p:cTn>
                                        <p:tgtEl>
                                          <p:spTgt spid="250"/>
                                        </p:tgtEl>
                                        <p:attrNameLst>
                                          <p:attrName>style.visibility</p:attrName>
                                        </p:attrNameLst>
                                      </p:cBhvr>
                                      <p:to>
                                        <p:strVal val="visible"/>
                                      </p:to>
                                    </p:set>
                                    <p:animEffect transition="in" filter="wipe(left)">
                                      <p:cBhvr>
                                        <p:cTn id="13" dur="500"/>
                                        <p:tgtEl>
                                          <p:spTgt spid="250"/>
                                        </p:tgtEl>
                                      </p:cBhvr>
                                    </p:animEffect>
                                  </p:childTnLst>
                                </p:cTn>
                              </p:par>
                              <p:par>
                                <p:cTn id="14" presetID="23" presetClass="entr" presetSubtype="16" fill="hold" nodeType="withEffect">
                                  <p:stCondLst>
                                    <p:cond delay="1500"/>
                                  </p:stCondLst>
                                  <p:iterate type="lt">
                                    <p:tmPct val="3896"/>
                                  </p:iterate>
                                  <p:childTnLst>
                                    <p:set>
                                      <p:cBhvr>
                                        <p:cTn id="15" dur="1" fill="hold">
                                          <p:stCondLst>
                                            <p:cond delay="0"/>
                                          </p:stCondLst>
                                        </p:cTn>
                                        <p:tgtEl>
                                          <p:spTgt spid="253"/>
                                        </p:tgtEl>
                                        <p:attrNameLst>
                                          <p:attrName>style.visibility</p:attrName>
                                        </p:attrNameLst>
                                      </p:cBhvr>
                                      <p:to>
                                        <p:strVal val="visible"/>
                                      </p:to>
                                    </p:set>
                                    <p:anim to="" calcmode="lin" valueType="num">
                                      <p:cBhvr>
                                        <p:cTn id="16" dur="700" fill="hold">
                                          <p:stCondLst>
                                            <p:cond delay="0"/>
                                          </p:stCondLst>
                                        </p:cTn>
                                        <p:tgtEl>
                                          <p:spTgt spid="253"/>
                                        </p:tgtEl>
                                        <p:attrNameLst>
                                          <p:attrName>ppt_w</p:attrName>
                                        </p:attrNameLst>
                                      </p:cBhvr>
                                      <p:tavLst>
                                        <p:tav tm="0" fmla="#ppt_w+(8/9)*(#ppt_w-0)*((1.5-1.5*$)^2-(1.5-1.5*$)^3)">
                                          <p:val>
                                            <p:fltVal val="0"/>
                                          </p:val>
                                        </p:tav>
                                        <p:tav tm="100000">
                                          <p:val>
                                            <p:fltVal val="1"/>
                                          </p:val>
                                        </p:tav>
                                      </p:tavLst>
                                    </p:anim>
                                    <p:anim to="" calcmode="lin" valueType="num">
                                      <p:cBhvr>
                                        <p:cTn id="17" dur="700" fill="hold">
                                          <p:stCondLst>
                                            <p:cond delay="0"/>
                                          </p:stCondLst>
                                        </p:cTn>
                                        <p:tgtEl>
                                          <p:spTgt spid="253"/>
                                        </p:tgtEl>
                                        <p:attrNameLst>
                                          <p:attrName>ppt_h</p:attrName>
                                        </p:attrNameLst>
                                      </p:cBhvr>
                                      <p:tavLst>
                                        <p:tav tm="0" fmla="#ppt_h+(8/9)*(#ppt_h-0)*((1.5-1.5*$)^2-(1.5-1.5*$)^3)">
                                          <p:val>
                                            <p:fltVal val="0"/>
                                          </p:val>
                                        </p:tav>
                                        <p:tav tm="100000">
                                          <p:val>
                                            <p:fltVal val="1"/>
                                          </p:val>
                                        </p:tav>
                                      </p:tavLst>
                                    </p:anim>
                                  </p:childTnLst>
                                </p:cTn>
                              </p:par>
                              <p:par>
                                <p:cTn id="18" presetID="23" presetClass="entr" presetSubtype="16" repeatCount="indefinite" fill="hold" grpId="0" nodeType="withEffect">
                                  <p:stCondLst>
                                    <p:cond delay="2050"/>
                                  </p:stCondLst>
                                  <p:childTnLst>
                                    <p:set>
                                      <p:cBhvr>
                                        <p:cTn id="19" dur="1" fill="hold">
                                          <p:stCondLst>
                                            <p:cond delay="0"/>
                                          </p:stCondLst>
                                        </p:cTn>
                                        <p:tgtEl>
                                          <p:spTgt spid="248"/>
                                        </p:tgtEl>
                                        <p:attrNameLst>
                                          <p:attrName>style.visibility</p:attrName>
                                        </p:attrNameLst>
                                      </p:cBhvr>
                                      <p:to>
                                        <p:strVal val="visible"/>
                                      </p:to>
                                    </p:set>
                                    <p:anim calcmode="lin" valueType="num">
                                      <p:cBhvr>
                                        <p:cTn id="20" dur="2000" fill="hold"/>
                                        <p:tgtEl>
                                          <p:spTgt spid="248"/>
                                        </p:tgtEl>
                                        <p:attrNameLst>
                                          <p:attrName>ppt_w</p:attrName>
                                        </p:attrNameLst>
                                      </p:cBhvr>
                                      <p:tavLst>
                                        <p:tav tm="0">
                                          <p:val>
                                            <p:fltVal val="0"/>
                                          </p:val>
                                        </p:tav>
                                        <p:tav tm="100000">
                                          <p:val>
                                            <p:strVal val="#ppt_w"/>
                                          </p:val>
                                        </p:tav>
                                      </p:tavLst>
                                    </p:anim>
                                    <p:anim calcmode="lin" valueType="num">
                                      <p:cBhvr>
                                        <p:cTn id="21" dur="2000" fill="hold"/>
                                        <p:tgtEl>
                                          <p:spTgt spid="248"/>
                                        </p:tgtEl>
                                        <p:attrNameLst>
                                          <p:attrName>ppt_h</p:attrName>
                                        </p:attrNameLst>
                                      </p:cBhvr>
                                      <p:tavLst>
                                        <p:tav tm="0">
                                          <p:val>
                                            <p:fltVal val="0"/>
                                          </p:val>
                                        </p:tav>
                                        <p:tav tm="100000">
                                          <p:val>
                                            <p:strVal val="#ppt_h"/>
                                          </p:val>
                                        </p:tav>
                                      </p:tavLst>
                                    </p:anim>
                                  </p:childTnLst>
                                </p:cTn>
                              </p:par>
                              <p:par>
                                <p:cTn id="22" presetID="10" presetClass="exit" presetSubtype="0" repeatCount="indefinite" fill="hold" grpId="1" nodeType="withEffect">
                                  <p:stCondLst>
                                    <p:cond delay="2050"/>
                                  </p:stCondLst>
                                  <p:childTnLst>
                                    <p:animEffect transition="out" filter="fade">
                                      <p:cBhvr>
                                        <p:cTn id="23" dur="2000"/>
                                        <p:tgtEl>
                                          <p:spTgt spid="248"/>
                                        </p:tgtEl>
                                      </p:cBhvr>
                                    </p:animEffect>
                                    <p:set>
                                      <p:cBhvr>
                                        <p:cTn id="24" dur="1" fill="hold">
                                          <p:stCondLst>
                                            <p:cond delay="1999"/>
                                          </p:stCondLst>
                                        </p:cTn>
                                        <p:tgtEl>
                                          <p:spTgt spid="248"/>
                                        </p:tgtEl>
                                        <p:attrNameLst>
                                          <p:attrName>style.visibility</p:attrName>
                                        </p:attrNameLst>
                                      </p:cBhvr>
                                      <p:to>
                                        <p:strVal val="hidden"/>
                                      </p:to>
                                    </p:set>
                                  </p:childTnLst>
                                </p:cTn>
                              </p:par>
                              <p:par>
                                <p:cTn id="25" presetID="23" presetClass="entr" presetSubtype="16" repeatCount="indefinite" fill="hold" grpId="0" nodeType="withEffect">
                                  <p:stCondLst>
                                    <p:cond delay="2650"/>
                                  </p:stCondLst>
                                  <p:childTnLst>
                                    <p:set>
                                      <p:cBhvr>
                                        <p:cTn id="26" dur="1" fill="hold">
                                          <p:stCondLst>
                                            <p:cond delay="0"/>
                                          </p:stCondLst>
                                        </p:cTn>
                                        <p:tgtEl>
                                          <p:spTgt spid="249"/>
                                        </p:tgtEl>
                                        <p:attrNameLst>
                                          <p:attrName>style.visibility</p:attrName>
                                        </p:attrNameLst>
                                      </p:cBhvr>
                                      <p:to>
                                        <p:strVal val="visible"/>
                                      </p:to>
                                    </p:set>
                                    <p:anim calcmode="lin" valueType="num">
                                      <p:cBhvr>
                                        <p:cTn id="27" dur="2000" fill="hold"/>
                                        <p:tgtEl>
                                          <p:spTgt spid="249"/>
                                        </p:tgtEl>
                                        <p:attrNameLst>
                                          <p:attrName>ppt_w</p:attrName>
                                        </p:attrNameLst>
                                      </p:cBhvr>
                                      <p:tavLst>
                                        <p:tav tm="0">
                                          <p:val>
                                            <p:fltVal val="0"/>
                                          </p:val>
                                        </p:tav>
                                        <p:tav tm="100000">
                                          <p:val>
                                            <p:strVal val="#ppt_w"/>
                                          </p:val>
                                        </p:tav>
                                      </p:tavLst>
                                    </p:anim>
                                    <p:anim calcmode="lin" valueType="num">
                                      <p:cBhvr>
                                        <p:cTn id="28" dur="2000" fill="hold"/>
                                        <p:tgtEl>
                                          <p:spTgt spid="249"/>
                                        </p:tgtEl>
                                        <p:attrNameLst>
                                          <p:attrName>ppt_h</p:attrName>
                                        </p:attrNameLst>
                                      </p:cBhvr>
                                      <p:tavLst>
                                        <p:tav tm="0">
                                          <p:val>
                                            <p:fltVal val="0"/>
                                          </p:val>
                                        </p:tav>
                                        <p:tav tm="100000">
                                          <p:val>
                                            <p:strVal val="#ppt_h"/>
                                          </p:val>
                                        </p:tav>
                                      </p:tavLst>
                                    </p:anim>
                                  </p:childTnLst>
                                </p:cTn>
                              </p:par>
                              <p:par>
                                <p:cTn id="29" presetID="10" presetClass="exit" presetSubtype="0" repeatCount="indefinite" fill="hold" grpId="1" nodeType="withEffect">
                                  <p:stCondLst>
                                    <p:cond delay="2650"/>
                                  </p:stCondLst>
                                  <p:childTnLst>
                                    <p:animEffect transition="out" filter="fade">
                                      <p:cBhvr>
                                        <p:cTn id="30" dur="2000"/>
                                        <p:tgtEl>
                                          <p:spTgt spid="249"/>
                                        </p:tgtEl>
                                      </p:cBhvr>
                                    </p:animEffect>
                                    <p:set>
                                      <p:cBhvr>
                                        <p:cTn id="31" dur="1" fill="hold">
                                          <p:stCondLst>
                                            <p:cond delay="1999"/>
                                          </p:stCondLst>
                                        </p:cTn>
                                        <p:tgtEl>
                                          <p:spTgt spid="249"/>
                                        </p:tgtEl>
                                        <p:attrNameLst>
                                          <p:attrName>style.visibility</p:attrName>
                                        </p:attrNameLst>
                                      </p:cBhvr>
                                      <p:to>
                                        <p:strVal val="hidden"/>
                                      </p:to>
                                    </p:set>
                                  </p:childTnLst>
                                </p:cTn>
                              </p:par>
                              <p:par>
                                <p:cTn id="32" presetID="53" presetClass="entr" presetSubtype="16" fill="hold" nodeType="withEffect">
                                  <p:stCondLst>
                                    <p:cond delay="250"/>
                                  </p:stCondLst>
                                  <p:childTnLst>
                                    <p:set>
                                      <p:cBhvr>
                                        <p:cTn id="33" dur="1" fill="hold">
                                          <p:stCondLst>
                                            <p:cond delay="0"/>
                                          </p:stCondLst>
                                        </p:cTn>
                                        <p:tgtEl>
                                          <p:spTgt spid="240"/>
                                        </p:tgtEl>
                                        <p:attrNameLst>
                                          <p:attrName>style.visibility</p:attrName>
                                        </p:attrNameLst>
                                      </p:cBhvr>
                                      <p:to>
                                        <p:strVal val="visible"/>
                                      </p:to>
                                    </p:set>
                                    <p:anim calcmode="lin" valueType="num">
                                      <p:cBhvr>
                                        <p:cTn id="34" dur="200" fill="hold"/>
                                        <p:tgtEl>
                                          <p:spTgt spid="240"/>
                                        </p:tgtEl>
                                        <p:attrNameLst>
                                          <p:attrName>ppt_w</p:attrName>
                                        </p:attrNameLst>
                                      </p:cBhvr>
                                      <p:tavLst>
                                        <p:tav tm="0">
                                          <p:val>
                                            <p:fltVal val="0"/>
                                          </p:val>
                                        </p:tav>
                                        <p:tav tm="100000">
                                          <p:val>
                                            <p:strVal val="#ppt_w"/>
                                          </p:val>
                                        </p:tav>
                                      </p:tavLst>
                                    </p:anim>
                                    <p:anim calcmode="lin" valueType="num">
                                      <p:cBhvr>
                                        <p:cTn id="35" dur="200" fill="hold"/>
                                        <p:tgtEl>
                                          <p:spTgt spid="240"/>
                                        </p:tgtEl>
                                        <p:attrNameLst>
                                          <p:attrName>ppt_h</p:attrName>
                                        </p:attrNameLst>
                                      </p:cBhvr>
                                      <p:tavLst>
                                        <p:tav tm="0">
                                          <p:val>
                                            <p:fltVal val="0"/>
                                          </p:val>
                                        </p:tav>
                                        <p:tav tm="100000">
                                          <p:val>
                                            <p:strVal val="#ppt_h"/>
                                          </p:val>
                                        </p:tav>
                                      </p:tavLst>
                                    </p:anim>
                                    <p:animEffect transition="in" filter="fade">
                                      <p:cBhvr>
                                        <p:cTn id="36" dur="200"/>
                                        <p:tgtEl>
                                          <p:spTgt spid="240"/>
                                        </p:tgtEl>
                                      </p:cBhvr>
                                    </p:animEffect>
                                  </p:childTnLst>
                                </p:cTn>
                              </p:par>
                              <p:par>
                                <p:cTn id="37" presetID="6" presetClass="emph" presetSubtype="0" autoRev="1" fill="hold" nodeType="withEffect">
                                  <p:stCondLst>
                                    <p:cond delay="500"/>
                                  </p:stCondLst>
                                  <p:childTnLst>
                                    <p:animScale>
                                      <p:cBhvr>
                                        <p:cTn id="38" dur="100" fill="hold"/>
                                        <p:tgtEl>
                                          <p:spTgt spid="240"/>
                                        </p:tgtEl>
                                      </p:cBhvr>
                                      <p:by x="120000" y="120000"/>
                                    </p:animScale>
                                  </p:childTnLst>
                                </p:cTn>
                              </p:par>
                              <p:par>
                                <p:cTn id="39" presetID="6" presetClass="emph" presetSubtype="0" autoRev="1" fill="hold" nodeType="withEffect">
                                  <p:stCondLst>
                                    <p:cond delay="700"/>
                                  </p:stCondLst>
                                  <p:childTnLst>
                                    <p:animScale>
                                      <p:cBhvr>
                                        <p:cTn id="40" dur="100" fill="hold"/>
                                        <p:tgtEl>
                                          <p:spTgt spid="240"/>
                                        </p:tgtEl>
                                      </p:cBhvr>
                                      <p:by x="110000" y="110000"/>
                                    </p:animScale>
                                  </p:childTnLst>
                                </p:cTn>
                              </p:par>
                              <p:par>
                                <p:cTn id="41" presetID="53" presetClass="entr" presetSubtype="16" fill="hold" nodeType="withEffect">
                                  <p:stCondLst>
                                    <p:cond delay="250"/>
                                  </p:stCondLst>
                                  <p:childTnLst>
                                    <p:set>
                                      <p:cBhvr>
                                        <p:cTn id="42" dur="1" fill="hold">
                                          <p:stCondLst>
                                            <p:cond delay="0"/>
                                          </p:stCondLst>
                                        </p:cTn>
                                        <p:tgtEl>
                                          <p:spTgt spid="320"/>
                                        </p:tgtEl>
                                        <p:attrNameLst>
                                          <p:attrName>style.visibility</p:attrName>
                                        </p:attrNameLst>
                                      </p:cBhvr>
                                      <p:to>
                                        <p:strVal val="visible"/>
                                      </p:to>
                                    </p:set>
                                    <p:anim calcmode="lin" valueType="num">
                                      <p:cBhvr>
                                        <p:cTn id="43" dur="200" fill="hold"/>
                                        <p:tgtEl>
                                          <p:spTgt spid="320"/>
                                        </p:tgtEl>
                                        <p:attrNameLst>
                                          <p:attrName>ppt_w</p:attrName>
                                        </p:attrNameLst>
                                      </p:cBhvr>
                                      <p:tavLst>
                                        <p:tav tm="0">
                                          <p:val>
                                            <p:fltVal val="0"/>
                                          </p:val>
                                        </p:tav>
                                        <p:tav tm="100000">
                                          <p:val>
                                            <p:strVal val="#ppt_w"/>
                                          </p:val>
                                        </p:tav>
                                      </p:tavLst>
                                    </p:anim>
                                    <p:anim calcmode="lin" valueType="num">
                                      <p:cBhvr>
                                        <p:cTn id="44" dur="200" fill="hold"/>
                                        <p:tgtEl>
                                          <p:spTgt spid="320"/>
                                        </p:tgtEl>
                                        <p:attrNameLst>
                                          <p:attrName>ppt_h</p:attrName>
                                        </p:attrNameLst>
                                      </p:cBhvr>
                                      <p:tavLst>
                                        <p:tav tm="0">
                                          <p:val>
                                            <p:fltVal val="0"/>
                                          </p:val>
                                        </p:tav>
                                        <p:tav tm="100000">
                                          <p:val>
                                            <p:strVal val="#ppt_h"/>
                                          </p:val>
                                        </p:tav>
                                      </p:tavLst>
                                    </p:anim>
                                    <p:animEffect transition="in" filter="fade">
                                      <p:cBhvr>
                                        <p:cTn id="45" dur="200"/>
                                        <p:tgtEl>
                                          <p:spTgt spid="320"/>
                                        </p:tgtEl>
                                      </p:cBhvr>
                                    </p:animEffect>
                                  </p:childTnLst>
                                </p:cTn>
                              </p:par>
                              <p:par>
                                <p:cTn id="46" presetID="6" presetClass="emph" presetSubtype="0" autoRev="1" fill="hold" nodeType="withEffect">
                                  <p:stCondLst>
                                    <p:cond delay="500"/>
                                  </p:stCondLst>
                                  <p:childTnLst>
                                    <p:animScale>
                                      <p:cBhvr>
                                        <p:cTn id="47" dur="100" fill="hold"/>
                                        <p:tgtEl>
                                          <p:spTgt spid="320"/>
                                        </p:tgtEl>
                                      </p:cBhvr>
                                      <p:by x="120000" y="120000"/>
                                    </p:animScale>
                                  </p:childTnLst>
                                </p:cTn>
                              </p:par>
                              <p:par>
                                <p:cTn id="48" presetID="6" presetClass="emph" presetSubtype="0" autoRev="1" fill="hold" nodeType="withEffect">
                                  <p:stCondLst>
                                    <p:cond delay="700"/>
                                  </p:stCondLst>
                                  <p:childTnLst>
                                    <p:animScale>
                                      <p:cBhvr>
                                        <p:cTn id="49" dur="100" fill="hold"/>
                                        <p:tgtEl>
                                          <p:spTgt spid="320"/>
                                        </p:tgtEl>
                                      </p:cBhvr>
                                      <p:by x="110000" y="110000"/>
                                    </p:animScale>
                                  </p:childTnLst>
                                </p:cTn>
                              </p:par>
                              <p:par>
                                <p:cTn id="50" presetID="53" presetClass="entr" presetSubtype="16" fill="hold" nodeType="withEffect">
                                  <p:stCondLst>
                                    <p:cond delay="250"/>
                                  </p:stCondLst>
                                  <p:childTnLst>
                                    <p:set>
                                      <p:cBhvr>
                                        <p:cTn id="51" dur="1" fill="hold">
                                          <p:stCondLst>
                                            <p:cond delay="0"/>
                                          </p:stCondLst>
                                        </p:cTn>
                                        <p:tgtEl>
                                          <p:spTgt spid="323"/>
                                        </p:tgtEl>
                                        <p:attrNameLst>
                                          <p:attrName>style.visibility</p:attrName>
                                        </p:attrNameLst>
                                      </p:cBhvr>
                                      <p:to>
                                        <p:strVal val="visible"/>
                                      </p:to>
                                    </p:set>
                                    <p:anim calcmode="lin" valueType="num">
                                      <p:cBhvr>
                                        <p:cTn id="52" dur="200" fill="hold"/>
                                        <p:tgtEl>
                                          <p:spTgt spid="323"/>
                                        </p:tgtEl>
                                        <p:attrNameLst>
                                          <p:attrName>ppt_w</p:attrName>
                                        </p:attrNameLst>
                                      </p:cBhvr>
                                      <p:tavLst>
                                        <p:tav tm="0">
                                          <p:val>
                                            <p:fltVal val="0"/>
                                          </p:val>
                                        </p:tav>
                                        <p:tav tm="100000">
                                          <p:val>
                                            <p:strVal val="#ppt_w"/>
                                          </p:val>
                                        </p:tav>
                                      </p:tavLst>
                                    </p:anim>
                                    <p:anim calcmode="lin" valueType="num">
                                      <p:cBhvr>
                                        <p:cTn id="53" dur="200" fill="hold"/>
                                        <p:tgtEl>
                                          <p:spTgt spid="323"/>
                                        </p:tgtEl>
                                        <p:attrNameLst>
                                          <p:attrName>ppt_h</p:attrName>
                                        </p:attrNameLst>
                                      </p:cBhvr>
                                      <p:tavLst>
                                        <p:tav tm="0">
                                          <p:val>
                                            <p:fltVal val="0"/>
                                          </p:val>
                                        </p:tav>
                                        <p:tav tm="100000">
                                          <p:val>
                                            <p:strVal val="#ppt_h"/>
                                          </p:val>
                                        </p:tav>
                                      </p:tavLst>
                                    </p:anim>
                                    <p:animEffect transition="in" filter="fade">
                                      <p:cBhvr>
                                        <p:cTn id="54" dur="200"/>
                                        <p:tgtEl>
                                          <p:spTgt spid="323"/>
                                        </p:tgtEl>
                                      </p:cBhvr>
                                    </p:animEffect>
                                  </p:childTnLst>
                                </p:cTn>
                              </p:par>
                              <p:par>
                                <p:cTn id="55" presetID="6" presetClass="emph" presetSubtype="0" autoRev="1" fill="hold" nodeType="withEffect">
                                  <p:stCondLst>
                                    <p:cond delay="500"/>
                                  </p:stCondLst>
                                  <p:childTnLst>
                                    <p:animScale>
                                      <p:cBhvr>
                                        <p:cTn id="56" dur="100" fill="hold"/>
                                        <p:tgtEl>
                                          <p:spTgt spid="323"/>
                                        </p:tgtEl>
                                      </p:cBhvr>
                                      <p:by x="120000" y="120000"/>
                                    </p:animScale>
                                  </p:childTnLst>
                                </p:cTn>
                              </p:par>
                              <p:par>
                                <p:cTn id="57" presetID="6" presetClass="emph" presetSubtype="0" autoRev="1" fill="hold" nodeType="withEffect">
                                  <p:stCondLst>
                                    <p:cond delay="700"/>
                                  </p:stCondLst>
                                  <p:childTnLst>
                                    <p:animScale>
                                      <p:cBhvr>
                                        <p:cTn id="58" dur="100" fill="hold"/>
                                        <p:tgtEl>
                                          <p:spTgt spid="323"/>
                                        </p:tgtEl>
                                      </p:cBhvr>
                                      <p:by x="110000" y="110000"/>
                                    </p:animScale>
                                  </p:childTnLst>
                                </p:cTn>
                              </p:par>
                              <p:par>
                                <p:cTn id="59" presetID="53" presetClass="entr" presetSubtype="16" fill="hold" nodeType="withEffect">
                                  <p:stCondLst>
                                    <p:cond delay="250"/>
                                  </p:stCondLst>
                                  <p:childTnLst>
                                    <p:set>
                                      <p:cBhvr>
                                        <p:cTn id="60" dur="1" fill="hold">
                                          <p:stCondLst>
                                            <p:cond delay="0"/>
                                          </p:stCondLst>
                                        </p:cTn>
                                        <p:tgtEl>
                                          <p:spTgt spid="326"/>
                                        </p:tgtEl>
                                        <p:attrNameLst>
                                          <p:attrName>style.visibility</p:attrName>
                                        </p:attrNameLst>
                                      </p:cBhvr>
                                      <p:to>
                                        <p:strVal val="visible"/>
                                      </p:to>
                                    </p:set>
                                    <p:anim calcmode="lin" valueType="num">
                                      <p:cBhvr>
                                        <p:cTn id="61" dur="200" fill="hold"/>
                                        <p:tgtEl>
                                          <p:spTgt spid="326"/>
                                        </p:tgtEl>
                                        <p:attrNameLst>
                                          <p:attrName>ppt_w</p:attrName>
                                        </p:attrNameLst>
                                      </p:cBhvr>
                                      <p:tavLst>
                                        <p:tav tm="0">
                                          <p:val>
                                            <p:fltVal val="0"/>
                                          </p:val>
                                        </p:tav>
                                        <p:tav tm="100000">
                                          <p:val>
                                            <p:strVal val="#ppt_w"/>
                                          </p:val>
                                        </p:tav>
                                      </p:tavLst>
                                    </p:anim>
                                    <p:anim calcmode="lin" valueType="num">
                                      <p:cBhvr>
                                        <p:cTn id="62" dur="200" fill="hold"/>
                                        <p:tgtEl>
                                          <p:spTgt spid="326"/>
                                        </p:tgtEl>
                                        <p:attrNameLst>
                                          <p:attrName>ppt_h</p:attrName>
                                        </p:attrNameLst>
                                      </p:cBhvr>
                                      <p:tavLst>
                                        <p:tav tm="0">
                                          <p:val>
                                            <p:fltVal val="0"/>
                                          </p:val>
                                        </p:tav>
                                        <p:tav tm="100000">
                                          <p:val>
                                            <p:strVal val="#ppt_h"/>
                                          </p:val>
                                        </p:tav>
                                      </p:tavLst>
                                    </p:anim>
                                    <p:animEffect transition="in" filter="fade">
                                      <p:cBhvr>
                                        <p:cTn id="63" dur="200"/>
                                        <p:tgtEl>
                                          <p:spTgt spid="326"/>
                                        </p:tgtEl>
                                      </p:cBhvr>
                                    </p:animEffect>
                                  </p:childTnLst>
                                </p:cTn>
                              </p:par>
                              <p:par>
                                <p:cTn id="64" presetID="6" presetClass="emph" presetSubtype="0" autoRev="1" fill="hold" nodeType="withEffect">
                                  <p:stCondLst>
                                    <p:cond delay="500"/>
                                  </p:stCondLst>
                                  <p:childTnLst>
                                    <p:animScale>
                                      <p:cBhvr>
                                        <p:cTn id="65" dur="100" fill="hold"/>
                                        <p:tgtEl>
                                          <p:spTgt spid="326"/>
                                        </p:tgtEl>
                                      </p:cBhvr>
                                      <p:by x="120000" y="120000"/>
                                    </p:animScale>
                                  </p:childTnLst>
                                </p:cTn>
                              </p:par>
                              <p:par>
                                <p:cTn id="66" presetID="6" presetClass="emph" presetSubtype="0" autoRev="1" fill="hold" nodeType="withEffect">
                                  <p:stCondLst>
                                    <p:cond delay="700"/>
                                  </p:stCondLst>
                                  <p:childTnLst>
                                    <p:animScale>
                                      <p:cBhvr>
                                        <p:cTn id="67" dur="100" fill="hold"/>
                                        <p:tgtEl>
                                          <p:spTgt spid="326"/>
                                        </p:tgtEl>
                                      </p:cBhvr>
                                      <p:by x="110000" y="110000"/>
                                    </p:animScale>
                                  </p:childTnLst>
                                </p:cTn>
                              </p:par>
                              <p:par>
                                <p:cTn id="68" presetID="53" presetClass="entr" presetSubtype="16" fill="hold" nodeType="withEffect">
                                  <p:stCondLst>
                                    <p:cond delay="250"/>
                                  </p:stCondLst>
                                  <p:childTnLst>
                                    <p:set>
                                      <p:cBhvr>
                                        <p:cTn id="69" dur="1" fill="hold">
                                          <p:stCondLst>
                                            <p:cond delay="0"/>
                                          </p:stCondLst>
                                        </p:cTn>
                                        <p:tgtEl>
                                          <p:spTgt spid="329"/>
                                        </p:tgtEl>
                                        <p:attrNameLst>
                                          <p:attrName>style.visibility</p:attrName>
                                        </p:attrNameLst>
                                      </p:cBhvr>
                                      <p:to>
                                        <p:strVal val="visible"/>
                                      </p:to>
                                    </p:set>
                                    <p:anim calcmode="lin" valueType="num">
                                      <p:cBhvr>
                                        <p:cTn id="70" dur="200" fill="hold"/>
                                        <p:tgtEl>
                                          <p:spTgt spid="329"/>
                                        </p:tgtEl>
                                        <p:attrNameLst>
                                          <p:attrName>ppt_w</p:attrName>
                                        </p:attrNameLst>
                                      </p:cBhvr>
                                      <p:tavLst>
                                        <p:tav tm="0">
                                          <p:val>
                                            <p:fltVal val="0"/>
                                          </p:val>
                                        </p:tav>
                                        <p:tav tm="100000">
                                          <p:val>
                                            <p:strVal val="#ppt_w"/>
                                          </p:val>
                                        </p:tav>
                                      </p:tavLst>
                                    </p:anim>
                                    <p:anim calcmode="lin" valueType="num">
                                      <p:cBhvr>
                                        <p:cTn id="71" dur="200" fill="hold"/>
                                        <p:tgtEl>
                                          <p:spTgt spid="329"/>
                                        </p:tgtEl>
                                        <p:attrNameLst>
                                          <p:attrName>ppt_h</p:attrName>
                                        </p:attrNameLst>
                                      </p:cBhvr>
                                      <p:tavLst>
                                        <p:tav tm="0">
                                          <p:val>
                                            <p:fltVal val="0"/>
                                          </p:val>
                                        </p:tav>
                                        <p:tav tm="100000">
                                          <p:val>
                                            <p:strVal val="#ppt_h"/>
                                          </p:val>
                                        </p:tav>
                                      </p:tavLst>
                                    </p:anim>
                                    <p:animEffect transition="in" filter="fade">
                                      <p:cBhvr>
                                        <p:cTn id="72" dur="200"/>
                                        <p:tgtEl>
                                          <p:spTgt spid="329"/>
                                        </p:tgtEl>
                                      </p:cBhvr>
                                    </p:animEffect>
                                  </p:childTnLst>
                                </p:cTn>
                              </p:par>
                              <p:par>
                                <p:cTn id="73" presetID="6" presetClass="emph" presetSubtype="0" autoRev="1" fill="hold" nodeType="withEffect">
                                  <p:stCondLst>
                                    <p:cond delay="500"/>
                                  </p:stCondLst>
                                  <p:childTnLst>
                                    <p:animScale>
                                      <p:cBhvr>
                                        <p:cTn id="74" dur="100" fill="hold"/>
                                        <p:tgtEl>
                                          <p:spTgt spid="329"/>
                                        </p:tgtEl>
                                      </p:cBhvr>
                                      <p:by x="120000" y="120000"/>
                                    </p:animScale>
                                  </p:childTnLst>
                                </p:cTn>
                              </p:par>
                              <p:par>
                                <p:cTn id="75" presetID="6" presetClass="emph" presetSubtype="0" autoRev="1" fill="hold" nodeType="withEffect">
                                  <p:stCondLst>
                                    <p:cond delay="700"/>
                                  </p:stCondLst>
                                  <p:childTnLst>
                                    <p:animScale>
                                      <p:cBhvr>
                                        <p:cTn id="76" dur="100" fill="hold"/>
                                        <p:tgtEl>
                                          <p:spTgt spid="329"/>
                                        </p:tgtEl>
                                      </p:cBhvr>
                                      <p:by x="110000" y="110000"/>
                                    </p:animScale>
                                  </p:childTnLst>
                                </p:cTn>
                              </p:par>
                              <p:par>
                                <p:cTn id="77" presetID="53" presetClass="entr" presetSubtype="16" fill="hold" nodeType="withEffect">
                                  <p:stCondLst>
                                    <p:cond delay="250"/>
                                  </p:stCondLst>
                                  <p:childTnLst>
                                    <p:set>
                                      <p:cBhvr>
                                        <p:cTn id="78" dur="1" fill="hold">
                                          <p:stCondLst>
                                            <p:cond delay="0"/>
                                          </p:stCondLst>
                                        </p:cTn>
                                        <p:tgtEl>
                                          <p:spTgt spid="332"/>
                                        </p:tgtEl>
                                        <p:attrNameLst>
                                          <p:attrName>style.visibility</p:attrName>
                                        </p:attrNameLst>
                                      </p:cBhvr>
                                      <p:to>
                                        <p:strVal val="visible"/>
                                      </p:to>
                                    </p:set>
                                    <p:anim calcmode="lin" valueType="num">
                                      <p:cBhvr>
                                        <p:cTn id="79" dur="200" fill="hold"/>
                                        <p:tgtEl>
                                          <p:spTgt spid="332"/>
                                        </p:tgtEl>
                                        <p:attrNameLst>
                                          <p:attrName>ppt_w</p:attrName>
                                        </p:attrNameLst>
                                      </p:cBhvr>
                                      <p:tavLst>
                                        <p:tav tm="0">
                                          <p:val>
                                            <p:fltVal val="0"/>
                                          </p:val>
                                        </p:tav>
                                        <p:tav tm="100000">
                                          <p:val>
                                            <p:strVal val="#ppt_w"/>
                                          </p:val>
                                        </p:tav>
                                      </p:tavLst>
                                    </p:anim>
                                    <p:anim calcmode="lin" valueType="num">
                                      <p:cBhvr>
                                        <p:cTn id="80" dur="200" fill="hold"/>
                                        <p:tgtEl>
                                          <p:spTgt spid="332"/>
                                        </p:tgtEl>
                                        <p:attrNameLst>
                                          <p:attrName>ppt_h</p:attrName>
                                        </p:attrNameLst>
                                      </p:cBhvr>
                                      <p:tavLst>
                                        <p:tav tm="0">
                                          <p:val>
                                            <p:fltVal val="0"/>
                                          </p:val>
                                        </p:tav>
                                        <p:tav tm="100000">
                                          <p:val>
                                            <p:strVal val="#ppt_h"/>
                                          </p:val>
                                        </p:tav>
                                      </p:tavLst>
                                    </p:anim>
                                    <p:animEffect transition="in" filter="fade">
                                      <p:cBhvr>
                                        <p:cTn id="81" dur="200"/>
                                        <p:tgtEl>
                                          <p:spTgt spid="332"/>
                                        </p:tgtEl>
                                      </p:cBhvr>
                                    </p:animEffect>
                                  </p:childTnLst>
                                </p:cTn>
                              </p:par>
                              <p:par>
                                <p:cTn id="82" presetID="6" presetClass="emph" presetSubtype="0" autoRev="1" fill="hold" nodeType="withEffect">
                                  <p:stCondLst>
                                    <p:cond delay="500"/>
                                  </p:stCondLst>
                                  <p:childTnLst>
                                    <p:animScale>
                                      <p:cBhvr>
                                        <p:cTn id="83" dur="100" fill="hold"/>
                                        <p:tgtEl>
                                          <p:spTgt spid="332"/>
                                        </p:tgtEl>
                                      </p:cBhvr>
                                      <p:by x="120000" y="120000"/>
                                    </p:animScale>
                                  </p:childTnLst>
                                </p:cTn>
                              </p:par>
                              <p:par>
                                <p:cTn id="84" presetID="6" presetClass="emph" presetSubtype="0" autoRev="1" fill="hold" nodeType="withEffect">
                                  <p:stCondLst>
                                    <p:cond delay="700"/>
                                  </p:stCondLst>
                                  <p:childTnLst>
                                    <p:animScale>
                                      <p:cBhvr>
                                        <p:cTn id="85" dur="100" fill="hold"/>
                                        <p:tgtEl>
                                          <p:spTgt spid="332"/>
                                        </p:tgtEl>
                                      </p:cBhvr>
                                      <p:by x="110000" y="110000"/>
                                    </p:animScale>
                                  </p:childTnLst>
                                </p:cTn>
                              </p:par>
                              <p:par>
                                <p:cTn id="86" presetID="53" presetClass="entr" presetSubtype="16" fill="hold" nodeType="withEffect">
                                  <p:stCondLst>
                                    <p:cond delay="250"/>
                                  </p:stCondLst>
                                  <p:childTnLst>
                                    <p:set>
                                      <p:cBhvr>
                                        <p:cTn id="87" dur="1" fill="hold">
                                          <p:stCondLst>
                                            <p:cond delay="0"/>
                                          </p:stCondLst>
                                        </p:cTn>
                                        <p:tgtEl>
                                          <p:spTgt spid="335"/>
                                        </p:tgtEl>
                                        <p:attrNameLst>
                                          <p:attrName>style.visibility</p:attrName>
                                        </p:attrNameLst>
                                      </p:cBhvr>
                                      <p:to>
                                        <p:strVal val="visible"/>
                                      </p:to>
                                    </p:set>
                                    <p:anim calcmode="lin" valueType="num">
                                      <p:cBhvr>
                                        <p:cTn id="88" dur="200" fill="hold"/>
                                        <p:tgtEl>
                                          <p:spTgt spid="335"/>
                                        </p:tgtEl>
                                        <p:attrNameLst>
                                          <p:attrName>ppt_w</p:attrName>
                                        </p:attrNameLst>
                                      </p:cBhvr>
                                      <p:tavLst>
                                        <p:tav tm="0">
                                          <p:val>
                                            <p:fltVal val="0"/>
                                          </p:val>
                                        </p:tav>
                                        <p:tav tm="100000">
                                          <p:val>
                                            <p:strVal val="#ppt_w"/>
                                          </p:val>
                                        </p:tav>
                                      </p:tavLst>
                                    </p:anim>
                                    <p:anim calcmode="lin" valueType="num">
                                      <p:cBhvr>
                                        <p:cTn id="89" dur="200" fill="hold"/>
                                        <p:tgtEl>
                                          <p:spTgt spid="335"/>
                                        </p:tgtEl>
                                        <p:attrNameLst>
                                          <p:attrName>ppt_h</p:attrName>
                                        </p:attrNameLst>
                                      </p:cBhvr>
                                      <p:tavLst>
                                        <p:tav tm="0">
                                          <p:val>
                                            <p:fltVal val="0"/>
                                          </p:val>
                                        </p:tav>
                                        <p:tav tm="100000">
                                          <p:val>
                                            <p:strVal val="#ppt_h"/>
                                          </p:val>
                                        </p:tav>
                                      </p:tavLst>
                                    </p:anim>
                                    <p:animEffect transition="in" filter="fade">
                                      <p:cBhvr>
                                        <p:cTn id="90" dur="200"/>
                                        <p:tgtEl>
                                          <p:spTgt spid="335"/>
                                        </p:tgtEl>
                                      </p:cBhvr>
                                    </p:animEffect>
                                  </p:childTnLst>
                                </p:cTn>
                              </p:par>
                              <p:par>
                                <p:cTn id="91" presetID="6" presetClass="emph" presetSubtype="0" autoRev="1" fill="hold" nodeType="withEffect">
                                  <p:stCondLst>
                                    <p:cond delay="500"/>
                                  </p:stCondLst>
                                  <p:childTnLst>
                                    <p:animScale>
                                      <p:cBhvr>
                                        <p:cTn id="92" dur="100" fill="hold"/>
                                        <p:tgtEl>
                                          <p:spTgt spid="335"/>
                                        </p:tgtEl>
                                      </p:cBhvr>
                                      <p:by x="120000" y="120000"/>
                                    </p:animScale>
                                  </p:childTnLst>
                                </p:cTn>
                              </p:par>
                              <p:par>
                                <p:cTn id="93" presetID="6" presetClass="emph" presetSubtype="0" autoRev="1" fill="hold" nodeType="withEffect">
                                  <p:stCondLst>
                                    <p:cond delay="700"/>
                                  </p:stCondLst>
                                  <p:childTnLst>
                                    <p:animScale>
                                      <p:cBhvr>
                                        <p:cTn id="94" dur="100" fill="hold"/>
                                        <p:tgtEl>
                                          <p:spTgt spid="335"/>
                                        </p:tgtEl>
                                      </p:cBhvr>
                                      <p:by x="110000" y="110000"/>
                                    </p:animScale>
                                  </p:childTnLst>
                                </p:cTn>
                              </p:par>
                              <p:par>
                                <p:cTn id="95" presetID="53" presetClass="entr" presetSubtype="16" fill="hold" nodeType="withEffect">
                                  <p:stCondLst>
                                    <p:cond delay="250"/>
                                  </p:stCondLst>
                                  <p:childTnLst>
                                    <p:set>
                                      <p:cBhvr>
                                        <p:cTn id="96" dur="1" fill="hold">
                                          <p:stCondLst>
                                            <p:cond delay="0"/>
                                          </p:stCondLst>
                                        </p:cTn>
                                        <p:tgtEl>
                                          <p:spTgt spid="338"/>
                                        </p:tgtEl>
                                        <p:attrNameLst>
                                          <p:attrName>style.visibility</p:attrName>
                                        </p:attrNameLst>
                                      </p:cBhvr>
                                      <p:to>
                                        <p:strVal val="visible"/>
                                      </p:to>
                                    </p:set>
                                    <p:anim calcmode="lin" valueType="num">
                                      <p:cBhvr>
                                        <p:cTn id="97" dur="200" fill="hold"/>
                                        <p:tgtEl>
                                          <p:spTgt spid="338"/>
                                        </p:tgtEl>
                                        <p:attrNameLst>
                                          <p:attrName>ppt_w</p:attrName>
                                        </p:attrNameLst>
                                      </p:cBhvr>
                                      <p:tavLst>
                                        <p:tav tm="0">
                                          <p:val>
                                            <p:fltVal val="0"/>
                                          </p:val>
                                        </p:tav>
                                        <p:tav tm="100000">
                                          <p:val>
                                            <p:strVal val="#ppt_w"/>
                                          </p:val>
                                        </p:tav>
                                      </p:tavLst>
                                    </p:anim>
                                    <p:anim calcmode="lin" valueType="num">
                                      <p:cBhvr>
                                        <p:cTn id="98" dur="200" fill="hold"/>
                                        <p:tgtEl>
                                          <p:spTgt spid="338"/>
                                        </p:tgtEl>
                                        <p:attrNameLst>
                                          <p:attrName>ppt_h</p:attrName>
                                        </p:attrNameLst>
                                      </p:cBhvr>
                                      <p:tavLst>
                                        <p:tav tm="0">
                                          <p:val>
                                            <p:fltVal val="0"/>
                                          </p:val>
                                        </p:tav>
                                        <p:tav tm="100000">
                                          <p:val>
                                            <p:strVal val="#ppt_h"/>
                                          </p:val>
                                        </p:tav>
                                      </p:tavLst>
                                    </p:anim>
                                    <p:animEffect transition="in" filter="fade">
                                      <p:cBhvr>
                                        <p:cTn id="99" dur="200"/>
                                        <p:tgtEl>
                                          <p:spTgt spid="338"/>
                                        </p:tgtEl>
                                      </p:cBhvr>
                                    </p:animEffect>
                                  </p:childTnLst>
                                </p:cTn>
                              </p:par>
                              <p:par>
                                <p:cTn id="100" presetID="6" presetClass="emph" presetSubtype="0" autoRev="1" fill="hold" nodeType="withEffect">
                                  <p:stCondLst>
                                    <p:cond delay="500"/>
                                  </p:stCondLst>
                                  <p:childTnLst>
                                    <p:animScale>
                                      <p:cBhvr>
                                        <p:cTn id="101" dur="100" fill="hold"/>
                                        <p:tgtEl>
                                          <p:spTgt spid="338"/>
                                        </p:tgtEl>
                                      </p:cBhvr>
                                      <p:by x="120000" y="120000"/>
                                    </p:animScale>
                                  </p:childTnLst>
                                </p:cTn>
                              </p:par>
                              <p:par>
                                <p:cTn id="102" presetID="6" presetClass="emph" presetSubtype="0" autoRev="1" fill="hold" nodeType="withEffect">
                                  <p:stCondLst>
                                    <p:cond delay="700"/>
                                  </p:stCondLst>
                                  <p:childTnLst>
                                    <p:animScale>
                                      <p:cBhvr>
                                        <p:cTn id="103" dur="100" fill="hold"/>
                                        <p:tgtEl>
                                          <p:spTgt spid="338"/>
                                        </p:tgtEl>
                                      </p:cBhvr>
                                      <p:by x="110000" y="110000"/>
                                    </p:animScale>
                                  </p:childTnLst>
                                </p:cTn>
                              </p:par>
                              <p:par>
                                <p:cTn id="104" presetID="53" presetClass="entr" presetSubtype="16" fill="hold" nodeType="withEffect">
                                  <p:stCondLst>
                                    <p:cond delay="250"/>
                                  </p:stCondLst>
                                  <p:childTnLst>
                                    <p:set>
                                      <p:cBhvr>
                                        <p:cTn id="105" dur="1" fill="hold">
                                          <p:stCondLst>
                                            <p:cond delay="0"/>
                                          </p:stCondLst>
                                        </p:cTn>
                                        <p:tgtEl>
                                          <p:spTgt spid="341"/>
                                        </p:tgtEl>
                                        <p:attrNameLst>
                                          <p:attrName>style.visibility</p:attrName>
                                        </p:attrNameLst>
                                      </p:cBhvr>
                                      <p:to>
                                        <p:strVal val="visible"/>
                                      </p:to>
                                    </p:set>
                                    <p:anim calcmode="lin" valueType="num">
                                      <p:cBhvr>
                                        <p:cTn id="106" dur="200" fill="hold"/>
                                        <p:tgtEl>
                                          <p:spTgt spid="341"/>
                                        </p:tgtEl>
                                        <p:attrNameLst>
                                          <p:attrName>ppt_w</p:attrName>
                                        </p:attrNameLst>
                                      </p:cBhvr>
                                      <p:tavLst>
                                        <p:tav tm="0">
                                          <p:val>
                                            <p:fltVal val="0"/>
                                          </p:val>
                                        </p:tav>
                                        <p:tav tm="100000">
                                          <p:val>
                                            <p:strVal val="#ppt_w"/>
                                          </p:val>
                                        </p:tav>
                                      </p:tavLst>
                                    </p:anim>
                                    <p:anim calcmode="lin" valueType="num">
                                      <p:cBhvr>
                                        <p:cTn id="107" dur="200" fill="hold"/>
                                        <p:tgtEl>
                                          <p:spTgt spid="341"/>
                                        </p:tgtEl>
                                        <p:attrNameLst>
                                          <p:attrName>ppt_h</p:attrName>
                                        </p:attrNameLst>
                                      </p:cBhvr>
                                      <p:tavLst>
                                        <p:tav tm="0">
                                          <p:val>
                                            <p:fltVal val="0"/>
                                          </p:val>
                                        </p:tav>
                                        <p:tav tm="100000">
                                          <p:val>
                                            <p:strVal val="#ppt_h"/>
                                          </p:val>
                                        </p:tav>
                                      </p:tavLst>
                                    </p:anim>
                                    <p:animEffect transition="in" filter="fade">
                                      <p:cBhvr>
                                        <p:cTn id="108" dur="200"/>
                                        <p:tgtEl>
                                          <p:spTgt spid="341"/>
                                        </p:tgtEl>
                                      </p:cBhvr>
                                    </p:animEffect>
                                  </p:childTnLst>
                                </p:cTn>
                              </p:par>
                              <p:par>
                                <p:cTn id="109" presetID="6" presetClass="emph" presetSubtype="0" autoRev="1" fill="hold" nodeType="withEffect">
                                  <p:stCondLst>
                                    <p:cond delay="500"/>
                                  </p:stCondLst>
                                  <p:childTnLst>
                                    <p:animScale>
                                      <p:cBhvr>
                                        <p:cTn id="110" dur="100" fill="hold"/>
                                        <p:tgtEl>
                                          <p:spTgt spid="341"/>
                                        </p:tgtEl>
                                      </p:cBhvr>
                                      <p:by x="120000" y="120000"/>
                                    </p:animScale>
                                  </p:childTnLst>
                                </p:cTn>
                              </p:par>
                              <p:par>
                                <p:cTn id="111" presetID="6" presetClass="emph" presetSubtype="0" autoRev="1" fill="hold" nodeType="withEffect">
                                  <p:stCondLst>
                                    <p:cond delay="700"/>
                                  </p:stCondLst>
                                  <p:childTnLst>
                                    <p:animScale>
                                      <p:cBhvr>
                                        <p:cTn id="112" dur="100" fill="hold"/>
                                        <p:tgtEl>
                                          <p:spTgt spid="341"/>
                                        </p:tgtEl>
                                      </p:cBhvr>
                                      <p:by x="110000" y="110000"/>
                                    </p:animScale>
                                  </p:childTnLst>
                                </p:cTn>
                              </p:par>
                              <p:par>
                                <p:cTn id="113" presetID="53" presetClass="entr" presetSubtype="16" fill="hold" nodeType="withEffect">
                                  <p:stCondLst>
                                    <p:cond delay="250"/>
                                  </p:stCondLst>
                                  <p:childTnLst>
                                    <p:set>
                                      <p:cBhvr>
                                        <p:cTn id="114" dur="1" fill="hold">
                                          <p:stCondLst>
                                            <p:cond delay="0"/>
                                          </p:stCondLst>
                                        </p:cTn>
                                        <p:tgtEl>
                                          <p:spTgt spid="344"/>
                                        </p:tgtEl>
                                        <p:attrNameLst>
                                          <p:attrName>style.visibility</p:attrName>
                                        </p:attrNameLst>
                                      </p:cBhvr>
                                      <p:to>
                                        <p:strVal val="visible"/>
                                      </p:to>
                                    </p:set>
                                    <p:anim calcmode="lin" valueType="num">
                                      <p:cBhvr>
                                        <p:cTn id="115" dur="200" fill="hold"/>
                                        <p:tgtEl>
                                          <p:spTgt spid="344"/>
                                        </p:tgtEl>
                                        <p:attrNameLst>
                                          <p:attrName>ppt_w</p:attrName>
                                        </p:attrNameLst>
                                      </p:cBhvr>
                                      <p:tavLst>
                                        <p:tav tm="0">
                                          <p:val>
                                            <p:fltVal val="0"/>
                                          </p:val>
                                        </p:tav>
                                        <p:tav tm="100000">
                                          <p:val>
                                            <p:strVal val="#ppt_w"/>
                                          </p:val>
                                        </p:tav>
                                      </p:tavLst>
                                    </p:anim>
                                    <p:anim calcmode="lin" valueType="num">
                                      <p:cBhvr>
                                        <p:cTn id="116" dur="200" fill="hold"/>
                                        <p:tgtEl>
                                          <p:spTgt spid="344"/>
                                        </p:tgtEl>
                                        <p:attrNameLst>
                                          <p:attrName>ppt_h</p:attrName>
                                        </p:attrNameLst>
                                      </p:cBhvr>
                                      <p:tavLst>
                                        <p:tav tm="0">
                                          <p:val>
                                            <p:fltVal val="0"/>
                                          </p:val>
                                        </p:tav>
                                        <p:tav tm="100000">
                                          <p:val>
                                            <p:strVal val="#ppt_h"/>
                                          </p:val>
                                        </p:tav>
                                      </p:tavLst>
                                    </p:anim>
                                    <p:animEffect transition="in" filter="fade">
                                      <p:cBhvr>
                                        <p:cTn id="117" dur="200"/>
                                        <p:tgtEl>
                                          <p:spTgt spid="344"/>
                                        </p:tgtEl>
                                      </p:cBhvr>
                                    </p:animEffect>
                                  </p:childTnLst>
                                </p:cTn>
                              </p:par>
                              <p:par>
                                <p:cTn id="118" presetID="6" presetClass="emph" presetSubtype="0" autoRev="1" fill="hold" nodeType="withEffect">
                                  <p:stCondLst>
                                    <p:cond delay="500"/>
                                  </p:stCondLst>
                                  <p:childTnLst>
                                    <p:animScale>
                                      <p:cBhvr>
                                        <p:cTn id="119" dur="100" fill="hold"/>
                                        <p:tgtEl>
                                          <p:spTgt spid="344"/>
                                        </p:tgtEl>
                                      </p:cBhvr>
                                      <p:by x="120000" y="120000"/>
                                    </p:animScale>
                                  </p:childTnLst>
                                </p:cTn>
                              </p:par>
                              <p:par>
                                <p:cTn id="120" presetID="6" presetClass="emph" presetSubtype="0" autoRev="1" fill="hold" nodeType="withEffect">
                                  <p:stCondLst>
                                    <p:cond delay="700"/>
                                  </p:stCondLst>
                                  <p:childTnLst>
                                    <p:animScale>
                                      <p:cBhvr>
                                        <p:cTn id="121" dur="100" fill="hold"/>
                                        <p:tgtEl>
                                          <p:spTgt spid="344"/>
                                        </p:tgtEl>
                                      </p:cBhvr>
                                      <p:by x="110000" y="110000"/>
                                    </p:animScale>
                                  </p:childTnLst>
                                </p:cTn>
                              </p:par>
                              <p:par>
                                <p:cTn id="122" presetID="53" presetClass="entr" presetSubtype="16" fill="hold" nodeType="withEffect">
                                  <p:stCondLst>
                                    <p:cond delay="250"/>
                                  </p:stCondLst>
                                  <p:childTnLst>
                                    <p:set>
                                      <p:cBhvr>
                                        <p:cTn id="123" dur="1" fill="hold">
                                          <p:stCondLst>
                                            <p:cond delay="0"/>
                                          </p:stCondLst>
                                        </p:cTn>
                                        <p:tgtEl>
                                          <p:spTgt spid="347"/>
                                        </p:tgtEl>
                                        <p:attrNameLst>
                                          <p:attrName>style.visibility</p:attrName>
                                        </p:attrNameLst>
                                      </p:cBhvr>
                                      <p:to>
                                        <p:strVal val="visible"/>
                                      </p:to>
                                    </p:set>
                                    <p:anim calcmode="lin" valueType="num">
                                      <p:cBhvr>
                                        <p:cTn id="124" dur="200" fill="hold"/>
                                        <p:tgtEl>
                                          <p:spTgt spid="347"/>
                                        </p:tgtEl>
                                        <p:attrNameLst>
                                          <p:attrName>ppt_w</p:attrName>
                                        </p:attrNameLst>
                                      </p:cBhvr>
                                      <p:tavLst>
                                        <p:tav tm="0">
                                          <p:val>
                                            <p:fltVal val="0"/>
                                          </p:val>
                                        </p:tav>
                                        <p:tav tm="100000">
                                          <p:val>
                                            <p:strVal val="#ppt_w"/>
                                          </p:val>
                                        </p:tav>
                                      </p:tavLst>
                                    </p:anim>
                                    <p:anim calcmode="lin" valueType="num">
                                      <p:cBhvr>
                                        <p:cTn id="125" dur="200" fill="hold"/>
                                        <p:tgtEl>
                                          <p:spTgt spid="347"/>
                                        </p:tgtEl>
                                        <p:attrNameLst>
                                          <p:attrName>ppt_h</p:attrName>
                                        </p:attrNameLst>
                                      </p:cBhvr>
                                      <p:tavLst>
                                        <p:tav tm="0">
                                          <p:val>
                                            <p:fltVal val="0"/>
                                          </p:val>
                                        </p:tav>
                                        <p:tav tm="100000">
                                          <p:val>
                                            <p:strVal val="#ppt_h"/>
                                          </p:val>
                                        </p:tav>
                                      </p:tavLst>
                                    </p:anim>
                                    <p:animEffect transition="in" filter="fade">
                                      <p:cBhvr>
                                        <p:cTn id="126" dur="200"/>
                                        <p:tgtEl>
                                          <p:spTgt spid="347"/>
                                        </p:tgtEl>
                                      </p:cBhvr>
                                    </p:animEffect>
                                  </p:childTnLst>
                                </p:cTn>
                              </p:par>
                              <p:par>
                                <p:cTn id="127" presetID="6" presetClass="emph" presetSubtype="0" autoRev="1" fill="hold" nodeType="withEffect">
                                  <p:stCondLst>
                                    <p:cond delay="500"/>
                                  </p:stCondLst>
                                  <p:childTnLst>
                                    <p:animScale>
                                      <p:cBhvr>
                                        <p:cTn id="128" dur="100" fill="hold"/>
                                        <p:tgtEl>
                                          <p:spTgt spid="347"/>
                                        </p:tgtEl>
                                      </p:cBhvr>
                                      <p:by x="120000" y="120000"/>
                                    </p:animScale>
                                  </p:childTnLst>
                                </p:cTn>
                              </p:par>
                              <p:par>
                                <p:cTn id="129" presetID="6" presetClass="emph" presetSubtype="0" autoRev="1" fill="hold" nodeType="withEffect">
                                  <p:stCondLst>
                                    <p:cond delay="700"/>
                                  </p:stCondLst>
                                  <p:childTnLst>
                                    <p:animScale>
                                      <p:cBhvr>
                                        <p:cTn id="130" dur="100" fill="hold"/>
                                        <p:tgtEl>
                                          <p:spTgt spid="347"/>
                                        </p:tgtEl>
                                      </p:cBhvr>
                                      <p:by x="110000" y="110000"/>
                                    </p:animScale>
                                  </p:childTnLst>
                                </p:cTn>
                              </p:par>
                              <p:par>
                                <p:cTn id="131" presetID="53" presetClass="entr" presetSubtype="16" fill="hold" nodeType="withEffect">
                                  <p:stCondLst>
                                    <p:cond delay="250"/>
                                  </p:stCondLst>
                                  <p:childTnLst>
                                    <p:set>
                                      <p:cBhvr>
                                        <p:cTn id="132" dur="1" fill="hold">
                                          <p:stCondLst>
                                            <p:cond delay="0"/>
                                          </p:stCondLst>
                                        </p:cTn>
                                        <p:tgtEl>
                                          <p:spTgt spid="350"/>
                                        </p:tgtEl>
                                        <p:attrNameLst>
                                          <p:attrName>style.visibility</p:attrName>
                                        </p:attrNameLst>
                                      </p:cBhvr>
                                      <p:to>
                                        <p:strVal val="visible"/>
                                      </p:to>
                                    </p:set>
                                    <p:anim calcmode="lin" valueType="num">
                                      <p:cBhvr>
                                        <p:cTn id="133" dur="200" fill="hold"/>
                                        <p:tgtEl>
                                          <p:spTgt spid="350"/>
                                        </p:tgtEl>
                                        <p:attrNameLst>
                                          <p:attrName>ppt_w</p:attrName>
                                        </p:attrNameLst>
                                      </p:cBhvr>
                                      <p:tavLst>
                                        <p:tav tm="0">
                                          <p:val>
                                            <p:fltVal val="0"/>
                                          </p:val>
                                        </p:tav>
                                        <p:tav tm="100000">
                                          <p:val>
                                            <p:strVal val="#ppt_w"/>
                                          </p:val>
                                        </p:tav>
                                      </p:tavLst>
                                    </p:anim>
                                    <p:anim calcmode="lin" valueType="num">
                                      <p:cBhvr>
                                        <p:cTn id="134" dur="200" fill="hold"/>
                                        <p:tgtEl>
                                          <p:spTgt spid="350"/>
                                        </p:tgtEl>
                                        <p:attrNameLst>
                                          <p:attrName>ppt_h</p:attrName>
                                        </p:attrNameLst>
                                      </p:cBhvr>
                                      <p:tavLst>
                                        <p:tav tm="0">
                                          <p:val>
                                            <p:fltVal val="0"/>
                                          </p:val>
                                        </p:tav>
                                        <p:tav tm="100000">
                                          <p:val>
                                            <p:strVal val="#ppt_h"/>
                                          </p:val>
                                        </p:tav>
                                      </p:tavLst>
                                    </p:anim>
                                    <p:animEffect transition="in" filter="fade">
                                      <p:cBhvr>
                                        <p:cTn id="135" dur="200"/>
                                        <p:tgtEl>
                                          <p:spTgt spid="350"/>
                                        </p:tgtEl>
                                      </p:cBhvr>
                                    </p:animEffect>
                                  </p:childTnLst>
                                </p:cTn>
                              </p:par>
                              <p:par>
                                <p:cTn id="136" presetID="6" presetClass="emph" presetSubtype="0" autoRev="1" fill="hold" nodeType="withEffect">
                                  <p:stCondLst>
                                    <p:cond delay="500"/>
                                  </p:stCondLst>
                                  <p:childTnLst>
                                    <p:animScale>
                                      <p:cBhvr>
                                        <p:cTn id="137" dur="100" fill="hold"/>
                                        <p:tgtEl>
                                          <p:spTgt spid="350"/>
                                        </p:tgtEl>
                                      </p:cBhvr>
                                      <p:by x="120000" y="120000"/>
                                    </p:animScale>
                                  </p:childTnLst>
                                </p:cTn>
                              </p:par>
                              <p:par>
                                <p:cTn id="138" presetID="6" presetClass="emph" presetSubtype="0" autoRev="1" fill="hold" nodeType="withEffect">
                                  <p:stCondLst>
                                    <p:cond delay="700"/>
                                  </p:stCondLst>
                                  <p:childTnLst>
                                    <p:animScale>
                                      <p:cBhvr>
                                        <p:cTn id="139" dur="100" fill="hold"/>
                                        <p:tgtEl>
                                          <p:spTgt spid="350"/>
                                        </p:tgtEl>
                                      </p:cBhvr>
                                      <p:by x="110000" y="110000"/>
                                    </p:animScale>
                                  </p:childTnLst>
                                </p:cTn>
                              </p:par>
                              <p:par>
                                <p:cTn id="140" presetID="53" presetClass="entr" presetSubtype="16" fill="hold" nodeType="withEffect">
                                  <p:stCondLst>
                                    <p:cond delay="250"/>
                                  </p:stCondLst>
                                  <p:childTnLst>
                                    <p:set>
                                      <p:cBhvr>
                                        <p:cTn id="141" dur="1" fill="hold">
                                          <p:stCondLst>
                                            <p:cond delay="0"/>
                                          </p:stCondLst>
                                        </p:cTn>
                                        <p:tgtEl>
                                          <p:spTgt spid="353"/>
                                        </p:tgtEl>
                                        <p:attrNameLst>
                                          <p:attrName>style.visibility</p:attrName>
                                        </p:attrNameLst>
                                      </p:cBhvr>
                                      <p:to>
                                        <p:strVal val="visible"/>
                                      </p:to>
                                    </p:set>
                                    <p:anim calcmode="lin" valueType="num">
                                      <p:cBhvr>
                                        <p:cTn id="142" dur="200" fill="hold"/>
                                        <p:tgtEl>
                                          <p:spTgt spid="353"/>
                                        </p:tgtEl>
                                        <p:attrNameLst>
                                          <p:attrName>ppt_w</p:attrName>
                                        </p:attrNameLst>
                                      </p:cBhvr>
                                      <p:tavLst>
                                        <p:tav tm="0">
                                          <p:val>
                                            <p:fltVal val="0"/>
                                          </p:val>
                                        </p:tav>
                                        <p:tav tm="100000">
                                          <p:val>
                                            <p:strVal val="#ppt_w"/>
                                          </p:val>
                                        </p:tav>
                                      </p:tavLst>
                                    </p:anim>
                                    <p:anim calcmode="lin" valueType="num">
                                      <p:cBhvr>
                                        <p:cTn id="143" dur="200" fill="hold"/>
                                        <p:tgtEl>
                                          <p:spTgt spid="353"/>
                                        </p:tgtEl>
                                        <p:attrNameLst>
                                          <p:attrName>ppt_h</p:attrName>
                                        </p:attrNameLst>
                                      </p:cBhvr>
                                      <p:tavLst>
                                        <p:tav tm="0">
                                          <p:val>
                                            <p:fltVal val="0"/>
                                          </p:val>
                                        </p:tav>
                                        <p:tav tm="100000">
                                          <p:val>
                                            <p:strVal val="#ppt_h"/>
                                          </p:val>
                                        </p:tav>
                                      </p:tavLst>
                                    </p:anim>
                                    <p:animEffect transition="in" filter="fade">
                                      <p:cBhvr>
                                        <p:cTn id="144" dur="200"/>
                                        <p:tgtEl>
                                          <p:spTgt spid="353"/>
                                        </p:tgtEl>
                                      </p:cBhvr>
                                    </p:animEffect>
                                  </p:childTnLst>
                                </p:cTn>
                              </p:par>
                              <p:par>
                                <p:cTn id="145" presetID="6" presetClass="emph" presetSubtype="0" autoRev="1" fill="hold" nodeType="withEffect">
                                  <p:stCondLst>
                                    <p:cond delay="500"/>
                                  </p:stCondLst>
                                  <p:childTnLst>
                                    <p:animScale>
                                      <p:cBhvr>
                                        <p:cTn id="146" dur="100" fill="hold"/>
                                        <p:tgtEl>
                                          <p:spTgt spid="353"/>
                                        </p:tgtEl>
                                      </p:cBhvr>
                                      <p:by x="120000" y="120000"/>
                                    </p:animScale>
                                  </p:childTnLst>
                                </p:cTn>
                              </p:par>
                              <p:par>
                                <p:cTn id="147" presetID="6" presetClass="emph" presetSubtype="0" autoRev="1" fill="hold" nodeType="withEffect">
                                  <p:stCondLst>
                                    <p:cond delay="700"/>
                                  </p:stCondLst>
                                  <p:childTnLst>
                                    <p:animScale>
                                      <p:cBhvr>
                                        <p:cTn id="148" dur="100" fill="hold"/>
                                        <p:tgtEl>
                                          <p:spTgt spid="353"/>
                                        </p:tgtEl>
                                      </p:cBhvr>
                                      <p:by x="110000" y="110000"/>
                                    </p:animScale>
                                  </p:childTnLst>
                                </p:cTn>
                              </p:par>
                              <p:par>
                                <p:cTn id="149" presetID="53" presetClass="entr" presetSubtype="16" fill="hold" nodeType="withEffect">
                                  <p:stCondLst>
                                    <p:cond delay="250"/>
                                  </p:stCondLst>
                                  <p:childTnLst>
                                    <p:set>
                                      <p:cBhvr>
                                        <p:cTn id="150" dur="1" fill="hold">
                                          <p:stCondLst>
                                            <p:cond delay="0"/>
                                          </p:stCondLst>
                                        </p:cTn>
                                        <p:tgtEl>
                                          <p:spTgt spid="356"/>
                                        </p:tgtEl>
                                        <p:attrNameLst>
                                          <p:attrName>style.visibility</p:attrName>
                                        </p:attrNameLst>
                                      </p:cBhvr>
                                      <p:to>
                                        <p:strVal val="visible"/>
                                      </p:to>
                                    </p:set>
                                    <p:anim calcmode="lin" valueType="num">
                                      <p:cBhvr>
                                        <p:cTn id="151" dur="200" fill="hold"/>
                                        <p:tgtEl>
                                          <p:spTgt spid="356"/>
                                        </p:tgtEl>
                                        <p:attrNameLst>
                                          <p:attrName>ppt_w</p:attrName>
                                        </p:attrNameLst>
                                      </p:cBhvr>
                                      <p:tavLst>
                                        <p:tav tm="0">
                                          <p:val>
                                            <p:fltVal val="0"/>
                                          </p:val>
                                        </p:tav>
                                        <p:tav tm="100000">
                                          <p:val>
                                            <p:strVal val="#ppt_w"/>
                                          </p:val>
                                        </p:tav>
                                      </p:tavLst>
                                    </p:anim>
                                    <p:anim calcmode="lin" valueType="num">
                                      <p:cBhvr>
                                        <p:cTn id="152" dur="200" fill="hold"/>
                                        <p:tgtEl>
                                          <p:spTgt spid="356"/>
                                        </p:tgtEl>
                                        <p:attrNameLst>
                                          <p:attrName>ppt_h</p:attrName>
                                        </p:attrNameLst>
                                      </p:cBhvr>
                                      <p:tavLst>
                                        <p:tav tm="0">
                                          <p:val>
                                            <p:fltVal val="0"/>
                                          </p:val>
                                        </p:tav>
                                        <p:tav tm="100000">
                                          <p:val>
                                            <p:strVal val="#ppt_h"/>
                                          </p:val>
                                        </p:tav>
                                      </p:tavLst>
                                    </p:anim>
                                    <p:animEffect transition="in" filter="fade">
                                      <p:cBhvr>
                                        <p:cTn id="153" dur="200"/>
                                        <p:tgtEl>
                                          <p:spTgt spid="356"/>
                                        </p:tgtEl>
                                      </p:cBhvr>
                                    </p:animEffect>
                                  </p:childTnLst>
                                </p:cTn>
                              </p:par>
                              <p:par>
                                <p:cTn id="154" presetID="6" presetClass="emph" presetSubtype="0" autoRev="1" fill="hold" nodeType="withEffect">
                                  <p:stCondLst>
                                    <p:cond delay="500"/>
                                  </p:stCondLst>
                                  <p:childTnLst>
                                    <p:animScale>
                                      <p:cBhvr>
                                        <p:cTn id="155" dur="100" fill="hold"/>
                                        <p:tgtEl>
                                          <p:spTgt spid="356"/>
                                        </p:tgtEl>
                                      </p:cBhvr>
                                      <p:by x="120000" y="120000"/>
                                    </p:animScale>
                                  </p:childTnLst>
                                </p:cTn>
                              </p:par>
                              <p:par>
                                <p:cTn id="156" presetID="6" presetClass="emph" presetSubtype="0" autoRev="1" fill="hold" nodeType="withEffect">
                                  <p:stCondLst>
                                    <p:cond delay="700"/>
                                  </p:stCondLst>
                                  <p:childTnLst>
                                    <p:animScale>
                                      <p:cBhvr>
                                        <p:cTn id="157" dur="100" fill="hold"/>
                                        <p:tgtEl>
                                          <p:spTgt spid="356"/>
                                        </p:tgtEl>
                                      </p:cBhvr>
                                      <p:by x="110000" y="110000"/>
                                    </p:animScale>
                                  </p:childTnLst>
                                </p:cTn>
                              </p:par>
                              <p:par>
                                <p:cTn id="158" presetID="53" presetClass="entr" presetSubtype="16" fill="hold" nodeType="withEffect">
                                  <p:stCondLst>
                                    <p:cond delay="250"/>
                                  </p:stCondLst>
                                  <p:childTnLst>
                                    <p:set>
                                      <p:cBhvr>
                                        <p:cTn id="159" dur="1" fill="hold">
                                          <p:stCondLst>
                                            <p:cond delay="0"/>
                                          </p:stCondLst>
                                        </p:cTn>
                                        <p:tgtEl>
                                          <p:spTgt spid="359"/>
                                        </p:tgtEl>
                                        <p:attrNameLst>
                                          <p:attrName>style.visibility</p:attrName>
                                        </p:attrNameLst>
                                      </p:cBhvr>
                                      <p:to>
                                        <p:strVal val="visible"/>
                                      </p:to>
                                    </p:set>
                                    <p:anim calcmode="lin" valueType="num">
                                      <p:cBhvr>
                                        <p:cTn id="160" dur="200" fill="hold"/>
                                        <p:tgtEl>
                                          <p:spTgt spid="359"/>
                                        </p:tgtEl>
                                        <p:attrNameLst>
                                          <p:attrName>ppt_w</p:attrName>
                                        </p:attrNameLst>
                                      </p:cBhvr>
                                      <p:tavLst>
                                        <p:tav tm="0">
                                          <p:val>
                                            <p:fltVal val="0"/>
                                          </p:val>
                                        </p:tav>
                                        <p:tav tm="100000">
                                          <p:val>
                                            <p:strVal val="#ppt_w"/>
                                          </p:val>
                                        </p:tav>
                                      </p:tavLst>
                                    </p:anim>
                                    <p:anim calcmode="lin" valueType="num">
                                      <p:cBhvr>
                                        <p:cTn id="161" dur="200" fill="hold"/>
                                        <p:tgtEl>
                                          <p:spTgt spid="359"/>
                                        </p:tgtEl>
                                        <p:attrNameLst>
                                          <p:attrName>ppt_h</p:attrName>
                                        </p:attrNameLst>
                                      </p:cBhvr>
                                      <p:tavLst>
                                        <p:tav tm="0">
                                          <p:val>
                                            <p:fltVal val="0"/>
                                          </p:val>
                                        </p:tav>
                                        <p:tav tm="100000">
                                          <p:val>
                                            <p:strVal val="#ppt_h"/>
                                          </p:val>
                                        </p:tav>
                                      </p:tavLst>
                                    </p:anim>
                                    <p:animEffect transition="in" filter="fade">
                                      <p:cBhvr>
                                        <p:cTn id="162" dur="200"/>
                                        <p:tgtEl>
                                          <p:spTgt spid="359"/>
                                        </p:tgtEl>
                                      </p:cBhvr>
                                    </p:animEffect>
                                  </p:childTnLst>
                                </p:cTn>
                              </p:par>
                              <p:par>
                                <p:cTn id="163" presetID="6" presetClass="emph" presetSubtype="0" autoRev="1" fill="hold" nodeType="withEffect">
                                  <p:stCondLst>
                                    <p:cond delay="500"/>
                                  </p:stCondLst>
                                  <p:childTnLst>
                                    <p:animScale>
                                      <p:cBhvr>
                                        <p:cTn id="164" dur="100" fill="hold"/>
                                        <p:tgtEl>
                                          <p:spTgt spid="359"/>
                                        </p:tgtEl>
                                      </p:cBhvr>
                                      <p:by x="120000" y="120000"/>
                                    </p:animScale>
                                  </p:childTnLst>
                                </p:cTn>
                              </p:par>
                              <p:par>
                                <p:cTn id="165" presetID="6" presetClass="emph" presetSubtype="0" autoRev="1" fill="hold" nodeType="withEffect">
                                  <p:stCondLst>
                                    <p:cond delay="700"/>
                                  </p:stCondLst>
                                  <p:childTnLst>
                                    <p:animScale>
                                      <p:cBhvr>
                                        <p:cTn id="166" dur="100" fill="hold"/>
                                        <p:tgtEl>
                                          <p:spTgt spid="359"/>
                                        </p:tgtEl>
                                      </p:cBhvr>
                                      <p:by x="110000" y="110000"/>
                                    </p:animScale>
                                  </p:childTnLst>
                                </p:cTn>
                              </p:par>
                              <p:par>
                                <p:cTn id="167" presetID="53" presetClass="entr" presetSubtype="16" fill="hold" nodeType="withEffect">
                                  <p:stCondLst>
                                    <p:cond delay="250"/>
                                  </p:stCondLst>
                                  <p:childTnLst>
                                    <p:set>
                                      <p:cBhvr>
                                        <p:cTn id="168" dur="1" fill="hold">
                                          <p:stCondLst>
                                            <p:cond delay="0"/>
                                          </p:stCondLst>
                                        </p:cTn>
                                        <p:tgtEl>
                                          <p:spTgt spid="362"/>
                                        </p:tgtEl>
                                        <p:attrNameLst>
                                          <p:attrName>style.visibility</p:attrName>
                                        </p:attrNameLst>
                                      </p:cBhvr>
                                      <p:to>
                                        <p:strVal val="visible"/>
                                      </p:to>
                                    </p:set>
                                    <p:anim calcmode="lin" valueType="num">
                                      <p:cBhvr>
                                        <p:cTn id="169" dur="200" fill="hold"/>
                                        <p:tgtEl>
                                          <p:spTgt spid="362"/>
                                        </p:tgtEl>
                                        <p:attrNameLst>
                                          <p:attrName>ppt_w</p:attrName>
                                        </p:attrNameLst>
                                      </p:cBhvr>
                                      <p:tavLst>
                                        <p:tav tm="0">
                                          <p:val>
                                            <p:fltVal val="0"/>
                                          </p:val>
                                        </p:tav>
                                        <p:tav tm="100000">
                                          <p:val>
                                            <p:strVal val="#ppt_w"/>
                                          </p:val>
                                        </p:tav>
                                      </p:tavLst>
                                    </p:anim>
                                    <p:anim calcmode="lin" valueType="num">
                                      <p:cBhvr>
                                        <p:cTn id="170" dur="200" fill="hold"/>
                                        <p:tgtEl>
                                          <p:spTgt spid="362"/>
                                        </p:tgtEl>
                                        <p:attrNameLst>
                                          <p:attrName>ppt_h</p:attrName>
                                        </p:attrNameLst>
                                      </p:cBhvr>
                                      <p:tavLst>
                                        <p:tav tm="0">
                                          <p:val>
                                            <p:fltVal val="0"/>
                                          </p:val>
                                        </p:tav>
                                        <p:tav tm="100000">
                                          <p:val>
                                            <p:strVal val="#ppt_h"/>
                                          </p:val>
                                        </p:tav>
                                      </p:tavLst>
                                    </p:anim>
                                    <p:animEffect transition="in" filter="fade">
                                      <p:cBhvr>
                                        <p:cTn id="171" dur="200"/>
                                        <p:tgtEl>
                                          <p:spTgt spid="362"/>
                                        </p:tgtEl>
                                      </p:cBhvr>
                                    </p:animEffect>
                                  </p:childTnLst>
                                </p:cTn>
                              </p:par>
                              <p:par>
                                <p:cTn id="172" presetID="6" presetClass="emph" presetSubtype="0" autoRev="1" fill="hold" nodeType="withEffect">
                                  <p:stCondLst>
                                    <p:cond delay="500"/>
                                  </p:stCondLst>
                                  <p:childTnLst>
                                    <p:animScale>
                                      <p:cBhvr>
                                        <p:cTn id="173" dur="100" fill="hold"/>
                                        <p:tgtEl>
                                          <p:spTgt spid="362"/>
                                        </p:tgtEl>
                                      </p:cBhvr>
                                      <p:by x="120000" y="120000"/>
                                    </p:animScale>
                                  </p:childTnLst>
                                </p:cTn>
                              </p:par>
                              <p:par>
                                <p:cTn id="174" presetID="6" presetClass="emph" presetSubtype="0" autoRev="1" fill="hold" nodeType="withEffect">
                                  <p:stCondLst>
                                    <p:cond delay="700"/>
                                  </p:stCondLst>
                                  <p:childTnLst>
                                    <p:animScale>
                                      <p:cBhvr>
                                        <p:cTn id="175" dur="100" fill="hold"/>
                                        <p:tgtEl>
                                          <p:spTgt spid="362"/>
                                        </p:tgtEl>
                                      </p:cBhvr>
                                      <p:by x="110000" y="110000"/>
                                    </p:animScale>
                                  </p:childTnLst>
                                </p:cTn>
                              </p:par>
                              <p:par>
                                <p:cTn id="176" presetID="53" presetClass="entr" presetSubtype="16" fill="hold" nodeType="withEffect">
                                  <p:stCondLst>
                                    <p:cond delay="250"/>
                                  </p:stCondLst>
                                  <p:childTnLst>
                                    <p:set>
                                      <p:cBhvr>
                                        <p:cTn id="177" dur="1" fill="hold">
                                          <p:stCondLst>
                                            <p:cond delay="0"/>
                                          </p:stCondLst>
                                        </p:cTn>
                                        <p:tgtEl>
                                          <p:spTgt spid="365"/>
                                        </p:tgtEl>
                                        <p:attrNameLst>
                                          <p:attrName>style.visibility</p:attrName>
                                        </p:attrNameLst>
                                      </p:cBhvr>
                                      <p:to>
                                        <p:strVal val="visible"/>
                                      </p:to>
                                    </p:set>
                                    <p:anim calcmode="lin" valueType="num">
                                      <p:cBhvr>
                                        <p:cTn id="178" dur="200" fill="hold"/>
                                        <p:tgtEl>
                                          <p:spTgt spid="365"/>
                                        </p:tgtEl>
                                        <p:attrNameLst>
                                          <p:attrName>ppt_w</p:attrName>
                                        </p:attrNameLst>
                                      </p:cBhvr>
                                      <p:tavLst>
                                        <p:tav tm="0">
                                          <p:val>
                                            <p:fltVal val="0"/>
                                          </p:val>
                                        </p:tav>
                                        <p:tav tm="100000">
                                          <p:val>
                                            <p:strVal val="#ppt_w"/>
                                          </p:val>
                                        </p:tav>
                                      </p:tavLst>
                                    </p:anim>
                                    <p:anim calcmode="lin" valueType="num">
                                      <p:cBhvr>
                                        <p:cTn id="179" dur="200" fill="hold"/>
                                        <p:tgtEl>
                                          <p:spTgt spid="365"/>
                                        </p:tgtEl>
                                        <p:attrNameLst>
                                          <p:attrName>ppt_h</p:attrName>
                                        </p:attrNameLst>
                                      </p:cBhvr>
                                      <p:tavLst>
                                        <p:tav tm="0">
                                          <p:val>
                                            <p:fltVal val="0"/>
                                          </p:val>
                                        </p:tav>
                                        <p:tav tm="100000">
                                          <p:val>
                                            <p:strVal val="#ppt_h"/>
                                          </p:val>
                                        </p:tav>
                                      </p:tavLst>
                                    </p:anim>
                                    <p:animEffect transition="in" filter="fade">
                                      <p:cBhvr>
                                        <p:cTn id="180" dur="200"/>
                                        <p:tgtEl>
                                          <p:spTgt spid="365"/>
                                        </p:tgtEl>
                                      </p:cBhvr>
                                    </p:animEffect>
                                  </p:childTnLst>
                                </p:cTn>
                              </p:par>
                              <p:par>
                                <p:cTn id="181" presetID="6" presetClass="emph" presetSubtype="0" autoRev="1" fill="hold" nodeType="withEffect">
                                  <p:stCondLst>
                                    <p:cond delay="500"/>
                                  </p:stCondLst>
                                  <p:childTnLst>
                                    <p:animScale>
                                      <p:cBhvr>
                                        <p:cTn id="182" dur="100" fill="hold"/>
                                        <p:tgtEl>
                                          <p:spTgt spid="365"/>
                                        </p:tgtEl>
                                      </p:cBhvr>
                                      <p:by x="120000" y="120000"/>
                                    </p:animScale>
                                  </p:childTnLst>
                                </p:cTn>
                              </p:par>
                              <p:par>
                                <p:cTn id="183" presetID="6" presetClass="emph" presetSubtype="0" autoRev="1" fill="hold" nodeType="withEffect">
                                  <p:stCondLst>
                                    <p:cond delay="700"/>
                                  </p:stCondLst>
                                  <p:childTnLst>
                                    <p:animScale>
                                      <p:cBhvr>
                                        <p:cTn id="184" dur="100" fill="hold"/>
                                        <p:tgtEl>
                                          <p:spTgt spid="365"/>
                                        </p:tgtEl>
                                      </p:cBhvr>
                                      <p:by x="110000" y="110000"/>
                                    </p:animScale>
                                  </p:childTnLst>
                                </p:cTn>
                              </p:par>
                              <p:par>
                                <p:cTn id="185" presetID="53" presetClass="entr" presetSubtype="16" fill="hold" nodeType="withEffect">
                                  <p:stCondLst>
                                    <p:cond delay="250"/>
                                  </p:stCondLst>
                                  <p:childTnLst>
                                    <p:set>
                                      <p:cBhvr>
                                        <p:cTn id="186" dur="1" fill="hold">
                                          <p:stCondLst>
                                            <p:cond delay="0"/>
                                          </p:stCondLst>
                                        </p:cTn>
                                        <p:tgtEl>
                                          <p:spTgt spid="368"/>
                                        </p:tgtEl>
                                        <p:attrNameLst>
                                          <p:attrName>style.visibility</p:attrName>
                                        </p:attrNameLst>
                                      </p:cBhvr>
                                      <p:to>
                                        <p:strVal val="visible"/>
                                      </p:to>
                                    </p:set>
                                    <p:anim calcmode="lin" valueType="num">
                                      <p:cBhvr>
                                        <p:cTn id="187" dur="200" fill="hold"/>
                                        <p:tgtEl>
                                          <p:spTgt spid="368"/>
                                        </p:tgtEl>
                                        <p:attrNameLst>
                                          <p:attrName>ppt_w</p:attrName>
                                        </p:attrNameLst>
                                      </p:cBhvr>
                                      <p:tavLst>
                                        <p:tav tm="0">
                                          <p:val>
                                            <p:fltVal val="0"/>
                                          </p:val>
                                        </p:tav>
                                        <p:tav tm="100000">
                                          <p:val>
                                            <p:strVal val="#ppt_w"/>
                                          </p:val>
                                        </p:tav>
                                      </p:tavLst>
                                    </p:anim>
                                    <p:anim calcmode="lin" valueType="num">
                                      <p:cBhvr>
                                        <p:cTn id="188" dur="200" fill="hold"/>
                                        <p:tgtEl>
                                          <p:spTgt spid="368"/>
                                        </p:tgtEl>
                                        <p:attrNameLst>
                                          <p:attrName>ppt_h</p:attrName>
                                        </p:attrNameLst>
                                      </p:cBhvr>
                                      <p:tavLst>
                                        <p:tav tm="0">
                                          <p:val>
                                            <p:fltVal val="0"/>
                                          </p:val>
                                        </p:tav>
                                        <p:tav tm="100000">
                                          <p:val>
                                            <p:strVal val="#ppt_h"/>
                                          </p:val>
                                        </p:tav>
                                      </p:tavLst>
                                    </p:anim>
                                    <p:animEffect transition="in" filter="fade">
                                      <p:cBhvr>
                                        <p:cTn id="189" dur="200"/>
                                        <p:tgtEl>
                                          <p:spTgt spid="368"/>
                                        </p:tgtEl>
                                      </p:cBhvr>
                                    </p:animEffect>
                                  </p:childTnLst>
                                </p:cTn>
                              </p:par>
                              <p:par>
                                <p:cTn id="190" presetID="6" presetClass="emph" presetSubtype="0" autoRev="1" fill="hold" nodeType="withEffect">
                                  <p:stCondLst>
                                    <p:cond delay="500"/>
                                  </p:stCondLst>
                                  <p:childTnLst>
                                    <p:animScale>
                                      <p:cBhvr>
                                        <p:cTn id="191" dur="100" fill="hold"/>
                                        <p:tgtEl>
                                          <p:spTgt spid="368"/>
                                        </p:tgtEl>
                                      </p:cBhvr>
                                      <p:by x="120000" y="120000"/>
                                    </p:animScale>
                                  </p:childTnLst>
                                </p:cTn>
                              </p:par>
                              <p:par>
                                <p:cTn id="192" presetID="6" presetClass="emph" presetSubtype="0" autoRev="1" fill="hold" nodeType="withEffect">
                                  <p:stCondLst>
                                    <p:cond delay="700"/>
                                  </p:stCondLst>
                                  <p:childTnLst>
                                    <p:animScale>
                                      <p:cBhvr>
                                        <p:cTn id="193" dur="100" fill="hold"/>
                                        <p:tgtEl>
                                          <p:spTgt spid="368"/>
                                        </p:tgtEl>
                                      </p:cBhvr>
                                      <p:by x="110000" y="110000"/>
                                    </p:animScale>
                                  </p:childTnLst>
                                </p:cTn>
                              </p:par>
                              <p:par>
                                <p:cTn id="194" presetID="53" presetClass="entr" presetSubtype="16" fill="hold" nodeType="withEffect">
                                  <p:stCondLst>
                                    <p:cond delay="250"/>
                                  </p:stCondLst>
                                  <p:childTnLst>
                                    <p:set>
                                      <p:cBhvr>
                                        <p:cTn id="195" dur="1" fill="hold">
                                          <p:stCondLst>
                                            <p:cond delay="0"/>
                                          </p:stCondLst>
                                        </p:cTn>
                                        <p:tgtEl>
                                          <p:spTgt spid="371"/>
                                        </p:tgtEl>
                                        <p:attrNameLst>
                                          <p:attrName>style.visibility</p:attrName>
                                        </p:attrNameLst>
                                      </p:cBhvr>
                                      <p:to>
                                        <p:strVal val="visible"/>
                                      </p:to>
                                    </p:set>
                                    <p:anim calcmode="lin" valueType="num">
                                      <p:cBhvr>
                                        <p:cTn id="196" dur="200" fill="hold"/>
                                        <p:tgtEl>
                                          <p:spTgt spid="371"/>
                                        </p:tgtEl>
                                        <p:attrNameLst>
                                          <p:attrName>ppt_w</p:attrName>
                                        </p:attrNameLst>
                                      </p:cBhvr>
                                      <p:tavLst>
                                        <p:tav tm="0">
                                          <p:val>
                                            <p:fltVal val="0"/>
                                          </p:val>
                                        </p:tav>
                                        <p:tav tm="100000">
                                          <p:val>
                                            <p:strVal val="#ppt_w"/>
                                          </p:val>
                                        </p:tav>
                                      </p:tavLst>
                                    </p:anim>
                                    <p:anim calcmode="lin" valueType="num">
                                      <p:cBhvr>
                                        <p:cTn id="197" dur="200" fill="hold"/>
                                        <p:tgtEl>
                                          <p:spTgt spid="371"/>
                                        </p:tgtEl>
                                        <p:attrNameLst>
                                          <p:attrName>ppt_h</p:attrName>
                                        </p:attrNameLst>
                                      </p:cBhvr>
                                      <p:tavLst>
                                        <p:tav tm="0">
                                          <p:val>
                                            <p:fltVal val="0"/>
                                          </p:val>
                                        </p:tav>
                                        <p:tav tm="100000">
                                          <p:val>
                                            <p:strVal val="#ppt_h"/>
                                          </p:val>
                                        </p:tav>
                                      </p:tavLst>
                                    </p:anim>
                                    <p:animEffect transition="in" filter="fade">
                                      <p:cBhvr>
                                        <p:cTn id="198" dur="200"/>
                                        <p:tgtEl>
                                          <p:spTgt spid="371"/>
                                        </p:tgtEl>
                                      </p:cBhvr>
                                    </p:animEffect>
                                  </p:childTnLst>
                                </p:cTn>
                              </p:par>
                              <p:par>
                                <p:cTn id="199" presetID="6" presetClass="emph" presetSubtype="0" autoRev="1" fill="hold" nodeType="withEffect">
                                  <p:stCondLst>
                                    <p:cond delay="500"/>
                                  </p:stCondLst>
                                  <p:childTnLst>
                                    <p:animScale>
                                      <p:cBhvr>
                                        <p:cTn id="200" dur="100" fill="hold"/>
                                        <p:tgtEl>
                                          <p:spTgt spid="371"/>
                                        </p:tgtEl>
                                      </p:cBhvr>
                                      <p:by x="120000" y="120000"/>
                                    </p:animScale>
                                  </p:childTnLst>
                                </p:cTn>
                              </p:par>
                              <p:par>
                                <p:cTn id="201" presetID="6" presetClass="emph" presetSubtype="0" autoRev="1" fill="hold" nodeType="withEffect">
                                  <p:stCondLst>
                                    <p:cond delay="700"/>
                                  </p:stCondLst>
                                  <p:childTnLst>
                                    <p:animScale>
                                      <p:cBhvr>
                                        <p:cTn id="202" dur="100" fill="hold"/>
                                        <p:tgtEl>
                                          <p:spTgt spid="371"/>
                                        </p:tgtEl>
                                      </p:cBhvr>
                                      <p:by x="110000" y="110000"/>
                                    </p:animScale>
                                  </p:childTnLst>
                                </p:cTn>
                              </p:par>
                              <p:par>
                                <p:cTn id="203" presetID="53" presetClass="entr" presetSubtype="16" fill="hold" nodeType="withEffect">
                                  <p:stCondLst>
                                    <p:cond delay="250"/>
                                  </p:stCondLst>
                                  <p:childTnLst>
                                    <p:set>
                                      <p:cBhvr>
                                        <p:cTn id="204" dur="1" fill="hold">
                                          <p:stCondLst>
                                            <p:cond delay="0"/>
                                          </p:stCondLst>
                                        </p:cTn>
                                        <p:tgtEl>
                                          <p:spTgt spid="374"/>
                                        </p:tgtEl>
                                        <p:attrNameLst>
                                          <p:attrName>style.visibility</p:attrName>
                                        </p:attrNameLst>
                                      </p:cBhvr>
                                      <p:to>
                                        <p:strVal val="visible"/>
                                      </p:to>
                                    </p:set>
                                    <p:anim calcmode="lin" valueType="num">
                                      <p:cBhvr>
                                        <p:cTn id="205" dur="200" fill="hold"/>
                                        <p:tgtEl>
                                          <p:spTgt spid="374"/>
                                        </p:tgtEl>
                                        <p:attrNameLst>
                                          <p:attrName>ppt_w</p:attrName>
                                        </p:attrNameLst>
                                      </p:cBhvr>
                                      <p:tavLst>
                                        <p:tav tm="0">
                                          <p:val>
                                            <p:fltVal val="0"/>
                                          </p:val>
                                        </p:tav>
                                        <p:tav tm="100000">
                                          <p:val>
                                            <p:strVal val="#ppt_w"/>
                                          </p:val>
                                        </p:tav>
                                      </p:tavLst>
                                    </p:anim>
                                    <p:anim calcmode="lin" valueType="num">
                                      <p:cBhvr>
                                        <p:cTn id="206" dur="200" fill="hold"/>
                                        <p:tgtEl>
                                          <p:spTgt spid="374"/>
                                        </p:tgtEl>
                                        <p:attrNameLst>
                                          <p:attrName>ppt_h</p:attrName>
                                        </p:attrNameLst>
                                      </p:cBhvr>
                                      <p:tavLst>
                                        <p:tav tm="0">
                                          <p:val>
                                            <p:fltVal val="0"/>
                                          </p:val>
                                        </p:tav>
                                        <p:tav tm="100000">
                                          <p:val>
                                            <p:strVal val="#ppt_h"/>
                                          </p:val>
                                        </p:tav>
                                      </p:tavLst>
                                    </p:anim>
                                    <p:animEffect transition="in" filter="fade">
                                      <p:cBhvr>
                                        <p:cTn id="207" dur="200"/>
                                        <p:tgtEl>
                                          <p:spTgt spid="374"/>
                                        </p:tgtEl>
                                      </p:cBhvr>
                                    </p:animEffect>
                                  </p:childTnLst>
                                </p:cTn>
                              </p:par>
                              <p:par>
                                <p:cTn id="208" presetID="6" presetClass="emph" presetSubtype="0" autoRev="1" fill="hold" nodeType="withEffect">
                                  <p:stCondLst>
                                    <p:cond delay="500"/>
                                  </p:stCondLst>
                                  <p:childTnLst>
                                    <p:animScale>
                                      <p:cBhvr>
                                        <p:cTn id="209" dur="100" fill="hold"/>
                                        <p:tgtEl>
                                          <p:spTgt spid="374"/>
                                        </p:tgtEl>
                                      </p:cBhvr>
                                      <p:by x="120000" y="120000"/>
                                    </p:animScale>
                                  </p:childTnLst>
                                </p:cTn>
                              </p:par>
                              <p:par>
                                <p:cTn id="210" presetID="6" presetClass="emph" presetSubtype="0" autoRev="1" fill="hold" nodeType="withEffect">
                                  <p:stCondLst>
                                    <p:cond delay="700"/>
                                  </p:stCondLst>
                                  <p:childTnLst>
                                    <p:animScale>
                                      <p:cBhvr>
                                        <p:cTn id="211" dur="100" fill="hold"/>
                                        <p:tgtEl>
                                          <p:spTgt spid="374"/>
                                        </p:tgtEl>
                                      </p:cBhvr>
                                      <p:by x="110000" y="110000"/>
                                    </p:animScale>
                                  </p:childTnLst>
                                </p:cTn>
                              </p:par>
                              <p:par>
                                <p:cTn id="212" presetID="53" presetClass="entr" presetSubtype="16" fill="hold" nodeType="withEffect">
                                  <p:stCondLst>
                                    <p:cond delay="250"/>
                                  </p:stCondLst>
                                  <p:childTnLst>
                                    <p:set>
                                      <p:cBhvr>
                                        <p:cTn id="213" dur="1" fill="hold">
                                          <p:stCondLst>
                                            <p:cond delay="0"/>
                                          </p:stCondLst>
                                        </p:cTn>
                                        <p:tgtEl>
                                          <p:spTgt spid="377"/>
                                        </p:tgtEl>
                                        <p:attrNameLst>
                                          <p:attrName>style.visibility</p:attrName>
                                        </p:attrNameLst>
                                      </p:cBhvr>
                                      <p:to>
                                        <p:strVal val="visible"/>
                                      </p:to>
                                    </p:set>
                                    <p:anim calcmode="lin" valueType="num">
                                      <p:cBhvr>
                                        <p:cTn id="214" dur="200" fill="hold"/>
                                        <p:tgtEl>
                                          <p:spTgt spid="377"/>
                                        </p:tgtEl>
                                        <p:attrNameLst>
                                          <p:attrName>ppt_w</p:attrName>
                                        </p:attrNameLst>
                                      </p:cBhvr>
                                      <p:tavLst>
                                        <p:tav tm="0">
                                          <p:val>
                                            <p:fltVal val="0"/>
                                          </p:val>
                                        </p:tav>
                                        <p:tav tm="100000">
                                          <p:val>
                                            <p:strVal val="#ppt_w"/>
                                          </p:val>
                                        </p:tav>
                                      </p:tavLst>
                                    </p:anim>
                                    <p:anim calcmode="lin" valueType="num">
                                      <p:cBhvr>
                                        <p:cTn id="215" dur="200" fill="hold"/>
                                        <p:tgtEl>
                                          <p:spTgt spid="377"/>
                                        </p:tgtEl>
                                        <p:attrNameLst>
                                          <p:attrName>ppt_h</p:attrName>
                                        </p:attrNameLst>
                                      </p:cBhvr>
                                      <p:tavLst>
                                        <p:tav tm="0">
                                          <p:val>
                                            <p:fltVal val="0"/>
                                          </p:val>
                                        </p:tav>
                                        <p:tav tm="100000">
                                          <p:val>
                                            <p:strVal val="#ppt_h"/>
                                          </p:val>
                                        </p:tav>
                                      </p:tavLst>
                                    </p:anim>
                                    <p:animEffect transition="in" filter="fade">
                                      <p:cBhvr>
                                        <p:cTn id="216" dur="200"/>
                                        <p:tgtEl>
                                          <p:spTgt spid="377"/>
                                        </p:tgtEl>
                                      </p:cBhvr>
                                    </p:animEffect>
                                  </p:childTnLst>
                                </p:cTn>
                              </p:par>
                              <p:par>
                                <p:cTn id="217" presetID="6" presetClass="emph" presetSubtype="0" autoRev="1" fill="hold" nodeType="withEffect">
                                  <p:stCondLst>
                                    <p:cond delay="500"/>
                                  </p:stCondLst>
                                  <p:childTnLst>
                                    <p:animScale>
                                      <p:cBhvr>
                                        <p:cTn id="218" dur="100" fill="hold"/>
                                        <p:tgtEl>
                                          <p:spTgt spid="377"/>
                                        </p:tgtEl>
                                      </p:cBhvr>
                                      <p:by x="120000" y="120000"/>
                                    </p:animScale>
                                  </p:childTnLst>
                                </p:cTn>
                              </p:par>
                              <p:par>
                                <p:cTn id="219" presetID="6" presetClass="emph" presetSubtype="0" autoRev="1" fill="hold" nodeType="withEffect">
                                  <p:stCondLst>
                                    <p:cond delay="700"/>
                                  </p:stCondLst>
                                  <p:childTnLst>
                                    <p:animScale>
                                      <p:cBhvr>
                                        <p:cTn id="220" dur="100" fill="hold"/>
                                        <p:tgtEl>
                                          <p:spTgt spid="377"/>
                                        </p:tgtEl>
                                      </p:cBhvr>
                                      <p:by x="110000" y="110000"/>
                                    </p:animScale>
                                  </p:childTnLst>
                                </p:cTn>
                              </p:par>
                              <p:par>
                                <p:cTn id="221" presetID="53" presetClass="entr" presetSubtype="16" fill="hold" nodeType="withEffect">
                                  <p:stCondLst>
                                    <p:cond delay="250"/>
                                  </p:stCondLst>
                                  <p:childTnLst>
                                    <p:set>
                                      <p:cBhvr>
                                        <p:cTn id="222" dur="1" fill="hold">
                                          <p:stCondLst>
                                            <p:cond delay="0"/>
                                          </p:stCondLst>
                                        </p:cTn>
                                        <p:tgtEl>
                                          <p:spTgt spid="380"/>
                                        </p:tgtEl>
                                        <p:attrNameLst>
                                          <p:attrName>style.visibility</p:attrName>
                                        </p:attrNameLst>
                                      </p:cBhvr>
                                      <p:to>
                                        <p:strVal val="visible"/>
                                      </p:to>
                                    </p:set>
                                    <p:anim calcmode="lin" valueType="num">
                                      <p:cBhvr>
                                        <p:cTn id="223" dur="200" fill="hold"/>
                                        <p:tgtEl>
                                          <p:spTgt spid="380"/>
                                        </p:tgtEl>
                                        <p:attrNameLst>
                                          <p:attrName>ppt_w</p:attrName>
                                        </p:attrNameLst>
                                      </p:cBhvr>
                                      <p:tavLst>
                                        <p:tav tm="0">
                                          <p:val>
                                            <p:fltVal val="0"/>
                                          </p:val>
                                        </p:tav>
                                        <p:tav tm="100000">
                                          <p:val>
                                            <p:strVal val="#ppt_w"/>
                                          </p:val>
                                        </p:tav>
                                      </p:tavLst>
                                    </p:anim>
                                    <p:anim calcmode="lin" valueType="num">
                                      <p:cBhvr>
                                        <p:cTn id="224" dur="200" fill="hold"/>
                                        <p:tgtEl>
                                          <p:spTgt spid="380"/>
                                        </p:tgtEl>
                                        <p:attrNameLst>
                                          <p:attrName>ppt_h</p:attrName>
                                        </p:attrNameLst>
                                      </p:cBhvr>
                                      <p:tavLst>
                                        <p:tav tm="0">
                                          <p:val>
                                            <p:fltVal val="0"/>
                                          </p:val>
                                        </p:tav>
                                        <p:tav tm="100000">
                                          <p:val>
                                            <p:strVal val="#ppt_h"/>
                                          </p:val>
                                        </p:tav>
                                      </p:tavLst>
                                    </p:anim>
                                    <p:animEffect transition="in" filter="fade">
                                      <p:cBhvr>
                                        <p:cTn id="225" dur="200"/>
                                        <p:tgtEl>
                                          <p:spTgt spid="380"/>
                                        </p:tgtEl>
                                      </p:cBhvr>
                                    </p:animEffect>
                                  </p:childTnLst>
                                </p:cTn>
                              </p:par>
                              <p:par>
                                <p:cTn id="226" presetID="6" presetClass="emph" presetSubtype="0" autoRev="1" fill="hold" nodeType="withEffect">
                                  <p:stCondLst>
                                    <p:cond delay="500"/>
                                  </p:stCondLst>
                                  <p:childTnLst>
                                    <p:animScale>
                                      <p:cBhvr>
                                        <p:cTn id="227" dur="100" fill="hold"/>
                                        <p:tgtEl>
                                          <p:spTgt spid="380"/>
                                        </p:tgtEl>
                                      </p:cBhvr>
                                      <p:by x="120000" y="120000"/>
                                    </p:animScale>
                                  </p:childTnLst>
                                </p:cTn>
                              </p:par>
                              <p:par>
                                <p:cTn id="228" presetID="6" presetClass="emph" presetSubtype="0" autoRev="1" fill="hold" nodeType="withEffect">
                                  <p:stCondLst>
                                    <p:cond delay="700"/>
                                  </p:stCondLst>
                                  <p:childTnLst>
                                    <p:animScale>
                                      <p:cBhvr>
                                        <p:cTn id="229" dur="100" fill="hold"/>
                                        <p:tgtEl>
                                          <p:spTgt spid="380"/>
                                        </p:tgtEl>
                                      </p:cBhvr>
                                      <p:by x="110000" y="110000"/>
                                    </p:animScale>
                                  </p:childTnLst>
                                </p:cTn>
                              </p:par>
                              <p:par>
                                <p:cTn id="230" presetID="53" presetClass="entr" presetSubtype="16" fill="hold" nodeType="withEffect">
                                  <p:stCondLst>
                                    <p:cond delay="250"/>
                                  </p:stCondLst>
                                  <p:childTnLst>
                                    <p:set>
                                      <p:cBhvr>
                                        <p:cTn id="231" dur="1" fill="hold">
                                          <p:stCondLst>
                                            <p:cond delay="0"/>
                                          </p:stCondLst>
                                        </p:cTn>
                                        <p:tgtEl>
                                          <p:spTgt spid="383"/>
                                        </p:tgtEl>
                                        <p:attrNameLst>
                                          <p:attrName>style.visibility</p:attrName>
                                        </p:attrNameLst>
                                      </p:cBhvr>
                                      <p:to>
                                        <p:strVal val="visible"/>
                                      </p:to>
                                    </p:set>
                                    <p:anim calcmode="lin" valueType="num">
                                      <p:cBhvr>
                                        <p:cTn id="232" dur="200" fill="hold"/>
                                        <p:tgtEl>
                                          <p:spTgt spid="383"/>
                                        </p:tgtEl>
                                        <p:attrNameLst>
                                          <p:attrName>ppt_w</p:attrName>
                                        </p:attrNameLst>
                                      </p:cBhvr>
                                      <p:tavLst>
                                        <p:tav tm="0">
                                          <p:val>
                                            <p:fltVal val="0"/>
                                          </p:val>
                                        </p:tav>
                                        <p:tav tm="100000">
                                          <p:val>
                                            <p:strVal val="#ppt_w"/>
                                          </p:val>
                                        </p:tav>
                                      </p:tavLst>
                                    </p:anim>
                                    <p:anim calcmode="lin" valueType="num">
                                      <p:cBhvr>
                                        <p:cTn id="233" dur="200" fill="hold"/>
                                        <p:tgtEl>
                                          <p:spTgt spid="383"/>
                                        </p:tgtEl>
                                        <p:attrNameLst>
                                          <p:attrName>ppt_h</p:attrName>
                                        </p:attrNameLst>
                                      </p:cBhvr>
                                      <p:tavLst>
                                        <p:tav tm="0">
                                          <p:val>
                                            <p:fltVal val="0"/>
                                          </p:val>
                                        </p:tav>
                                        <p:tav tm="100000">
                                          <p:val>
                                            <p:strVal val="#ppt_h"/>
                                          </p:val>
                                        </p:tav>
                                      </p:tavLst>
                                    </p:anim>
                                    <p:animEffect transition="in" filter="fade">
                                      <p:cBhvr>
                                        <p:cTn id="234" dur="200"/>
                                        <p:tgtEl>
                                          <p:spTgt spid="383"/>
                                        </p:tgtEl>
                                      </p:cBhvr>
                                    </p:animEffect>
                                  </p:childTnLst>
                                </p:cTn>
                              </p:par>
                              <p:par>
                                <p:cTn id="235" presetID="6" presetClass="emph" presetSubtype="0" autoRev="1" fill="hold" nodeType="withEffect">
                                  <p:stCondLst>
                                    <p:cond delay="500"/>
                                  </p:stCondLst>
                                  <p:childTnLst>
                                    <p:animScale>
                                      <p:cBhvr>
                                        <p:cTn id="236" dur="100" fill="hold"/>
                                        <p:tgtEl>
                                          <p:spTgt spid="383"/>
                                        </p:tgtEl>
                                      </p:cBhvr>
                                      <p:by x="120000" y="120000"/>
                                    </p:animScale>
                                  </p:childTnLst>
                                </p:cTn>
                              </p:par>
                              <p:par>
                                <p:cTn id="237" presetID="6" presetClass="emph" presetSubtype="0" autoRev="1" fill="hold" nodeType="withEffect">
                                  <p:stCondLst>
                                    <p:cond delay="700"/>
                                  </p:stCondLst>
                                  <p:childTnLst>
                                    <p:animScale>
                                      <p:cBhvr>
                                        <p:cTn id="238" dur="100" fill="hold"/>
                                        <p:tgtEl>
                                          <p:spTgt spid="383"/>
                                        </p:tgtEl>
                                      </p:cBhvr>
                                      <p:by x="110000" y="110000"/>
                                    </p:animScale>
                                  </p:childTnLst>
                                </p:cTn>
                              </p:par>
                              <p:par>
                                <p:cTn id="239" presetID="53" presetClass="entr" presetSubtype="16" fill="hold" nodeType="withEffect">
                                  <p:stCondLst>
                                    <p:cond delay="250"/>
                                  </p:stCondLst>
                                  <p:childTnLst>
                                    <p:set>
                                      <p:cBhvr>
                                        <p:cTn id="240" dur="1" fill="hold">
                                          <p:stCondLst>
                                            <p:cond delay="0"/>
                                          </p:stCondLst>
                                        </p:cTn>
                                        <p:tgtEl>
                                          <p:spTgt spid="386"/>
                                        </p:tgtEl>
                                        <p:attrNameLst>
                                          <p:attrName>style.visibility</p:attrName>
                                        </p:attrNameLst>
                                      </p:cBhvr>
                                      <p:to>
                                        <p:strVal val="visible"/>
                                      </p:to>
                                    </p:set>
                                    <p:anim calcmode="lin" valueType="num">
                                      <p:cBhvr>
                                        <p:cTn id="241" dur="200" fill="hold"/>
                                        <p:tgtEl>
                                          <p:spTgt spid="386"/>
                                        </p:tgtEl>
                                        <p:attrNameLst>
                                          <p:attrName>ppt_w</p:attrName>
                                        </p:attrNameLst>
                                      </p:cBhvr>
                                      <p:tavLst>
                                        <p:tav tm="0">
                                          <p:val>
                                            <p:fltVal val="0"/>
                                          </p:val>
                                        </p:tav>
                                        <p:tav tm="100000">
                                          <p:val>
                                            <p:strVal val="#ppt_w"/>
                                          </p:val>
                                        </p:tav>
                                      </p:tavLst>
                                    </p:anim>
                                    <p:anim calcmode="lin" valueType="num">
                                      <p:cBhvr>
                                        <p:cTn id="242" dur="200" fill="hold"/>
                                        <p:tgtEl>
                                          <p:spTgt spid="386"/>
                                        </p:tgtEl>
                                        <p:attrNameLst>
                                          <p:attrName>ppt_h</p:attrName>
                                        </p:attrNameLst>
                                      </p:cBhvr>
                                      <p:tavLst>
                                        <p:tav tm="0">
                                          <p:val>
                                            <p:fltVal val="0"/>
                                          </p:val>
                                        </p:tav>
                                        <p:tav tm="100000">
                                          <p:val>
                                            <p:strVal val="#ppt_h"/>
                                          </p:val>
                                        </p:tav>
                                      </p:tavLst>
                                    </p:anim>
                                    <p:animEffect transition="in" filter="fade">
                                      <p:cBhvr>
                                        <p:cTn id="243" dur="200"/>
                                        <p:tgtEl>
                                          <p:spTgt spid="386"/>
                                        </p:tgtEl>
                                      </p:cBhvr>
                                    </p:animEffect>
                                  </p:childTnLst>
                                </p:cTn>
                              </p:par>
                              <p:par>
                                <p:cTn id="244" presetID="6" presetClass="emph" presetSubtype="0" autoRev="1" fill="hold" nodeType="withEffect">
                                  <p:stCondLst>
                                    <p:cond delay="500"/>
                                  </p:stCondLst>
                                  <p:childTnLst>
                                    <p:animScale>
                                      <p:cBhvr>
                                        <p:cTn id="245" dur="100" fill="hold"/>
                                        <p:tgtEl>
                                          <p:spTgt spid="386"/>
                                        </p:tgtEl>
                                      </p:cBhvr>
                                      <p:by x="120000" y="120000"/>
                                    </p:animScale>
                                  </p:childTnLst>
                                </p:cTn>
                              </p:par>
                              <p:par>
                                <p:cTn id="246" presetID="6" presetClass="emph" presetSubtype="0" autoRev="1" fill="hold" nodeType="withEffect">
                                  <p:stCondLst>
                                    <p:cond delay="700"/>
                                  </p:stCondLst>
                                  <p:childTnLst>
                                    <p:animScale>
                                      <p:cBhvr>
                                        <p:cTn id="247" dur="100" fill="hold"/>
                                        <p:tgtEl>
                                          <p:spTgt spid="386"/>
                                        </p:tgtEl>
                                      </p:cBhvr>
                                      <p:by x="110000" y="110000"/>
                                    </p:animScale>
                                  </p:childTnLst>
                                </p:cTn>
                              </p:par>
                              <p:par>
                                <p:cTn id="248" presetID="22" presetClass="entr" presetSubtype="8" fill="hold" nodeType="withEffect">
                                  <p:stCondLst>
                                    <p:cond delay="2000"/>
                                  </p:stCondLst>
                                  <p:childTnLst>
                                    <p:set>
                                      <p:cBhvr>
                                        <p:cTn id="249" dur="1" fill="hold">
                                          <p:stCondLst>
                                            <p:cond delay="0"/>
                                          </p:stCondLst>
                                        </p:cTn>
                                        <p:tgtEl>
                                          <p:spTgt spid="391"/>
                                        </p:tgtEl>
                                        <p:attrNameLst>
                                          <p:attrName>style.visibility</p:attrName>
                                        </p:attrNameLst>
                                      </p:cBhvr>
                                      <p:to>
                                        <p:strVal val="visible"/>
                                      </p:to>
                                    </p:set>
                                    <p:animEffect transition="in" filter="wipe(left)">
                                      <p:cBhvr>
                                        <p:cTn id="250" dur="500"/>
                                        <p:tgtEl>
                                          <p:spTgt spid="391"/>
                                        </p:tgtEl>
                                      </p:cBhvr>
                                    </p:animEffect>
                                  </p:childTnLst>
                                </p:cTn>
                              </p:par>
                              <p:par>
                                <p:cTn id="251" presetID="23" presetClass="entr" presetSubtype="16" fill="hold" nodeType="withEffect">
                                  <p:stCondLst>
                                    <p:cond delay="1500"/>
                                  </p:stCondLst>
                                  <p:iterate type="lt">
                                    <p:tmPct val="3896"/>
                                  </p:iterate>
                                  <p:childTnLst>
                                    <p:set>
                                      <p:cBhvr>
                                        <p:cTn id="252" dur="1" fill="hold">
                                          <p:stCondLst>
                                            <p:cond delay="0"/>
                                          </p:stCondLst>
                                        </p:cTn>
                                        <p:tgtEl>
                                          <p:spTgt spid="394"/>
                                        </p:tgtEl>
                                        <p:attrNameLst>
                                          <p:attrName>style.visibility</p:attrName>
                                        </p:attrNameLst>
                                      </p:cBhvr>
                                      <p:to>
                                        <p:strVal val="visible"/>
                                      </p:to>
                                    </p:set>
                                    <p:anim to="" calcmode="lin" valueType="num">
                                      <p:cBhvr>
                                        <p:cTn id="253" dur="700" fill="hold">
                                          <p:stCondLst>
                                            <p:cond delay="0"/>
                                          </p:stCondLst>
                                        </p:cTn>
                                        <p:tgtEl>
                                          <p:spTgt spid="394"/>
                                        </p:tgtEl>
                                        <p:attrNameLst>
                                          <p:attrName>ppt_w</p:attrName>
                                        </p:attrNameLst>
                                      </p:cBhvr>
                                      <p:tavLst>
                                        <p:tav tm="0" fmla="#ppt_w+(8/9)*(#ppt_w-0)*((1.5-1.5*$)^2-(1.5-1.5*$)^3)">
                                          <p:val>
                                            <p:fltVal val="0"/>
                                          </p:val>
                                        </p:tav>
                                        <p:tav tm="100000">
                                          <p:val>
                                            <p:fltVal val="1"/>
                                          </p:val>
                                        </p:tav>
                                      </p:tavLst>
                                    </p:anim>
                                    <p:anim to="" calcmode="lin" valueType="num">
                                      <p:cBhvr>
                                        <p:cTn id="254" dur="700" fill="hold">
                                          <p:stCondLst>
                                            <p:cond delay="0"/>
                                          </p:stCondLst>
                                        </p:cTn>
                                        <p:tgtEl>
                                          <p:spTgt spid="394"/>
                                        </p:tgtEl>
                                        <p:attrNameLst>
                                          <p:attrName>ppt_h</p:attrName>
                                        </p:attrNameLst>
                                      </p:cBhvr>
                                      <p:tavLst>
                                        <p:tav tm="0" fmla="#ppt_h+(8/9)*(#ppt_h-0)*((1.5-1.5*$)^2-(1.5-1.5*$)^3)">
                                          <p:val>
                                            <p:fltVal val="0"/>
                                          </p:val>
                                        </p:tav>
                                        <p:tav tm="100000">
                                          <p:val>
                                            <p:fltVal val="1"/>
                                          </p:val>
                                        </p:tav>
                                      </p:tavLst>
                                    </p:anim>
                                  </p:childTnLst>
                                </p:cTn>
                              </p:par>
                              <p:par>
                                <p:cTn id="255" presetID="23" presetClass="entr" presetSubtype="16" repeatCount="indefinite" fill="hold" grpId="0" nodeType="withEffect">
                                  <p:stCondLst>
                                    <p:cond delay="2050"/>
                                  </p:stCondLst>
                                  <p:childTnLst>
                                    <p:set>
                                      <p:cBhvr>
                                        <p:cTn id="256" dur="1" fill="hold">
                                          <p:stCondLst>
                                            <p:cond delay="0"/>
                                          </p:stCondLst>
                                        </p:cTn>
                                        <p:tgtEl>
                                          <p:spTgt spid="389"/>
                                        </p:tgtEl>
                                        <p:attrNameLst>
                                          <p:attrName>style.visibility</p:attrName>
                                        </p:attrNameLst>
                                      </p:cBhvr>
                                      <p:to>
                                        <p:strVal val="visible"/>
                                      </p:to>
                                    </p:set>
                                    <p:anim calcmode="lin" valueType="num">
                                      <p:cBhvr>
                                        <p:cTn id="257" dur="2000" fill="hold"/>
                                        <p:tgtEl>
                                          <p:spTgt spid="389"/>
                                        </p:tgtEl>
                                        <p:attrNameLst>
                                          <p:attrName>ppt_w</p:attrName>
                                        </p:attrNameLst>
                                      </p:cBhvr>
                                      <p:tavLst>
                                        <p:tav tm="0">
                                          <p:val>
                                            <p:fltVal val="0"/>
                                          </p:val>
                                        </p:tav>
                                        <p:tav tm="100000">
                                          <p:val>
                                            <p:strVal val="#ppt_w"/>
                                          </p:val>
                                        </p:tav>
                                      </p:tavLst>
                                    </p:anim>
                                    <p:anim calcmode="lin" valueType="num">
                                      <p:cBhvr>
                                        <p:cTn id="258" dur="2000" fill="hold"/>
                                        <p:tgtEl>
                                          <p:spTgt spid="389"/>
                                        </p:tgtEl>
                                        <p:attrNameLst>
                                          <p:attrName>ppt_h</p:attrName>
                                        </p:attrNameLst>
                                      </p:cBhvr>
                                      <p:tavLst>
                                        <p:tav tm="0">
                                          <p:val>
                                            <p:fltVal val="0"/>
                                          </p:val>
                                        </p:tav>
                                        <p:tav tm="100000">
                                          <p:val>
                                            <p:strVal val="#ppt_h"/>
                                          </p:val>
                                        </p:tav>
                                      </p:tavLst>
                                    </p:anim>
                                  </p:childTnLst>
                                </p:cTn>
                              </p:par>
                              <p:par>
                                <p:cTn id="259" presetID="10" presetClass="exit" presetSubtype="0" repeatCount="indefinite" fill="hold" grpId="1" nodeType="withEffect">
                                  <p:stCondLst>
                                    <p:cond delay="2050"/>
                                  </p:stCondLst>
                                  <p:childTnLst>
                                    <p:animEffect transition="out" filter="fade">
                                      <p:cBhvr>
                                        <p:cTn id="260" dur="2000"/>
                                        <p:tgtEl>
                                          <p:spTgt spid="389"/>
                                        </p:tgtEl>
                                      </p:cBhvr>
                                    </p:animEffect>
                                    <p:set>
                                      <p:cBhvr>
                                        <p:cTn id="261" dur="1" fill="hold">
                                          <p:stCondLst>
                                            <p:cond delay="1999"/>
                                          </p:stCondLst>
                                        </p:cTn>
                                        <p:tgtEl>
                                          <p:spTgt spid="389"/>
                                        </p:tgtEl>
                                        <p:attrNameLst>
                                          <p:attrName>style.visibility</p:attrName>
                                        </p:attrNameLst>
                                      </p:cBhvr>
                                      <p:to>
                                        <p:strVal val="hidden"/>
                                      </p:to>
                                    </p:set>
                                  </p:childTnLst>
                                </p:cTn>
                              </p:par>
                              <p:par>
                                <p:cTn id="262" presetID="23" presetClass="entr" presetSubtype="16" repeatCount="indefinite" fill="hold" grpId="0" nodeType="withEffect">
                                  <p:stCondLst>
                                    <p:cond delay="2650"/>
                                  </p:stCondLst>
                                  <p:childTnLst>
                                    <p:set>
                                      <p:cBhvr>
                                        <p:cTn id="263" dur="1" fill="hold">
                                          <p:stCondLst>
                                            <p:cond delay="0"/>
                                          </p:stCondLst>
                                        </p:cTn>
                                        <p:tgtEl>
                                          <p:spTgt spid="390"/>
                                        </p:tgtEl>
                                        <p:attrNameLst>
                                          <p:attrName>style.visibility</p:attrName>
                                        </p:attrNameLst>
                                      </p:cBhvr>
                                      <p:to>
                                        <p:strVal val="visible"/>
                                      </p:to>
                                    </p:set>
                                    <p:anim calcmode="lin" valueType="num">
                                      <p:cBhvr>
                                        <p:cTn id="264" dur="2000" fill="hold"/>
                                        <p:tgtEl>
                                          <p:spTgt spid="390"/>
                                        </p:tgtEl>
                                        <p:attrNameLst>
                                          <p:attrName>ppt_w</p:attrName>
                                        </p:attrNameLst>
                                      </p:cBhvr>
                                      <p:tavLst>
                                        <p:tav tm="0">
                                          <p:val>
                                            <p:fltVal val="0"/>
                                          </p:val>
                                        </p:tav>
                                        <p:tav tm="100000">
                                          <p:val>
                                            <p:strVal val="#ppt_w"/>
                                          </p:val>
                                        </p:tav>
                                      </p:tavLst>
                                    </p:anim>
                                    <p:anim calcmode="lin" valueType="num">
                                      <p:cBhvr>
                                        <p:cTn id="265" dur="2000" fill="hold"/>
                                        <p:tgtEl>
                                          <p:spTgt spid="390"/>
                                        </p:tgtEl>
                                        <p:attrNameLst>
                                          <p:attrName>ppt_h</p:attrName>
                                        </p:attrNameLst>
                                      </p:cBhvr>
                                      <p:tavLst>
                                        <p:tav tm="0">
                                          <p:val>
                                            <p:fltVal val="0"/>
                                          </p:val>
                                        </p:tav>
                                        <p:tav tm="100000">
                                          <p:val>
                                            <p:strVal val="#ppt_h"/>
                                          </p:val>
                                        </p:tav>
                                      </p:tavLst>
                                    </p:anim>
                                  </p:childTnLst>
                                </p:cTn>
                              </p:par>
                              <p:par>
                                <p:cTn id="266" presetID="10" presetClass="exit" presetSubtype="0" repeatCount="indefinite" fill="hold" grpId="1" nodeType="withEffect">
                                  <p:stCondLst>
                                    <p:cond delay="2650"/>
                                  </p:stCondLst>
                                  <p:childTnLst>
                                    <p:animEffect transition="out" filter="fade">
                                      <p:cBhvr>
                                        <p:cTn id="267" dur="2000"/>
                                        <p:tgtEl>
                                          <p:spTgt spid="390"/>
                                        </p:tgtEl>
                                      </p:cBhvr>
                                    </p:animEffect>
                                    <p:set>
                                      <p:cBhvr>
                                        <p:cTn id="268" dur="1" fill="hold">
                                          <p:stCondLst>
                                            <p:cond delay="1999"/>
                                          </p:stCondLst>
                                        </p:cTn>
                                        <p:tgtEl>
                                          <p:spTgt spid="390"/>
                                        </p:tgtEl>
                                        <p:attrNameLst>
                                          <p:attrName>style.visibility</p:attrName>
                                        </p:attrNameLst>
                                      </p:cBhvr>
                                      <p:to>
                                        <p:strVal val="hidden"/>
                                      </p:to>
                                    </p:set>
                                  </p:childTnLst>
                                </p:cTn>
                              </p:par>
                              <p:par>
                                <p:cTn id="269" presetID="22" presetClass="entr" presetSubtype="8" fill="hold" nodeType="withEffect">
                                  <p:stCondLst>
                                    <p:cond delay="2000"/>
                                  </p:stCondLst>
                                  <p:childTnLst>
                                    <p:set>
                                      <p:cBhvr>
                                        <p:cTn id="270" dur="1" fill="hold">
                                          <p:stCondLst>
                                            <p:cond delay="0"/>
                                          </p:stCondLst>
                                        </p:cTn>
                                        <p:tgtEl>
                                          <p:spTgt spid="399"/>
                                        </p:tgtEl>
                                        <p:attrNameLst>
                                          <p:attrName>style.visibility</p:attrName>
                                        </p:attrNameLst>
                                      </p:cBhvr>
                                      <p:to>
                                        <p:strVal val="visible"/>
                                      </p:to>
                                    </p:set>
                                    <p:animEffect transition="in" filter="wipe(left)">
                                      <p:cBhvr>
                                        <p:cTn id="271" dur="500"/>
                                        <p:tgtEl>
                                          <p:spTgt spid="399"/>
                                        </p:tgtEl>
                                      </p:cBhvr>
                                    </p:animEffect>
                                  </p:childTnLst>
                                </p:cTn>
                              </p:par>
                              <p:par>
                                <p:cTn id="272" presetID="23" presetClass="entr" presetSubtype="16" fill="hold" nodeType="withEffect">
                                  <p:stCondLst>
                                    <p:cond delay="1500"/>
                                  </p:stCondLst>
                                  <p:iterate type="lt">
                                    <p:tmPct val="3896"/>
                                  </p:iterate>
                                  <p:childTnLst>
                                    <p:set>
                                      <p:cBhvr>
                                        <p:cTn id="273" dur="1" fill="hold">
                                          <p:stCondLst>
                                            <p:cond delay="0"/>
                                          </p:stCondLst>
                                        </p:cTn>
                                        <p:tgtEl>
                                          <p:spTgt spid="402"/>
                                        </p:tgtEl>
                                        <p:attrNameLst>
                                          <p:attrName>style.visibility</p:attrName>
                                        </p:attrNameLst>
                                      </p:cBhvr>
                                      <p:to>
                                        <p:strVal val="visible"/>
                                      </p:to>
                                    </p:set>
                                    <p:anim to="" calcmode="lin" valueType="num">
                                      <p:cBhvr>
                                        <p:cTn id="274" dur="700" fill="hold">
                                          <p:stCondLst>
                                            <p:cond delay="0"/>
                                          </p:stCondLst>
                                        </p:cTn>
                                        <p:tgtEl>
                                          <p:spTgt spid="402"/>
                                        </p:tgtEl>
                                        <p:attrNameLst>
                                          <p:attrName>ppt_w</p:attrName>
                                        </p:attrNameLst>
                                      </p:cBhvr>
                                      <p:tavLst>
                                        <p:tav tm="0" fmla="#ppt_w+(8/9)*(#ppt_w-0)*((1.5-1.5*$)^2-(1.5-1.5*$)^3)">
                                          <p:val>
                                            <p:fltVal val="0"/>
                                          </p:val>
                                        </p:tav>
                                        <p:tav tm="100000">
                                          <p:val>
                                            <p:fltVal val="1"/>
                                          </p:val>
                                        </p:tav>
                                      </p:tavLst>
                                    </p:anim>
                                    <p:anim to="" calcmode="lin" valueType="num">
                                      <p:cBhvr>
                                        <p:cTn id="275" dur="700" fill="hold">
                                          <p:stCondLst>
                                            <p:cond delay="0"/>
                                          </p:stCondLst>
                                        </p:cTn>
                                        <p:tgtEl>
                                          <p:spTgt spid="402"/>
                                        </p:tgtEl>
                                        <p:attrNameLst>
                                          <p:attrName>ppt_h</p:attrName>
                                        </p:attrNameLst>
                                      </p:cBhvr>
                                      <p:tavLst>
                                        <p:tav tm="0" fmla="#ppt_h+(8/9)*(#ppt_h-0)*((1.5-1.5*$)^2-(1.5-1.5*$)^3)">
                                          <p:val>
                                            <p:fltVal val="0"/>
                                          </p:val>
                                        </p:tav>
                                        <p:tav tm="100000">
                                          <p:val>
                                            <p:fltVal val="1"/>
                                          </p:val>
                                        </p:tav>
                                      </p:tavLst>
                                    </p:anim>
                                  </p:childTnLst>
                                </p:cTn>
                              </p:par>
                              <p:par>
                                <p:cTn id="276" presetID="23" presetClass="entr" presetSubtype="16" repeatCount="indefinite" fill="hold" grpId="0" nodeType="withEffect">
                                  <p:stCondLst>
                                    <p:cond delay="2050"/>
                                  </p:stCondLst>
                                  <p:childTnLst>
                                    <p:set>
                                      <p:cBhvr>
                                        <p:cTn id="277" dur="1" fill="hold">
                                          <p:stCondLst>
                                            <p:cond delay="0"/>
                                          </p:stCondLst>
                                        </p:cTn>
                                        <p:tgtEl>
                                          <p:spTgt spid="397"/>
                                        </p:tgtEl>
                                        <p:attrNameLst>
                                          <p:attrName>style.visibility</p:attrName>
                                        </p:attrNameLst>
                                      </p:cBhvr>
                                      <p:to>
                                        <p:strVal val="visible"/>
                                      </p:to>
                                    </p:set>
                                    <p:anim calcmode="lin" valueType="num">
                                      <p:cBhvr>
                                        <p:cTn id="278" dur="2000" fill="hold"/>
                                        <p:tgtEl>
                                          <p:spTgt spid="397"/>
                                        </p:tgtEl>
                                        <p:attrNameLst>
                                          <p:attrName>ppt_w</p:attrName>
                                        </p:attrNameLst>
                                      </p:cBhvr>
                                      <p:tavLst>
                                        <p:tav tm="0">
                                          <p:val>
                                            <p:fltVal val="0"/>
                                          </p:val>
                                        </p:tav>
                                        <p:tav tm="100000">
                                          <p:val>
                                            <p:strVal val="#ppt_w"/>
                                          </p:val>
                                        </p:tav>
                                      </p:tavLst>
                                    </p:anim>
                                    <p:anim calcmode="lin" valueType="num">
                                      <p:cBhvr>
                                        <p:cTn id="279" dur="2000" fill="hold"/>
                                        <p:tgtEl>
                                          <p:spTgt spid="397"/>
                                        </p:tgtEl>
                                        <p:attrNameLst>
                                          <p:attrName>ppt_h</p:attrName>
                                        </p:attrNameLst>
                                      </p:cBhvr>
                                      <p:tavLst>
                                        <p:tav tm="0">
                                          <p:val>
                                            <p:fltVal val="0"/>
                                          </p:val>
                                        </p:tav>
                                        <p:tav tm="100000">
                                          <p:val>
                                            <p:strVal val="#ppt_h"/>
                                          </p:val>
                                        </p:tav>
                                      </p:tavLst>
                                    </p:anim>
                                  </p:childTnLst>
                                </p:cTn>
                              </p:par>
                              <p:par>
                                <p:cTn id="280" presetID="10" presetClass="exit" presetSubtype="0" repeatCount="indefinite" fill="hold" grpId="1" nodeType="withEffect">
                                  <p:stCondLst>
                                    <p:cond delay="2050"/>
                                  </p:stCondLst>
                                  <p:childTnLst>
                                    <p:animEffect transition="out" filter="fade">
                                      <p:cBhvr>
                                        <p:cTn id="281" dur="2000"/>
                                        <p:tgtEl>
                                          <p:spTgt spid="397"/>
                                        </p:tgtEl>
                                      </p:cBhvr>
                                    </p:animEffect>
                                    <p:set>
                                      <p:cBhvr>
                                        <p:cTn id="282" dur="1" fill="hold">
                                          <p:stCondLst>
                                            <p:cond delay="1999"/>
                                          </p:stCondLst>
                                        </p:cTn>
                                        <p:tgtEl>
                                          <p:spTgt spid="397"/>
                                        </p:tgtEl>
                                        <p:attrNameLst>
                                          <p:attrName>style.visibility</p:attrName>
                                        </p:attrNameLst>
                                      </p:cBhvr>
                                      <p:to>
                                        <p:strVal val="hidden"/>
                                      </p:to>
                                    </p:set>
                                  </p:childTnLst>
                                </p:cTn>
                              </p:par>
                              <p:par>
                                <p:cTn id="283" presetID="23" presetClass="entr" presetSubtype="16" repeatCount="indefinite" fill="hold" grpId="0" nodeType="withEffect">
                                  <p:stCondLst>
                                    <p:cond delay="2650"/>
                                  </p:stCondLst>
                                  <p:childTnLst>
                                    <p:set>
                                      <p:cBhvr>
                                        <p:cTn id="284" dur="1" fill="hold">
                                          <p:stCondLst>
                                            <p:cond delay="0"/>
                                          </p:stCondLst>
                                        </p:cTn>
                                        <p:tgtEl>
                                          <p:spTgt spid="398"/>
                                        </p:tgtEl>
                                        <p:attrNameLst>
                                          <p:attrName>style.visibility</p:attrName>
                                        </p:attrNameLst>
                                      </p:cBhvr>
                                      <p:to>
                                        <p:strVal val="visible"/>
                                      </p:to>
                                    </p:set>
                                    <p:anim calcmode="lin" valueType="num">
                                      <p:cBhvr>
                                        <p:cTn id="285" dur="2000" fill="hold"/>
                                        <p:tgtEl>
                                          <p:spTgt spid="398"/>
                                        </p:tgtEl>
                                        <p:attrNameLst>
                                          <p:attrName>ppt_w</p:attrName>
                                        </p:attrNameLst>
                                      </p:cBhvr>
                                      <p:tavLst>
                                        <p:tav tm="0">
                                          <p:val>
                                            <p:fltVal val="0"/>
                                          </p:val>
                                        </p:tav>
                                        <p:tav tm="100000">
                                          <p:val>
                                            <p:strVal val="#ppt_w"/>
                                          </p:val>
                                        </p:tav>
                                      </p:tavLst>
                                    </p:anim>
                                    <p:anim calcmode="lin" valueType="num">
                                      <p:cBhvr>
                                        <p:cTn id="286" dur="2000" fill="hold"/>
                                        <p:tgtEl>
                                          <p:spTgt spid="398"/>
                                        </p:tgtEl>
                                        <p:attrNameLst>
                                          <p:attrName>ppt_h</p:attrName>
                                        </p:attrNameLst>
                                      </p:cBhvr>
                                      <p:tavLst>
                                        <p:tav tm="0">
                                          <p:val>
                                            <p:fltVal val="0"/>
                                          </p:val>
                                        </p:tav>
                                        <p:tav tm="100000">
                                          <p:val>
                                            <p:strVal val="#ppt_h"/>
                                          </p:val>
                                        </p:tav>
                                      </p:tavLst>
                                    </p:anim>
                                  </p:childTnLst>
                                </p:cTn>
                              </p:par>
                              <p:par>
                                <p:cTn id="287" presetID="10" presetClass="exit" presetSubtype="0" repeatCount="indefinite" fill="hold" grpId="1" nodeType="withEffect">
                                  <p:stCondLst>
                                    <p:cond delay="2650"/>
                                  </p:stCondLst>
                                  <p:childTnLst>
                                    <p:animEffect transition="out" filter="fade">
                                      <p:cBhvr>
                                        <p:cTn id="288" dur="2000"/>
                                        <p:tgtEl>
                                          <p:spTgt spid="398"/>
                                        </p:tgtEl>
                                      </p:cBhvr>
                                    </p:animEffect>
                                    <p:set>
                                      <p:cBhvr>
                                        <p:cTn id="289" dur="1" fill="hold">
                                          <p:stCondLst>
                                            <p:cond delay="1999"/>
                                          </p:stCondLst>
                                        </p:cTn>
                                        <p:tgtEl>
                                          <p:spTgt spid="398"/>
                                        </p:tgtEl>
                                        <p:attrNameLst>
                                          <p:attrName>style.visibility</p:attrName>
                                        </p:attrNameLst>
                                      </p:cBhvr>
                                      <p:to>
                                        <p:strVal val="hidden"/>
                                      </p:to>
                                    </p:set>
                                  </p:childTnLst>
                                </p:cTn>
                              </p:par>
                              <p:par>
                                <p:cTn id="290" presetID="22" presetClass="entr" presetSubtype="8" fill="hold" nodeType="withEffect">
                                  <p:stCondLst>
                                    <p:cond delay="2000"/>
                                  </p:stCondLst>
                                  <p:childTnLst>
                                    <p:set>
                                      <p:cBhvr>
                                        <p:cTn id="291" dur="1" fill="hold">
                                          <p:stCondLst>
                                            <p:cond delay="0"/>
                                          </p:stCondLst>
                                        </p:cTn>
                                        <p:tgtEl>
                                          <p:spTgt spid="407"/>
                                        </p:tgtEl>
                                        <p:attrNameLst>
                                          <p:attrName>style.visibility</p:attrName>
                                        </p:attrNameLst>
                                      </p:cBhvr>
                                      <p:to>
                                        <p:strVal val="visible"/>
                                      </p:to>
                                    </p:set>
                                    <p:animEffect transition="in" filter="wipe(left)">
                                      <p:cBhvr>
                                        <p:cTn id="292" dur="500"/>
                                        <p:tgtEl>
                                          <p:spTgt spid="407"/>
                                        </p:tgtEl>
                                      </p:cBhvr>
                                    </p:animEffect>
                                  </p:childTnLst>
                                </p:cTn>
                              </p:par>
                              <p:par>
                                <p:cTn id="293" presetID="23" presetClass="entr" presetSubtype="16" fill="hold" nodeType="withEffect">
                                  <p:stCondLst>
                                    <p:cond delay="1500"/>
                                  </p:stCondLst>
                                  <p:iterate type="lt">
                                    <p:tmPct val="3896"/>
                                  </p:iterate>
                                  <p:childTnLst>
                                    <p:set>
                                      <p:cBhvr>
                                        <p:cTn id="294" dur="1" fill="hold">
                                          <p:stCondLst>
                                            <p:cond delay="0"/>
                                          </p:stCondLst>
                                        </p:cTn>
                                        <p:tgtEl>
                                          <p:spTgt spid="410"/>
                                        </p:tgtEl>
                                        <p:attrNameLst>
                                          <p:attrName>style.visibility</p:attrName>
                                        </p:attrNameLst>
                                      </p:cBhvr>
                                      <p:to>
                                        <p:strVal val="visible"/>
                                      </p:to>
                                    </p:set>
                                    <p:anim to="" calcmode="lin" valueType="num">
                                      <p:cBhvr>
                                        <p:cTn id="295" dur="700" fill="hold">
                                          <p:stCondLst>
                                            <p:cond delay="0"/>
                                          </p:stCondLst>
                                        </p:cTn>
                                        <p:tgtEl>
                                          <p:spTgt spid="410"/>
                                        </p:tgtEl>
                                        <p:attrNameLst>
                                          <p:attrName>ppt_w</p:attrName>
                                        </p:attrNameLst>
                                      </p:cBhvr>
                                      <p:tavLst>
                                        <p:tav tm="0" fmla="#ppt_w+(8/9)*(#ppt_w-0)*((1.5-1.5*$)^2-(1.5-1.5*$)^3)">
                                          <p:val>
                                            <p:fltVal val="0"/>
                                          </p:val>
                                        </p:tav>
                                        <p:tav tm="100000">
                                          <p:val>
                                            <p:fltVal val="1"/>
                                          </p:val>
                                        </p:tav>
                                      </p:tavLst>
                                    </p:anim>
                                    <p:anim to="" calcmode="lin" valueType="num">
                                      <p:cBhvr>
                                        <p:cTn id="296" dur="700" fill="hold">
                                          <p:stCondLst>
                                            <p:cond delay="0"/>
                                          </p:stCondLst>
                                        </p:cTn>
                                        <p:tgtEl>
                                          <p:spTgt spid="410"/>
                                        </p:tgtEl>
                                        <p:attrNameLst>
                                          <p:attrName>ppt_h</p:attrName>
                                        </p:attrNameLst>
                                      </p:cBhvr>
                                      <p:tavLst>
                                        <p:tav tm="0" fmla="#ppt_h+(8/9)*(#ppt_h-0)*((1.5-1.5*$)^2-(1.5-1.5*$)^3)">
                                          <p:val>
                                            <p:fltVal val="0"/>
                                          </p:val>
                                        </p:tav>
                                        <p:tav tm="100000">
                                          <p:val>
                                            <p:fltVal val="1"/>
                                          </p:val>
                                        </p:tav>
                                      </p:tavLst>
                                    </p:anim>
                                  </p:childTnLst>
                                </p:cTn>
                              </p:par>
                              <p:par>
                                <p:cTn id="297" presetID="23" presetClass="entr" presetSubtype="16" repeatCount="indefinite" fill="hold" grpId="0" nodeType="withEffect">
                                  <p:stCondLst>
                                    <p:cond delay="2050"/>
                                  </p:stCondLst>
                                  <p:childTnLst>
                                    <p:set>
                                      <p:cBhvr>
                                        <p:cTn id="298" dur="1" fill="hold">
                                          <p:stCondLst>
                                            <p:cond delay="0"/>
                                          </p:stCondLst>
                                        </p:cTn>
                                        <p:tgtEl>
                                          <p:spTgt spid="405"/>
                                        </p:tgtEl>
                                        <p:attrNameLst>
                                          <p:attrName>style.visibility</p:attrName>
                                        </p:attrNameLst>
                                      </p:cBhvr>
                                      <p:to>
                                        <p:strVal val="visible"/>
                                      </p:to>
                                    </p:set>
                                    <p:anim calcmode="lin" valueType="num">
                                      <p:cBhvr>
                                        <p:cTn id="299" dur="2000" fill="hold"/>
                                        <p:tgtEl>
                                          <p:spTgt spid="405"/>
                                        </p:tgtEl>
                                        <p:attrNameLst>
                                          <p:attrName>ppt_w</p:attrName>
                                        </p:attrNameLst>
                                      </p:cBhvr>
                                      <p:tavLst>
                                        <p:tav tm="0">
                                          <p:val>
                                            <p:fltVal val="0"/>
                                          </p:val>
                                        </p:tav>
                                        <p:tav tm="100000">
                                          <p:val>
                                            <p:strVal val="#ppt_w"/>
                                          </p:val>
                                        </p:tav>
                                      </p:tavLst>
                                    </p:anim>
                                    <p:anim calcmode="lin" valueType="num">
                                      <p:cBhvr>
                                        <p:cTn id="300" dur="2000" fill="hold"/>
                                        <p:tgtEl>
                                          <p:spTgt spid="405"/>
                                        </p:tgtEl>
                                        <p:attrNameLst>
                                          <p:attrName>ppt_h</p:attrName>
                                        </p:attrNameLst>
                                      </p:cBhvr>
                                      <p:tavLst>
                                        <p:tav tm="0">
                                          <p:val>
                                            <p:fltVal val="0"/>
                                          </p:val>
                                        </p:tav>
                                        <p:tav tm="100000">
                                          <p:val>
                                            <p:strVal val="#ppt_h"/>
                                          </p:val>
                                        </p:tav>
                                      </p:tavLst>
                                    </p:anim>
                                  </p:childTnLst>
                                </p:cTn>
                              </p:par>
                              <p:par>
                                <p:cTn id="301" presetID="10" presetClass="exit" presetSubtype="0" repeatCount="indefinite" fill="hold" grpId="1" nodeType="withEffect">
                                  <p:stCondLst>
                                    <p:cond delay="2050"/>
                                  </p:stCondLst>
                                  <p:childTnLst>
                                    <p:animEffect transition="out" filter="fade">
                                      <p:cBhvr>
                                        <p:cTn id="302" dur="2000"/>
                                        <p:tgtEl>
                                          <p:spTgt spid="405"/>
                                        </p:tgtEl>
                                      </p:cBhvr>
                                    </p:animEffect>
                                    <p:set>
                                      <p:cBhvr>
                                        <p:cTn id="303" dur="1" fill="hold">
                                          <p:stCondLst>
                                            <p:cond delay="1999"/>
                                          </p:stCondLst>
                                        </p:cTn>
                                        <p:tgtEl>
                                          <p:spTgt spid="405"/>
                                        </p:tgtEl>
                                        <p:attrNameLst>
                                          <p:attrName>style.visibility</p:attrName>
                                        </p:attrNameLst>
                                      </p:cBhvr>
                                      <p:to>
                                        <p:strVal val="hidden"/>
                                      </p:to>
                                    </p:set>
                                  </p:childTnLst>
                                </p:cTn>
                              </p:par>
                              <p:par>
                                <p:cTn id="304" presetID="23" presetClass="entr" presetSubtype="16" repeatCount="indefinite" fill="hold" grpId="0" nodeType="withEffect">
                                  <p:stCondLst>
                                    <p:cond delay="2650"/>
                                  </p:stCondLst>
                                  <p:childTnLst>
                                    <p:set>
                                      <p:cBhvr>
                                        <p:cTn id="305" dur="1" fill="hold">
                                          <p:stCondLst>
                                            <p:cond delay="0"/>
                                          </p:stCondLst>
                                        </p:cTn>
                                        <p:tgtEl>
                                          <p:spTgt spid="406"/>
                                        </p:tgtEl>
                                        <p:attrNameLst>
                                          <p:attrName>style.visibility</p:attrName>
                                        </p:attrNameLst>
                                      </p:cBhvr>
                                      <p:to>
                                        <p:strVal val="visible"/>
                                      </p:to>
                                    </p:set>
                                    <p:anim calcmode="lin" valueType="num">
                                      <p:cBhvr>
                                        <p:cTn id="306" dur="2000" fill="hold"/>
                                        <p:tgtEl>
                                          <p:spTgt spid="406"/>
                                        </p:tgtEl>
                                        <p:attrNameLst>
                                          <p:attrName>ppt_w</p:attrName>
                                        </p:attrNameLst>
                                      </p:cBhvr>
                                      <p:tavLst>
                                        <p:tav tm="0">
                                          <p:val>
                                            <p:fltVal val="0"/>
                                          </p:val>
                                        </p:tav>
                                        <p:tav tm="100000">
                                          <p:val>
                                            <p:strVal val="#ppt_w"/>
                                          </p:val>
                                        </p:tav>
                                      </p:tavLst>
                                    </p:anim>
                                    <p:anim calcmode="lin" valueType="num">
                                      <p:cBhvr>
                                        <p:cTn id="307" dur="2000" fill="hold"/>
                                        <p:tgtEl>
                                          <p:spTgt spid="406"/>
                                        </p:tgtEl>
                                        <p:attrNameLst>
                                          <p:attrName>ppt_h</p:attrName>
                                        </p:attrNameLst>
                                      </p:cBhvr>
                                      <p:tavLst>
                                        <p:tav tm="0">
                                          <p:val>
                                            <p:fltVal val="0"/>
                                          </p:val>
                                        </p:tav>
                                        <p:tav tm="100000">
                                          <p:val>
                                            <p:strVal val="#ppt_h"/>
                                          </p:val>
                                        </p:tav>
                                      </p:tavLst>
                                    </p:anim>
                                  </p:childTnLst>
                                </p:cTn>
                              </p:par>
                              <p:par>
                                <p:cTn id="308" presetID="10" presetClass="exit" presetSubtype="0" repeatCount="indefinite" fill="hold" grpId="1" nodeType="withEffect">
                                  <p:stCondLst>
                                    <p:cond delay="2650"/>
                                  </p:stCondLst>
                                  <p:childTnLst>
                                    <p:animEffect transition="out" filter="fade">
                                      <p:cBhvr>
                                        <p:cTn id="309" dur="2000"/>
                                        <p:tgtEl>
                                          <p:spTgt spid="406"/>
                                        </p:tgtEl>
                                      </p:cBhvr>
                                    </p:animEffect>
                                    <p:set>
                                      <p:cBhvr>
                                        <p:cTn id="310" dur="1" fill="hold">
                                          <p:stCondLst>
                                            <p:cond delay="1999"/>
                                          </p:stCondLst>
                                        </p:cTn>
                                        <p:tgtEl>
                                          <p:spTgt spid="406"/>
                                        </p:tgtEl>
                                        <p:attrNameLst>
                                          <p:attrName>style.visibility</p:attrName>
                                        </p:attrNameLst>
                                      </p:cBhvr>
                                      <p:to>
                                        <p:strVal val="hidden"/>
                                      </p:to>
                                    </p:set>
                                  </p:childTnLst>
                                </p:cTn>
                              </p:par>
                              <p:par>
                                <p:cTn id="311" presetID="22" presetClass="entr" presetSubtype="8" fill="hold" nodeType="withEffect">
                                  <p:stCondLst>
                                    <p:cond delay="2000"/>
                                  </p:stCondLst>
                                  <p:childTnLst>
                                    <p:set>
                                      <p:cBhvr>
                                        <p:cTn id="312" dur="1" fill="hold">
                                          <p:stCondLst>
                                            <p:cond delay="0"/>
                                          </p:stCondLst>
                                        </p:cTn>
                                        <p:tgtEl>
                                          <p:spTgt spid="415"/>
                                        </p:tgtEl>
                                        <p:attrNameLst>
                                          <p:attrName>style.visibility</p:attrName>
                                        </p:attrNameLst>
                                      </p:cBhvr>
                                      <p:to>
                                        <p:strVal val="visible"/>
                                      </p:to>
                                    </p:set>
                                    <p:animEffect transition="in" filter="wipe(left)">
                                      <p:cBhvr>
                                        <p:cTn id="313" dur="500"/>
                                        <p:tgtEl>
                                          <p:spTgt spid="415"/>
                                        </p:tgtEl>
                                      </p:cBhvr>
                                    </p:animEffect>
                                  </p:childTnLst>
                                </p:cTn>
                              </p:par>
                              <p:par>
                                <p:cTn id="314" presetID="23" presetClass="entr" presetSubtype="16" fill="hold" nodeType="withEffect">
                                  <p:stCondLst>
                                    <p:cond delay="1500"/>
                                  </p:stCondLst>
                                  <p:iterate type="lt">
                                    <p:tmPct val="3896"/>
                                  </p:iterate>
                                  <p:childTnLst>
                                    <p:set>
                                      <p:cBhvr>
                                        <p:cTn id="315" dur="1" fill="hold">
                                          <p:stCondLst>
                                            <p:cond delay="0"/>
                                          </p:stCondLst>
                                        </p:cTn>
                                        <p:tgtEl>
                                          <p:spTgt spid="418"/>
                                        </p:tgtEl>
                                        <p:attrNameLst>
                                          <p:attrName>style.visibility</p:attrName>
                                        </p:attrNameLst>
                                      </p:cBhvr>
                                      <p:to>
                                        <p:strVal val="visible"/>
                                      </p:to>
                                    </p:set>
                                    <p:anim to="" calcmode="lin" valueType="num">
                                      <p:cBhvr>
                                        <p:cTn id="316" dur="700" fill="hold">
                                          <p:stCondLst>
                                            <p:cond delay="0"/>
                                          </p:stCondLst>
                                        </p:cTn>
                                        <p:tgtEl>
                                          <p:spTgt spid="418"/>
                                        </p:tgtEl>
                                        <p:attrNameLst>
                                          <p:attrName>ppt_w</p:attrName>
                                        </p:attrNameLst>
                                      </p:cBhvr>
                                      <p:tavLst>
                                        <p:tav tm="0" fmla="#ppt_w+(8/9)*(#ppt_w-0)*((1.5-1.5*$)^2-(1.5-1.5*$)^3)">
                                          <p:val>
                                            <p:fltVal val="0"/>
                                          </p:val>
                                        </p:tav>
                                        <p:tav tm="100000">
                                          <p:val>
                                            <p:fltVal val="1"/>
                                          </p:val>
                                        </p:tav>
                                      </p:tavLst>
                                    </p:anim>
                                    <p:anim to="" calcmode="lin" valueType="num">
                                      <p:cBhvr>
                                        <p:cTn id="317" dur="700" fill="hold">
                                          <p:stCondLst>
                                            <p:cond delay="0"/>
                                          </p:stCondLst>
                                        </p:cTn>
                                        <p:tgtEl>
                                          <p:spTgt spid="418"/>
                                        </p:tgtEl>
                                        <p:attrNameLst>
                                          <p:attrName>ppt_h</p:attrName>
                                        </p:attrNameLst>
                                      </p:cBhvr>
                                      <p:tavLst>
                                        <p:tav tm="0" fmla="#ppt_h+(8/9)*(#ppt_h-0)*((1.5-1.5*$)^2-(1.5-1.5*$)^3)">
                                          <p:val>
                                            <p:fltVal val="0"/>
                                          </p:val>
                                        </p:tav>
                                        <p:tav tm="100000">
                                          <p:val>
                                            <p:fltVal val="1"/>
                                          </p:val>
                                        </p:tav>
                                      </p:tavLst>
                                    </p:anim>
                                  </p:childTnLst>
                                </p:cTn>
                              </p:par>
                              <p:par>
                                <p:cTn id="318" presetID="23" presetClass="entr" presetSubtype="16" repeatCount="indefinite" fill="hold" grpId="0" nodeType="withEffect">
                                  <p:stCondLst>
                                    <p:cond delay="2050"/>
                                  </p:stCondLst>
                                  <p:childTnLst>
                                    <p:set>
                                      <p:cBhvr>
                                        <p:cTn id="319" dur="1" fill="hold">
                                          <p:stCondLst>
                                            <p:cond delay="0"/>
                                          </p:stCondLst>
                                        </p:cTn>
                                        <p:tgtEl>
                                          <p:spTgt spid="413"/>
                                        </p:tgtEl>
                                        <p:attrNameLst>
                                          <p:attrName>style.visibility</p:attrName>
                                        </p:attrNameLst>
                                      </p:cBhvr>
                                      <p:to>
                                        <p:strVal val="visible"/>
                                      </p:to>
                                    </p:set>
                                    <p:anim calcmode="lin" valueType="num">
                                      <p:cBhvr>
                                        <p:cTn id="320" dur="2000" fill="hold"/>
                                        <p:tgtEl>
                                          <p:spTgt spid="413"/>
                                        </p:tgtEl>
                                        <p:attrNameLst>
                                          <p:attrName>ppt_w</p:attrName>
                                        </p:attrNameLst>
                                      </p:cBhvr>
                                      <p:tavLst>
                                        <p:tav tm="0">
                                          <p:val>
                                            <p:fltVal val="0"/>
                                          </p:val>
                                        </p:tav>
                                        <p:tav tm="100000">
                                          <p:val>
                                            <p:strVal val="#ppt_w"/>
                                          </p:val>
                                        </p:tav>
                                      </p:tavLst>
                                    </p:anim>
                                    <p:anim calcmode="lin" valueType="num">
                                      <p:cBhvr>
                                        <p:cTn id="321" dur="2000" fill="hold"/>
                                        <p:tgtEl>
                                          <p:spTgt spid="413"/>
                                        </p:tgtEl>
                                        <p:attrNameLst>
                                          <p:attrName>ppt_h</p:attrName>
                                        </p:attrNameLst>
                                      </p:cBhvr>
                                      <p:tavLst>
                                        <p:tav tm="0">
                                          <p:val>
                                            <p:fltVal val="0"/>
                                          </p:val>
                                        </p:tav>
                                        <p:tav tm="100000">
                                          <p:val>
                                            <p:strVal val="#ppt_h"/>
                                          </p:val>
                                        </p:tav>
                                      </p:tavLst>
                                    </p:anim>
                                  </p:childTnLst>
                                </p:cTn>
                              </p:par>
                              <p:par>
                                <p:cTn id="322" presetID="10" presetClass="exit" presetSubtype="0" repeatCount="indefinite" fill="hold" grpId="1" nodeType="withEffect">
                                  <p:stCondLst>
                                    <p:cond delay="2050"/>
                                  </p:stCondLst>
                                  <p:childTnLst>
                                    <p:animEffect transition="out" filter="fade">
                                      <p:cBhvr>
                                        <p:cTn id="323" dur="2000"/>
                                        <p:tgtEl>
                                          <p:spTgt spid="413"/>
                                        </p:tgtEl>
                                      </p:cBhvr>
                                    </p:animEffect>
                                    <p:set>
                                      <p:cBhvr>
                                        <p:cTn id="324" dur="1" fill="hold">
                                          <p:stCondLst>
                                            <p:cond delay="1999"/>
                                          </p:stCondLst>
                                        </p:cTn>
                                        <p:tgtEl>
                                          <p:spTgt spid="413"/>
                                        </p:tgtEl>
                                        <p:attrNameLst>
                                          <p:attrName>style.visibility</p:attrName>
                                        </p:attrNameLst>
                                      </p:cBhvr>
                                      <p:to>
                                        <p:strVal val="hidden"/>
                                      </p:to>
                                    </p:set>
                                  </p:childTnLst>
                                </p:cTn>
                              </p:par>
                              <p:par>
                                <p:cTn id="325" presetID="23" presetClass="entr" presetSubtype="16" repeatCount="indefinite" fill="hold" grpId="0" nodeType="withEffect">
                                  <p:stCondLst>
                                    <p:cond delay="2650"/>
                                  </p:stCondLst>
                                  <p:childTnLst>
                                    <p:set>
                                      <p:cBhvr>
                                        <p:cTn id="326" dur="1" fill="hold">
                                          <p:stCondLst>
                                            <p:cond delay="0"/>
                                          </p:stCondLst>
                                        </p:cTn>
                                        <p:tgtEl>
                                          <p:spTgt spid="414"/>
                                        </p:tgtEl>
                                        <p:attrNameLst>
                                          <p:attrName>style.visibility</p:attrName>
                                        </p:attrNameLst>
                                      </p:cBhvr>
                                      <p:to>
                                        <p:strVal val="visible"/>
                                      </p:to>
                                    </p:set>
                                    <p:anim calcmode="lin" valueType="num">
                                      <p:cBhvr>
                                        <p:cTn id="327" dur="2000" fill="hold"/>
                                        <p:tgtEl>
                                          <p:spTgt spid="414"/>
                                        </p:tgtEl>
                                        <p:attrNameLst>
                                          <p:attrName>ppt_w</p:attrName>
                                        </p:attrNameLst>
                                      </p:cBhvr>
                                      <p:tavLst>
                                        <p:tav tm="0">
                                          <p:val>
                                            <p:fltVal val="0"/>
                                          </p:val>
                                        </p:tav>
                                        <p:tav tm="100000">
                                          <p:val>
                                            <p:strVal val="#ppt_w"/>
                                          </p:val>
                                        </p:tav>
                                      </p:tavLst>
                                    </p:anim>
                                    <p:anim calcmode="lin" valueType="num">
                                      <p:cBhvr>
                                        <p:cTn id="328" dur="2000" fill="hold"/>
                                        <p:tgtEl>
                                          <p:spTgt spid="414"/>
                                        </p:tgtEl>
                                        <p:attrNameLst>
                                          <p:attrName>ppt_h</p:attrName>
                                        </p:attrNameLst>
                                      </p:cBhvr>
                                      <p:tavLst>
                                        <p:tav tm="0">
                                          <p:val>
                                            <p:fltVal val="0"/>
                                          </p:val>
                                        </p:tav>
                                        <p:tav tm="100000">
                                          <p:val>
                                            <p:strVal val="#ppt_h"/>
                                          </p:val>
                                        </p:tav>
                                      </p:tavLst>
                                    </p:anim>
                                  </p:childTnLst>
                                </p:cTn>
                              </p:par>
                              <p:par>
                                <p:cTn id="329" presetID="10" presetClass="exit" presetSubtype="0" repeatCount="indefinite" fill="hold" grpId="1" nodeType="withEffect">
                                  <p:stCondLst>
                                    <p:cond delay="2650"/>
                                  </p:stCondLst>
                                  <p:childTnLst>
                                    <p:animEffect transition="out" filter="fade">
                                      <p:cBhvr>
                                        <p:cTn id="330" dur="2000"/>
                                        <p:tgtEl>
                                          <p:spTgt spid="414"/>
                                        </p:tgtEl>
                                      </p:cBhvr>
                                    </p:animEffect>
                                    <p:set>
                                      <p:cBhvr>
                                        <p:cTn id="331" dur="1" fill="hold">
                                          <p:stCondLst>
                                            <p:cond delay="1999"/>
                                          </p:stCondLst>
                                        </p:cTn>
                                        <p:tgtEl>
                                          <p:spTgt spid="414"/>
                                        </p:tgtEl>
                                        <p:attrNameLst>
                                          <p:attrName>style.visibility</p:attrName>
                                        </p:attrNameLst>
                                      </p:cBhvr>
                                      <p:to>
                                        <p:strVal val="hidden"/>
                                      </p:to>
                                    </p:set>
                                  </p:childTnLst>
                                </p:cTn>
                              </p:par>
                              <p:par>
                                <p:cTn id="332" presetID="22" presetClass="entr" presetSubtype="8" fill="hold" nodeType="withEffect">
                                  <p:stCondLst>
                                    <p:cond delay="2000"/>
                                  </p:stCondLst>
                                  <p:childTnLst>
                                    <p:set>
                                      <p:cBhvr>
                                        <p:cTn id="333" dur="1" fill="hold">
                                          <p:stCondLst>
                                            <p:cond delay="0"/>
                                          </p:stCondLst>
                                        </p:cTn>
                                        <p:tgtEl>
                                          <p:spTgt spid="423"/>
                                        </p:tgtEl>
                                        <p:attrNameLst>
                                          <p:attrName>style.visibility</p:attrName>
                                        </p:attrNameLst>
                                      </p:cBhvr>
                                      <p:to>
                                        <p:strVal val="visible"/>
                                      </p:to>
                                    </p:set>
                                    <p:animEffect transition="in" filter="wipe(left)">
                                      <p:cBhvr>
                                        <p:cTn id="334" dur="500"/>
                                        <p:tgtEl>
                                          <p:spTgt spid="423"/>
                                        </p:tgtEl>
                                      </p:cBhvr>
                                    </p:animEffect>
                                  </p:childTnLst>
                                </p:cTn>
                              </p:par>
                              <p:par>
                                <p:cTn id="335" presetID="23" presetClass="entr" presetSubtype="16" fill="hold" nodeType="withEffect">
                                  <p:stCondLst>
                                    <p:cond delay="1500"/>
                                  </p:stCondLst>
                                  <p:iterate type="lt">
                                    <p:tmPct val="3896"/>
                                  </p:iterate>
                                  <p:childTnLst>
                                    <p:set>
                                      <p:cBhvr>
                                        <p:cTn id="336" dur="1" fill="hold">
                                          <p:stCondLst>
                                            <p:cond delay="0"/>
                                          </p:stCondLst>
                                        </p:cTn>
                                        <p:tgtEl>
                                          <p:spTgt spid="426"/>
                                        </p:tgtEl>
                                        <p:attrNameLst>
                                          <p:attrName>style.visibility</p:attrName>
                                        </p:attrNameLst>
                                      </p:cBhvr>
                                      <p:to>
                                        <p:strVal val="visible"/>
                                      </p:to>
                                    </p:set>
                                    <p:anim to="" calcmode="lin" valueType="num">
                                      <p:cBhvr>
                                        <p:cTn id="337" dur="700" fill="hold">
                                          <p:stCondLst>
                                            <p:cond delay="0"/>
                                          </p:stCondLst>
                                        </p:cTn>
                                        <p:tgtEl>
                                          <p:spTgt spid="426"/>
                                        </p:tgtEl>
                                        <p:attrNameLst>
                                          <p:attrName>ppt_w</p:attrName>
                                        </p:attrNameLst>
                                      </p:cBhvr>
                                      <p:tavLst>
                                        <p:tav tm="0" fmla="#ppt_w+(8/9)*(#ppt_w-0)*((1.5-1.5*$)^2-(1.5-1.5*$)^3)">
                                          <p:val>
                                            <p:fltVal val="0"/>
                                          </p:val>
                                        </p:tav>
                                        <p:tav tm="100000">
                                          <p:val>
                                            <p:fltVal val="1"/>
                                          </p:val>
                                        </p:tav>
                                      </p:tavLst>
                                    </p:anim>
                                    <p:anim to="" calcmode="lin" valueType="num">
                                      <p:cBhvr>
                                        <p:cTn id="338" dur="700" fill="hold">
                                          <p:stCondLst>
                                            <p:cond delay="0"/>
                                          </p:stCondLst>
                                        </p:cTn>
                                        <p:tgtEl>
                                          <p:spTgt spid="426"/>
                                        </p:tgtEl>
                                        <p:attrNameLst>
                                          <p:attrName>ppt_h</p:attrName>
                                        </p:attrNameLst>
                                      </p:cBhvr>
                                      <p:tavLst>
                                        <p:tav tm="0" fmla="#ppt_h+(8/9)*(#ppt_h-0)*((1.5-1.5*$)^2-(1.5-1.5*$)^3)">
                                          <p:val>
                                            <p:fltVal val="0"/>
                                          </p:val>
                                        </p:tav>
                                        <p:tav tm="100000">
                                          <p:val>
                                            <p:fltVal val="1"/>
                                          </p:val>
                                        </p:tav>
                                      </p:tavLst>
                                    </p:anim>
                                  </p:childTnLst>
                                </p:cTn>
                              </p:par>
                              <p:par>
                                <p:cTn id="339" presetID="23" presetClass="entr" presetSubtype="16" repeatCount="indefinite" fill="hold" grpId="0" nodeType="withEffect">
                                  <p:stCondLst>
                                    <p:cond delay="2050"/>
                                  </p:stCondLst>
                                  <p:childTnLst>
                                    <p:set>
                                      <p:cBhvr>
                                        <p:cTn id="340" dur="1" fill="hold">
                                          <p:stCondLst>
                                            <p:cond delay="0"/>
                                          </p:stCondLst>
                                        </p:cTn>
                                        <p:tgtEl>
                                          <p:spTgt spid="421"/>
                                        </p:tgtEl>
                                        <p:attrNameLst>
                                          <p:attrName>style.visibility</p:attrName>
                                        </p:attrNameLst>
                                      </p:cBhvr>
                                      <p:to>
                                        <p:strVal val="visible"/>
                                      </p:to>
                                    </p:set>
                                    <p:anim calcmode="lin" valueType="num">
                                      <p:cBhvr>
                                        <p:cTn id="341" dur="2000" fill="hold"/>
                                        <p:tgtEl>
                                          <p:spTgt spid="421"/>
                                        </p:tgtEl>
                                        <p:attrNameLst>
                                          <p:attrName>ppt_w</p:attrName>
                                        </p:attrNameLst>
                                      </p:cBhvr>
                                      <p:tavLst>
                                        <p:tav tm="0">
                                          <p:val>
                                            <p:fltVal val="0"/>
                                          </p:val>
                                        </p:tav>
                                        <p:tav tm="100000">
                                          <p:val>
                                            <p:strVal val="#ppt_w"/>
                                          </p:val>
                                        </p:tav>
                                      </p:tavLst>
                                    </p:anim>
                                    <p:anim calcmode="lin" valueType="num">
                                      <p:cBhvr>
                                        <p:cTn id="342" dur="2000" fill="hold"/>
                                        <p:tgtEl>
                                          <p:spTgt spid="421"/>
                                        </p:tgtEl>
                                        <p:attrNameLst>
                                          <p:attrName>ppt_h</p:attrName>
                                        </p:attrNameLst>
                                      </p:cBhvr>
                                      <p:tavLst>
                                        <p:tav tm="0">
                                          <p:val>
                                            <p:fltVal val="0"/>
                                          </p:val>
                                        </p:tav>
                                        <p:tav tm="100000">
                                          <p:val>
                                            <p:strVal val="#ppt_h"/>
                                          </p:val>
                                        </p:tav>
                                      </p:tavLst>
                                    </p:anim>
                                  </p:childTnLst>
                                </p:cTn>
                              </p:par>
                              <p:par>
                                <p:cTn id="343" presetID="10" presetClass="exit" presetSubtype="0" repeatCount="indefinite" fill="hold" grpId="1" nodeType="withEffect">
                                  <p:stCondLst>
                                    <p:cond delay="2050"/>
                                  </p:stCondLst>
                                  <p:childTnLst>
                                    <p:animEffect transition="out" filter="fade">
                                      <p:cBhvr>
                                        <p:cTn id="344" dur="2000"/>
                                        <p:tgtEl>
                                          <p:spTgt spid="421"/>
                                        </p:tgtEl>
                                      </p:cBhvr>
                                    </p:animEffect>
                                    <p:set>
                                      <p:cBhvr>
                                        <p:cTn id="345" dur="1" fill="hold">
                                          <p:stCondLst>
                                            <p:cond delay="1999"/>
                                          </p:stCondLst>
                                        </p:cTn>
                                        <p:tgtEl>
                                          <p:spTgt spid="421"/>
                                        </p:tgtEl>
                                        <p:attrNameLst>
                                          <p:attrName>style.visibility</p:attrName>
                                        </p:attrNameLst>
                                      </p:cBhvr>
                                      <p:to>
                                        <p:strVal val="hidden"/>
                                      </p:to>
                                    </p:set>
                                  </p:childTnLst>
                                </p:cTn>
                              </p:par>
                              <p:par>
                                <p:cTn id="346" presetID="23" presetClass="entr" presetSubtype="16" repeatCount="indefinite" fill="hold" grpId="0" nodeType="withEffect">
                                  <p:stCondLst>
                                    <p:cond delay="2650"/>
                                  </p:stCondLst>
                                  <p:childTnLst>
                                    <p:set>
                                      <p:cBhvr>
                                        <p:cTn id="347" dur="1" fill="hold">
                                          <p:stCondLst>
                                            <p:cond delay="0"/>
                                          </p:stCondLst>
                                        </p:cTn>
                                        <p:tgtEl>
                                          <p:spTgt spid="422"/>
                                        </p:tgtEl>
                                        <p:attrNameLst>
                                          <p:attrName>style.visibility</p:attrName>
                                        </p:attrNameLst>
                                      </p:cBhvr>
                                      <p:to>
                                        <p:strVal val="visible"/>
                                      </p:to>
                                    </p:set>
                                    <p:anim calcmode="lin" valueType="num">
                                      <p:cBhvr>
                                        <p:cTn id="348" dur="2000" fill="hold"/>
                                        <p:tgtEl>
                                          <p:spTgt spid="422"/>
                                        </p:tgtEl>
                                        <p:attrNameLst>
                                          <p:attrName>ppt_w</p:attrName>
                                        </p:attrNameLst>
                                      </p:cBhvr>
                                      <p:tavLst>
                                        <p:tav tm="0">
                                          <p:val>
                                            <p:fltVal val="0"/>
                                          </p:val>
                                        </p:tav>
                                        <p:tav tm="100000">
                                          <p:val>
                                            <p:strVal val="#ppt_w"/>
                                          </p:val>
                                        </p:tav>
                                      </p:tavLst>
                                    </p:anim>
                                    <p:anim calcmode="lin" valueType="num">
                                      <p:cBhvr>
                                        <p:cTn id="349" dur="2000" fill="hold"/>
                                        <p:tgtEl>
                                          <p:spTgt spid="422"/>
                                        </p:tgtEl>
                                        <p:attrNameLst>
                                          <p:attrName>ppt_h</p:attrName>
                                        </p:attrNameLst>
                                      </p:cBhvr>
                                      <p:tavLst>
                                        <p:tav tm="0">
                                          <p:val>
                                            <p:fltVal val="0"/>
                                          </p:val>
                                        </p:tav>
                                        <p:tav tm="100000">
                                          <p:val>
                                            <p:strVal val="#ppt_h"/>
                                          </p:val>
                                        </p:tav>
                                      </p:tavLst>
                                    </p:anim>
                                  </p:childTnLst>
                                </p:cTn>
                              </p:par>
                              <p:par>
                                <p:cTn id="350" presetID="10" presetClass="exit" presetSubtype="0" repeatCount="indefinite" fill="hold" grpId="1" nodeType="withEffect">
                                  <p:stCondLst>
                                    <p:cond delay="2650"/>
                                  </p:stCondLst>
                                  <p:childTnLst>
                                    <p:animEffect transition="out" filter="fade">
                                      <p:cBhvr>
                                        <p:cTn id="351" dur="2000"/>
                                        <p:tgtEl>
                                          <p:spTgt spid="422"/>
                                        </p:tgtEl>
                                      </p:cBhvr>
                                    </p:animEffect>
                                    <p:set>
                                      <p:cBhvr>
                                        <p:cTn id="352" dur="1" fill="hold">
                                          <p:stCondLst>
                                            <p:cond delay="1999"/>
                                          </p:stCondLst>
                                        </p:cTn>
                                        <p:tgtEl>
                                          <p:spTgt spid="422"/>
                                        </p:tgtEl>
                                        <p:attrNameLst>
                                          <p:attrName>style.visibility</p:attrName>
                                        </p:attrNameLst>
                                      </p:cBhvr>
                                      <p:to>
                                        <p:strVal val="hidden"/>
                                      </p:to>
                                    </p:set>
                                  </p:childTnLst>
                                </p:cTn>
                              </p:par>
                              <p:par>
                                <p:cTn id="353" presetID="22" presetClass="entr" presetSubtype="2" fill="hold" nodeType="withEffect">
                                  <p:stCondLst>
                                    <p:cond delay="2000"/>
                                  </p:stCondLst>
                                  <p:childTnLst>
                                    <p:set>
                                      <p:cBhvr>
                                        <p:cTn id="354" dur="1" fill="hold">
                                          <p:stCondLst>
                                            <p:cond delay="0"/>
                                          </p:stCondLst>
                                        </p:cTn>
                                        <p:tgtEl>
                                          <p:spTgt spid="431"/>
                                        </p:tgtEl>
                                        <p:attrNameLst>
                                          <p:attrName>style.visibility</p:attrName>
                                        </p:attrNameLst>
                                      </p:cBhvr>
                                      <p:to>
                                        <p:strVal val="visible"/>
                                      </p:to>
                                    </p:set>
                                    <p:animEffect transition="in" filter="wipe(right)">
                                      <p:cBhvr>
                                        <p:cTn id="355" dur="500"/>
                                        <p:tgtEl>
                                          <p:spTgt spid="431"/>
                                        </p:tgtEl>
                                      </p:cBhvr>
                                    </p:animEffect>
                                  </p:childTnLst>
                                </p:cTn>
                              </p:par>
                              <p:par>
                                <p:cTn id="356" presetID="23" presetClass="entr" presetSubtype="16" fill="hold" nodeType="withEffect">
                                  <p:stCondLst>
                                    <p:cond delay="1500"/>
                                  </p:stCondLst>
                                  <p:iterate type="lt">
                                    <p:tmPct val="3896"/>
                                  </p:iterate>
                                  <p:childTnLst>
                                    <p:set>
                                      <p:cBhvr>
                                        <p:cTn id="357" dur="1" fill="hold">
                                          <p:stCondLst>
                                            <p:cond delay="0"/>
                                          </p:stCondLst>
                                        </p:cTn>
                                        <p:tgtEl>
                                          <p:spTgt spid="434"/>
                                        </p:tgtEl>
                                        <p:attrNameLst>
                                          <p:attrName>style.visibility</p:attrName>
                                        </p:attrNameLst>
                                      </p:cBhvr>
                                      <p:to>
                                        <p:strVal val="visible"/>
                                      </p:to>
                                    </p:set>
                                    <p:anim to="" calcmode="lin" valueType="num">
                                      <p:cBhvr>
                                        <p:cTn id="358" dur="700" fill="hold">
                                          <p:stCondLst>
                                            <p:cond delay="0"/>
                                          </p:stCondLst>
                                        </p:cTn>
                                        <p:tgtEl>
                                          <p:spTgt spid="434"/>
                                        </p:tgtEl>
                                        <p:attrNameLst>
                                          <p:attrName>ppt_w</p:attrName>
                                        </p:attrNameLst>
                                      </p:cBhvr>
                                      <p:tavLst>
                                        <p:tav tm="0" fmla="#ppt_w+(8/9)*(#ppt_w-0)*((1.5-1.5*$)^2-(1.5-1.5*$)^3)">
                                          <p:val>
                                            <p:fltVal val="0"/>
                                          </p:val>
                                        </p:tav>
                                        <p:tav tm="100000">
                                          <p:val>
                                            <p:fltVal val="1"/>
                                          </p:val>
                                        </p:tav>
                                      </p:tavLst>
                                    </p:anim>
                                    <p:anim to="" calcmode="lin" valueType="num">
                                      <p:cBhvr>
                                        <p:cTn id="359" dur="700" fill="hold">
                                          <p:stCondLst>
                                            <p:cond delay="0"/>
                                          </p:stCondLst>
                                        </p:cTn>
                                        <p:tgtEl>
                                          <p:spTgt spid="434"/>
                                        </p:tgtEl>
                                        <p:attrNameLst>
                                          <p:attrName>ppt_h</p:attrName>
                                        </p:attrNameLst>
                                      </p:cBhvr>
                                      <p:tavLst>
                                        <p:tav tm="0" fmla="#ppt_h+(8/9)*(#ppt_h-0)*((1.5-1.5*$)^2-(1.5-1.5*$)^3)">
                                          <p:val>
                                            <p:fltVal val="0"/>
                                          </p:val>
                                        </p:tav>
                                        <p:tav tm="100000">
                                          <p:val>
                                            <p:fltVal val="1"/>
                                          </p:val>
                                        </p:tav>
                                      </p:tavLst>
                                    </p:anim>
                                  </p:childTnLst>
                                </p:cTn>
                              </p:par>
                              <p:par>
                                <p:cTn id="360" presetID="23" presetClass="entr" presetSubtype="16" repeatCount="indefinite" fill="hold" grpId="0" nodeType="withEffect">
                                  <p:stCondLst>
                                    <p:cond delay="2050"/>
                                  </p:stCondLst>
                                  <p:childTnLst>
                                    <p:set>
                                      <p:cBhvr>
                                        <p:cTn id="361" dur="1" fill="hold">
                                          <p:stCondLst>
                                            <p:cond delay="0"/>
                                          </p:stCondLst>
                                        </p:cTn>
                                        <p:tgtEl>
                                          <p:spTgt spid="429"/>
                                        </p:tgtEl>
                                        <p:attrNameLst>
                                          <p:attrName>style.visibility</p:attrName>
                                        </p:attrNameLst>
                                      </p:cBhvr>
                                      <p:to>
                                        <p:strVal val="visible"/>
                                      </p:to>
                                    </p:set>
                                    <p:anim calcmode="lin" valueType="num">
                                      <p:cBhvr>
                                        <p:cTn id="362" dur="2000" fill="hold"/>
                                        <p:tgtEl>
                                          <p:spTgt spid="429"/>
                                        </p:tgtEl>
                                        <p:attrNameLst>
                                          <p:attrName>ppt_w</p:attrName>
                                        </p:attrNameLst>
                                      </p:cBhvr>
                                      <p:tavLst>
                                        <p:tav tm="0">
                                          <p:val>
                                            <p:fltVal val="0"/>
                                          </p:val>
                                        </p:tav>
                                        <p:tav tm="100000">
                                          <p:val>
                                            <p:strVal val="#ppt_w"/>
                                          </p:val>
                                        </p:tav>
                                      </p:tavLst>
                                    </p:anim>
                                    <p:anim calcmode="lin" valueType="num">
                                      <p:cBhvr>
                                        <p:cTn id="363" dur="2000" fill="hold"/>
                                        <p:tgtEl>
                                          <p:spTgt spid="429"/>
                                        </p:tgtEl>
                                        <p:attrNameLst>
                                          <p:attrName>ppt_h</p:attrName>
                                        </p:attrNameLst>
                                      </p:cBhvr>
                                      <p:tavLst>
                                        <p:tav tm="0">
                                          <p:val>
                                            <p:fltVal val="0"/>
                                          </p:val>
                                        </p:tav>
                                        <p:tav tm="100000">
                                          <p:val>
                                            <p:strVal val="#ppt_h"/>
                                          </p:val>
                                        </p:tav>
                                      </p:tavLst>
                                    </p:anim>
                                  </p:childTnLst>
                                </p:cTn>
                              </p:par>
                              <p:par>
                                <p:cTn id="364" presetID="10" presetClass="exit" presetSubtype="0" repeatCount="indefinite" fill="hold" grpId="1" nodeType="withEffect">
                                  <p:stCondLst>
                                    <p:cond delay="2050"/>
                                  </p:stCondLst>
                                  <p:childTnLst>
                                    <p:animEffect transition="out" filter="fade">
                                      <p:cBhvr>
                                        <p:cTn id="365" dur="2000"/>
                                        <p:tgtEl>
                                          <p:spTgt spid="429"/>
                                        </p:tgtEl>
                                      </p:cBhvr>
                                    </p:animEffect>
                                    <p:set>
                                      <p:cBhvr>
                                        <p:cTn id="366" dur="1" fill="hold">
                                          <p:stCondLst>
                                            <p:cond delay="1999"/>
                                          </p:stCondLst>
                                        </p:cTn>
                                        <p:tgtEl>
                                          <p:spTgt spid="429"/>
                                        </p:tgtEl>
                                        <p:attrNameLst>
                                          <p:attrName>style.visibility</p:attrName>
                                        </p:attrNameLst>
                                      </p:cBhvr>
                                      <p:to>
                                        <p:strVal val="hidden"/>
                                      </p:to>
                                    </p:set>
                                  </p:childTnLst>
                                </p:cTn>
                              </p:par>
                              <p:par>
                                <p:cTn id="367" presetID="23" presetClass="entr" presetSubtype="16" repeatCount="indefinite" fill="hold" grpId="0" nodeType="withEffect">
                                  <p:stCondLst>
                                    <p:cond delay="2650"/>
                                  </p:stCondLst>
                                  <p:childTnLst>
                                    <p:set>
                                      <p:cBhvr>
                                        <p:cTn id="368" dur="1" fill="hold">
                                          <p:stCondLst>
                                            <p:cond delay="0"/>
                                          </p:stCondLst>
                                        </p:cTn>
                                        <p:tgtEl>
                                          <p:spTgt spid="430"/>
                                        </p:tgtEl>
                                        <p:attrNameLst>
                                          <p:attrName>style.visibility</p:attrName>
                                        </p:attrNameLst>
                                      </p:cBhvr>
                                      <p:to>
                                        <p:strVal val="visible"/>
                                      </p:to>
                                    </p:set>
                                    <p:anim calcmode="lin" valueType="num">
                                      <p:cBhvr>
                                        <p:cTn id="369" dur="2000" fill="hold"/>
                                        <p:tgtEl>
                                          <p:spTgt spid="430"/>
                                        </p:tgtEl>
                                        <p:attrNameLst>
                                          <p:attrName>ppt_w</p:attrName>
                                        </p:attrNameLst>
                                      </p:cBhvr>
                                      <p:tavLst>
                                        <p:tav tm="0">
                                          <p:val>
                                            <p:fltVal val="0"/>
                                          </p:val>
                                        </p:tav>
                                        <p:tav tm="100000">
                                          <p:val>
                                            <p:strVal val="#ppt_w"/>
                                          </p:val>
                                        </p:tav>
                                      </p:tavLst>
                                    </p:anim>
                                    <p:anim calcmode="lin" valueType="num">
                                      <p:cBhvr>
                                        <p:cTn id="370" dur="2000" fill="hold"/>
                                        <p:tgtEl>
                                          <p:spTgt spid="430"/>
                                        </p:tgtEl>
                                        <p:attrNameLst>
                                          <p:attrName>ppt_h</p:attrName>
                                        </p:attrNameLst>
                                      </p:cBhvr>
                                      <p:tavLst>
                                        <p:tav tm="0">
                                          <p:val>
                                            <p:fltVal val="0"/>
                                          </p:val>
                                        </p:tav>
                                        <p:tav tm="100000">
                                          <p:val>
                                            <p:strVal val="#ppt_h"/>
                                          </p:val>
                                        </p:tav>
                                      </p:tavLst>
                                    </p:anim>
                                  </p:childTnLst>
                                </p:cTn>
                              </p:par>
                              <p:par>
                                <p:cTn id="371" presetID="10" presetClass="exit" presetSubtype="0" repeatCount="indefinite" fill="hold" grpId="1" nodeType="withEffect">
                                  <p:stCondLst>
                                    <p:cond delay="2650"/>
                                  </p:stCondLst>
                                  <p:childTnLst>
                                    <p:animEffect transition="out" filter="fade">
                                      <p:cBhvr>
                                        <p:cTn id="372" dur="2000"/>
                                        <p:tgtEl>
                                          <p:spTgt spid="430"/>
                                        </p:tgtEl>
                                      </p:cBhvr>
                                    </p:animEffect>
                                    <p:set>
                                      <p:cBhvr>
                                        <p:cTn id="373" dur="1" fill="hold">
                                          <p:stCondLst>
                                            <p:cond delay="1999"/>
                                          </p:stCondLst>
                                        </p:cTn>
                                        <p:tgtEl>
                                          <p:spTgt spid="430"/>
                                        </p:tgtEl>
                                        <p:attrNameLst>
                                          <p:attrName>style.visibility</p:attrName>
                                        </p:attrNameLst>
                                      </p:cBhvr>
                                      <p:to>
                                        <p:strVal val="hidden"/>
                                      </p:to>
                                    </p:set>
                                  </p:childTnLst>
                                </p:cTn>
                              </p:par>
                              <p:par>
                                <p:cTn id="374" presetID="22" presetClass="entr" presetSubtype="8" fill="hold" nodeType="withEffect">
                                  <p:stCondLst>
                                    <p:cond delay="2000"/>
                                  </p:stCondLst>
                                  <p:childTnLst>
                                    <p:set>
                                      <p:cBhvr>
                                        <p:cTn id="375" dur="1" fill="hold">
                                          <p:stCondLst>
                                            <p:cond delay="0"/>
                                          </p:stCondLst>
                                        </p:cTn>
                                        <p:tgtEl>
                                          <p:spTgt spid="439"/>
                                        </p:tgtEl>
                                        <p:attrNameLst>
                                          <p:attrName>style.visibility</p:attrName>
                                        </p:attrNameLst>
                                      </p:cBhvr>
                                      <p:to>
                                        <p:strVal val="visible"/>
                                      </p:to>
                                    </p:set>
                                    <p:animEffect transition="in" filter="wipe(left)">
                                      <p:cBhvr>
                                        <p:cTn id="376" dur="500"/>
                                        <p:tgtEl>
                                          <p:spTgt spid="439"/>
                                        </p:tgtEl>
                                      </p:cBhvr>
                                    </p:animEffect>
                                  </p:childTnLst>
                                </p:cTn>
                              </p:par>
                              <p:par>
                                <p:cTn id="377" presetID="23" presetClass="entr" presetSubtype="16" fill="hold" nodeType="withEffect">
                                  <p:stCondLst>
                                    <p:cond delay="1500"/>
                                  </p:stCondLst>
                                  <p:iterate type="lt">
                                    <p:tmPct val="3896"/>
                                  </p:iterate>
                                  <p:childTnLst>
                                    <p:set>
                                      <p:cBhvr>
                                        <p:cTn id="378" dur="1" fill="hold">
                                          <p:stCondLst>
                                            <p:cond delay="0"/>
                                          </p:stCondLst>
                                        </p:cTn>
                                        <p:tgtEl>
                                          <p:spTgt spid="442"/>
                                        </p:tgtEl>
                                        <p:attrNameLst>
                                          <p:attrName>style.visibility</p:attrName>
                                        </p:attrNameLst>
                                      </p:cBhvr>
                                      <p:to>
                                        <p:strVal val="visible"/>
                                      </p:to>
                                    </p:set>
                                    <p:anim to="" calcmode="lin" valueType="num">
                                      <p:cBhvr>
                                        <p:cTn id="379" dur="700" fill="hold">
                                          <p:stCondLst>
                                            <p:cond delay="0"/>
                                          </p:stCondLst>
                                        </p:cTn>
                                        <p:tgtEl>
                                          <p:spTgt spid="442"/>
                                        </p:tgtEl>
                                        <p:attrNameLst>
                                          <p:attrName>ppt_w</p:attrName>
                                        </p:attrNameLst>
                                      </p:cBhvr>
                                      <p:tavLst>
                                        <p:tav tm="0" fmla="#ppt_w+(8/9)*(#ppt_w-0)*((1.5-1.5*$)^2-(1.5-1.5*$)^3)">
                                          <p:val>
                                            <p:fltVal val="0"/>
                                          </p:val>
                                        </p:tav>
                                        <p:tav tm="100000">
                                          <p:val>
                                            <p:fltVal val="1"/>
                                          </p:val>
                                        </p:tav>
                                      </p:tavLst>
                                    </p:anim>
                                    <p:anim to="" calcmode="lin" valueType="num">
                                      <p:cBhvr>
                                        <p:cTn id="380" dur="700" fill="hold">
                                          <p:stCondLst>
                                            <p:cond delay="0"/>
                                          </p:stCondLst>
                                        </p:cTn>
                                        <p:tgtEl>
                                          <p:spTgt spid="442"/>
                                        </p:tgtEl>
                                        <p:attrNameLst>
                                          <p:attrName>ppt_h</p:attrName>
                                        </p:attrNameLst>
                                      </p:cBhvr>
                                      <p:tavLst>
                                        <p:tav tm="0" fmla="#ppt_h+(8/9)*(#ppt_h-0)*((1.5-1.5*$)^2-(1.5-1.5*$)^3)">
                                          <p:val>
                                            <p:fltVal val="0"/>
                                          </p:val>
                                        </p:tav>
                                        <p:tav tm="100000">
                                          <p:val>
                                            <p:fltVal val="1"/>
                                          </p:val>
                                        </p:tav>
                                      </p:tavLst>
                                    </p:anim>
                                  </p:childTnLst>
                                </p:cTn>
                              </p:par>
                              <p:par>
                                <p:cTn id="381" presetID="23" presetClass="entr" presetSubtype="16" repeatCount="indefinite" fill="hold" grpId="0" nodeType="withEffect">
                                  <p:stCondLst>
                                    <p:cond delay="2050"/>
                                  </p:stCondLst>
                                  <p:childTnLst>
                                    <p:set>
                                      <p:cBhvr>
                                        <p:cTn id="382" dur="1" fill="hold">
                                          <p:stCondLst>
                                            <p:cond delay="0"/>
                                          </p:stCondLst>
                                        </p:cTn>
                                        <p:tgtEl>
                                          <p:spTgt spid="437"/>
                                        </p:tgtEl>
                                        <p:attrNameLst>
                                          <p:attrName>style.visibility</p:attrName>
                                        </p:attrNameLst>
                                      </p:cBhvr>
                                      <p:to>
                                        <p:strVal val="visible"/>
                                      </p:to>
                                    </p:set>
                                    <p:anim calcmode="lin" valueType="num">
                                      <p:cBhvr>
                                        <p:cTn id="383" dur="2000" fill="hold"/>
                                        <p:tgtEl>
                                          <p:spTgt spid="437"/>
                                        </p:tgtEl>
                                        <p:attrNameLst>
                                          <p:attrName>ppt_w</p:attrName>
                                        </p:attrNameLst>
                                      </p:cBhvr>
                                      <p:tavLst>
                                        <p:tav tm="0">
                                          <p:val>
                                            <p:fltVal val="0"/>
                                          </p:val>
                                        </p:tav>
                                        <p:tav tm="100000">
                                          <p:val>
                                            <p:strVal val="#ppt_w"/>
                                          </p:val>
                                        </p:tav>
                                      </p:tavLst>
                                    </p:anim>
                                    <p:anim calcmode="lin" valueType="num">
                                      <p:cBhvr>
                                        <p:cTn id="384" dur="2000" fill="hold"/>
                                        <p:tgtEl>
                                          <p:spTgt spid="437"/>
                                        </p:tgtEl>
                                        <p:attrNameLst>
                                          <p:attrName>ppt_h</p:attrName>
                                        </p:attrNameLst>
                                      </p:cBhvr>
                                      <p:tavLst>
                                        <p:tav tm="0">
                                          <p:val>
                                            <p:fltVal val="0"/>
                                          </p:val>
                                        </p:tav>
                                        <p:tav tm="100000">
                                          <p:val>
                                            <p:strVal val="#ppt_h"/>
                                          </p:val>
                                        </p:tav>
                                      </p:tavLst>
                                    </p:anim>
                                  </p:childTnLst>
                                </p:cTn>
                              </p:par>
                              <p:par>
                                <p:cTn id="385" presetID="10" presetClass="exit" presetSubtype="0" repeatCount="indefinite" fill="hold" grpId="1" nodeType="withEffect">
                                  <p:stCondLst>
                                    <p:cond delay="2050"/>
                                  </p:stCondLst>
                                  <p:childTnLst>
                                    <p:animEffect transition="out" filter="fade">
                                      <p:cBhvr>
                                        <p:cTn id="386" dur="2000"/>
                                        <p:tgtEl>
                                          <p:spTgt spid="437"/>
                                        </p:tgtEl>
                                      </p:cBhvr>
                                    </p:animEffect>
                                    <p:set>
                                      <p:cBhvr>
                                        <p:cTn id="387" dur="1" fill="hold">
                                          <p:stCondLst>
                                            <p:cond delay="1999"/>
                                          </p:stCondLst>
                                        </p:cTn>
                                        <p:tgtEl>
                                          <p:spTgt spid="437"/>
                                        </p:tgtEl>
                                        <p:attrNameLst>
                                          <p:attrName>style.visibility</p:attrName>
                                        </p:attrNameLst>
                                      </p:cBhvr>
                                      <p:to>
                                        <p:strVal val="hidden"/>
                                      </p:to>
                                    </p:set>
                                  </p:childTnLst>
                                </p:cTn>
                              </p:par>
                              <p:par>
                                <p:cTn id="388" presetID="23" presetClass="entr" presetSubtype="16" repeatCount="indefinite" fill="hold" grpId="0" nodeType="withEffect">
                                  <p:stCondLst>
                                    <p:cond delay="2650"/>
                                  </p:stCondLst>
                                  <p:childTnLst>
                                    <p:set>
                                      <p:cBhvr>
                                        <p:cTn id="389" dur="1" fill="hold">
                                          <p:stCondLst>
                                            <p:cond delay="0"/>
                                          </p:stCondLst>
                                        </p:cTn>
                                        <p:tgtEl>
                                          <p:spTgt spid="438"/>
                                        </p:tgtEl>
                                        <p:attrNameLst>
                                          <p:attrName>style.visibility</p:attrName>
                                        </p:attrNameLst>
                                      </p:cBhvr>
                                      <p:to>
                                        <p:strVal val="visible"/>
                                      </p:to>
                                    </p:set>
                                    <p:anim calcmode="lin" valueType="num">
                                      <p:cBhvr>
                                        <p:cTn id="390" dur="2000" fill="hold"/>
                                        <p:tgtEl>
                                          <p:spTgt spid="438"/>
                                        </p:tgtEl>
                                        <p:attrNameLst>
                                          <p:attrName>ppt_w</p:attrName>
                                        </p:attrNameLst>
                                      </p:cBhvr>
                                      <p:tavLst>
                                        <p:tav tm="0">
                                          <p:val>
                                            <p:fltVal val="0"/>
                                          </p:val>
                                        </p:tav>
                                        <p:tav tm="100000">
                                          <p:val>
                                            <p:strVal val="#ppt_w"/>
                                          </p:val>
                                        </p:tav>
                                      </p:tavLst>
                                    </p:anim>
                                    <p:anim calcmode="lin" valueType="num">
                                      <p:cBhvr>
                                        <p:cTn id="391" dur="2000" fill="hold"/>
                                        <p:tgtEl>
                                          <p:spTgt spid="438"/>
                                        </p:tgtEl>
                                        <p:attrNameLst>
                                          <p:attrName>ppt_h</p:attrName>
                                        </p:attrNameLst>
                                      </p:cBhvr>
                                      <p:tavLst>
                                        <p:tav tm="0">
                                          <p:val>
                                            <p:fltVal val="0"/>
                                          </p:val>
                                        </p:tav>
                                        <p:tav tm="100000">
                                          <p:val>
                                            <p:strVal val="#ppt_h"/>
                                          </p:val>
                                        </p:tav>
                                      </p:tavLst>
                                    </p:anim>
                                  </p:childTnLst>
                                </p:cTn>
                              </p:par>
                              <p:par>
                                <p:cTn id="392" presetID="10" presetClass="exit" presetSubtype="0" repeatCount="indefinite" fill="hold" grpId="1" nodeType="withEffect">
                                  <p:stCondLst>
                                    <p:cond delay="2650"/>
                                  </p:stCondLst>
                                  <p:childTnLst>
                                    <p:animEffect transition="out" filter="fade">
                                      <p:cBhvr>
                                        <p:cTn id="393" dur="2000"/>
                                        <p:tgtEl>
                                          <p:spTgt spid="438"/>
                                        </p:tgtEl>
                                      </p:cBhvr>
                                    </p:animEffect>
                                    <p:set>
                                      <p:cBhvr>
                                        <p:cTn id="394" dur="1" fill="hold">
                                          <p:stCondLst>
                                            <p:cond delay="1999"/>
                                          </p:stCondLst>
                                        </p:cTn>
                                        <p:tgtEl>
                                          <p:spTgt spid="4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 grpId="0"/>
      <p:bldP spid="238" grpId="0"/>
      <p:bldP spid="248" grpId="0" animBg="1"/>
      <p:bldP spid="248" grpId="1" animBg="1"/>
      <p:bldP spid="249" grpId="0" animBg="1"/>
      <p:bldP spid="249" grpId="1" animBg="1"/>
      <p:bldP spid="397" grpId="0" animBg="1"/>
      <p:bldP spid="397" grpId="1" animBg="1"/>
      <p:bldP spid="398" grpId="0" animBg="1"/>
      <p:bldP spid="398" grpId="1" animBg="1"/>
      <p:bldP spid="405" grpId="0" animBg="1"/>
      <p:bldP spid="405" grpId="1" animBg="1"/>
      <p:bldP spid="406" grpId="0" animBg="1"/>
      <p:bldP spid="406" grpId="1" animBg="1"/>
      <p:bldP spid="413" grpId="0" animBg="1"/>
      <p:bldP spid="413" grpId="1" animBg="1"/>
      <p:bldP spid="414" grpId="0" animBg="1"/>
      <p:bldP spid="414" grpId="1" animBg="1"/>
      <p:bldP spid="421" grpId="0" animBg="1"/>
      <p:bldP spid="421" grpId="1" animBg="1"/>
      <p:bldP spid="422" grpId="0" animBg="1"/>
      <p:bldP spid="422" grpId="1" animBg="1"/>
      <p:bldP spid="429" grpId="0" animBg="1"/>
      <p:bldP spid="429" grpId="1" animBg="1"/>
      <p:bldP spid="430" grpId="0" animBg="1"/>
      <p:bldP spid="430" grpId="1" animBg="1"/>
      <p:bldP spid="437" grpId="0" animBg="1"/>
      <p:bldP spid="437" grpId="1" animBg="1"/>
      <p:bldP spid="438" grpId="0" animBg="1"/>
      <p:bldP spid="438" grpId="1" animBg="1"/>
      <p:bldP spid="389" grpId="0" animBg="1"/>
      <p:bldP spid="389" grpId="1" animBg="1"/>
      <p:bldP spid="390" grpId="0" animBg="1"/>
      <p:bldP spid="39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61774"/>
            <a:ext cx="12211050" cy="3559626"/>
            <a:chOff x="0" y="2561774"/>
            <a:chExt cx="12211050" cy="3559626"/>
          </a:xfrm>
        </p:grpSpPr>
        <p:pic>
          <p:nvPicPr>
            <p:cNvPr id="29" name="图片 28" descr="湖边的城市&#10;&#10;描述已自动生成"/>
            <p:cNvPicPr>
              <a:picLocks noChangeAspect="1"/>
            </p:cNvPicPr>
            <p:nvPr/>
          </p:nvPicPr>
          <p:blipFill rotWithShape="1">
            <a:blip r:embed="rId1" cstate="screen">
              <a:alphaModFix amt="70000"/>
              <a:grayscl/>
            </a:blip>
            <a:srcRect/>
            <a:stretch>
              <a:fillRect/>
            </a:stretch>
          </p:blipFill>
          <p:spPr>
            <a:xfrm>
              <a:off x="0" y="2561774"/>
              <a:ext cx="12149097" cy="3559626"/>
            </a:xfrm>
            <a:custGeom>
              <a:avLst/>
              <a:gdLst>
                <a:gd name="connsiteX0" fmla="*/ 0 w 12149248"/>
                <a:gd name="connsiteY0" fmla="*/ 0 h 2597156"/>
                <a:gd name="connsiteX1" fmla="*/ 12149248 w 12149248"/>
                <a:gd name="connsiteY1" fmla="*/ 0 h 2597156"/>
                <a:gd name="connsiteX2" fmla="*/ 12149248 w 12149248"/>
                <a:gd name="connsiteY2" fmla="*/ 2597156 h 2597156"/>
                <a:gd name="connsiteX3" fmla="*/ 0 w 12149248"/>
                <a:gd name="connsiteY3" fmla="*/ 2597156 h 2597156"/>
              </a:gdLst>
              <a:ahLst/>
              <a:cxnLst>
                <a:cxn ang="0">
                  <a:pos x="connsiteX0" y="connsiteY0"/>
                </a:cxn>
                <a:cxn ang="0">
                  <a:pos x="connsiteX1" y="connsiteY1"/>
                </a:cxn>
                <a:cxn ang="0">
                  <a:pos x="connsiteX2" y="connsiteY2"/>
                </a:cxn>
                <a:cxn ang="0">
                  <a:pos x="connsiteX3" y="connsiteY3"/>
                </a:cxn>
              </a:cxnLst>
              <a:rect l="l" t="t" r="r" b="b"/>
              <a:pathLst>
                <a:path w="12149248" h="2597156">
                  <a:moveTo>
                    <a:pt x="0" y="0"/>
                  </a:moveTo>
                  <a:lnTo>
                    <a:pt x="12149248" y="0"/>
                  </a:lnTo>
                  <a:lnTo>
                    <a:pt x="12149248" y="2597156"/>
                  </a:lnTo>
                  <a:lnTo>
                    <a:pt x="0" y="2597156"/>
                  </a:lnTo>
                  <a:close/>
                </a:path>
              </a:pathLst>
            </a:custGeom>
          </p:spPr>
        </p:pic>
        <p:sp>
          <p:nvSpPr>
            <p:cNvPr id="30" name="矩形 29"/>
            <p:cNvSpPr/>
            <p:nvPr/>
          </p:nvSpPr>
          <p:spPr>
            <a:xfrm>
              <a:off x="0" y="2561774"/>
              <a:ext cx="12211050" cy="3559626"/>
            </a:xfrm>
            <a:prstGeom prst="rect">
              <a:avLst/>
            </a:prstGeom>
            <a:solidFill>
              <a:srgbClr val="AE002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881867" y="3098801"/>
            <a:ext cx="8515350" cy="2295508"/>
            <a:chOff x="2536825" y="3229610"/>
            <a:chExt cx="7143750" cy="1925762"/>
          </a:xfrm>
        </p:grpSpPr>
        <p:grpSp>
          <p:nvGrpSpPr>
            <p:cNvPr id="85" name="组合 84"/>
            <p:cNvGrpSpPr/>
            <p:nvPr/>
          </p:nvGrpSpPr>
          <p:grpSpPr>
            <a:xfrm>
              <a:off x="2557145" y="3229610"/>
              <a:ext cx="7123430" cy="744114"/>
              <a:chOff x="4027" y="4825"/>
              <a:chExt cx="11218" cy="1172"/>
            </a:xfrm>
          </p:grpSpPr>
          <p:grpSp>
            <p:nvGrpSpPr>
              <p:cNvPr id="92" name="组合 91"/>
              <p:cNvGrpSpPr/>
              <p:nvPr/>
            </p:nvGrpSpPr>
            <p:grpSpPr>
              <a:xfrm>
                <a:off x="4027" y="4825"/>
                <a:ext cx="11218" cy="1172"/>
                <a:chOff x="4027" y="4825"/>
                <a:chExt cx="11218" cy="1172"/>
              </a:xfrm>
            </p:grpSpPr>
            <p:sp>
              <p:nvSpPr>
                <p:cNvPr id="94" name="Rectangle 2"/>
                <p:cNvSpPr>
                  <a:spLocks noChangeArrowheads="1"/>
                </p:cNvSpPr>
                <p:nvPr/>
              </p:nvSpPr>
              <p:spPr bwMode="auto">
                <a:xfrm>
                  <a:off x="8832" y="4825"/>
                  <a:ext cx="1536" cy="341"/>
                </a:xfrm>
                <a:prstGeom prst="rect">
                  <a:avLst/>
                </a:prstGeom>
                <a:noFill/>
                <a:ln w="9525">
                  <a:noFill/>
                  <a:miter lim="800000"/>
                </a:ln>
              </p:spPr>
              <p:txBody>
                <a:bodyPr lIns="36977" tIns="36977" rIns="36977" bIns="36977"/>
                <a:lstStyle/>
                <a:p>
                  <a:pPr algn="ctr" defTabSz="739775"/>
                  <a:r>
                    <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你的标题</a:t>
                  </a:r>
                  <a:endPar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grpSp>
              <p:nvGrpSpPr>
                <p:cNvPr id="95" name="组合 94"/>
                <p:cNvGrpSpPr/>
                <p:nvPr/>
              </p:nvGrpSpPr>
              <p:grpSpPr>
                <a:xfrm>
                  <a:off x="4027" y="5625"/>
                  <a:ext cx="11218" cy="372"/>
                  <a:chOff x="2715808" y="3785863"/>
                  <a:chExt cx="7123421" cy="235937"/>
                </a:xfrm>
              </p:grpSpPr>
              <p:sp>
                <p:nvSpPr>
                  <p:cNvPr id="108" name="Rectangle 4"/>
                  <p:cNvSpPr>
                    <a:spLocks noChangeArrowheads="1"/>
                  </p:cNvSpPr>
                  <p:nvPr/>
                </p:nvSpPr>
                <p:spPr bwMode="auto">
                  <a:xfrm>
                    <a:off x="8450641" y="3785863"/>
                    <a:ext cx="1388588" cy="235937"/>
                  </a:xfrm>
                  <a:prstGeom prst="rect">
                    <a:avLst/>
                  </a:prstGeom>
                  <a:noFill/>
                  <a:ln w="9525">
                    <a:noFill/>
                    <a:miter lim="800000"/>
                  </a:ln>
                </p:spPr>
                <p:txBody>
                  <a:bodyPr lIns="36977" tIns="36977" rIns="36977" bIns="36977" anchor="ctr"/>
                  <a:lstStyle/>
                  <a:p>
                    <a:pPr algn="ctr" defTabSz="739775"/>
                    <a:r>
                      <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你的标题</a:t>
                    </a:r>
                    <a:endPar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105" name="Rectangle 4"/>
                  <p:cNvSpPr>
                    <a:spLocks noChangeArrowheads="1"/>
                  </p:cNvSpPr>
                  <p:nvPr/>
                </p:nvSpPr>
                <p:spPr bwMode="auto">
                  <a:xfrm>
                    <a:off x="2715808" y="3785863"/>
                    <a:ext cx="1273122" cy="235937"/>
                  </a:xfrm>
                  <a:prstGeom prst="rect">
                    <a:avLst/>
                  </a:prstGeom>
                  <a:noFill/>
                  <a:ln w="9525">
                    <a:noFill/>
                    <a:miter lim="800000"/>
                  </a:ln>
                </p:spPr>
                <p:txBody>
                  <a:bodyPr lIns="36977" tIns="36977" rIns="36977" bIns="36977" anchor="ctr"/>
                  <a:lstStyle/>
                  <a:p>
                    <a:pPr algn="ctr" defTabSz="739775"/>
                    <a:r>
                      <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你的标题</a:t>
                    </a:r>
                    <a:endPar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grpSp>
            <p:sp>
              <p:nvSpPr>
                <p:cNvPr id="97" name="Rectangle 4"/>
                <p:cNvSpPr>
                  <a:spLocks noChangeArrowheads="1"/>
                </p:cNvSpPr>
                <p:nvPr/>
              </p:nvSpPr>
              <p:spPr bwMode="auto">
                <a:xfrm>
                  <a:off x="8500" y="5622"/>
                  <a:ext cx="2200" cy="372"/>
                </a:xfrm>
                <a:prstGeom prst="rect">
                  <a:avLst/>
                </a:prstGeom>
                <a:noFill/>
                <a:ln w="9525">
                  <a:noFill/>
                  <a:miter lim="800000"/>
                </a:ln>
              </p:spPr>
              <p:txBody>
                <a:bodyPr lIns="36977" tIns="36977" rIns="36977" bIns="36977"/>
                <a:lstStyle/>
                <a:p>
                  <a:pPr algn="ctr" defTabSz="739775"/>
                  <a:r>
                    <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你的标题</a:t>
                  </a:r>
                  <a:endPar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grpSp>
              <p:nvGrpSpPr>
                <p:cNvPr id="98" name="组合 97"/>
                <p:cNvGrpSpPr/>
                <p:nvPr/>
              </p:nvGrpSpPr>
              <p:grpSpPr>
                <a:xfrm>
                  <a:off x="5020" y="5325"/>
                  <a:ext cx="9160" cy="284"/>
                  <a:chOff x="4407307" y="3622671"/>
                  <a:chExt cx="2921196" cy="180482"/>
                </a:xfrm>
              </p:grpSpPr>
              <p:cxnSp>
                <p:nvCxnSpPr>
                  <p:cNvPr id="99" name="AutoShape 15"/>
                  <p:cNvCxnSpPr>
                    <a:cxnSpLocks noChangeShapeType="1"/>
                  </p:cNvCxnSpPr>
                  <p:nvPr/>
                </p:nvCxnSpPr>
                <p:spPr bwMode="auto">
                  <a:xfrm>
                    <a:off x="4407307" y="3626431"/>
                    <a:ext cx="2920740" cy="0"/>
                  </a:xfrm>
                  <a:prstGeom prst="straightConnector1">
                    <a:avLst/>
                  </a:prstGeom>
                  <a:noFill/>
                  <a:ln w="12700">
                    <a:solidFill>
                      <a:schemeClr val="bg1"/>
                    </a:solidFill>
                    <a:round/>
                  </a:ln>
                </p:spPr>
              </p:cxnSp>
              <p:cxnSp>
                <p:nvCxnSpPr>
                  <p:cNvPr id="101" name="Straight Arrow Connector 82"/>
                  <p:cNvCxnSpPr/>
                  <p:nvPr/>
                </p:nvCxnSpPr>
                <p:spPr>
                  <a:xfrm>
                    <a:off x="7328502" y="3622671"/>
                    <a:ext cx="1" cy="180482"/>
                  </a:xfrm>
                  <a:prstGeom prst="straightConnector1">
                    <a:avLst/>
                  </a:prstGeom>
                  <a:ln w="12700">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Straight Arrow Connector 93"/>
                  <p:cNvCxnSpPr/>
                  <p:nvPr/>
                </p:nvCxnSpPr>
                <p:spPr>
                  <a:xfrm>
                    <a:off x="4407307" y="3622671"/>
                    <a:ext cx="0" cy="172140"/>
                  </a:xfrm>
                  <a:prstGeom prst="straightConnector1">
                    <a:avLst/>
                  </a:prstGeom>
                  <a:ln w="12700">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cxnSp>
            <p:nvCxnSpPr>
              <p:cNvPr id="93" name="Straight Arrow Connector 81"/>
              <p:cNvCxnSpPr/>
              <p:nvPr/>
            </p:nvCxnSpPr>
            <p:spPr>
              <a:xfrm flipH="1">
                <a:off x="9597" y="5186"/>
                <a:ext cx="6" cy="463"/>
              </a:xfrm>
              <a:prstGeom prst="straightConnector1">
                <a:avLst/>
              </a:prstGeom>
              <a:ln w="12700">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2536825" y="3932536"/>
              <a:ext cx="7045960" cy="1222836"/>
              <a:chOff x="2536825" y="4105786"/>
              <a:chExt cx="7045960" cy="1222836"/>
            </a:xfrm>
          </p:grpSpPr>
          <p:cxnSp>
            <p:nvCxnSpPr>
              <p:cNvPr id="65" name="AutoShape 15"/>
              <p:cNvCxnSpPr>
                <a:cxnSpLocks noChangeShapeType="1"/>
              </p:cNvCxnSpPr>
              <p:nvPr/>
            </p:nvCxnSpPr>
            <p:spPr bwMode="auto">
              <a:xfrm>
                <a:off x="5191125" y="4237212"/>
                <a:ext cx="909320" cy="0"/>
              </a:xfrm>
              <a:prstGeom prst="straightConnector1">
                <a:avLst/>
              </a:prstGeom>
              <a:noFill/>
              <a:ln w="12700">
                <a:solidFill>
                  <a:schemeClr val="bg1"/>
                </a:solidFill>
                <a:round/>
              </a:ln>
            </p:spPr>
          </p:cxnSp>
          <p:sp>
            <p:nvSpPr>
              <p:cNvPr id="68" name="Rectangle 29"/>
              <p:cNvSpPr>
                <a:spLocks noChangeArrowheads="1"/>
              </p:cNvSpPr>
              <p:nvPr/>
            </p:nvSpPr>
            <p:spPr bwMode="auto">
              <a:xfrm>
                <a:off x="2536825" y="4760378"/>
                <a:ext cx="755650" cy="197457"/>
              </a:xfrm>
              <a:prstGeom prst="rect">
                <a:avLst/>
              </a:prstGeom>
              <a:noFill/>
              <a:ln w="9525">
                <a:noFill/>
                <a:miter lim="800000"/>
              </a:ln>
            </p:spPr>
            <p:txBody>
              <a:bodyPr lIns="36977" tIns="36977" rIns="36977" bIns="36977"/>
              <a:lstStyle/>
              <a:p>
                <a:pPr algn="ctr" defTabSz="739775"/>
                <a:r>
                  <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你的标题</a:t>
                </a:r>
                <a:endPar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72" name="Rectangle 29"/>
              <p:cNvSpPr>
                <a:spLocks noChangeArrowheads="1"/>
              </p:cNvSpPr>
              <p:nvPr/>
            </p:nvSpPr>
            <p:spPr bwMode="auto">
              <a:xfrm>
                <a:off x="3453130" y="5123546"/>
                <a:ext cx="1092200" cy="205076"/>
              </a:xfrm>
              <a:prstGeom prst="rect">
                <a:avLst/>
              </a:prstGeom>
              <a:noFill/>
              <a:ln w="9525">
                <a:noFill/>
                <a:miter lim="800000"/>
              </a:ln>
            </p:spPr>
            <p:txBody>
              <a:bodyPr lIns="36977" tIns="36977" rIns="36977" bIns="36977"/>
              <a:lstStyle/>
              <a:p>
                <a:pPr algn="ctr" defTabSz="739775"/>
                <a:r>
                  <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你的标题</a:t>
                </a:r>
                <a:endPar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73" name="Rectangle 29"/>
              <p:cNvSpPr>
                <a:spLocks noChangeArrowheads="1"/>
              </p:cNvSpPr>
              <p:nvPr/>
            </p:nvSpPr>
            <p:spPr bwMode="auto">
              <a:xfrm>
                <a:off x="7901940" y="4781330"/>
                <a:ext cx="776605" cy="197457"/>
              </a:xfrm>
              <a:prstGeom prst="rect">
                <a:avLst/>
              </a:prstGeom>
              <a:noFill/>
              <a:ln w="9525">
                <a:noFill/>
                <a:miter lim="800000"/>
              </a:ln>
            </p:spPr>
            <p:txBody>
              <a:bodyPr lIns="36977" tIns="36977" rIns="36977" bIns="36977"/>
              <a:lstStyle/>
              <a:p>
                <a:pPr algn="ctr" defTabSz="739775"/>
                <a:r>
                  <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你的标题</a:t>
                </a:r>
                <a:endPar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74" name="Rectangle 29"/>
              <p:cNvSpPr>
                <a:spLocks noChangeArrowheads="1"/>
              </p:cNvSpPr>
              <p:nvPr/>
            </p:nvSpPr>
            <p:spPr bwMode="auto">
              <a:xfrm>
                <a:off x="6240780" y="4781330"/>
                <a:ext cx="783590" cy="197457"/>
              </a:xfrm>
              <a:prstGeom prst="rect">
                <a:avLst/>
              </a:prstGeom>
              <a:noFill/>
              <a:ln w="9525">
                <a:noFill/>
                <a:miter lim="800000"/>
              </a:ln>
            </p:spPr>
            <p:txBody>
              <a:bodyPr lIns="36977" tIns="36977" rIns="36977" bIns="36977"/>
              <a:lstStyle/>
              <a:p>
                <a:pPr algn="ctr" defTabSz="739775"/>
                <a:r>
                  <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你的标题</a:t>
                </a:r>
                <a:endPar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75" name="Rectangle 29"/>
              <p:cNvSpPr>
                <a:spLocks noChangeArrowheads="1"/>
              </p:cNvSpPr>
              <p:nvPr/>
            </p:nvSpPr>
            <p:spPr bwMode="auto">
              <a:xfrm>
                <a:off x="4555490" y="4771171"/>
                <a:ext cx="807720" cy="207616"/>
              </a:xfrm>
              <a:prstGeom prst="rect">
                <a:avLst/>
              </a:prstGeom>
              <a:noFill/>
              <a:ln w="9525">
                <a:noFill/>
                <a:miter lim="800000"/>
              </a:ln>
            </p:spPr>
            <p:txBody>
              <a:bodyPr lIns="36977" tIns="36977" rIns="36977" bIns="36977"/>
              <a:lstStyle/>
              <a:p>
                <a:pPr algn="ctr" defTabSz="739775"/>
                <a:r>
                  <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你的标题</a:t>
                </a:r>
                <a:endPar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76" name="Rectangle 29"/>
              <p:cNvSpPr>
                <a:spLocks noChangeArrowheads="1"/>
              </p:cNvSpPr>
              <p:nvPr/>
            </p:nvSpPr>
            <p:spPr bwMode="auto">
              <a:xfrm>
                <a:off x="7051040" y="5123546"/>
                <a:ext cx="822325" cy="205076"/>
              </a:xfrm>
              <a:prstGeom prst="rect">
                <a:avLst/>
              </a:prstGeom>
              <a:noFill/>
              <a:ln w="9525">
                <a:noFill/>
                <a:miter lim="800000"/>
              </a:ln>
            </p:spPr>
            <p:txBody>
              <a:bodyPr lIns="36977" tIns="36977" rIns="36977" bIns="36977"/>
              <a:lstStyle/>
              <a:p>
                <a:pPr algn="ctr" defTabSz="739775"/>
                <a:r>
                  <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你的标题</a:t>
                </a:r>
                <a:endPar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77" name="Rectangle 29"/>
              <p:cNvSpPr>
                <a:spLocks noChangeArrowheads="1"/>
              </p:cNvSpPr>
              <p:nvPr/>
            </p:nvSpPr>
            <p:spPr bwMode="auto">
              <a:xfrm>
                <a:off x="5161646" y="5123546"/>
                <a:ext cx="1273077" cy="205076"/>
              </a:xfrm>
              <a:prstGeom prst="rect">
                <a:avLst/>
              </a:prstGeom>
              <a:noFill/>
              <a:ln w="9525">
                <a:noFill/>
                <a:miter lim="800000"/>
              </a:ln>
            </p:spPr>
            <p:txBody>
              <a:bodyPr lIns="36977" tIns="36977" rIns="36977" bIns="36977"/>
              <a:lstStyle/>
              <a:p>
                <a:pPr algn="ctr" defTabSz="739775"/>
                <a:r>
                  <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你的标题</a:t>
                </a:r>
                <a:endPar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cxnSp>
            <p:nvCxnSpPr>
              <p:cNvPr id="78" name="AutoShape 15"/>
              <p:cNvCxnSpPr>
                <a:cxnSpLocks noChangeShapeType="1"/>
              </p:cNvCxnSpPr>
              <p:nvPr/>
            </p:nvCxnSpPr>
            <p:spPr bwMode="auto">
              <a:xfrm>
                <a:off x="3999865" y="4574984"/>
                <a:ext cx="5166360" cy="0"/>
              </a:xfrm>
              <a:prstGeom prst="straightConnector1">
                <a:avLst/>
              </a:prstGeom>
              <a:noFill/>
              <a:ln w="12700">
                <a:solidFill>
                  <a:schemeClr val="bg1"/>
                </a:solidFill>
                <a:round/>
              </a:ln>
            </p:spPr>
          </p:cxnSp>
          <p:cxnSp>
            <p:nvCxnSpPr>
              <p:cNvPr id="79" name="AutoShape 5"/>
              <p:cNvCxnSpPr>
                <a:cxnSpLocks noChangeShapeType="1"/>
              </p:cNvCxnSpPr>
              <p:nvPr/>
            </p:nvCxnSpPr>
            <p:spPr bwMode="auto">
              <a:xfrm>
                <a:off x="6096000" y="4147055"/>
                <a:ext cx="0" cy="423485"/>
              </a:xfrm>
              <a:prstGeom prst="straightConnector1">
                <a:avLst/>
              </a:prstGeom>
              <a:noFill/>
              <a:ln w="12700">
                <a:solidFill>
                  <a:schemeClr val="bg1"/>
                </a:solidFill>
                <a:round/>
              </a:ln>
            </p:spPr>
          </p:cxnSp>
          <p:cxnSp>
            <p:nvCxnSpPr>
              <p:cNvPr id="80" name="AutoShape 5"/>
              <p:cNvCxnSpPr>
                <a:cxnSpLocks noChangeShapeType="1"/>
              </p:cNvCxnSpPr>
              <p:nvPr/>
            </p:nvCxnSpPr>
            <p:spPr bwMode="auto">
              <a:xfrm>
                <a:off x="2918460" y="4234672"/>
                <a:ext cx="0" cy="525705"/>
              </a:xfrm>
              <a:prstGeom prst="straightConnector1">
                <a:avLst/>
              </a:prstGeom>
              <a:noFill/>
              <a:ln w="12700">
                <a:solidFill>
                  <a:schemeClr val="bg1"/>
                </a:solidFill>
                <a:round/>
              </a:ln>
            </p:spPr>
          </p:cxnSp>
          <p:cxnSp>
            <p:nvCxnSpPr>
              <p:cNvPr id="81" name="AutoShape 5"/>
              <p:cNvCxnSpPr>
                <a:cxnSpLocks noChangeShapeType="1"/>
              </p:cNvCxnSpPr>
              <p:nvPr/>
            </p:nvCxnSpPr>
            <p:spPr bwMode="auto">
              <a:xfrm>
                <a:off x="3999865" y="4571809"/>
                <a:ext cx="0" cy="551737"/>
              </a:xfrm>
              <a:prstGeom prst="straightConnector1">
                <a:avLst/>
              </a:prstGeom>
              <a:noFill/>
              <a:ln w="12700">
                <a:solidFill>
                  <a:schemeClr val="bg1"/>
                </a:solidFill>
                <a:round/>
              </a:ln>
            </p:spPr>
          </p:cxnSp>
          <p:cxnSp>
            <p:nvCxnSpPr>
              <p:cNvPr id="82" name="AutoShape 5"/>
              <p:cNvCxnSpPr>
                <a:cxnSpLocks noChangeShapeType="1"/>
                <a:endCxn id="83" idx="0"/>
              </p:cNvCxnSpPr>
              <p:nvPr/>
            </p:nvCxnSpPr>
            <p:spPr bwMode="auto">
              <a:xfrm>
                <a:off x="9166860" y="4571809"/>
                <a:ext cx="5080" cy="551737"/>
              </a:xfrm>
              <a:prstGeom prst="straightConnector1">
                <a:avLst/>
              </a:prstGeom>
              <a:noFill/>
              <a:ln w="12700">
                <a:solidFill>
                  <a:schemeClr val="bg1"/>
                </a:solidFill>
                <a:round/>
              </a:ln>
            </p:spPr>
          </p:cxnSp>
          <p:sp>
            <p:nvSpPr>
              <p:cNvPr id="83" name="Rectangle 29"/>
              <p:cNvSpPr>
                <a:spLocks noChangeArrowheads="1"/>
              </p:cNvSpPr>
              <p:nvPr/>
            </p:nvSpPr>
            <p:spPr bwMode="auto">
              <a:xfrm>
                <a:off x="8760460" y="5123546"/>
                <a:ext cx="822325" cy="205076"/>
              </a:xfrm>
              <a:prstGeom prst="rect">
                <a:avLst/>
              </a:prstGeom>
              <a:noFill/>
              <a:ln w="9525">
                <a:noFill/>
                <a:miter lim="800000"/>
              </a:ln>
            </p:spPr>
            <p:txBody>
              <a:bodyPr lIns="36977" tIns="36977" rIns="36977" bIns="36977"/>
              <a:lstStyle/>
              <a:p>
                <a:pPr algn="ctr" defTabSz="739775"/>
                <a:r>
                  <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你的标题</a:t>
                </a:r>
                <a:endPar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111" name="Rectangle 4"/>
              <p:cNvSpPr>
                <a:spLocks noChangeArrowheads="1"/>
              </p:cNvSpPr>
              <p:nvPr/>
            </p:nvSpPr>
            <p:spPr bwMode="auto">
              <a:xfrm>
                <a:off x="3999865" y="4105786"/>
                <a:ext cx="1397000" cy="199362"/>
              </a:xfrm>
              <a:prstGeom prst="rect">
                <a:avLst/>
              </a:prstGeom>
              <a:noFill/>
              <a:ln w="9525">
                <a:noFill/>
                <a:miter lim="800000"/>
              </a:ln>
            </p:spPr>
            <p:txBody>
              <a:bodyPr lIns="36977" tIns="36977" rIns="36977" bIns="36977"/>
              <a:lstStyle/>
              <a:p>
                <a:pPr algn="ctr" defTabSz="739775"/>
                <a:r>
                  <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你的标题</a:t>
                </a:r>
                <a:endParaRPr lang="zh-CN" altLang="en-US" sz="1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cxnSp>
            <p:nvCxnSpPr>
              <p:cNvPr id="86" name="AutoShape 15"/>
              <p:cNvCxnSpPr>
                <a:cxnSpLocks noChangeShapeType="1"/>
              </p:cNvCxnSpPr>
              <p:nvPr/>
            </p:nvCxnSpPr>
            <p:spPr bwMode="auto">
              <a:xfrm>
                <a:off x="2918460" y="4237212"/>
                <a:ext cx="1257300" cy="0"/>
              </a:xfrm>
              <a:prstGeom prst="straightConnector1">
                <a:avLst/>
              </a:prstGeom>
              <a:noFill/>
              <a:ln w="12700">
                <a:solidFill>
                  <a:schemeClr val="bg1"/>
                </a:solidFill>
                <a:round/>
              </a:ln>
            </p:spPr>
          </p:cxnSp>
          <p:cxnSp>
            <p:nvCxnSpPr>
              <p:cNvPr id="87" name="AutoShape 5"/>
              <p:cNvCxnSpPr>
                <a:cxnSpLocks noChangeShapeType="1"/>
              </p:cNvCxnSpPr>
              <p:nvPr/>
            </p:nvCxnSpPr>
            <p:spPr bwMode="auto">
              <a:xfrm>
                <a:off x="8283575" y="4571809"/>
                <a:ext cx="0" cy="209520"/>
              </a:xfrm>
              <a:prstGeom prst="straightConnector1">
                <a:avLst/>
              </a:prstGeom>
              <a:noFill/>
              <a:ln w="12700">
                <a:solidFill>
                  <a:schemeClr val="bg1"/>
                </a:solidFill>
                <a:round/>
              </a:ln>
            </p:spPr>
          </p:cxnSp>
          <p:cxnSp>
            <p:nvCxnSpPr>
              <p:cNvPr id="88" name="AutoShape 5"/>
              <p:cNvCxnSpPr>
                <a:cxnSpLocks noChangeShapeType="1"/>
              </p:cNvCxnSpPr>
              <p:nvPr/>
            </p:nvCxnSpPr>
            <p:spPr bwMode="auto">
              <a:xfrm>
                <a:off x="6632575" y="4571809"/>
                <a:ext cx="0" cy="209520"/>
              </a:xfrm>
              <a:prstGeom prst="straightConnector1">
                <a:avLst/>
              </a:prstGeom>
              <a:noFill/>
              <a:ln w="12700">
                <a:solidFill>
                  <a:schemeClr val="bg1"/>
                </a:solidFill>
                <a:round/>
              </a:ln>
            </p:spPr>
          </p:cxnSp>
          <p:cxnSp>
            <p:nvCxnSpPr>
              <p:cNvPr id="89" name="AutoShape 5"/>
              <p:cNvCxnSpPr>
                <a:cxnSpLocks noChangeShapeType="1"/>
              </p:cNvCxnSpPr>
              <p:nvPr/>
            </p:nvCxnSpPr>
            <p:spPr bwMode="auto">
              <a:xfrm>
                <a:off x="4982210" y="4571809"/>
                <a:ext cx="0" cy="209520"/>
              </a:xfrm>
              <a:prstGeom prst="straightConnector1">
                <a:avLst/>
              </a:prstGeom>
              <a:noFill/>
              <a:ln w="12700">
                <a:solidFill>
                  <a:schemeClr val="bg1"/>
                </a:solidFill>
                <a:round/>
              </a:ln>
            </p:spPr>
          </p:cxnSp>
          <p:cxnSp>
            <p:nvCxnSpPr>
              <p:cNvPr id="90" name="AutoShape 5"/>
              <p:cNvCxnSpPr>
                <a:cxnSpLocks noChangeShapeType="1"/>
              </p:cNvCxnSpPr>
              <p:nvPr/>
            </p:nvCxnSpPr>
            <p:spPr bwMode="auto">
              <a:xfrm>
                <a:off x="7461885" y="4571809"/>
                <a:ext cx="0" cy="551737"/>
              </a:xfrm>
              <a:prstGeom prst="straightConnector1">
                <a:avLst/>
              </a:prstGeom>
              <a:noFill/>
              <a:ln w="12700">
                <a:solidFill>
                  <a:schemeClr val="bg1"/>
                </a:solidFill>
                <a:round/>
              </a:ln>
            </p:spPr>
          </p:cxnSp>
          <p:cxnSp>
            <p:nvCxnSpPr>
              <p:cNvPr id="91" name="AutoShape 5"/>
              <p:cNvCxnSpPr>
                <a:cxnSpLocks noChangeShapeType="1"/>
              </p:cNvCxnSpPr>
              <p:nvPr/>
            </p:nvCxnSpPr>
            <p:spPr bwMode="auto">
              <a:xfrm>
                <a:off x="5798185" y="4571809"/>
                <a:ext cx="0" cy="551737"/>
              </a:xfrm>
              <a:prstGeom prst="straightConnector1">
                <a:avLst/>
              </a:prstGeom>
              <a:noFill/>
              <a:ln w="12700">
                <a:solidFill>
                  <a:schemeClr val="bg1"/>
                </a:solidFill>
                <a:round/>
              </a:ln>
            </p:spPr>
          </p:cxnSp>
        </p:grpSp>
      </p:grpSp>
      <p:sp>
        <p:nvSpPr>
          <p:cNvPr id="112" name="Text Placeholder 3"/>
          <p:cNvSpPr txBox="1"/>
          <p:nvPr/>
        </p:nvSpPr>
        <p:spPr>
          <a:xfrm>
            <a:off x="3721395" y="303989"/>
            <a:ext cx="4749210" cy="1255884"/>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项目团队架构</a:t>
            </a:r>
            <a:endParaRPr lang="en-US" altLang="zh-CN" sz="4800" dirty="0">
              <a:solidFill>
                <a:schemeClr val="accent1"/>
              </a:solidFill>
              <a:latin typeface="思源宋体 CN Heavy" panose="02020900000000000000" pitchFamily="18" charset="-122"/>
              <a:ea typeface="思源宋体 CN Heavy" panose="02020900000000000000" pitchFamily="18" charset="-122"/>
            </a:endParaRPr>
          </a:p>
        </p:txBody>
      </p:sp>
      <p:sp>
        <p:nvSpPr>
          <p:cNvPr id="51" name="object 97"/>
          <p:cNvSpPr txBox="1"/>
          <p:nvPr/>
        </p:nvSpPr>
        <p:spPr>
          <a:xfrm>
            <a:off x="3314700" y="1653980"/>
            <a:ext cx="5562600" cy="483146"/>
          </a:xfrm>
          <a:prstGeom prst="rect">
            <a:avLst/>
          </a:prstGeom>
        </p:spPr>
        <p:txBody>
          <a:bodyPr vert="horz" wrap="square" lIns="0" tIns="13335" rIns="0" bIns="0" rtlCol="0">
            <a:spAutoFit/>
          </a:bodyPr>
          <a:lstStyle/>
          <a:p>
            <a:pPr marL="0" lvl="2" algn="ctr">
              <a:lnSpc>
                <a:spcPct val="120000"/>
              </a:lnSpc>
              <a:buClr>
                <a:srgbClr val="3366FF"/>
              </a:buClr>
              <a:buSzPct val="140000"/>
            </a:pPr>
            <a:r>
              <a:rPr lang="zh-CN" altLang="en-US" sz="1400" dirty="0">
                <a:solidFill>
                  <a:schemeClr val="bg1">
                    <a:lumMod val="50000"/>
                  </a:schemeClr>
                </a:solidFill>
                <a:latin typeface="+mn-ea"/>
                <a:cs typeface="Arial" panose="020B0604020202020204" pitchFamily="34" charset="0"/>
              </a:rPr>
              <a:t>此处添加文字内容此处添加文字内容此处添加文字内容此处添加文字内容此处添加文字内容此处添加文字内容此处添加文字内容</a:t>
            </a:r>
            <a:endParaRPr lang="en-US" altLang="zh-CN" sz="1400" dirty="0">
              <a:solidFill>
                <a:schemeClr val="bg1">
                  <a:lumMod val="50000"/>
                </a:schemeClr>
              </a:solidFill>
              <a:latin typeface="+mn-ea"/>
              <a:cs typeface="Arial" panose="020B0604020202020204" pitchFamily="34" charset="0"/>
            </a:endParaRPr>
          </a:p>
        </p:txBody>
      </p:sp>
      <p:sp>
        <p:nvSpPr>
          <p:cNvPr id="61" name="文本框 60"/>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46"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7"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48"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工作概述</a:t>
            </a:r>
            <a:endPar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2"/>
                                        </p:tgtEl>
                                        <p:attrNameLst>
                                          <p:attrName>style.visibility</p:attrName>
                                        </p:attrNameLst>
                                      </p:cBhvr>
                                      <p:to>
                                        <p:strVal val="visible"/>
                                      </p:to>
                                    </p:set>
                                    <p:animEffect transition="in" filter="fade">
                                      <p:cBhvr>
                                        <p:cTn id="13"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4" name="文本框 2083"/>
          <p:cNvSpPr txBox="1"/>
          <p:nvPr/>
        </p:nvSpPr>
        <p:spPr>
          <a:xfrm>
            <a:off x="1993900" y="429005"/>
            <a:ext cx="8204200" cy="978729"/>
          </a:xfrm>
          <a:prstGeom prst="rect">
            <a:avLst/>
          </a:prstGeom>
          <a:noFill/>
        </p:spPr>
        <p:txBody>
          <a:bodyPr wrap="square">
            <a:spAutoFit/>
          </a:bodyPr>
          <a:lstStyle/>
          <a:p>
            <a:pPr algn="ctr" fontAlgn="ctr">
              <a:lnSpc>
                <a:spcPct val="120000"/>
              </a:lnSpc>
            </a:pPr>
            <a:r>
              <a:rPr lang="zh-CN" altLang="en-US" sz="4800" kern="0" spc="300" dirty="0">
                <a:solidFill>
                  <a:schemeClr val="accent1"/>
                </a:solidFill>
                <a:latin typeface="思源宋体 CN Heavy" panose="02020900000000000000" pitchFamily="18" charset="-122"/>
                <a:ea typeface="思源宋体 CN Heavy" panose="02020900000000000000" pitchFamily="18" charset="-122"/>
              </a:rPr>
              <a:t>项目成员</a:t>
            </a:r>
            <a:endParaRPr lang="en-US" altLang="zh-CN" sz="4800" kern="0" spc="300" dirty="0">
              <a:solidFill>
                <a:schemeClr val="accent1"/>
              </a:solidFill>
              <a:latin typeface="思源宋体 CN Heavy" panose="02020900000000000000" pitchFamily="18" charset="-122"/>
              <a:ea typeface="思源宋体 CN Heavy" panose="02020900000000000000" pitchFamily="18" charset="-122"/>
            </a:endParaRPr>
          </a:p>
        </p:txBody>
      </p:sp>
      <p:grpSp>
        <p:nvGrpSpPr>
          <p:cNvPr id="3" name="组合 2"/>
          <p:cNvGrpSpPr/>
          <p:nvPr/>
        </p:nvGrpSpPr>
        <p:grpSpPr>
          <a:xfrm>
            <a:off x="3379576" y="2245544"/>
            <a:ext cx="2706886" cy="3240431"/>
            <a:chOff x="3316076" y="1889944"/>
            <a:chExt cx="2706886" cy="3240431"/>
          </a:xfrm>
        </p:grpSpPr>
        <p:sp>
          <p:nvSpPr>
            <p:cNvPr id="35" name="矩形: 圆角 34"/>
            <p:cNvSpPr/>
            <p:nvPr/>
          </p:nvSpPr>
          <p:spPr>
            <a:xfrm>
              <a:off x="3316076" y="2567929"/>
              <a:ext cx="1934586" cy="2561429"/>
            </a:xfrm>
            <a:prstGeom prst="roundRect">
              <a:avLst>
                <a:gd name="adj" fmla="val 5238"/>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图片包含 站立, 西装, 男士&#10;&#10;已生成高可信度的说明"/>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8000"/>
                      </a14:imgEffect>
                      <a14:imgEffect>
                        <a14:colorTemperature colorTemp="7838"/>
                      </a14:imgEffect>
                    </a14:imgLayer>
                  </a14:imgProps>
                </a:ext>
              </a:extLst>
            </a:blip>
            <a:srcRect l="51910" t="27104" r="33797" b="40367"/>
            <a:stretch>
              <a:fillRect/>
            </a:stretch>
          </p:blipFill>
          <p:spPr>
            <a:xfrm>
              <a:off x="3887162" y="1889944"/>
              <a:ext cx="2135800" cy="3240431"/>
            </a:xfrm>
            <a:prstGeom prst="rect">
              <a:avLst/>
            </a:prstGeom>
          </p:spPr>
        </p:pic>
        <p:sp>
          <p:nvSpPr>
            <p:cNvPr id="23" name="文本框 22"/>
            <p:cNvSpPr txBox="1"/>
            <p:nvPr/>
          </p:nvSpPr>
          <p:spPr>
            <a:xfrm>
              <a:off x="3454002" y="2746248"/>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刘浩宇</a:t>
              </a:r>
              <a:endParaRPr kumimoji="0" lang="zh-CN" altLang="en-US"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sp>
          <p:nvSpPr>
            <p:cNvPr id="24" name="文本框 23"/>
            <p:cNvSpPr txBox="1"/>
            <p:nvPr/>
          </p:nvSpPr>
          <p:spPr>
            <a:xfrm>
              <a:off x="3453946" y="3040422"/>
              <a:ext cx="723275" cy="273152"/>
            </a:xfrm>
            <a:prstGeom prst="rect">
              <a:avLst/>
            </a:prstGeom>
            <a:noFill/>
          </p:spPr>
          <p:txBody>
            <a:bodyPr wrap="none" rtlCol="0">
              <a:spAutoFit/>
            </a:bodyPr>
            <a:lstStyle/>
            <a:p>
              <a:pPr marR="0" lvl="0" indent="0" fontAlgn="auto">
                <a:lnSpc>
                  <a:spcPct val="120000"/>
                </a:lnSpc>
                <a:spcBef>
                  <a:spcPts val="0"/>
                </a:spcBef>
                <a:spcAft>
                  <a:spcPts val="0"/>
                </a:spcAft>
                <a:buClrTx/>
                <a:buSzTx/>
                <a:buFontTx/>
                <a:buNone/>
                <a:defRPr/>
              </a:pPr>
              <a:r>
                <a:rPr lang="zh-CN" altLang="en-US" sz="105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行政总监</a:t>
              </a:r>
              <a:endParaRPr lang="zh-CN" altLang="en-US" sz="105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cxnSp>
          <p:nvCxnSpPr>
            <p:cNvPr id="25" name="直接连接符 24"/>
            <p:cNvCxnSpPr/>
            <p:nvPr/>
          </p:nvCxnSpPr>
          <p:spPr>
            <a:xfrm>
              <a:off x="3547484" y="3359709"/>
              <a:ext cx="14478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174291" y="2245696"/>
            <a:ext cx="2894959" cy="3239265"/>
            <a:chOff x="6110791" y="1890096"/>
            <a:chExt cx="2894959" cy="3239265"/>
          </a:xfrm>
        </p:grpSpPr>
        <p:sp>
          <p:nvSpPr>
            <p:cNvPr id="36" name="矩形: 圆角 35"/>
            <p:cNvSpPr/>
            <p:nvPr/>
          </p:nvSpPr>
          <p:spPr>
            <a:xfrm>
              <a:off x="6110791" y="2567929"/>
              <a:ext cx="1934586" cy="2561429"/>
            </a:xfrm>
            <a:prstGeom prst="roundRect">
              <a:avLst>
                <a:gd name="adj" fmla="val 5238"/>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图片包含 站立, 西装&#10;&#10;已生成极高可信度的说明"/>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3000"/>
                      </a14:imgEffect>
                      <a14:imgEffect>
                        <a14:colorTemperature colorTemp="8075"/>
                      </a14:imgEffect>
                    </a14:imgLayer>
                  </a14:imgProps>
                </a:ext>
              </a:extLst>
            </a:blip>
            <a:srcRect l="33416" t="26647" r="51496" b="40196"/>
            <a:stretch>
              <a:fillRect/>
            </a:stretch>
          </p:blipFill>
          <p:spPr>
            <a:xfrm>
              <a:off x="6794872" y="1890096"/>
              <a:ext cx="2210878" cy="3239265"/>
            </a:xfrm>
            <a:prstGeom prst="rect">
              <a:avLst/>
            </a:prstGeom>
          </p:spPr>
        </p:pic>
        <p:sp>
          <p:nvSpPr>
            <p:cNvPr id="26" name="文本框 25"/>
            <p:cNvSpPr txBox="1"/>
            <p:nvPr/>
          </p:nvSpPr>
          <p:spPr>
            <a:xfrm>
              <a:off x="6261424" y="2746248"/>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王俊驰</a:t>
              </a:r>
              <a:endParaRPr kumimoji="0" lang="zh-CN" altLang="en-US" sz="1800"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sp>
          <p:nvSpPr>
            <p:cNvPr id="27" name="文本框 26"/>
            <p:cNvSpPr txBox="1"/>
            <p:nvPr/>
          </p:nvSpPr>
          <p:spPr>
            <a:xfrm>
              <a:off x="6261340" y="3040422"/>
              <a:ext cx="992579" cy="273152"/>
            </a:xfrm>
            <a:prstGeom prst="rect">
              <a:avLst/>
            </a:prstGeom>
            <a:noFill/>
          </p:spPr>
          <p:txBody>
            <a:bodyPr wrap="none" rtlCol="0">
              <a:spAutoFit/>
            </a:bodyPr>
            <a:lstStyle/>
            <a:p>
              <a:pPr marR="0" lvl="0" indent="0" fontAlgn="auto">
                <a:lnSpc>
                  <a:spcPct val="120000"/>
                </a:lnSpc>
                <a:spcBef>
                  <a:spcPts val="0"/>
                </a:spcBef>
                <a:spcAft>
                  <a:spcPts val="0"/>
                </a:spcAft>
                <a:buClrTx/>
                <a:buSzTx/>
                <a:buFontTx/>
                <a:buNone/>
                <a:defRPr/>
              </a:pPr>
              <a:r>
                <a:rPr lang="zh-CN" altLang="en-US" sz="105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人力资源总监</a:t>
              </a:r>
              <a:endParaRPr lang="zh-CN" altLang="en-US" sz="105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cxnSp>
          <p:nvCxnSpPr>
            <p:cNvPr id="28" name="直接连接符 27"/>
            <p:cNvCxnSpPr/>
            <p:nvPr/>
          </p:nvCxnSpPr>
          <p:spPr>
            <a:xfrm>
              <a:off x="6354906" y="3359709"/>
              <a:ext cx="14478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9196471" y="2172565"/>
            <a:ext cx="2836932" cy="3312395"/>
            <a:chOff x="9132971" y="1816965"/>
            <a:chExt cx="2836932" cy="3312395"/>
          </a:xfrm>
        </p:grpSpPr>
        <p:sp>
          <p:nvSpPr>
            <p:cNvPr id="37" name="矩形: 圆角 36"/>
            <p:cNvSpPr/>
            <p:nvPr/>
          </p:nvSpPr>
          <p:spPr>
            <a:xfrm>
              <a:off x="9132971" y="2567929"/>
              <a:ext cx="1934586" cy="2561429"/>
            </a:xfrm>
            <a:prstGeom prst="roundRect">
              <a:avLst>
                <a:gd name="adj" fmla="val 5238"/>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图片包含 户外, 人员, 男士&#10;&#10;已生成极高可信度的说明"/>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13000"/>
                      </a14:imgEffect>
                      <a14:imgEffect>
                        <a14:colorTemperature colorTemp="9099"/>
                      </a14:imgEffect>
                    </a14:imgLayer>
                  </a14:imgProps>
                </a:ext>
              </a:extLst>
            </a:blip>
            <a:srcRect l="67724" t="31746" r="20283" b="39257"/>
            <a:stretch>
              <a:fillRect/>
            </a:stretch>
          </p:blipFill>
          <p:spPr>
            <a:xfrm>
              <a:off x="9914892" y="1816965"/>
              <a:ext cx="2055011" cy="3312395"/>
            </a:xfrm>
            <a:prstGeom prst="rect">
              <a:avLst/>
            </a:prstGeom>
          </p:spPr>
        </p:pic>
        <p:sp>
          <p:nvSpPr>
            <p:cNvPr id="29" name="文本框 28"/>
            <p:cNvSpPr txBox="1"/>
            <p:nvPr/>
          </p:nvSpPr>
          <p:spPr>
            <a:xfrm>
              <a:off x="9285188" y="2746248"/>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李诗涵</a:t>
              </a:r>
              <a:endParaRPr kumimoji="0" lang="zh-CN" altLang="en-US" sz="1800"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sp>
          <p:nvSpPr>
            <p:cNvPr id="30" name="文本框 29"/>
            <p:cNvSpPr txBox="1"/>
            <p:nvPr/>
          </p:nvSpPr>
          <p:spPr>
            <a:xfrm>
              <a:off x="9275507" y="3040422"/>
              <a:ext cx="723275" cy="273152"/>
            </a:xfrm>
            <a:prstGeom prst="rect">
              <a:avLst/>
            </a:prstGeom>
            <a:noFill/>
          </p:spPr>
          <p:txBody>
            <a:bodyPr wrap="none" rtlCol="0">
              <a:spAutoFit/>
            </a:bodyPr>
            <a:lstStyle/>
            <a:p>
              <a:pPr marR="0" lvl="0" indent="0" fontAlgn="auto">
                <a:lnSpc>
                  <a:spcPct val="120000"/>
                </a:lnSpc>
                <a:spcBef>
                  <a:spcPts val="0"/>
                </a:spcBef>
                <a:spcAft>
                  <a:spcPts val="0"/>
                </a:spcAft>
                <a:buClrTx/>
                <a:buSzTx/>
                <a:buFontTx/>
                <a:buNone/>
                <a:defRPr/>
              </a:pPr>
              <a:r>
                <a:rPr lang="zh-CN" altLang="en-US" sz="105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财务总监</a:t>
              </a:r>
              <a:endParaRPr lang="zh-CN" altLang="en-US" sz="105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cxnSp>
          <p:nvCxnSpPr>
            <p:cNvPr id="31" name="直接连接符 30"/>
            <p:cNvCxnSpPr/>
            <p:nvPr/>
          </p:nvCxnSpPr>
          <p:spPr>
            <a:xfrm>
              <a:off x="9378670" y="3359709"/>
              <a:ext cx="14478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584861" y="2550238"/>
            <a:ext cx="2573971" cy="2934720"/>
            <a:chOff x="521361" y="2194638"/>
            <a:chExt cx="2573971" cy="2934720"/>
          </a:xfrm>
        </p:grpSpPr>
        <p:sp>
          <p:nvSpPr>
            <p:cNvPr id="34" name="矩形: 圆角 33"/>
            <p:cNvSpPr/>
            <p:nvPr/>
          </p:nvSpPr>
          <p:spPr>
            <a:xfrm>
              <a:off x="521361" y="2567929"/>
              <a:ext cx="1934586" cy="2561429"/>
            </a:xfrm>
            <a:prstGeom prst="roundRect">
              <a:avLst>
                <a:gd name="adj" fmla="val 5238"/>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52643" y="2746248"/>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林心琪</a:t>
              </a:r>
              <a:endParaRPr kumimoji="0" lang="zh-CN" altLang="en-US" sz="1800"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sp>
          <p:nvSpPr>
            <p:cNvPr id="21" name="文本框 20"/>
            <p:cNvSpPr txBox="1"/>
            <p:nvPr/>
          </p:nvSpPr>
          <p:spPr>
            <a:xfrm>
              <a:off x="671837" y="3040422"/>
              <a:ext cx="723275" cy="273152"/>
            </a:xfrm>
            <a:prstGeom prst="rect">
              <a:avLst/>
            </a:prstGeom>
            <a:noFill/>
          </p:spPr>
          <p:txBody>
            <a:bodyPr wrap="none" rtlCol="0">
              <a:spAutoFit/>
            </a:bodyPr>
            <a:lstStyle/>
            <a:p>
              <a:pPr marR="0" lvl="0" indent="0" fontAlgn="auto">
                <a:lnSpc>
                  <a:spcPct val="120000"/>
                </a:lnSpc>
                <a:spcBef>
                  <a:spcPts val="0"/>
                </a:spcBef>
                <a:spcAft>
                  <a:spcPts val="0"/>
                </a:spcAft>
                <a:buClrTx/>
                <a:buSzTx/>
                <a:buFontTx/>
                <a:buNone/>
                <a:defRPr/>
              </a:pPr>
              <a:r>
                <a:rPr lang="zh-CN" altLang="en-US" sz="105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销售总监</a:t>
              </a:r>
              <a:endParaRPr lang="zh-CN" altLang="en-US" sz="105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cxnSp>
          <p:nvCxnSpPr>
            <p:cNvPr id="22" name="直接连接符 21"/>
            <p:cNvCxnSpPr/>
            <p:nvPr/>
          </p:nvCxnSpPr>
          <p:spPr>
            <a:xfrm>
              <a:off x="746125" y="3359709"/>
              <a:ext cx="14478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pic>
          <p:nvPicPr>
            <p:cNvPr id="39" name="图片 38" descr="人穿着西装&#10;&#10;描述已自动生成"/>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2000" contrast="-7000"/>
                      </a14:imgEffect>
                      <a14:imgEffect>
                        <a14:colorTemperature colorTemp="6300"/>
                      </a14:imgEffect>
                    </a14:imgLayer>
                  </a14:imgProps>
                </a:ext>
              </a:extLst>
            </a:blip>
            <a:stretch>
              <a:fillRect/>
            </a:stretch>
          </p:blipFill>
          <p:spPr>
            <a:xfrm>
              <a:off x="1275924" y="2194638"/>
              <a:ext cx="1819408" cy="2934720"/>
            </a:xfrm>
            <a:prstGeom prst="rect">
              <a:avLst/>
            </a:prstGeom>
          </p:spPr>
        </p:pic>
      </p:grpSp>
      <p:sp>
        <p:nvSpPr>
          <p:cNvPr id="46" name="文本框 45"/>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47" name="object 97"/>
          <p:cNvSpPr txBox="1"/>
          <p:nvPr/>
        </p:nvSpPr>
        <p:spPr>
          <a:xfrm>
            <a:off x="4102100" y="1704780"/>
            <a:ext cx="3987800" cy="483146"/>
          </a:xfrm>
          <a:prstGeom prst="rect">
            <a:avLst/>
          </a:prstGeom>
        </p:spPr>
        <p:txBody>
          <a:bodyPr vert="horz" wrap="square" lIns="0" tIns="13335" rIns="0" bIns="0" rtlCol="0">
            <a:spAutoFit/>
          </a:bodyPr>
          <a:lstStyle/>
          <a:p>
            <a:pPr marL="0" lvl="2" algn="ctr">
              <a:lnSpc>
                <a:spcPct val="120000"/>
              </a:lnSpc>
              <a:buClr>
                <a:srgbClr val="3366FF"/>
              </a:buClr>
              <a:buSzPct val="140000"/>
            </a:pPr>
            <a:r>
              <a:rPr lang="zh-CN" altLang="en-US" sz="1400" dirty="0">
                <a:solidFill>
                  <a:schemeClr val="bg1">
                    <a:lumMod val="50000"/>
                  </a:schemeClr>
                </a:solidFill>
                <a:latin typeface="+mn-ea"/>
                <a:cs typeface="Arial" panose="020B0604020202020204" pitchFamily="34" charset="0"/>
              </a:rPr>
              <a:t>此处添加文字内容此处添加文字内容此处添加文字内容此处添加文字内容此处添加文字内容</a:t>
            </a:r>
            <a:endParaRPr lang="en-US" altLang="zh-CN" sz="1400" dirty="0">
              <a:solidFill>
                <a:schemeClr val="bg1">
                  <a:lumMod val="50000"/>
                </a:schemeClr>
              </a:solidFill>
              <a:latin typeface="+mn-ea"/>
              <a:cs typeface="Arial" panose="020B0604020202020204" pitchFamily="34" charset="0"/>
            </a:endParaRPr>
          </a:p>
        </p:txBody>
      </p:sp>
      <p:sp>
        <p:nvSpPr>
          <p:cNvPr id="32"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38"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工作概述</a:t>
            </a:r>
            <a:endParaRPr lang="en-US"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84"/>
                                        </p:tgtEl>
                                        <p:attrNameLst>
                                          <p:attrName>style.visibility</p:attrName>
                                        </p:attrNameLst>
                                      </p:cBhvr>
                                      <p:to>
                                        <p:strVal val="visible"/>
                                      </p:to>
                                    </p:set>
                                    <p:animEffect transition="in" filter="fade">
                                      <p:cBhvr>
                                        <p:cTn id="7" dur="500"/>
                                        <p:tgtEl>
                                          <p:spTgt spid="2084"/>
                                        </p:tgtEl>
                                      </p:cBhvr>
                                    </p:animEffect>
                                  </p:childTnLst>
                                </p:cTn>
                              </p:par>
                              <p:par>
                                <p:cTn id="8" presetID="42" presetClass="entr" presetSubtype="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anim calcmode="lin" valueType="num">
                                      <p:cBhvr>
                                        <p:cTn id="11" dur="500" fill="hold"/>
                                        <p:tgtEl>
                                          <p:spTgt spid="3"/>
                                        </p:tgtEl>
                                        <p:attrNameLst>
                                          <p:attrName>ppt_x</p:attrName>
                                        </p:attrNameLst>
                                      </p:cBhvr>
                                      <p:tavLst>
                                        <p:tav tm="0">
                                          <p:val>
                                            <p:strVal val="#ppt_x"/>
                                          </p:val>
                                        </p:tav>
                                        <p:tav tm="100000">
                                          <p:val>
                                            <p:strVal val="#ppt_x"/>
                                          </p:val>
                                        </p:tav>
                                      </p:tavLst>
                                    </p:anim>
                                    <p:anim calcmode="lin" valueType="num">
                                      <p:cBhvr>
                                        <p:cTn id="12" dur="5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anim calcmode="lin" valueType="num">
                                      <p:cBhvr>
                                        <p:cTn id="16" dur="500" fill="hold"/>
                                        <p:tgtEl>
                                          <p:spTgt spid="4"/>
                                        </p:tgtEl>
                                        <p:attrNameLst>
                                          <p:attrName>ppt_x</p:attrName>
                                        </p:attrNameLst>
                                      </p:cBhvr>
                                      <p:tavLst>
                                        <p:tav tm="0">
                                          <p:val>
                                            <p:strVal val="#ppt_x"/>
                                          </p:val>
                                        </p:tav>
                                        <p:tav tm="100000">
                                          <p:val>
                                            <p:strVal val="#ppt_x"/>
                                          </p:val>
                                        </p:tav>
                                      </p:tavLst>
                                    </p:anim>
                                    <p:anim calcmode="lin" valueType="num">
                                      <p:cBhvr>
                                        <p:cTn id="17" dur="5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75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4"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623888" y="5075564"/>
            <a:ext cx="3311525" cy="909801"/>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思源黑体 CN Regular" panose="020B0500000000000000" pitchFamily="34" charset="-122"/>
                <a:ea typeface="思源黑体 CN Regular" panose="020B0500000000000000" pitchFamily="34" charset="-122"/>
              </a:rPr>
              <a:t>在房地产市场超过</a:t>
            </a:r>
            <a:r>
              <a:rPr kumimoji="0" lang="en-US" altLang="zh-CN" sz="1400" b="0" i="0" u="none" strike="noStrike" kern="1200" cap="none" spc="0" normalizeH="0" baseline="0" noProof="0" dirty="0">
                <a:ln>
                  <a:noFill/>
                </a:ln>
                <a:solidFill>
                  <a:schemeClr val="bg1">
                    <a:lumMod val="50000"/>
                  </a:schemeClr>
                </a:solidFill>
                <a:effectLst/>
                <a:uLnTx/>
                <a:uFillTx/>
                <a:latin typeface="思源黑体 CN Regular" panose="020B0500000000000000" pitchFamily="34" charset="-122"/>
                <a:ea typeface="思源黑体 CN Regular" panose="020B0500000000000000" pitchFamily="34" charset="-122"/>
              </a:rPr>
              <a:t>5</a:t>
            </a:r>
            <a:r>
              <a:rPr kumimoji="0" lang="zh-CN" altLang="en-US" sz="1400" b="0" i="0" u="none" strike="noStrike" kern="1200" cap="none" spc="0" normalizeH="0" baseline="0" noProof="0" dirty="0">
                <a:ln>
                  <a:noFill/>
                </a:ln>
                <a:solidFill>
                  <a:schemeClr val="bg1">
                    <a:lumMod val="50000"/>
                  </a:schemeClr>
                </a:solidFill>
                <a:effectLst/>
                <a:uLnTx/>
                <a:uFillTx/>
                <a:latin typeface="思源黑体 CN Regular" panose="020B0500000000000000" pitchFamily="34" charset="-122"/>
                <a:ea typeface="思源黑体 CN Regular" panose="020B0500000000000000" pitchFamily="34" charset="-122"/>
              </a:rPr>
              <a:t>年的工作经验，主要提供政府相关部门及房地产开发商可行性研究及估价的业务</a:t>
            </a:r>
            <a:endParaRPr kumimoji="0" lang="zh-CN" altLang="en-US" sz="1400" b="0" i="0" u="none" strike="noStrike" kern="1200" cap="none" spc="0" normalizeH="0" baseline="0" noProof="0" dirty="0">
              <a:ln>
                <a:noFill/>
              </a:ln>
              <a:solidFill>
                <a:schemeClr val="bg1">
                  <a:lumMod val="50000"/>
                </a:schemeClr>
              </a:solidFill>
              <a:effectLst/>
              <a:uLnTx/>
              <a:uFillTx/>
              <a:latin typeface="思源黑体 CN Regular" panose="020B0500000000000000" pitchFamily="34" charset="-122"/>
              <a:ea typeface="思源黑体 CN Regular" panose="020B0500000000000000" pitchFamily="34" charset="-122"/>
            </a:endParaRPr>
          </a:p>
        </p:txBody>
      </p:sp>
      <p:sp>
        <p:nvSpPr>
          <p:cNvPr id="20" name="文本框 19"/>
          <p:cNvSpPr txBox="1"/>
          <p:nvPr/>
        </p:nvSpPr>
        <p:spPr>
          <a:xfrm>
            <a:off x="4392612" y="5075564"/>
            <a:ext cx="3448347" cy="599716"/>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思源黑体 CN Regular" panose="020B0500000000000000" pitchFamily="34" charset="-122"/>
                <a:ea typeface="思源黑体 CN Regular" panose="020B0500000000000000" pitchFamily="34" charset="-122"/>
              </a:rPr>
              <a:t>曾在上海城市规划设计院任助理规划师，之后先后服务于莱坊和高力国际高级经理</a:t>
            </a:r>
            <a:endParaRPr kumimoji="0" lang="zh-CN" altLang="en-US" sz="1400" b="0" i="0" u="none" strike="noStrike" kern="1200" cap="none" spc="0" normalizeH="0" baseline="0" noProof="0" dirty="0">
              <a:ln>
                <a:noFill/>
              </a:ln>
              <a:solidFill>
                <a:schemeClr val="bg1">
                  <a:lumMod val="50000"/>
                </a:schemeClr>
              </a:solidFill>
              <a:effectLst/>
              <a:uLnTx/>
              <a:uFillTx/>
              <a:latin typeface="思源黑体 CN Regular" panose="020B0500000000000000" pitchFamily="34" charset="-122"/>
              <a:ea typeface="思源黑体 CN Regular" panose="020B0500000000000000" pitchFamily="34" charset="-122"/>
            </a:endParaRPr>
          </a:p>
        </p:txBody>
      </p:sp>
      <p:sp>
        <p:nvSpPr>
          <p:cNvPr id="22" name="文本框 21"/>
          <p:cNvSpPr txBox="1"/>
          <p:nvPr/>
        </p:nvSpPr>
        <p:spPr>
          <a:xfrm>
            <a:off x="8161337" y="5075564"/>
            <a:ext cx="3311525" cy="909801"/>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思源黑体 CN Regular" panose="020B0500000000000000" pitchFamily="34" charset="-122"/>
                <a:ea typeface="思源黑体 CN Regular" panose="020B0500000000000000" pitchFamily="34" charset="-122"/>
              </a:rPr>
              <a:t>曾任高级研究主任</a:t>
            </a:r>
            <a:r>
              <a:rPr kumimoji="0" lang="en-US" altLang="zh-CN" sz="1400" b="0" i="0" u="none" strike="noStrike" kern="1200" cap="none" spc="0" normalizeH="0" baseline="0" noProof="0" dirty="0">
                <a:ln>
                  <a:noFill/>
                </a:ln>
                <a:solidFill>
                  <a:schemeClr val="bg1">
                    <a:lumMod val="50000"/>
                  </a:schemeClr>
                </a:solidFill>
                <a:effectLst/>
                <a:uLnTx/>
                <a:uFillTx/>
                <a:latin typeface="思源黑体 CN Regular" panose="020B0500000000000000" pitchFamily="34" charset="-122"/>
                <a:ea typeface="思源黑体 CN Regular" panose="020B0500000000000000" pitchFamily="34" charset="-122"/>
              </a:rPr>
              <a:t>4</a:t>
            </a:r>
            <a:r>
              <a:rPr kumimoji="0" lang="zh-CN" altLang="en-US" sz="1400" b="0" i="0" u="none" strike="noStrike" kern="1200" cap="none" spc="0" normalizeH="0" baseline="0" noProof="0" dirty="0">
                <a:ln>
                  <a:noFill/>
                </a:ln>
                <a:solidFill>
                  <a:schemeClr val="bg1">
                    <a:lumMod val="50000"/>
                  </a:schemeClr>
                </a:solidFill>
                <a:effectLst/>
                <a:uLnTx/>
                <a:uFillTx/>
                <a:latin typeface="思源黑体 CN Regular" panose="020B0500000000000000" pitchFamily="34" charset="-122"/>
                <a:ea typeface="思源黑体 CN Regular" panose="020B0500000000000000" pitchFamily="34" charset="-122"/>
              </a:rPr>
              <a:t>年，主要进行办公、 住宅、商业和工业物业的数据库研究的建立和更新</a:t>
            </a:r>
            <a:endParaRPr kumimoji="0" lang="zh-CN" altLang="en-US" sz="1400" b="0" i="0" u="none" strike="noStrike" kern="1200" cap="none" spc="0" normalizeH="0" baseline="0" noProof="0" dirty="0">
              <a:ln>
                <a:noFill/>
              </a:ln>
              <a:solidFill>
                <a:schemeClr val="bg1">
                  <a:lumMod val="50000"/>
                </a:schemeClr>
              </a:solidFill>
              <a:effectLst/>
              <a:uLnTx/>
              <a:uFillTx/>
              <a:latin typeface="思源黑体 CN Regular" panose="020B0500000000000000" pitchFamily="34" charset="-122"/>
              <a:ea typeface="思源黑体 CN Regular" panose="020B0500000000000000" pitchFamily="34" charset="-122"/>
            </a:endParaRPr>
          </a:p>
        </p:txBody>
      </p:sp>
      <p:grpSp>
        <p:nvGrpSpPr>
          <p:cNvPr id="10" name="组合 9"/>
          <p:cNvGrpSpPr/>
          <p:nvPr/>
        </p:nvGrpSpPr>
        <p:grpSpPr>
          <a:xfrm>
            <a:off x="575964" y="1816310"/>
            <a:ext cx="3497560" cy="3108229"/>
            <a:chOff x="575964" y="1816310"/>
            <a:chExt cx="3497560" cy="3108229"/>
          </a:xfrm>
        </p:grpSpPr>
        <p:sp>
          <p:nvSpPr>
            <p:cNvPr id="2" name="矩形: 圆角 1"/>
            <p:cNvSpPr/>
            <p:nvPr/>
          </p:nvSpPr>
          <p:spPr>
            <a:xfrm>
              <a:off x="581024" y="2257439"/>
              <a:ext cx="3492500" cy="2667000"/>
            </a:xfrm>
            <a:prstGeom prst="roundRect">
              <a:avLst>
                <a:gd name="adj" fmla="val 5238"/>
              </a:avLst>
            </a:prstGeom>
            <a:solidFill>
              <a:schemeClr val="tx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穿西装的男人的摆拍&#10;&#10;描述已自动生成"/>
            <p:cNvPicPr>
              <a:picLocks noChangeAspect="1"/>
            </p:cNvPicPr>
            <p:nvPr/>
          </p:nvPicPr>
          <p:blipFill rotWithShape="1">
            <a:blip r:embed="rId1" cstate="screen"/>
            <a:srcRect/>
            <a:stretch>
              <a:fillRect/>
            </a:stretch>
          </p:blipFill>
          <p:spPr>
            <a:xfrm flipH="1">
              <a:off x="1351273" y="1816310"/>
              <a:ext cx="2364334" cy="3108129"/>
            </a:xfrm>
            <a:prstGeom prst="rect">
              <a:avLst/>
            </a:prstGeom>
          </p:spPr>
        </p:pic>
        <p:sp>
          <p:nvSpPr>
            <p:cNvPr id="32" name="任意多边形: 形状 31"/>
            <p:cNvSpPr/>
            <p:nvPr/>
          </p:nvSpPr>
          <p:spPr>
            <a:xfrm>
              <a:off x="575964" y="4341480"/>
              <a:ext cx="3492500" cy="583059"/>
            </a:xfrm>
            <a:custGeom>
              <a:avLst/>
              <a:gdLst>
                <a:gd name="connsiteX0" fmla="*/ 0 w 3492500"/>
                <a:gd name="connsiteY0" fmla="*/ 0 h 583059"/>
                <a:gd name="connsiteX1" fmla="*/ 3492500 w 3492500"/>
                <a:gd name="connsiteY1" fmla="*/ 0 h 583059"/>
                <a:gd name="connsiteX2" fmla="*/ 3492500 w 3492500"/>
                <a:gd name="connsiteY2" fmla="*/ 443362 h 583059"/>
                <a:gd name="connsiteX3" fmla="*/ 3352803 w 3492500"/>
                <a:gd name="connsiteY3" fmla="*/ 583059 h 583059"/>
                <a:gd name="connsiteX4" fmla="*/ 139697 w 3492500"/>
                <a:gd name="connsiteY4" fmla="*/ 583059 h 583059"/>
                <a:gd name="connsiteX5" fmla="*/ 0 w 3492500"/>
                <a:gd name="connsiteY5" fmla="*/ 443362 h 583059"/>
                <a:gd name="connsiteX6" fmla="*/ 0 w 3492500"/>
                <a:gd name="connsiteY6" fmla="*/ 0 h 583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2500" h="583059">
                  <a:moveTo>
                    <a:pt x="0" y="0"/>
                  </a:moveTo>
                  <a:lnTo>
                    <a:pt x="3492500" y="0"/>
                  </a:lnTo>
                  <a:lnTo>
                    <a:pt x="3492500" y="443362"/>
                  </a:lnTo>
                  <a:cubicBezTo>
                    <a:pt x="3492500" y="520515"/>
                    <a:pt x="3429956" y="583059"/>
                    <a:pt x="3352803" y="583059"/>
                  </a:cubicBezTo>
                  <a:lnTo>
                    <a:pt x="139697" y="583059"/>
                  </a:lnTo>
                  <a:cubicBezTo>
                    <a:pt x="62544" y="583059"/>
                    <a:pt x="0" y="520515"/>
                    <a:pt x="0" y="443362"/>
                  </a:cubicBezTo>
                  <a:lnTo>
                    <a:pt x="0" y="0"/>
                  </a:lnTo>
                  <a:close/>
                </a:path>
              </a:pathLst>
            </a:custGeom>
            <a:gradFill flip="none" rotWithShape="1">
              <a:gsLst>
                <a:gs pos="21000">
                  <a:schemeClr val="accent1"/>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文本框 16"/>
            <p:cNvSpPr txBox="1"/>
            <p:nvPr/>
          </p:nvSpPr>
          <p:spPr>
            <a:xfrm>
              <a:off x="669608" y="4475891"/>
              <a:ext cx="158408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rPr>
                <a:t>王春杰 </a:t>
              </a:r>
              <a:r>
                <a:rPr kumimoji="0" lang="en-US" altLang="zh-CN" sz="1600" b="1"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rPr>
                <a:t>·</a:t>
              </a:r>
              <a:r>
                <a:rPr kumimoji="0" lang="zh-CN" altLang="en-US" sz="1600" b="1"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rPr>
                <a:t> 创始人</a:t>
              </a:r>
              <a:endParaRPr kumimoji="0" lang="zh-CN" altLang="en-US" sz="1600" b="1"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endParaRPr>
            </a:p>
          </p:txBody>
        </p:sp>
      </p:grpSp>
      <p:grpSp>
        <p:nvGrpSpPr>
          <p:cNvPr id="8" name="组合 7"/>
          <p:cNvGrpSpPr/>
          <p:nvPr/>
        </p:nvGrpSpPr>
        <p:grpSpPr>
          <a:xfrm>
            <a:off x="4348459" y="1776089"/>
            <a:ext cx="3493791" cy="3148450"/>
            <a:chOff x="4348459" y="1776089"/>
            <a:chExt cx="3493791" cy="3148450"/>
          </a:xfrm>
        </p:grpSpPr>
        <p:sp>
          <p:nvSpPr>
            <p:cNvPr id="26" name="矩形: 圆角 25"/>
            <p:cNvSpPr/>
            <p:nvPr/>
          </p:nvSpPr>
          <p:spPr>
            <a:xfrm>
              <a:off x="4349750" y="2257439"/>
              <a:ext cx="3492500" cy="2667000"/>
            </a:xfrm>
            <a:prstGeom prst="roundRect">
              <a:avLst>
                <a:gd name="adj" fmla="val 5238"/>
              </a:avLst>
            </a:prstGeom>
            <a:solidFill>
              <a:schemeClr val="tx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descr="穿着西装笔挺的男子&#10;&#10;描述已自动生成"/>
            <p:cNvPicPr>
              <a:picLocks noChangeAspect="1"/>
            </p:cNvPicPr>
            <p:nvPr/>
          </p:nvPicPr>
          <p:blipFill>
            <a:blip r:embed="rId2" cstate="screen"/>
            <a:stretch>
              <a:fillRect/>
            </a:stretch>
          </p:blipFill>
          <p:spPr>
            <a:xfrm>
              <a:off x="4528473" y="1776089"/>
              <a:ext cx="3132472" cy="3148419"/>
            </a:xfrm>
            <a:prstGeom prst="rect">
              <a:avLst/>
            </a:prstGeom>
          </p:spPr>
        </p:pic>
        <p:sp>
          <p:nvSpPr>
            <p:cNvPr id="35" name="任意多边形: 形状 34"/>
            <p:cNvSpPr/>
            <p:nvPr/>
          </p:nvSpPr>
          <p:spPr>
            <a:xfrm>
              <a:off x="4348459" y="4341480"/>
              <a:ext cx="3492500" cy="583059"/>
            </a:xfrm>
            <a:custGeom>
              <a:avLst/>
              <a:gdLst>
                <a:gd name="connsiteX0" fmla="*/ 0 w 3492500"/>
                <a:gd name="connsiteY0" fmla="*/ 0 h 583059"/>
                <a:gd name="connsiteX1" fmla="*/ 3492500 w 3492500"/>
                <a:gd name="connsiteY1" fmla="*/ 0 h 583059"/>
                <a:gd name="connsiteX2" fmla="*/ 3492500 w 3492500"/>
                <a:gd name="connsiteY2" fmla="*/ 443362 h 583059"/>
                <a:gd name="connsiteX3" fmla="*/ 3352803 w 3492500"/>
                <a:gd name="connsiteY3" fmla="*/ 583059 h 583059"/>
                <a:gd name="connsiteX4" fmla="*/ 139697 w 3492500"/>
                <a:gd name="connsiteY4" fmla="*/ 583059 h 583059"/>
                <a:gd name="connsiteX5" fmla="*/ 0 w 3492500"/>
                <a:gd name="connsiteY5" fmla="*/ 443362 h 583059"/>
                <a:gd name="connsiteX6" fmla="*/ 0 w 3492500"/>
                <a:gd name="connsiteY6" fmla="*/ 0 h 583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2500" h="583059">
                  <a:moveTo>
                    <a:pt x="0" y="0"/>
                  </a:moveTo>
                  <a:lnTo>
                    <a:pt x="3492500" y="0"/>
                  </a:lnTo>
                  <a:lnTo>
                    <a:pt x="3492500" y="443362"/>
                  </a:lnTo>
                  <a:cubicBezTo>
                    <a:pt x="3492500" y="520515"/>
                    <a:pt x="3429956" y="583059"/>
                    <a:pt x="3352803" y="583059"/>
                  </a:cubicBezTo>
                  <a:lnTo>
                    <a:pt x="139697" y="583059"/>
                  </a:lnTo>
                  <a:cubicBezTo>
                    <a:pt x="62544" y="583059"/>
                    <a:pt x="0" y="520515"/>
                    <a:pt x="0" y="443362"/>
                  </a:cubicBezTo>
                  <a:lnTo>
                    <a:pt x="0" y="0"/>
                  </a:lnTo>
                  <a:close/>
                </a:path>
              </a:pathLst>
            </a:custGeom>
            <a:gradFill flip="none" rotWithShape="1">
              <a:gsLst>
                <a:gs pos="21000">
                  <a:schemeClr val="accent1"/>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文本框 18"/>
            <p:cNvSpPr txBox="1"/>
            <p:nvPr/>
          </p:nvSpPr>
          <p:spPr>
            <a:xfrm>
              <a:off x="4438332" y="4475891"/>
              <a:ext cx="2037737"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rPr>
                <a:t>刘</a:t>
              </a:r>
              <a:r>
                <a:rPr lang="zh-CN" altLang="en-US" sz="1600" b="1" dirty="0">
                  <a:solidFill>
                    <a:srgbClr val="FFFFFF"/>
                  </a:solidFill>
                  <a:latin typeface="思源宋体 CN Heavy" panose="02020900000000000000" pitchFamily="18" charset="-122"/>
                  <a:ea typeface="思源宋体 CN Heavy" panose="02020900000000000000" pitchFamily="18" charset="-122"/>
                </a:rPr>
                <a:t>成宇</a:t>
              </a:r>
              <a:r>
                <a:rPr kumimoji="0" lang="zh-CN" altLang="en-US" sz="1600" b="1"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rPr>
                <a:t> </a:t>
              </a:r>
              <a:r>
                <a:rPr kumimoji="0" lang="en-US" altLang="zh-CN" sz="1600" b="1"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rPr>
                <a:t>· </a:t>
              </a:r>
              <a:r>
                <a:rPr kumimoji="0" lang="zh-CN" altLang="en-US" sz="1600" b="1"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rPr>
                <a:t>联合创始人</a:t>
              </a:r>
              <a:endParaRPr kumimoji="0" lang="zh-CN" altLang="en-US" sz="1600" b="1"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endParaRPr>
            </a:p>
          </p:txBody>
        </p:sp>
      </p:grpSp>
      <p:grpSp>
        <p:nvGrpSpPr>
          <p:cNvPr id="7" name="组合 6"/>
          <p:cNvGrpSpPr/>
          <p:nvPr/>
        </p:nvGrpSpPr>
        <p:grpSpPr>
          <a:xfrm>
            <a:off x="8118476" y="1811965"/>
            <a:ext cx="3494778" cy="3112574"/>
            <a:chOff x="8118476" y="1811965"/>
            <a:chExt cx="3494778" cy="3112574"/>
          </a:xfrm>
        </p:grpSpPr>
        <p:sp>
          <p:nvSpPr>
            <p:cNvPr id="27" name="矩形: 圆角 26"/>
            <p:cNvSpPr/>
            <p:nvPr/>
          </p:nvSpPr>
          <p:spPr>
            <a:xfrm>
              <a:off x="8118476" y="2257439"/>
              <a:ext cx="3492500" cy="2667000"/>
            </a:xfrm>
            <a:prstGeom prst="roundRect">
              <a:avLst>
                <a:gd name="adj" fmla="val 5238"/>
              </a:avLst>
            </a:prstGeom>
            <a:solidFill>
              <a:schemeClr val="tx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人穿着西装&#10;&#10;描述已自动生成"/>
            <p:cNvPicPr>
              <a:picLocks noChangeAspect="1"/>
            </p:cNvPicPr>
            <p:nvPr/>
          </p:nvPicPr>
          <p:blipFill>
            <a:blip r:embed="rId3" cstate="screen"/>
            <a:stretch>
              <a:fillRect/>
            </a:stretch>
          </p:blipFill>
          <p:spPr>
            <a:xfrm>
              <a:off x="8982360" y="1811965"/>
              <a:ext cx="1926915" cy="3108129"/>
            </a:xfrm>
            <a:prstGeom prst="rect">
              <a:avLst/>
            </a:prstGeom>
          </p:spPr>
        </p:pic>
        <p:sp>
          <p:nvSpPr>
            <p:cNvPr id="36" name="任意多边形: 形状 35"/>
            <p:cNvSpPr/>
            <p:nvPr/>
          </p:nvSpPr>
          <p:spPr>
            <a:xfrm>
              <a:off x="8120754" y="4341480"/>
              <a:ext cx="3492500" cy="583059"/>
            </a:xfrm>
            <a:custGeom>
              <a:avLst/>
              <a:gdLst>
                <a:gd name="connsiteX0" fmla="*/ 0 w 3492500"/>
                <a:gd name="connsiteY0" fmla="*/ 0 h 583059"/>
                <a:gd name="connsiteX1" fmla="*/ 3492500 w 3492500"/>
                <a:gd name="connsiteY1" fmla="*/ 0 h 583059"/>
                <a:gd name="connsiteX2" fmla="*/ 3492500 w 3492500"/>
                <a:gd name="connsiteY2" fmla="*/ 443362 h 583059"/>
                <a:gd name="connsiteX3" fmla="*/ 3352803 w 3492500"/>
                <a:gd name="connsiteY3" fmla="*/ 583059 h 583059"/>
                <a:gd name="connsiteX4" fmla="*/ 139697 w 3492500"/>
                <a:gd name="connsiteY4" fmla="*/ 583059 h 583059"/>
                <a:gd name="connsiteX5" fmla="*/ 0 w 3492500"/>
                <a:gd name="connsiteY5" fmla="*/ 443362 h 583059"/>
                <a:gd name="connsiteX6" fmla="*/ 0 w 3492500"/>
                <a:gd name="connsiteY6" fmla="*/ 0 h 583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2500" h="583059">
                  <a:moveTo>
                    <a:pt x="0" y="0"/>
                  </a:moveTo>
                  <a:lnTo>
                    <a:pt x="3492500" y="0"/>
                  </a:lnTo>
                  <a:lnTo>
                    <a:pt x="3492500" y="443362"/>
                  </a:lnTo>
                  <a:cubicBezTo>
                    <a:pt x="3492500" y="520515"/>
                    <a:pt x="3429956" y="583059"/>
                    <a:pt x="3352803" y="583059"/>
                  </a:cubicBezTo>
                  <a:lnTo>
                    <a:pt x="139697" y="583059"/>
                  </a:lnTo>
                  <a:cubicBezTo>
                    <a:pt x="62544" y="583059"/>
                    <a:pt x="0" y="520515"/>
                    <a:pt x="0" y="443362"/>
                  </a:cubicBezTo>
                  <a:lnTo>
                    <a:pt x="0" y="0"/>
                  </a:lnTo>
                  <a:close/>
                </a:path>
              </a:pathLst>
            </a:custGeom>
            <a:gradFill flip="none" rotWithShape="1">
              <a:gsLst>
                <a:gs pos="21000">
                  <a:schemeClr val="accent1"/>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文本框 20"/>
            <p:cNvSpPr txBox="1"/>
            <p:nvPr/>
          </p:nvSpPr>
          <p:spPr>
            <a:xfrm>
              <a:off x="8207057" y="4475891"/>
              <a:ext cx="204414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rPr>
                <a:t>林心琪 </a:t>
              </a:r>
              <a:r>
                <a:rPr kumimoji="0" lang="en-US" altLang="zh-CN" sz="1600" b="1"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rPr>
                <a:t>· </a:t>
              </a:r>
              <a:r>
                <a:rPr kumimoji="0" lang="zh-CN" altLang="en-US" sz="1600" b="1"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rPr>
                <a:t>联合创始人</a:t>
              </a:r>
              <a:endParaRPr kumimoji="0" lang="zh-CN" altLang="en-US" sz="1600" b="1" i="0" u="none" strike="noStrike" kern="1200" cap="none" spc="0" normalizeH="0" baseline="0" noProof="0" dirty="0">
                <a:ln>
                  <a:noFill/>
                </a:ln>
                <a:solidFill>
                  <a:srgbClr val="FFFFFF"/>
                </a:solidFill>
                <a:effectLst/>
                <a:uLnTx/>
                <a:uFillTx/>
                <a:latin typeface="思源宋体 CN Heavy" panose="02020900000000000000" pitchFamily="18" charset="-122"/>
                <a:ea typeface="思源宋体 CN Heavy" panose="02020900000000000000" pitchFamily="18" charset="-122"/>
              </a:endParaRPr>
            </a:p>
          </p:txBody>
        </p:sp>
      </p:grpSp>
      <p:sp>
        <p:nvSpPr>
          <p:cNvPr id="38" name="文本框 37"/>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39" name="文本框 38"/>
          <p:cNvSpPr txBox="1"/>
          <p:nvPr/>
        </p:nvSpPr>
        <p:spPr>
          <a:xfrm>
            <a:off x="1993900" y="441705"/>
            <a:ext cx="8204200" cy="978729"/>
          </a:xfrm>
          <a:prstGeom prst="rect">
            <a:avLst/>
          </a:prstGeom>
          <a:noFill/>
        </p:spPr>
        <p:txBody>
          <a:bodyPr wrap="square">
            <a:spAutoFit/>
          </a:bodyPr>
          <a:lstStyle/>
          <a:p>
            <a:pPr algn="ctr" fontAlgn="ctr">
              <a:lnSpc>
                <a:spcPct val="120000"/>
              </a:lnSpc>
            </a:pPr>
            <a:r>
              <a:rPr lang="zh-CN" altLang="en-US" sz="4800" kern="0" spc="300" dirty="0">
                <a:solidFill>
                  <a:schemeClr val="accent1"/>
                </a:solidFill>
                <a:latin typeface="思源宋体 CN Heavy" panose="02020900000000000000" pitchFamily="18" charset="-122"/>
                <a:ea typeface="思源宋体 CN Heavy" panose="02020900000000000000" pitchFamily="18" charset="-122"/>
              </a:rPr>
              <a:t>项目成员</a:t>
            </a:r>
            <a:endParaRPr lang="en-US" altLang="zh-CN" sz="48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25"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30"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工作概述</a:t>
            </a:r>
            <a:endPar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42" presetClass="entr" presetSubtype="0" fill="hold" nodeType="withEffect">
                                  <p:stCondLst>
                                    <p:cond delay="2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anim calcmode="lin" valueType="num">
                                      <p:cBhvr>
                                        <p:cTn id="17" dur="500" fill="hold"/>
                                        <p:tgtEl>
                                          <p:spTgt spid="10"/>
                                        </p:tgtEl>
                                        <p:attrNameLst>
                                          <p:attrName>ppt_x</p:attrName>
                                        </p:attrNameLst>
                                      </p:cBhvr>
                                      <p:tavLst>
                                        <p:tav tm="0">
                                          <p:val>
                                            <p:strVal val="#ppt_x"/>
                                          </p:val>
                                        </p:tav>
                                        <p:tav tm="100000">
                                          <p:val>
                                            <p:strVal val="#ppt_x"/>
                                          </p:val>
                                        </p:tav>
                                      </p:tavLst>
                                    </p:anim>
                                    <p:anim calcmode="lin" valueType="num">
                                      <p:cBhvr>
                                        <p:cTn id="18" dur="5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5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2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anim calcmode="lin" valueType="num">
                                      <p:cBhvr>
                                        <p:cTn id="27" dur="500" fill="hold"/>
                                        <p:tgtEl>
                                          <p:spTgt spid="7"/>
                                        </p:tgtEl>
                                        <p:attrNameLst>
                                          <p:attrName>ppt_x</p:attrName>
                                        </p:attrNameLst>
                                      </p:cBhvr>
                                      <p:tavLst>
                                        <p:tav tm="0">
                                          <p:val>
                                            <p:strVal val="#ppt_x"/>
                                          </p:val>
                                        </p:tav>
                                        <p:tav tm="100000">
                                          <p:val>
                                            <p:strVal val="#ppt_x"/>
                                          </p:val>
                                        </p:tav>
                                      </p:tavLst>
                                    </p:anim>
                                    <p:anim calcmode="lin" valueType="num">
                                      <p:cBhvr>
                                        <p:cTn id="28" dur="500" fill="hold"/>
                                        <p:tgtEl>
                                          <p:spTgt spid="7"/>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2"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 name="组合 113"/>
          <p:cNvGrpSpPr/>
          <p:nvPr/>
        </p:nvGrpSpPr>
        <p:grpSpPr>
          <a:xfrm>
            <a:off x="-12383" y="-116114"/>
            <a:ext cx="4584384" cy="7106104"/>
            <a:chOff x="-12383" y="-116114"/>
            <a:chExt cx="4584384" cy="7106104"/>
          </a:xfrm>
        </p:grpSpPr>
        <p:pic>
          <p:nvPicPr>
            <p:cNvPr id="115" name="图片 114" descr="建筑与房屋的城市空拍图黑白照&#10;&#10;描述已自动生成"/>
            <p:cNvPicPr>
              <a:picLocks noChangeAspect="1"/>
            </p:cNvPicPr>
            <p:nvPr/>
          </p:nvPicPr>
          <p:blipFill rotWithShape="1">
            <a:blip r:embed="rId2" cstate="screen"/>
            <a:srcRect l="20624" r="34941"/>
            <a:stretch>
              <a:fillRect/>
            </a:stretch>
          </p:blipFill>
          <p:spPr>
            <a:xfrm>
              <a:off x="1" y="0"/>
              <a:ext cx="4572000" cy="6858000"/>
            </a:xfrm>
            <a:prstGeom prst="rect">
              <a:avLst/>
            </a:prstGeom>
          </p:spPr>
        </p:pic>
        <p:sp>
          <p:nvSpPr>
            <p:cNvPr id="116" name="矩形 115"/>
            <p:cNvSpPr/>
            <p:nvPr/>
          </p:nvSpPr>
          <p:spPr>
            <a:xfrm>
              <a:off x="-12383" y="-116114"/>
              <a:ext cx="4584381" cy="7106104"/>
            </a:xfrm>
            <a:prstGeom prst="rect">
              <a:avLst/>
            </a:prstGeom>
            <a:solidFill>
              <a:srgbClr val="C0C4C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TextBox 14"/>
          <p:cNvSpPr txBox="1"/>
          <p:nvPr/>
        </p:nvSpPr>
        <p:spPr>
          <a:xfrm>
            <a:off x="818171" y="3492082"/>
            <a:ext cx="2534629" cy="1337610"/>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gn="l">
              <a:lnSpc>
                <a:spcPct val="120000"/>
              </a:lnSpc>
            </a:pPr>
            <a:r>
              <a:rPr lang="zh-CN" altLang="en-US" dirty="0">
                <a:solidFill>
                  <a:schemeClr val="bg1"/>
                </a:solidFill>
              </a:rPr>
              <a:t>此处添加文字内容此处添加文字内容此处添加文字内容此处添加文字内容此处添加文字内容此处添加文字内容此处添加文字内容此处添加文字内容</a:t>
            </a:r>
            <a:endParaRPr lang="ko-KR" altLang="en-US" dirty="0">
              <a:solidFill>
                <a:schemeClr val="bg1"/>
              </a:solidFill>
            </a:endParaRPr>
          </a:p>
        </p:txBody>
      </p:sp>
      <p:sp>
        <p:nvSpPr>
          <p:cNvPr id="118" name="Text Placeholder 3"/>
          <p:cNvSpPr txBox="1"/>
          <p:nvPr/>
        </p:nvSpPr>
        <p:spPr>
          <a:xfrm>
            <a:off x="818171" y="1538370"/>
            <a:ext cx="2945212" cy="795032"/>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8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合作伙伴</a:t>
            </a:r>
            <a:endParaRPr lang="en-US" altLang="zh-CN" sz="48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aphicFrame>
        <p:nvGraphicFramePr>
          <p:cNvPr id="119" name="Chart 70"/>
          <p:cNvGraphicFramePr/>
          <p:nvPr/>
        </p:nvGraphicFramePr>
        <p:xfrm>
          <a:off x="6506089" y="958850"/>
          <a:ext cx="3754538" cy="4533900"/>
        </p:xfrm>
        <a:graphic>
          <a:graphicData uri="http://schemas.openxmlformats.org/drawingml/2006/chart">
            <c:chart xmlns:c="http://schemas.openxmlformats.org/drawingml/2006/chart" xmlns:r="http://schemas.openxmlformats.org/officeDocument/2006/relationships" r:id="rId1"/>
          </a:graphicData>
        </a:graphic>
      </p:graphicFrame>
      <p:sp>
        <p:nvSpPr>
          <p:cNvPr id="120" name="Text Placeholder 4"/>
          <p:cNvSpPr txBox="1"/>
          <p:nvPr/>
        </p:nvSpPr>
        <p:spPr>
          <a:xfrm>
            <a:off x="7411893" y="2541473"/>
            <a:ext cx="1932770" cy="1403014"/>
          </a:xfrm>
          <a:prstGeom prst="rect">
            <a:avLst/>
          </a:prstGeom>
        </p:spPr>
        <p:txBody>
          <a:bodyPr/>
          <a:lstStyle>
            <a:lvl1pPr marL="342900" indent="-342265"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115"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7965"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7965"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7965"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7965"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7965"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7965"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7965"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defTabSz="914400">
              <a:buNone/>
            </a:pPr>
            <a:r>
              <a:rPr lang="zh-TW" altLang="en-US" sz="3400" kern="0" dirty="0">
                <a:latin typeface="思源宋体 CN Heavy" panose="02020900000000000000" pitchFamily="18" charset="-122"/>
                <a:ea typeface="思源宋体 CN Heavy" panose="02020900000000000000" pitchFamily="18" charset="-122"/>
              </a:rPr>
              <a:t>现有</a:t>
            </a:r>
            <a:endParaRPr lang="en-US" altLang="zh-TW" sz="3400" kern="0" dirty="0">
              <a:latin typeface="思源宋体 CN Heavy" panose="02020900000000000000" pitchFamily="18" charset="-122"/>
              <a:ea typeface="思源宋体 CN Heavy" panose="02020900000000000000" pitchFamily="18" charset="-122"/>
            </a:endParaRPr>
          </a:p>
          <a:p>
            <a:pPr marL="0" indent="0" algn="ctr" defTabSz="914400">
              <a:buNone/>
            </a:pPr>
            <a:r>
              <a:rPr lang="zh-TW" altLang="en-US" sz="3400" kern="0" dirty="0">
                <a:latin typeface="思源宋体 CN Heavy" panose="02020900000000000000" pitchFamily="18" charset="-122"/>
                <a:ea typeface="思源宋体 CN Heavy" panose="02020900000000000000" pitchFamily="18" charset="-122"/>
              </a:rPr>
              <a:t>客户分析</a:t>
            </a:r>
            <a:endParaRPr lang="zh-TW" altLang="en-US" sz="3400" kern="0" dirty="0">
              <a:latin typeface="思源宋体 CN Heavy" panose="02020900000000000000" pitchFamily="18" charset="-122"/>
              <a:ea typeface="思源宋体 CN Heavy" panose="02020900000000000000" pitchFamily="18" charset="-122"/>
            </a:endParaRPr>
          </a:p>
        </p:txBody>
      </p:sp>
      <p:grpSp>
        <p:nvGrpSpPr>
          <p:cNvPr id="21" name="组合 20"/>
          <p:cNvGrpSpPr/>
          <p:nvPr/>
        </p:nvGrpSpPr>
        <p:grpSpPr>
          <a:xfrm>
            <a:off x="8988889" y="1264373"/>
            <a:ext cx="2606200" cy="985520"/>
            <a:chOff x="8988889" y="1264373"/>
            <a:chExt cx="2606200" cy="985520"/>
          </a:xfrm>
        </p:grpSpPr>
        <p:sp>
          <p:nvSpPr>
            <p:cNvPr id="121" name="文本框 120"/>
            <p:cNvSpPr txBox="1"/>
            <p:nvPr/>
          </p:nvSpPr>
          <p:spPr>
            <a:xfrm>
              <a:off x="10242976" y="1726673"/>
              <a:ext cx="1278536" cy="523220"/>
            </a:xfrm>
            <a:prstGeom prst="rect">
              <a:avLst/>
            </a:prstGeom>
            <a:noFill/>
          </p:spPr>
          <p:txBody>
            <a:bodyPr wrap="square" rtlCol="0">
              <a:spAutoFit/>
            </a:bodyPr>
            <a:lstStyle/>
            <a:p>
              <a:pPr algn="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客户</a:t>
              </a: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类型</a:t>
              </a:r>
              <a:r>
                <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A</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gn="r"/>
              <a:r>
                <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a:t>
              </a: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行业</a:t>
              </a:r>
              <a:r>
                <a:rPr lang="en-US" altLang="zh-CN"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1</a:t>
              </a:r>
              <a:endPar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122" name="组合 121"/>
            <p:cNvGrpSpPr/>
            <p:nvPr/>
          </p:nvGrpSpPr>
          <p:grpSpPr>
            <a:xfrm>
              <a:off x="8988889" y="1684251"/>
              <a:ext cx="2423319" cy="72713"/>
              <a:chOff x="2258830" y="3888132"/>
              <a:chExt cx="2423319" cy="72713"/>
            </a:xfrm>
          </p:grpSpPr>
          <p:sp>
            <p:nvSpPr>
              <p:cNvPr id="123" name="椭圆 122"/>
              <p:cNvSpPr/>
              <p:nvPr/>
            </p:nvSpPr>
            <p:spPr>
              <a:xfrm>
                <a:off x="2258830" y="3888132"/>
                <a:ext cx="72713" cy="72713"/>
              </a:xfrm>
              <a:prstGeom prst="ellipse">
                <a:avLst/>
              </a:prstGeom>
              <a:noFill/>
              <a:ln w="6350">
                <a:solidFill>
                  <a:srgbClr val="9101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4" name="直接连接符 123"/>
              <p:cNvCxnSpPr/>
              <p:nvPr/>
            </p:nvCxnSpPr>
            <p:spPr>
              <a:xfrm>
                <a:off x="2332831" y="3926232"/>
                <a:ext cx="2349318" cy="0"/>
              </a:xfrm>
              <a:prstGeom prst="line">
                <a:avLst/>
              </a:prstGeom>
              <a:ln>
                <a:solidFill>
                  <a:srgbClr val="910153"/>
                </a:solidFill>
              </a:ln>
            </p:spPr>
            <p:style>
              <a:lnRef idx="1">
                <a:schemeClr val="accent1"/>
              </a:lnRef>
              <a:fillRef idx="0">
                <a:schemeClr val="accent1"/>
              </a:fillRef>
              <a:effectRef idx="0">
                <a:schemeClr val="accent1"/>
              </a:effectRef>
              <a:fontRef idx="minor">
                <a:schemeClr val="tx1"/>
              </a:fontRef>
            </p:style>
          </p:cxnSp>
        </p:grpSp>
        <p:sp>
          <p:nvSpPr>
            <p:cNvPr id="125" name="文本框 124"/>
            <p:cNvSpPr txBox="1"/>
            <p:nvPr/>
          </p:nvSpPr>
          <p:spPr>
            <a:xfrm>
              <a:off x="10416189" y="1264373"/>
              <a:ext cx="1178900" cy="584775"/>
            </a:xfrm>
            <a:prstGeom prst="rect">
              <a:avLst/>
            </a:prstGeom>
            <a:noFill/>
          </p:spPr>
          <p:txBody>
            <a:bodyPr wrap="square" rtlCol="0">
              <a:spAutoFit/>
            </a:bodyPr>
            <a:lstStyle/>
            <a:p>
              <a:pPr algn="ctr"/>
              <a:r>
                <a:rPr lang="en-US" altLang="zh-CN" sz="32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52%</a:t>
              </a:r>
              <a:endParaRPr lang="en-US" altLang="zh-CN" sz="32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grpSp>
      <p:grpSp>
        <p:nvGrpSpPr>
          <p:cNvPr id="22" name="组合 21"/>
          <p:cNvGrpSpPr/>
          <p:nvPr/>
        </p:nvGrpSpPr>
        <p:grpSpPr>
          <a:xfrm>
            <a:off x="9754109" y="2940694"/>
            <a:ext cx="1828290" cy="990117"/>
            <a:chOff x="9754109" y="2940694"/>
            <a:chExt cx="1828290" cy="990117"/>
          </a:xfrm>
        </p:grpSpPr>
        <p:sp>
          <p:nvSpPr>
            <p:cNvPr id="126" name="文本框 125"/>
            <p:cNvSpPr txBox="1"/>
            <p:nvPr/>
          </p:nvSpPr>
          <p:spPr>
            <a:xfrm>
              <a:off x="9754109" y="3407591"/>
              <a:ext cx="1767403" cy="523220"/>
            </a:xfrm>
            <a:prstGeom prst="rect">
              <a:avLst/>
            </a:prstGeom>
            <a:noFill/>
          </p:spPr>
          <p:txBody>
            <a:bodyPr wrap="square" rtlCol="0">
              <a:spAutoFit/>
            </a:bodyPr>
            <a:lstStyle/>
            <a:p>
              <a:pPr algn="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客户类型</a:t>
              </a:r>
              <a:r>
                <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B </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gn="r"/>
              <a:r>
                <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a:t>
              </a: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行业</a:t>
              </a:r>
              <a:r>
                <a:rPr lang="en-US" altLang="zh-CN"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2</a:t>
              </a:r>
              <a:endPar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127" name="组合 126"/>
            <p:cNvGrpSpPr/>
            <p:nvPr/>
          </p:nvGrpSpPr>
          <p:grpSpPr>
            <a:xfrm>
              <a:off x="9893141" y="3360318"/>
              <a:ext cx="1532097" cy="72713"/>
              <a:chOff x="2154055" y="3888132"/>
              <a:chExt cx="1532097" cy="72713"/>
            </a:xfrm>
          </p:grpSpPr>
          <p:sp>
            <p:nvSpPr>
              <p:cNvPr id="128" name="椭圆 127"/>
              <p:cNvSpPr/>
              <p:nvPr/>
            </p:nvSpPr>
            <p:spPr>
              <a:xfrm>
                <a:off x="2154055" y="3888132"/>
                <a:ext cx="72713" cy="72713"/>
              </a:xfrm>
              <a:prstGeom prst="ellipse">
                <a:avLst/>
              </a:prstGeom>
              <a:noFill/>
              <a:ln w="6350">
                <a:solidFill>
                  <a:srgbClr val="9101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9" name="直接连接符 128"/>
              <p:cNvCxnSpPr>
                <a:stCxn id="128" idx="6"/>
              </p:cNvCxnSpPr>
              <p:nvPr/>
            </p:nvCxnSpPr>
            <p:spPr>
              <a:xfrm>
                <a:off x="2226768" y="3924489"/>
                <a:ext cx="1459384" cy="1743"/>
              </a:xfrm>
              <a:prstGeom prst="line">
                <a:avLst/>
              </a:prstGeom>
              <a:ln>
                <a:solidFill>
                  <a:srgbClr val="910153"/>
                </a:solidFill>
              </a:ln>
            </p:spPr>
            <p:style>
              <a:lnRef idx="1">
                <a:schemeClr val="accent1"/>
              </a:lnRef>
              <a:fillRef idx="0">
                <a:schemeClr val="accent1"/>
              </a:fillRef>
              <a:effectRef idx="0">
                <a:schemeClr val="accent1"/>
              </a:effectRef>
              <a:fontRef idx="minor">
                <a:schemeClr val="tx1"/>
              </a:fontRef>
            </p:style>
          </p:cxnSp>
        </p:grpSp>
        <p:sp>
          <p:nvSpPr>
            <p:cNvPr id="130" name="文本框 129"/>
            <p:cNvSpPr txBox="1"/>
            <p:nvPr/>
          </p:nvSpPr>
          <p:spPr>
            <a:xfrm>
              <a:off x="10431290" y="2940694"/>
              <a:ext cx="1151109" cy="584775"/>
            </a:xfrm>
            <a:prstGeom prst="rect">
              <a:avLst/>
            </a:prstGeom>
            <a:noFill/>
          </p:spPr>
          <p:txBody>
            <a:bodyPr wrap="square" rtlCol="0">
              <a:spAutoFit/>
            </a:bodyPr>
            <a:lstStyle/>
            <a:p>
              <a:pPr algn="ctr"/>
              <a:r>
                <a:rPr lang="en-US" altLang="zh-CN" sz="32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10%</a:t>
              </a:r>
              <a:endParaRPr lang="en-US" altLang="zh-CN" sz="32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grpSp>
      <p:grpSp>
        <p:nvGrpSpPr>
          <p:cNvPr id="26" name="组合 25"/>
          <p:cNvGrpSpPr/>
          <p:nvPr/>
        </p:nvGrpSpPr>
        <p:grpSpPr>
          <a:xfrm>
            <a:off x="5408624" y="2976794"/>
            <a:ext cx="1465534" cy="993079"/>
            <a:chOff x="5408624" y="2976794"/>
            <a:chExt cx="1465534" cy="993079"/>
          </a:xfrm>
        </p:grpSpPr>
        <p:sp>
          <p:nvSpPr>
            <p:cNvPr id="131" name="文本框 130"/>
            <p:cNvSpPr txBox="1"/>
            <p:nvPr/>
          </p:nvSpPr>
          <p:spPr>
            <a:xfrm>
              <a:off x="5423153" y="3446653"/>
              <a:ext cx="1207523" cy="523220"/>
            </a:xfrm>
            <a:prstGeom prst="rect">
              <a:avLst/>
            </a:prstGeom>
            <a:noFill/>
          </p:spPr>
          <p:txBody>
            <a:bodyPr wrap="square" rtlCol="0">
              <a:spAutoFit/>
            </a:bodyPr>
            <a:lstStyle/>
            <a:p>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客户类型</a:t>
              </a:r>
              <a:r>
                <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F </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r>
                <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a:t>
              </a: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行业</a:t>
              </a:r>
              <a:r>
                <a:rPr lang="en-US" altLang="zh-CN"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6</a:t>
              </a:r>
              <a:endPar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132" name="组合 131"/>
            <p:cNvGrpSpPr/>
            <p:nvPr/>
          </p:nvGrpSpPr>
          <p:grpSpPr>
            <a:xfrm rot="10800000">
              <a:off x="5519738" y="3398360"/>
              <a:ext cx="1354420" cy="72713"/>
              <a:chOff x="2258830" y="3888132"/>
              <a:chExt cx="1354420" cy="72713"/>
            </a:xfrm>
          </p:grpSpPr>
          <p:sp>
            <p:nvSpPr>
              <p:cNvPr id="133" name="椭圆 132"/>
              <p:cNvSpPr/>
              <p:nvPr/>
            </p:nvSpPr>
            <p:spPr>
              <a:xfrm>
                <a:off x="2258830" y="3888132"/>
                <a:ext cx="72713" cy="72713"/>
              </a:xfrm>
              <a:prstGeom prst="ellipse">
                <a:avLst/>
              </a:prstGeom>
              <a:noFill/>
              <a:ln w="6350">
                <a:solidFill>
                  <a:srgbClr val="9101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4" name="直接连接符 133"/>
              <p:cNvCxnSpPr/>
              <p:nvPr/>
            </p:nvCxnSpPr>
            <p:spPr>
              <a:xfrm rot="10800000" flipH="1">
                <a:off x="2332831" y="3926232"/>
                <a:ext cx="1280419" cy="0"/>
              </a:xfrm>
              <a:prstGeom prst="line">
                <a:avLst/>
              </a:prstGeom>
              <a:ln>
                <a:solidFill>
                  <a:srgbClr val="910153"/>
                </a:solidFill>
              </a:ln>
            </p:spPr>
            <p:style>
              <a:lnRef idx="1">
                <a:schemeClr val="accent1"/>
              </a:lnRef>
              <a:fillRef idx="0">
                <a:schemeClr val="accent1"/>
              </a:fillRef>
              <a:effectRef idx="0">
                <a:schemeClr val="accent1"/>
              </a:effectRef>
              <a:fontRef idx="minor">
                <a:schemeClr val="tx1"/>
              </a:fontRef>
            </p:style>
          </p:cxnSp>
        </p:grpSp>
        <p:sp>
          <p:nvSpPr>
            <p:cNvPr id="135" name="文本框 134"/>
            <p:cNvSpPr txBox="1"/>
            <p:nvPr/>
          </p:nvSpPr>
          <p:spPr>
            <a:xfrm>
              <a:off x="5408624" y="2976794"/>
              <a:ext cx="1084536" cy="584775"/>
            </a:xfrm>
            <a:prstGeom prst="rect">
              <a:avLst/>
            </a:prstGeom>
            <a:noFill/>
          </p:spPr>
          <p:txBody>
            <a:bodyPr wrap="square" rtlCol="0">
              <a:spAutoFit/>
            </a:bodyPr>
            <a:lstStyle/>
            <a:p>
              <a:pPr algn="ctr"/>
              <a:r>
                <a:rPr lang="en-US" altLang="zh-CN" sz="32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24%</a:t>
              </a:r>
              <a:endParaRPr lang="en-US" altLang="zh-CN" sz="32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grpSp>
      <p:grpSp>
        <p:nvGrpSpPr>
          <p:cNvPr id="23" name="组合 22"/>
          <p:cNvGrpSpPr/>
          <p:nvPr/>
        </p:nvGrpSpPr>
        <p:grpSpPr>
          <a:xfrm>
            <a:off x="9445526" y="3952888"/>
            <a:ext cx="2246412" cy="994108"/>
            <a:chOff x="9445526" y="3952888"/>
            <a:chExt cx="2246412" cy="994108"/>
          </a:xfrm>
        </p:grpSpPr>
        <p:sp>
          <p:nvSpPr>
            <p:cNvPr id="141" name="文本框 140"/>
            <p:cNvSpPr txBox="1"/>
            <p:nvPr/>
          </p:nvSpPr>
          <p:spPr>
            <a:xfrm>
              <a:off x="10559450" y="3952888"/>
              <a:ext cx="1132488" cy="584775"/>
            </a:xfrm>
            <a:prstGeom prst="rect">
              <a:avLst/>
            </a:prstGeom>
            <a:noFill/>
          </p:spPr>
          <p:txBody>
            <a:bodyPr wrap="square" rtlCol="0">
              <a:spAutoFit/>
            </a:bodyPr>
            <a:lstStyle/>
            <a:p>
              <a:pPr algn="ctr"/>
              <a:r>
                <a:rPr lang="en-US" altLang="zh-CN" sz="32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6%</a:t>
              </a:r>
              <a:endParaRPr lang="en-US" altLang="zh-CN" sz="32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grpSp>
          <p:nvGrpSpPr>
            <p:cNvPr id="142" name="组合 141"/>
            <p:cNvGrpSpPr/>
            <p:nvPr/>
          </p:nvGrpSpPr>
          <p:grpSpPr>
            <a:xfrm>
              <a:off x="9445526" y="4377564"/>
              <a:ext cx="1979712" cy="72713"/>
              <a:chOff x="2258830" y="3888132"/>
              <a:chExt cx="1979712" cy="72713"/>
            </a:xfrm>
          </p:grpSpPr>
          <p:sp>
            <p:nvSpPr>
              <p:cNvPr id="143" name="椭圆 142"/>
              <p:cNvSpPr/>
              <p:nvPr/>
            </p:nvSpPr>
            <p:spPr>
              <a:xfrm>
                <a:off x="2258830" y="3888132"/>
                <a:ext cx="72713" cy="72713"/>
              </a:xfrm>
              <a:prstGeom prst="ellipse">
                <a:avLst/>
              </a:prstGeom>
              <a:noFill/>
              <a:ln w="6350">
                <a:solidFill>
                  <a:srgbClr val="9101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4" name="直接连接符 143"/>
              <p:cNvCxnSpPr/>
              <p:nvPr/>
            </p:nvCxnSpPr>
            <p:spPr>
              <a:xfrm>
                <a:off x="2332832" y="3926232"/>
                <a:ext cx="1905710" cy="0"/>
              </a:xfrm>
              <a:prstGeom prst="line">
                <a:avLst/>
              </a:prstGeom>
              <a:ln>
                <a:solidFill>
                  <a:srgbClr val="910153"/>
                </a:solidFill>
              </a:ln>
            </p:spPr>
            <p:style>
              <a:lnRef idx="1">
                <a:schemeClr val="accent1"/>
              </a:lnRef>
              <a:fillRef idx="0">
                <a:schemeClr val="accent1"/>
              </a:fillRef>
              <a:effectRef idx="0">
                <a:schemeClr val="accent1"/>
              </a:effectRef>
              <a:fontRef idx="minor">
                <a:schemeClr val="tx1"/>
              </a:fontRef>
            </p:style>
          </p:cxnSp>
        </p:grpSp>
        <p:sp>
          <p:nvSpPr>
            <p:cNvPr id="145" name="文本框 144"/>
            <p:cNvSpPr txBox="1"/>
            <p:nvPr/>
          </p:nvSpPr>
          <p:spPr>
            <a:xfrm>
              <a:off x="9710151" y="4423776"/>
              <a:ext cx="1811361" cy="523220"/>
            </a:xfrm>
            <a:prstGeom prst="rect">
              <a:avLst/>
            </a:prstGeom>
            <a:noFill/>
          </p:spPr>
          <p:txBody>
            <a:bodyPr wrap="square" rtlCol="0">
              <a:spAutoFit/>
            </a:bodyPr>
            <a:lstStyle/>
            <a:p>
              <a:pPr algn="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客户</a:t>
              </a:r>
              <a:r>
                <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C</a:t>
              </a: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类型</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gn="r"/>
              <a:r>
                <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a:t>
              </a: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行业</a:t>
              </a:r>
              <a:r>
                <a:rPr lang="en-US" altLang="zh-CN"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3</a:t>
              </a:r>
              <a:endPar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sp>
        <p:nvSpPr>
          <p:cNvPr id="151" name="TextBox 15"/>
          <p:cNvSpPr txBox="1"/>
          <p:nvPr/>
        </p:nvSpPr>
        <p:spPr>
          <a:xfrm>
            <a:off x="818171" y="2983582"/>
            <a:ext cx="1751760" cy="435889"/>
          </a:xfrm>
          <a:prstGeom prst="rect">
            <a:avLst/>
          </a:prstGeom>
          <a:noFill/>
        </p:spPr>
        <p:txBody>
          <a:bodyPr wrap="square" rtlCol="0">
            <a:spAutoFit/>
          </a:bodyPr>
          <a:lstStyle>
            <a:defPPr>
              <a:defRPr lang="zh-CN"/>
            </a:defPPr>
            <a:lvl1pPr>
              <a:defRPr sz="2800" kern="0">
                <a:solidFill>
                  <a:srgbClr val="AE002B"/>
                </a:solidFill>
                <a:latin typeface="思源宋體 Heavy" panose="02020900000000000000" pitchFamily="18" charset="-128"/>
                <a:ea typeface="思源宋體 Heavy" panose="02020900000000000000" pitchFamily="18" charset="-128"/>
              </a:defRPr>
            </a:lvl1pPr>
          </a:lstStyle>
          <a:p>
            <a:pPr>
              <a:lnSpc>
                <a:spcPct val="120000"/>
              </a:lnSpc>
            </a:pPr>
            <a:r>
              <a:rPr lang="zh-CN" altLang="en-US" sz="2000" spc="3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客户分类</a:t>
            </a:r>
            <a:endParaRPr lang="zh-TW" altLang="en-US" sz="2000" spc="3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53"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a:gsLst>
              <a:gs pos="100000">
                <a:srgbClr val="AE002B">
                  <a:alpha val="0"/>
                </a:srgbClr>
              </a:gs>
              <a:gs pos="42000">
                <a:srgbClr val="AE002B">
                  <a:alpha val="70000"/>
                </a:srgbClr>
              </a:gs>
              <a:gs pos="0">
                <a:srgbClr val="AE002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6"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solidFill>
                  <a:schemeClr val="bg1"/>
                </a:solidFill>
                <a:latin typeface="思源宋体 CN Heavy" panose="02020900000000000000" pitchFamily="18" charset="-122"/>
                <a:ea typeface="思源宋体 CN Heavy" panose="02020900000000000000" pitchFamily="18" charset="-122"/>
              </a:rPr>
              <a:t>工作概述</a:t>
            </a:r>
            <a:endParaRPr lang="zh-CN" altLang="en-US" sz="2000" spc="300" dirty="0">
              <a:solidFill>
                <a:schemeClr val="bg1"/>
              </a:solidFill>
              <a:latin typeface="思源宋体 CN Heavy" panose="02020900000000000000" pitchFamily="18" charset="-122"/>
              <a:ea typeface="思源宋体 CN Heavy" panose="02020900000000000000" pitchFamily="18" charset="-122"/>
            </a:endParaRPr>
          </a:p>
        </p:txBody>
      </p:sp>
      <p:sp>
        <p:nvSpPr>
          <p:cNvPr id="57" name="文本框 56"/>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58"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grpSp>
        <p:nvGrpSpPr>
          <p:cNvPr id="24" name="组合 23"/>
          <p:cNvGrpSpPr/>
          <p:nvPr/>
        </p:nvGrpSpPr>
        <p:grpSpPr>
          <a:xfrm>
            <a:off x="8971451" y="4642679"/>
            <a:ext cx="2606254" cy="1355049"/>
            <a:chOff x="8971451" y="4642679"/>
            <a:chExt cx="2606254" cy="1355049"/>
          </a:xfrm>
        </p:grpSpPr>
        <p:sp>
          <p:nvSpPr>
            <p:cNvPr id="149" name="文本框 148"/>
            <p:cNvSpPr txBox="1"/>
            <p:nvPr/>
          </p:nvSpPr>
          <p:spPr>
            <a:xfrm>
              <a:off x="10673946" y="4997656"/>
              <a:ext cx="903759" cy="584775"/>
            </a:xfrm>
            <a:prstGeom prst="rect">
              <a:avLst/>
            </a:prstGeom>
            <a:noFill/>
          </p:spPr>
          <p:txBody>
            <a:bodyPr wrap="square" rtlCol="0">
              <a:spAutoFit/>
            </a:bodyPr>
            <a:lstStyle/>
            <a:p>
              <a:pPr algn="ctr"/>
              <a:r>
                <a:rPr lang="en-US" altLang="zh-CN" sz="32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4%</a:t>
              </a:r>
              <a:endParaRPr lang="en-US" altLang="zh-CN" sz="32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150" name="文本框 149"/>
            <p:cNvSpPr txBox="1"/>
            <p:nvPr/>
          </p:nvSpPr>
          <p:spPr>
            <a:xfrm>
              <a:off x="10205905" y="5474508"/>
              <a:ext cx="1315607" cy="523220"/>
            </a:xfrm>
            <a:prstGeom prst="rect">
              <a:avLst/>
            </a:prstGeom>
            <a:noFill/>
          </p:spPr>
          <p:txBody>
            <a:bodyPr wrap="square" rtlCol="0">
              <a:spAutoFit/>
            </a:bodyPr>
            <a:lstStyle/>
            <a:p>
              <a:pPr algn="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客户</a:t>
              </a: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类型</a:t>
              </a:r>
              <a:r>
                <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D</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gn="r"/>
              <a:r>
                <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 </a:t>
              </a:r>
              <a:r>
                <a:rPr lang="en-US" altLang="zh-CN"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a:t>
              </a: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行业</a:t>
              </a:r>
              <a:r>
                <a:rPr lang="en-US" altLang="zh-CN"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4</a:t>
              </a:r>
              <a:endPar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19" name="组合 18"/>
            <p:cNvGrpSpPr/>
            <p:nvPr/>
          </p:nvGrpSpPr>
          <p:grpSpPr>
            <a:xfrm>
              <a:off x="8971451" y="4642679"/>
              <a:ext cx="2453787" cy="821497"/>
              <a:chOff x="8971451" y="4845879"/>
              <a:chExt cx="2453787" cy="821497"/>
            </a:xfrm>
          </p:grpSpPr>
          <p:grpSp>
            <p:nvGrpSpPr>
              <p:cNvPr id="146" name="组合 145"/>
              <p:cNvGrpSpPr/>
              <p:nvPr/>
            </p:nvGrpSpPr>
            <p:grpSpPr>
              <a:xfrm rot="5400000">
                <a:off x="8597059" y="5220271"/>
                <a:ext cx="821497" cy="72713"/>
                <a:chOff x="2258830" y="3888132"/>
                <a:chExt cx="821497" cy="72713"/>
              </a:xfrm>
            </p:grpSpPr>
            <p:sp>
              <p:nvSpPr>
                <p:cNvPr id="147" name="椭圆 146"/>
                <p:cNvSpPr/>
                <p:nvPr/>
              </p:nvSpPr>
              <p:spPr>
                <a:xfrm>
                  <a:off x="2258830" y="3888132"/>
                  <a:ext cx="72713" cy="72713"/>
                </a:xfrm>
                <a:prstGeom prst="ellipse">
                  <a:avLst/>
                </a:prstGeom>
                <a:noFill/>
                <a:ln w="6350">
                  <a:solidFill>
                    <a:srgbClr val="9101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8" name="直接连接符 147"/>
                <p:cNvCxnSpPr/>
                <p:nvPr/>
              </p:nvCxnSpPr>
              <p:spPr>
                <a:xfrm rot="16200000">
                  <a:off x="2706580" y="3552485"/>
                  <a:ext cx="0" cy="747494"/>
                </a:xfrm>
                <a:prstGeom prst="line">
                  <a:avLst/>
                </a:prstGeom>
                <a:ln>
                  <a:solidFill>
                    <a:srgbClr val="910153"/>
                  </a:solidFill>
                </a:ln>
              </p:spPr>
              <p:style>
                <a:lnRef idx="1">
                  <a:schemeClr val="accent1"/>
                </a:lnRef>
                <a:fillRef idx="0">
                  <a:schemeClr val="accent1"/>
                </a:fillRef>
                <a:effectRef idx="0">
                  <a:schemeClr val="accent1"/>
                </a:effectRef>
                <a:fontRef idx="minor">
                  <a:schemeClr val="tx1"/>
                </a:fontRef>
              </p:style>
            </p:cxnSp>
          </p:grpSp>
          <p:cxnSp>
            <p:nvCxnSpPr>
              <p:cNvPr id="15" name="直接连接符 14"/>
              <p:cNvCxnSpPr/>
              <p:nvPr/>
            </p:nvCxnSpPr>
            <p:spPr>
              <a:xfrm>
                <a:off x="9003506" y="5661660"/>
                <a:ext cx="2421732"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25" name="组合 24"/>
          <p:cNvGrpSpPr/>
          <p:nvPr/>
        </p:nvGrpSpPr>
        <p:grpSpPr>
          <a:xfrm>
            <a:off x="5262897" y="4756979"/>
            <a:ext cx="3400267" cy="1237258"/>
            <a:chOff x="5262897" y="4756979"/>
            <a:chExt cx="3400267" cy="1237258"/>
          </a:xfrm>
        </p:grpSpPr>
        <p:sp>
          <p:nvSpPr>
            <p:cNvPr id="139" name="文本框 138"/>
            <p:cNvSpPr txBox="1"/>
            <p:nvPr/>
          </p:nvSpPr>
          <p:spPr>
            <a:xfrm>
              <a:off x="5262897" y="5001372"/>
              <a:ext cx="1100400" cy="584775"/>
            </a:xfrm>
            <a:prstGeom prst="rect">
              <a:avLst/>
            </a:prstGeom>
            <a:noFill/>
          </p:spPr>
          <p:txBody>
            <a:bodyPr wrap="square" rtlCol="0">
              <a:spAutoFit/>
            </a:bodyPr>
            <a:lstStyle/>
            <a:p>
              <a:pPr algn="ctr"/>
              <a:r>
                <a:rPr lang="en-US" altLang="zh-CN" sz="32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4%</a:t>
              </a:r>
              <a:endParaRPr lang="en-US" altLang="zh-CN" sz="32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140" name="文本框 139"/>
            <p:cNvSpPr txBox="1"/>
            <p:nvPr/>
          </p:nvSpPr>
          <p:spPr>
            <a:xfrm>
              <a:off x="5395264" y="5471017"/>
              <a:ext cx="1218409" cy="523220"/>
            </a:xfrm>
            <a:prstGeom prst="rect">
              <a:avLst/>
            </a:prstGeom>
            <a:noFill/>
          </p:spPr>
          <p:txBody>
            <a:bodyPr wrap="square" rtlCol="0">
              <a:spAutoFit/>
            </a:bodyPr>
            <a:lstStyle/>
            <a:p>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客户</a:t>
              </a:r>
              <a:r>
                <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E</a:t>
              </a: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类型</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r>
                <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a:t>
              </a: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行业</a:t>
              </a:r>
              <a:r>
                <a:rPr lang="en-US" altLang="zh-CN"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5</a:t>
              </a:r>
              <a:endPar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71" name="组合 70"/>
            <p:cNvGrpSpPr/>
            <p:nvPr/>
          </p:nvGrpSpPr>
          <p:grpSpPr>
            <a:xfrm rot="5400000">
              <a:off x="8274797" y="5072633"/>
              <a:ext cx="704021" cy="72713"/>
              <a:chOff x="2258830" y="3888132"/>
              <a:chExt cx="704021" cy="72713"/>
            </a:xfrm>
          </p:grpSpPr>
          <p:sp>
            <p:nvSpPr>
              <p:cNvPr id="72" name="椭圆 71"/>
              <p:cNvSpPr/>
              <p:nvPr/>
            </p:nvSpPr>
            <p:spPr>
              <a:xfrm>
                <a:off x="2258830" y="3888132"/>
                <a:ext cx="72713" cy="72713"/>
              </a:xfrm>
              <a:prstGeom prst="ellipse">
                <a:avLst/>
              </a:prstGeom>
              <a:noFill/>
              <a:ln w="6350">
                <a:solidFill>
                  <a:srgbClr val="9101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连接符 72"/>
              <p:cNvCxnSpPr/>
              <p:nvPr/>
            </p:nvCxnSpPr>
            <p:spPr>
              <a:xfrm rot="16200000">
                <a:off x="2647842" y="3611223"/>
                <a:ext cx="0" cy="630018"/>
              </a:xfrm>
              <a:prstGeom prst="line">
                <a:avLst/>
              </a:prstGeom>
              <a:ln>
                <a:solidFill>
                  <a:srgbClr val="910153"/>
                </a:solidFill>
              </a:ln>
            </p:spPr>
            <p:style>
              <a:lnRef idx="1">
                <a:schemeClr val="accent1"/>
              </a:lnRef>
              <a:fillRef idx="0">
                <a:schemeClr val="accent1"/>
              </a:fillRef>
              <a:effectRef idx="0">
                <a:schemeClr val="accent1"/>
              </a:effectRef>
              <a:fontRef idx="minor">
                <a:schemeClr val="tx1"/>
              </a:fontRef>
            </p:style>
          </p:cxnSp>
        </p:grpSp>
        <p:cxnSp>
          <p:nvCxnSpPr>
            <p:cNvPr id="78" name="直接连接符 77"/>
            <p:cNvCxnSpPr/>
            <p:nvPr/>
          </p:nvCxnSpPr>
          <p:spPr>
            <a:xfrm>
              <a:off x="5496025" y="5458460"/>
              <a:ext cx="3128863" cy="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2" presetClass="entr" presetSubtype="8" decel="100000" fill="hold" nodeType="withEffect">
                                  <p:stCondLst>
                                    <p:cond delay="0"/>
                                  </p:stCondLst>
                                  <p:childTnLst>
                                    <p:set>
                                      <p:cBhvr>
                                        <p:cTn id="15" dur="1" fill="hold">
                                          <p:stCondLst>
                                            <p:cond delay="0"/>
                                          </p:stCondLst>
                                        </p:cTn>
                                        <p:tgtEl>
                                          <p:spTgt spid="114"/>
                                        </p:tgtEl>
                                        <p:attrNameLst>
                                          <p:attrName>style.visibility</p:attrName>
                                        </p:attrNameLst>
                                      </p:cBhvr>
                                      <p:to>
                                        <p:strVal val="visible"/>
                                      </p:to>
                                    </p:set>
                                    <p:anim calcmode="lin" valueType="num">
                                      <p:cBhvr additive="base">
                                        <p:cTn id="16" dur="500" fill="hold"/>
                                        <p:tgtEl>
                                          <p:spTgt spid="114"/>
                                        </p:tgtEl>
                                        <p:attrNameLst>
                                          <p:attrName>ppt_x</p:attrName>
                                        </p:attrNameLst>
                                      </p:cBhvr>
                                      <p:tavLst>
                                        <p:tav tm="0">
                                          <p:val>
                                            <p:strVal val="0-#ppt_w/2"/>
                                          </p:val>
                                        </p:tav>
                                        <p:tav tm="100000">
                                          <p:val>
                                            <p:strVal val="#ppt_x"/>
                                          </p:val>
                                        </p:tav>
                                      </p:tavLst>
                                    </p:anim>
                                    <p:anim calcmode="lin" valueType="num">
                                      <p:cBhvr additive="base">
                                        <p:cTn id="17" dur="500" fill="hold"/>
                                        <p:tgtEl>
                                          <p:spTgt spid="114"/>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118"/>
                                        </p:tgtEl>
                                        <p:attrNameLst>
                                          <p:attrName>style.visibility</p:attrName>
                                        </p:attrNameLst>
                                      </p:cBhvr>
                                      <p:to>
                                        <p:strVal val="visible"/>
                                      </p:to>
                                    </p:set>
                                    <p:animEffect transition="in" filter="fade">
                                      <p:cBhvr>
                                        <p:cTn id="20" dur="500"/>
                                        <p:tgtEl>
                                          <p:spTgt spid="118"/>
                                        </p:tgtEl>
                                      </p:cBhvr>
                                    </p:animEffect>
                                  </p:childTnLst>
                                </p:cTn>
                              </p:par>
                              <p:par>
                                <p:cTn id="21" presetID="23" presetClass="entr" presetSubtype="32" fill="hold" grpId="0" nodeType="withEffect">
                                  <p:stCondLst>
                                    <p:cond delay="750"/>
                                  </p:stCondLst>
                                  <p:childTnLst>
                                    <p:set>
                                      <p:cBhvr>
                                        <p:cTn id="22" dur="1" fill="hold">
                                          <p:stCondLst>
                                            <p:cond delay="0"/>
                                          </p:stCondLst>
                                        </p:cTn>
                                        <p:tgtEl>
                                          <p:spTgt spid="151"/>
                                        </p:tgtEl>
                                        <p:attrNameLst>
                                          <p:attrName>style.visibility</p:attrName>
                                        </p:attrNameLst>
                                      </p:cBhvr>
                                      <p:to>
                                        <p:strVal val="visible"/>
                                      </p:to>
                                    </p:set>
                                    <p:anim calcmode="lin" valueType="num">
                                      <p:cBhvr>
                                        <p:cTn id="23" dur="250" fill="hold"/>
                                        <p:tgtEl>
                                          <p:spTgt spid="151"/>
                                        </p:tgtEl>
                                        <p:attrNameLst>
                                          <p:attrName>ppt_w</p:attrName>
                                        </p:attrNameLst>
                                      </p:cBhvr>
                                      <p:tavLst>
                                        <p:tav tm="0">
                                          <p:val>
                                            <p:strVal val="4*#ppt_w"/>
                                          </p:val>
                                        </p:tav>
                                        <p:tav tm="100000">
                                          <p:val>
                                            <p:strVal val="#ppt_w"/>
                                          </p:val>
                                        </p:tav>
                                      </p:tavLst>
                                    </p:anim>
                                    <p:anim calcmode="lin" valueType="num">
                                      <p:cBhvr>
                                        <p:cTn id="24" dur="250" fill="hold"/>
                                        <p:tgtEl>
                                          <p:spTgt spid="151"/>
                                        </p:tgtEl>
                                        <p:attrNameLst>
                                          <p:attrName>ppt_h</p:attrName>
                                        </p:attrNameLst>
                                      </p:cBhvr>
                                      <p:tavLst>
                                        <p:tav tm="0">
                                          <p:val>
                                            <p:strVal val="4*#ppt_h"/>
                                          </p:val>
                                        </p:tav>
                                        <p:tav tm="100000">
                                          <p:val>
                                            <p:strVal val="#ppt_h"/>
                                          </p:val>
                                        </p:tav>
                                      </p:tavLst>
                                    </p:anim>
                                  </p:childTnLst>
                                </p:cTn>
                              </p:par>
                              <p:par>
                                <p:cTn id="25" presetID="10" presetClass="entr" presetSubtype="0" fill="hold" grpId="0" nodeType="withEffect">
                                  <p:stCondLst>
                                    <p:cond delay="750"/>
                                  </p:stCondLst>
                                  <p:iterate type="lt">
                                    <p:tmPct val="5714"/>
                                  </p:iterate>
                                  <p:childTnLst>
                                    <p:set>
                                      <p:cBhvr>
                                        <p:cTn id="26" dur="1" fill="hold">
                                          <p:stCondLst>
                                            <p:cond delay="0"/>
                                          </p:stCondLst>
                                        </p:cTn>
                                        <p:tgtEl>
                                          <p:spTgt spid="117"/>
                                        </p:tgtEl>
                                        <p:attrNameLst>
                                          <p:attrName>style.visibility</p:attrName>
                                        </p:attrNameLst>
                                      </p:cBhvr>
                                      <p:to>
                                        <p:strVal val="visible"/>
                                      </p:to>
                                    </p:set>
                                    <p:animEffect transition="in" filter="fade">
                                      <p:cBhvr>
                                        <p:cTn id="27" dur="500"/>
                                        <p:tgtEl>
                                          <p:spTgt spid="117"/>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19"/>
                                        </p:tgtEl>
                                        <p:attrNameLst>
                                          <p:attrName>style.visibility</p:attrName>
                                        </p:attrNameLst>
                                      </p:cBhvr>
                                      <p:to>
                                        <p:strVal val="visible"/>
                                      </p:to>
                                    </p:set>
                                    <p:animEffect transition="in" filter="fade">
                                      <p:cBhvr>
                                        <p:cTn id="30" dur="1000"/>
                                        <p:tgtEl>
                                          <p:spTgt spid="119"/>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20"/>
                                        </p:tgtEl>
                                        <p:attrNameLst>
                                          <p:attrName>style.visibility</p:attrName>
                                        </p:attrNameLst>
                                      </p:cBhvr>
                                      <p:to>
                                        <p:strVal val="visible"/>
                                      </p:to>
                                    </p:set>
                                    <p:animEffect transition="in" filter="fade">
                                      <p:cBhvr>
                                        <p:cTn id="33" dur="500"/>
                                        <p:tgtEl>
                                          <p:spTgt spid="120"/>
                                        </p:tgtEl>
                                      </p:cBhvr>
                                    </p:animEffect>
                                  </p:childTnLst>
                                </p:cTn>
                              </p:par>
                              <p:par>
                                <p:cTn id="34" presetID="22" presetClass="entr" presetSubtype="8" fill="hold" nodeType="withEffect">
                                  <p:stCondLst>
                                    <p:cond delay="75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par>
                                <p:cTn id="37" presetID="22" presetClass="entr" presetSubtype="8" fill="hold" nodeType="withEffect">
                                  <p:stCondLst>
                                    <p:cond delay="75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par>
                                <p:cTn id="40" presetID="22" presetClass="entr" presetSubtype="8" fill="hold" nodeType="withEffect">
                                  <p:stCondLst>
                                    <p:cond delay="75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par>
                                <p:cTn id="43" presetID="22" presetClass="entr" presetSubtype="8" fill="hold" nodeType="withEffect">
                                  <p:stCondLst>
                                    <p:cond delay="75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par>
                                <p:cTn id="46" presetID="22" presetClass="entr" presetSubtype="2" fill="hold" nodeType="withEffect">
                                  <p:stCondLst>
                                    <p:cond delay="750"/>
                                  </p:stCondLst>
                                  <p:childTnLst>
                                    <p:set>
                                      <p:cBhvr>
                                        <p:cTn id="47" dur="1" fill="hold">
                                          <p:stCondLst>
                                            <p:cond delay="0"/>
                                          </p:stCondLst>
                                        </p:cTn>
                                        <p:tgtEl>
                                          <p:spTgt spid="26"/>
                                        </p:tgtEl>
                                        <p:attrNameLst>
                                          <p:attrName>style.visibility</p:attrName>
                                        </p:attrNameLst>
                                      </p:cBhvr>
                                      <p:to>
                                        <p:strVal val="visible"/>
                                      </p:to>
                                    </p:set>
                                    <p:animEffect transition="in" filter="wipe(right)">
                                      <p:cBhvr>
                                        <p:cTn id="48" dur="500"/>
                                        <p:tgtEl>
                                          <p:spTgt spid="26"/>
                                        </p:tgtEl>
                                      </p:cBhvr>
                                    </p:animEffect>
                                  </p:childTnLst>
                                </p:cTn>
                              </p:par>
                              <p:par>
                                <p:cTn id="49" presetID="22" presetClass="entr" presetSubtype="2" fill="hold"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right)">
                                      <p:cBhvr>
                                        <p:cTn id="5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18" grpId="0"/>
      <p:bldGraphic spid="119" grpId="0">
        <p:bldAsOne/>
      </p:bldGraphic>
      <p:bldP spid="120" grpId="0"/>
      <p:bldP spid="151" grpId="0"/>
      <p:bldP spid="53" grpId="0" animBg="1"/>
      <p:bldP spid="56" grpId="0"/>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454400" y="610584"/>
            <a:ext cx="5283200" cy="978729"/>
          </a:xfrm>
          <a:prstGeom prst="rect">
            <a:avLst/>
          </a:prstGeom>
          <a:noFill/>
        </p:spPr>
        <p:txBody>
          <a:bodyPr wrap="square">
            <a:spAutoFit/>
          </a:bodyPr>
          <a:lstStyle/>
          <a:p>
            <a:pPr algn="ctr" fontAlgn="ctr">
              <a:lnSpc>
                <a:spcPct val="120000"/>
              </a:lnSpc>
            </a:pPr>
            <a:r>
              <a:rPr lang="zh-CN" altLang="en-US" sz="4800" kern="0" spc="300" dirty="0">
                <a:solidFill>
                  <a:schemeClr val="accent1"/>
                </a:solidFill>
                <a:latin typeface="思源宋体 CN Heavy" panose="02020900000000000000" pitchFamily="18" charset="-122"/>
                <a:ea typeface="思源宋体 CN Heavy" panose="02020900000000000000" pitchFamily="18" charset="-122"/>
              </a:rPr>
              <a:t>部分客户展示</a:t>
            </a:r>
            <a:endParaRPr lang="en-US" altLang="zh-CN" sz="48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34" name="文本框 33"/>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28"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30"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工作概述</a:t>
            </a:r>
            <a:endPar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1617345" y="1903730"/>
            <a:ext cx="9696450" cy="2084070"/>
          </a:xfrm>
          <a:prstGeom prst="rect">
            <a:avLst/>
          </a:prstGeom>
          <a:noFill/>
        </p:spPr>
        <p:txBody>
          <a:bodyPr wrap="square" rtlCol="0">
            <a:spAutoFit/>
          </a:bodyPr>
          <a:p>
            <a:pPr>
              <a:lnSpc>
                <a:spcPct val="120000"/>
              </a:lnSpc>
            </a:pPr>
            <a:r>
              <a:rPr lang="zh-CN" altLang="en-US"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sym typeface="+mn-ea"/>
              </a:rPr>
              <a:t>此处添加文字内容此处添加文字内容此处添加文字内容此处添加文字内容此处添加文字内容此处添加文字内容此处添加文字内容此处添加文字内容</a:t>
            </a:r>
            <a:endParaRPr lang="en-US" altLang="zh-CN"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sym typeface="+mn-ea"/>
              </a:rPr>
              <a:t>此处添加文字内容此处添加文字内容此处添加文字内容此处添加文字内容</a:t>
            </a:r>
            <a:endParaRPr lang="en-US" altLang="zh-CN"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sym typeface="+mn-ea"/>
              </a:rPr>
              <a:t>此处添加文字内容此处添加文字内容此处添加文字内容此处添加文字内容</a:t>
            </a:r>
            <a:endParaRPr lang="en-US" altLang="zh-CN"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sym typeface="+mn-ea"/>
              </a:rPr>
              <a:t>此处添加文字内容此处添加文字内容此处添加文字内容此处添加文字内容</a:t>
            </a:r>
            <a:endParaRPr lang="en-US" altLang="zh-CN"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图片 137" descr="雪山上的风景&#10;&#10;描述已自动生成"/>
          <p:cNvPicPr>
            <a:picLocks noChangeAspect="1"/>
          </p:cNvPicPr>
          <p:nvPr/>
        </p:nvPicPr>
        <p:blipFill rotWithShape="1">
          <a:blip r:embed="rId1" cstate="screen">
            <a:alphaModFix amt="10000"/>
            <a:grayscl/>
            <a:extLst>
              <a:ext uri="{BEBA8EAE-BF5A-486C-A8C5-ECC9F3942E4B}">
                <a14:imgProps xmlns:a14="http://schemas.microsoft.com/office/drawing/2010/main">
                  <a14:imgLayer r:embed="rId2">
                    <a14:imgEffect>
                      <a14:brightnessContrast contrast="15000"/>
                    </a14:imgEffect>
                    <a14:imgEffect>
                      <a14:saturation sat="60000"/>
                    </a14:imgEffect>
                  </a14:imgLayer>
                </a14:imgProps>
              </a:ext>
            </a:extLst>
          </a:blip>
          <a:srcRect l="15355" r="15067" b="19566"/>
          <a:stretch>
            <a:fillRect/>
          </a:stretch>
        </p:blipFill>
        <p:spPr>
          <a:xfrm>
            <a:off x="-6350" y="2935395"/>
            <a:ext cx="12198350" cy="3922605"/>
          </a:xfrm>
          <a:prstGeom prst="rect">
            <a:avLst/>
          </a:prstGeom>
        </p:spPr>
      </p:pic>
      <p:sp>
        <p:nvSpPr>
          <p:cNvPr id="32" name="矩形 31"/>
          <p:cNvSpPr/>
          <p:nvPr/>
        </p:nvSpPr>
        <p:spPr>
          <a:xfrm>
            <a:off x="-9601" y="4533899"/>
            <a:ext cx="12211202" cy="2324101"/>
          </a:xfrm>
          <a:prstGeom prst="rect">
            <a:avLst/>
          </a:prstGeom>
          <a:solidFill>
            <a:srgbClr val="AE002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43"/>
          <p:cNvSpPr txBox="1"/>
          <p:nvPr/>
        </p:nvSpPr>
        <p:spPr>
          <a:xfrm>
            <a:off x="2413000" y="5701749"/>
            <a:ext cx="7366000" cy="592022"/>
          </a:xfrm>
          <a:prstGeom prst="rect">
            <a:avLst/>
          </a:prstGeom>
          <a:noFill/>
        </p:spPr>
        <p:txBody>
          <a:bodyPr wrap="square" rtlCol="0">
            <a:spAutoFit/>
          </a:bodyPr>
          <a:lstStyle/>
          <a:p>
            <a:pPr marL="0" lvl="2" algn="ctr">
              <a:lnSpc>
                <a:spcPct val="120000"/>
              </a:lnSpc>
              <a:buClr>
                <a:srgbClr val="3366FF"/>
              </a:buClr>
              <a:buSzPct val="140000"/>
            </a:pPr>
            <a:r>
              <a:rPr lang="zh-CN" altLang="en-US" sz="140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此处添加文字内容此处添加文字内容此处添加文字内容此处添加文字内容此处添加文字内容此处添加文字内容此处添加文字内容此处添加文字内容此处添加文字内容</a:t>
            </a:r>
            <a:endParaRPr lang="en-US" altLang="zh-CN" sz="140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27" name="文本框 26"/>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35" name="Text Placeholder 3"/>
          <p:cNvSpPr txBox="1"/>
          <p:nvPr/>
        </p:nvSpPr>
        <p:spPr>
          <a:xfrm>
            <a:off x="3048000" y="4533900"/>
            <a:ext cx="6096000" cy="1200158"/>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4800" dirty="0">
                <a:latin typeface="思源宋体 CN Heavy" panose="02020900000000000000" pitchFamily="18" charset="-122"/>
                <a:ea typeface="思源宋体 CN Heavy" panose="02020900000000000000" pitchFamily="18" charset="-122"/>
              </a:rPr>
              <a:t>部分客户展示</a:t>
            </a:r>
            <a:endParaRPr lang="en-US" altLang="zh-CN" sz="4800" dirty="0">
              <a:latin typeface="思源宋体 CN Heavy" panose="02020900000000000000" pitchFamily="18" charset="-122"/>
              <a:ea typeface="思源宋体 CN Heavy" panose="02020900000000000000" pitchFamily="18" charset="-122"/>
            </a:endParaRPr>
          </a:p>
        </p:txBody>
      </p:sp>
      <p:sp>
        <p:nvSpPr>
          <p:cNvPr id="29"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39"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工作概述</a:t>
            </a:r>
            <a:endPar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1540510" y="1398905"/>
            <a:ext cx="9782175" cy="2861310"/>
          </a:xfrm>
          <a:prstGeom prst="rect">
            <a:avLst/>
          </a:prstGeom>
          <a:noFill/>
        </p:spPr>
        <p:txBody>
          <a:bodyPr wrap="square" rtlCol="0">
            <a:spAutoFit/>
          </a:bodyPr>
          <a:p>
            <a:r>
              <a:rPr lang="zh-CN" altLang="en-US"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sym typeface="+mn-ea"/>
              </a:rPr>
              <a:t>此处添加文字内容此处添加文字内容此处添加文字内容此处添加文字内容</a:t>
            </a:r>
            <a:endParaRPr lang="en-US" altLang="zh-CN"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r>
              <a:rPr lang="zh-CN" altLang="en-US"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sym typeface="+mn-ea"/>
              </a:rPr>
              <a:t>此处添加文字内容此处添加文字内容此处添加文字内容此处添加文字内容</a:t>
            </a:r>
            <a:endParaRPr lang="en-US" altLang="zh-CN"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r>
              <a:rPr lang="zh-CN" altLang="en-US"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sym typeface="+mn-ea"/>
              </a:rPr>
              <a:t>此处添加文字内容此处添加文字内容此处添加文字内容此处添加文字内容</a:t>
            </a:r>
            <a:endParaRPr lang="en-US" altLang="zh-CN"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r>
              <a:rPr lang="zh-CN" altLang="en-US"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sym typeface="+mn-ea"/>
              </a:rPr>
              <a:t>此处添加文字内容此处添加文字内容此处添加文字内容此处添加文字内容</a:t>
            </a:r>
            <a:endParaRPr lang="en-US" altLang="zh-CN"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r>
              <a:rPr lang="zh-CN" altLang="en-US"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sym typeface="+mn-ea"/>
              </a:rPr>
              <a:t>此处添加文字内容此处添加文字内容此处添加文字内容此处添加文字内容</a:t>
            </a:r>
            <a:endParaRPr lang="en-US" altLang="zh-CN"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r>
              <a:rPr lang="zh-CN" altLang="en-US"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sym typeface="+mn-ea"/>
              </a:rPr>
              <a:t>此处添加文字内容此处添加文字内容此处添加文字内容此处添加文字内容</a:t>
            </a:r>
            <a:endParaRPr lang="en-US" altLang="zh-CN"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r>
              <a:rPr lang="zh-CN" altLang="en-US"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sym typeface="+mn-ea"/>
              </a:rPr>
              <a:t>此处添加文字内容此处添加文字内容此处添加文字内容此处添加文字内容</a:t>
            </a:r>
            <a:endParaRPr lang="en-US" altLang="zh-CN"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r>
              <a:rPr lang="zh-CN" altLang="en-US"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sym typeface="+mn-ea"/>
              </a:rPr>
              <a:t>此处添加文字内容此处添加文字内容此处添加文字内容此处添加文字内容</a:t>
            </a:r>
            <a:endParaRPr lang="en-US" altLang="zh-CN"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r>
              <a:rPr lang="zh-CN" altLang="en-US"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sym typeface="+mn-ea"/>
              </a:rPr>
              <a:t>此处添加文字内容此处添加文字内容此处添加文字内容此处添加文字内容</a:t>
            </a:r>
            <a:endParaRPr lang="en-US" altLang="zh-CN"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80000" decel="2000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ppt_x"/>
                                          </p:val>
                                        </p:tav>
                                        <p:tav tm="100000">
                                          <p:val>
                                            <p:strVal val="#ppt_x"/>
                                          </p:val>
                                        </p:tav>
                                      </p:tavLst>
                                    </p:anim>
                                    <p:anim calcmode="lin" valueType="num">
                                      <p:cBhvr additive="base">
                                        <p:cTn id="8" dur="1000" fill="hold"/>
                                        <p:tgtEl>
                                          <p:spTgt spid="32"/>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25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750"/>
                                        <p:tgtEl>
                                          <p:spTgt spid="33"/>
                                        </p:tgtEl>
                                      </p:cBhvr>
                                    </p:animEffect>
                                    <p:anim calcmode="lin" valueType="num">
                                      <p:cBhvr>
                                        <p:cTn id="12" dur="750" fill="hold"/>
                                        <p:tgtEl>
                                          <p:spTgt spid="33"/>
                                        </p:tgtEl>
                                        <p:attrNameLst>
                                          <p:attrName>ppt_x</p:attrName>
                                        </p:attrNameLst>
                                      </p:cBhvr>
                                      <p:tavLst>
                                        <p:tav tm="0">
                                          <p:val>
                                            <p:strVal val="#ppt_x"/>
                                          </p:val>
                                        </p:tav>
                                        <p:tav tm="100000">
                                          <p:val>
                                            <p:strVal val="#ppt_x"/>
                                          </p:val>
                                        </p:tav>
                                      </p:tavLst>
                                    </p:anim>
                                    <p:anim calcmode="lin" valueType="num">
                                      <p:cBhvr>
                                        <p:cTn id="13" dur="750" fill="hold"/>
                                        <p:tgtEl>
                                          <p:spTgt spid="3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750"/>
                                        <p:tgtEl>
                                          <p:spTgt spid="35"/>
                                        </p:tgtEl>
                                      </p:cBhvr>
                                    </p:animEffect>
                                    <p:anim calcmode="lin" valueType="num">
                                      <p:cBhvr>
                                        <p:cTn id="17" dur="750" fill="hold"/>
                                        <p:tgtEl>
                                          <p:spTgt spid="35"/>
                                        </p:tgtEl>
                                        <p:attrNameLst>
                                          <p:attrName>ppt_x</p:attrName>
                                        </p:attrNameLst>
                                      </p:cBhvr>
                                      <p:tavLst>
                                        <p:tav tm="0">
                                          <p:val>
                                            <p:strVal val="#ppt_x"/>
                                          </p:val>
                                        </p:tav>
                                        <p:tav tm="100000">
                                          <p:val>
                                            <p:strVal val="#ppt_x"/>
                                          </p:val>
                                        </p:tav>
                                      </p:tavLst>
                                    </p:anim>
                                    <p:anim calcmode="lin" valueType="num">
                                      <p:cBhvr>
                                        <p:cTn id="18" dur="7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aphicFrame>
        <p:nvGraphicFramePr>
          <p:cNvPr id="43" name="图表 42"/>
          <p:cNvGraphicFramePr/>
          <p:nvPr/>
        </p:nvGraphicFramePr>
        <p:xfrm>
          <a:off x="2840166" y="1974974"/>
          <a:ext cx="6511669" cy="4341113"/>
        </p:xfrm>
        <a:graphic>
          <a:graphicData uri="http://schemas.openxmlformats.org/drawingml/2006/chart">
            <c:chart xmlns:c="http://schemas.openxmlformats.org/drawingml/2006/chart" xmlns:r="http://schemas.openxmlformats.org/officeDocument/2006/relationships" r:id="rId1"/>
          </a:graphicData>
        </a:graphic>
      </p:graphicFrame>
      <p:sp>
        <p:nvSpPr>
          <p:cNvPr id="44" name="椭圆 43"/>
          <p:cNvSpPr/>
          <p:nvPr/>
        </p:nvSpPr>
        <p:spPr>
          <a:xfrm>
            <a:off x="4013137" y="2117143"/>
            <a:ext cx="4165726" cy="4056776"/>
          </a:xfrm>
          <a:prstGeom prst="ellipse">
            <a:avLst/>
          </a:prstGeom>
          <a:noFill/>
          <a:ln w="133350">
            <a:solidFill>
              <a:srgbClr val="1F4668"/>
            </a:solidFill>
          </a:ln>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48" name="矩形 47"/>
          <p:cNvSpPr/>
          <p:nvPr/>
        </p:nvSpPr>
        <p:spPr>
          <a:xfrm>
            <a:off x="5439411" y="3348353"/>
            <a:ext cx="1313180" cy="1581972"/>
          </a:xfrm>
          <a:prstGeom prst="rect">
            <a:avLst/>
          </a:prstGeom>
        </p:spPr>
        <p:txBody>
          <a:bodyPr wrap="none">
            <a:spAutoFit/>
          </a:bodyPr>
          <a:lstStyle/>
          <a:p>
            <a:pPr algn="ctr">
              <a:spcBef>
                <a:spcPct val="20000"/>
              </a:spcBef>
            </a:pPr>
            <a:r>
              <a:rPr lang="zh-CN" altLang="en-US" sz="44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市场</a:t>
            </a:r>
            <a:endParaRPr lang="en-US" altLang="zh-CN" sz="44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a:p>
            <a:pPr algn="ctr">
              <a:spcBef>
                <a:spcPct val="20000"/>
              </a:spcBef>
            </a:pPr>
            <a:r>
              <a:rPr lang="zh-CN" altLang="en-US" sz="44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占比</a:t>
            </a:r>
            <a:endParaRPr lang="en-US" altLang="zh-CN" sz="44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2" name="组合 1"/>
          <p:cNvGrpSpPr/>
          <p:nvPr/>
        </p:nvGrpSpPr>
        <p:grpSpPr>
          <a:xfrm>
            <a:off x="6347460" y="2346347"/>
            <a:ext cx="5077778" cy="1015663"/>
            <a:chOff x="6347460" y="1954461"/>
            <a:chExt cx="5077778" cy="1015663"/>
          </a:xfrm>
        </p:grpSpPr>
        <p:cxnSp>
          <p:nvCxnSpPr>
            <p:cNvPr id="50" name="直接连接符 49"/>
            <p:cNvCxnSpPr/>
            <p:nvPr/>
          </p:nvCxnSpPr>
          <p:spPr>
            <a:xfrm>
              <a:off x="6347460" y="2453640"/>
              <a:ext cx="2711163" cy="0"/>
            </a:xfrm>
            <a:prstGeom prst="line">
              <a:avLst/>
            </a:prstGeom>
            <a:ln>
              <a:solidFill>
                <a:srgbClr val="AE002B"/>
              </a:solidFill>
              <a:headEnd type="ova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8905929" y="2154701"/>
              <a:ext cx="597877" cy="597877"/>
              <a:chOff x="8283010" y="2154701"/>
              <a:chExt cx="597877" cy="597877"/>
            </a:xfrm>
          </p:grpSpPr>
          <p:sp>
            <p:nvSpPr>
              <p:cNvPr id="51" name="椭圆 50"/>
              <p:cNvSpPr/>
              <p:nvPr/>
            </p:nvSpPr>
            <p:spPr>
              <a:xfrm>
                <a:off x="8283010" y="2154701"/>
                <a:ext cx="597877" cy="597877"/>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形 51"/>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8435704" y="2303707"/>
                <a:ext cx="299864" cy="299864"/>
              </a:xfrm>
              <a:prstGeom prst="rect">
                <a:avLst/>
              </a:prstGeom>
            </p:spPr>
          </p:pic>
        </p:grpSp>
        <p:sp>
          <p:nvSpPr>
            <p:cNvPr id="53" name="矩形 52"/>
            <p:cNvSpPr/>
            <p:nvPr/>
          </p:nvSpPr>
          <p:spPr>
            <a:xfrm>
              <a:off x="9618745" y="1954461"/>
              <a:ext cx="1806493" cy="1015663"/>
            </a:xfrm>
            <a:prstGeom prst="rect">
              <a:avLst/>
            </a:prstGeom>
          </p:spPr>
          <p:txBody>
            <a:bodyPr wrap="square">
              <a:spAutoFit/>
            </a:bodyPr>
            <a:lstStyle/>
            <a:p>
              <a:r>
                <a:rPr lang="en-US" altLang="zh-CN" sz="3200" b="1" dirty="0">
                  <a:solidFill>
                    <a:schemeClr val="accent1"/>
                  </a:solidFill>
                  <a:latin typeface="思源宋体 CN Heavy" panose="02020900000000000000" pitchFamily="18" charset="-122"/>
                  <a:ea typeface="思源宋体 CN Heavy" panose="02020900000000000000" pitchFamily="18" charset="-122"/>
                </a:rPr>
                <a:t>40%</a:t>
              </a:r>
              <a:endParaRPr lang="en-US" altLang="zh-CN" sz="3200" b="1" dirty="0">
                <a:solidFill>
                  <a:schemeClr val="accent1"/>
                </a:solidFill>
                <a:latin typeface="思源宋体 CN Heavy" panose="02020900000000000000" pitchFamily="18" charset="-122"/>
                <a:ea typeface="思源宋体 CN Heavy" panose="02020900000000000000" pitchFamily="18" charset="-122"/>
              </a:endParaRPr>
            </a:p>
            <a:p>
              <a:pPr marL="0" marR="0" lvl="0" indent="0" defTabSz="914400" rtl="0" eaLnBrk="1" fontAlgn="ctr"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rPr>
                <a:t>此处添加文字内容此处添加文字内容</a:t>
              </a:r>
              <a:endParaRPr kumimoji="0" lang="en-US" altLang="zh-CN" sz="1400" b="0" i="0" u="none" strike="noStrike" kern="1200" cap="none" spc="0" normalizeH="0" baseline="0" noProof="0" dirty="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endParaRPr>
            </a:p>
          </p:txBody>
        </p:sp>
      </p:grpSp>
      <p:grpSp>
        <p:nvGrpSpPr>
          <p:cNvPr id="3" name="组合 2"/>
          <p:cNvGrpSpPr/>
          <p:nvPr/>
        </p:nvGrpSpPr>
        <p:grpSpPr>
          <a:xfrm>
            <a:off x="7512050" y="4439019"/>
            <a:ext cx="3913188" cy="1015663"/>
            <a:chOff x="7512050" y="4720233"/>
            <a:chExt cx="3913188" cy="1015663"/>
          </a:xfrm>
        </p:grpSpPr>
        <p:cxnSp>
          <p:nvCxnSpPr>
            <p:cNvPr id="54" name="直接连接符 53"/>
            <p:cNvCxnSpPr/>
            <p:nvPr/>
          </p:nvCxnSpPr>
          <p:spPr>
            <a:xfrm>
              <a:off x="7512050" y="5151120"/>
              <a:ext cx="1469390" cy="0"/>
            </a:xfrm>
            <a:prstGeom prst="line">
              <a:avLst/>
            </a:prstGeom>
            <a:ln>
              <a:solidFill>
                <a:srgbClr val="AE002B"/>
              </a:solidFill>
              <a:headEnd type="ova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8905929" y="4852182"/>
              <a:ext cx="597877" cy="597877"/>
              <a:chOff x="8905929" y="4852182"/>
              <a:chExt cx="597877" cy="597877"/>
            </a:xfrm>
          </p:grpSpPr>
          <p:sp>
            <p:nvSpPr>
              <p:cNvPr id="55" name="椭圆 54"/>
              <p:cNvSpPr/>
              <p:nvPr/>
            </p:nvSpPr>
            <p:spPr>
              <a:xfrm>
                <a:off x="8905929" y="4852182"/>
                <a:ext cx="597877" cy="597877"/>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图形 55"/>
              <p:cNvPicPr>
                <a:picLocks noChangeAspect="1"/>
              </p:cNvPicPr>
              <p:nvPr/>
            </p:nvPicPr>
            <p:blipFill>
              <a:blip r:embed="rId4" cstate="screen">
                <a:extLst>
                  <a:ext uri="{96DAC541-7B7A-43D3-8B79-37D633B846F1}">
                    <asvg:svgBlip xmlns:asvg="http://schemas.microsoft.com/office/drawing/2016/SVG/main" r:embed="rId5"/>
                  </a:ext>
                </a:extLst>
              </a:blip>
              <a:stretch>
                <a:fillRect/>
              </a:stretch>
            </p:blipFill>
            <p:spPr>
              <a:xfrm>
                <a:off x="9058623" y="5001188"/>
                <a:ext cx="299864" cy="299864"/>
              </a:xfrm>
              <a:prstGeom prst="rect">
                <a:avLst/>
              </a:prstGeom>
            </p:spPr>
          </p:pic>
        </p:grpSp>
        <p:sp>
          <p:nvSpPr>
            <p:cNvPr id="57" name="矩形 56"/>
            <p:cNvSpPr/>
            <p:nvPr/>
          </p:nvSpPr>
          <p:spPr>
            <a:xfrm>
              <a:off x="9618745" y="4720233"/>
              <a:ext cx="1806493" cy="1015663"/>
            </a:xfrm>
            <a:prstGeom prst="rect">
              <a:avLst/>
            </a:prstGeom>
          </p:spPr>
          <p:txBody>
            <a:bodyPr wrap="square">
              <a:spAutoFit/>
            </a:bodyPr>
            <a:lstStyle/>
            <a:p>
              <a:r>
                <a:rPr lang="en-US" altLang="zh-CN" sz="3200" b="1" dirty="0">
                  <a:solidFill>
                    <a:schemeClr val="accent1"/>
                  </a:solidFill>
                  <a:latin typeface="思源宋体 CN Heavy" panose="02020900000000000000" pitchFamily="18" charset="-122"/>
                  <a:ea typeface="思源宋体 CN Heavy" panose="02020900000000000000" pitchFamily="18" charset="-122"/>
                </a:rPr>
                <a:t>45%</a:t>
              </a:r>
              <a:endParaRPr lang="en-US" altLang="zh-CN" sz="3200" b="1" dirty="0">
                <a:solidFill>
                  <a:schemeClr val="accent1"/>
                </a:solidFill>
                <a:latin typeface="思源宋体 CN Heavy" panose="02020900000000000000" pitchFamily="18" charset="-122"/>
                <a:ea typeface="思源宋体 CN Heavy" panose="02020900000000000000" pitchFamily="18" charset="-122"/>
              </a:endParaRPr>
            </a:p>
            <a:p>
              <a:pPr marL="0" marR="0" lvl="0" indent="0" defTabSz="914400" rtl="0" eaLnBrk="1" fontAlgn="ctr"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rPr>
                <a:t>此处添加文字内容此处添加文字内容</a:t>
              </a:r>
              <a:endParaRPr kumimoji="0" lang="en-US" altLang="zh-CN" sz="1400" b="0" i="0" u="none" strike="noStrike" kern="1200" cap="none" spc="0" normalizeH="0" baseline="0" noProof="0" dirty="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endParaRPr>
            </a:p>
          </p:txBody>
        </p:sp>
      </p:grpSp>
      <p:grpSp>
        <p:nvGrpSpPr>
          <p:cNvPr id="4" name="组合 3"/>
          <p:cNvGrpSpPr/>
          <p:nvPr/>
        </p:nvGrpSpPr>
        <p:grpSpPr>
          <a:xfrm>
            <a:off x="1098006" y="2705340"/>
            <a:ext cx="3489234" cy="1697955"/>
            <a:chOff x="1098006" y="2313454"/>
            <a:chExt cx="3489234" cy="1697955"/>
          </a:xfrm>
        </p:grpSpPr>
        <p:cxnSp>
          <p:nvCxnSpPr>
            <p:cNvPr id="58" name="直接连接符 57"/>
            <p:cNvCxnSpPr/>
            <p:nvPr/>
          </p:nvCxnSpPr>
          <p:spPr>
            <a:xfrm flipH="1">
              <a:off x="1322546" y="2616200"/>
              <a:ext cx="3264694" cy="0"/>
            </a:xfrm>
            <a:prstGeom prst="line">
              <a:avLst/>
            </a:prstGeom>
            <a:ln>
              <a:solidFill>
                <a:srgbClr val="AE002B"/>
              </a:solidFill>
              <a:headEnd type="ova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177227" y="2313454"/>
              <a:ext cx="597877" cy="597877"/>
              <a:chOff x="1177227" y="2313454"/>
              <a:chExt cx="597877" cy="597877"/>
            </a:xfrm>
          </p:grpSpPr>
          <p:sp>
            <p:nvSpPr>
              <p:cNvPr id="59" name="椭圆 58"/>
              <p:cNvSpPr/>
              <p:nvPr/>
            </p:nvSpPr>
            <p:spPr>
              <a:xfrm flipH="1">
                <a:off x="1177227" y="2313454"/>
                <a:ext cx="597877" cy="597877"/>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 name="图形 59"/>
              <p:cNvPicPr>
                <a:picLocks noChangeAspect="1"/>
              </p:cNvPicPr>
              <p:nvPr/>
            </p:nvPicPr>
            <p:blipFill>
              <a:blip r:embed="rId6" cstate="screen">
                <a:extLst>
                  <a:ext uri="{96DAC541-7B7A-43D3-8B79-37D633B846F1}">
                    <asvg:svgBlip xmlns:asvg="http://schemas.microsoft.com/office/drawing/2016/SVG/main" r:embed="rId7"/>
                  </a:ext>
                </a:extLst>
              </a:blip>
              <a:stretch>
                <a:fillRect/>
              </a:stretch>
            </p:blipFill>
            <p:spPr>
              <a:xfrm flipH="1">
                <a:off x="1322546" y="2462460"/>
                <a:ext cx="299864" cy="299864"/>
              </a:xfrm>
              <a:prstGeom prst="rect">
                <a:avLst/>
              </a:prstGeom>
            </p:spPr>
          </p:pic>
        </p:grpSp>
        <p:sp>
          <p:nvSpPr>
            <p:cNvPr id="61" name="矩形 60"/>
            <p:cNvSpPr/>
            <p:nvPr/>
          </p:nvSpPr>
          <p:spPr>
            <a:xfrm flipH="1">
              <a:off x="1098006" y="2995746"/>
              <a:ext cx="1848394" cy="1015663"/>
            </a:xfrm>
            <a:prstGeom prst="rect">
              <a:avLst/>
            </a:prstGeom>
          </p:spPr>
          <p:txBody>
            <a:bodyPr wrap="square">
              <a:spAutoFit/>
            </a:bodyPr>
            <a:lstStyle/>
            <a:p>
              <a:r>
                <a:rPr lang="en-US" altLang="zh-CN" sz="3200" b="1" dirty="0">
                  <a:solidFill>
                    <a:schemeClr val="accent1"/>
                  </a:solidFill>
                  <a:latin typeface="思源宋体 CN Heavy" panose="02020900000000000000" pitchFamily="18" charset="-122"/>
                  <a:ea typeface="思源宋体 CN Heavy" panose="02020900000000000000" pitchFamily="18" charset="-122"/>
                </a:rPr>
                <a:t>90%</a:t>
              </a:r>
              <a:endParaRPr lang="en-US" altLang="zh-CN" sz="3200" b="1" dirty="0">
                <a:solidFill>
                  <a:schemeClr val="accent1"/>
                </a:solidFill>
                <a:latin typeface="思源宋体 CN Heavy" panose="02020900000000000000" pitchFamily="18" charset="-122"/>
                <a:ea typeface="思源宋体 CN Heavy" panose="02020900000000000000" pitchFamily="18" charset="-122"/>
              </a:endParaRPr>
            </a:p>
            <a:p>
              <a:pPr marL="0" marR="0" lvl="0" indent="0" defTabSz="914400" rtl="0" eaLnBrk="1" fontAlgn="ctr"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rPr>
                <a:t>此处添加文字内容此处添加文字内容</a:t>
              </a:r>
              <a:endParaRPr kumimoji="0" lang="en-US" altLang="zh-CN" sz="1400" b="0" i="0" u="none" strike="noStrike" kern="1200" cap="none" spc="0" normalizeH="0" baseline="0" noProof="0" dirty="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endParaRPr>
            </a:p>
          </p:txBody>
        </p:sp>
      </p:grpSp>
      <p:sp>
        <p:nvSpPr>
          <p:cNvPr id="31" name="Text Placeholder 3"/>
          <p:cNvSpPr txBox="1"/>
          <p:nvPr/>
        </p:nvSpPr>
        <p:spPr>
          <a:xfrm>
            <a:off x="3035300" y="428102"/>
            <a:ext cx="6121400" cy="1045098"/>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项目营收分布</a:t>
            </a:r>
            <a:endParaRPr lang="zh-CN" altLang="en-US" sz="4800" dirty="0">
              <a:solidFill>
                <a:schemeClr val="accent1"/>
              </a:solidFill>
              <a:latin typeface="思源宋体 CN Heavy" panose="02020900000000000000" pitchFamily="18" charset="-122"/>
              <a:ea typeface="思源宋体 CN Heavy" panose="02020900000000000000" pitchFamily="18" charset="-122"/>
            </a:endParaRPr>
          </a:p>
        </p:txBody>
      </p:sp>
      <p:sp>
        <p:nvSpPr>
          <p:cNvPr id="32" name="object 97"/>
          <p:cNvSpPr txBox="1"/>
          <p:nvPr/>
        </p:nvSpPr>
        <p:spPr>
          <a:xfrm>
            <a:off x="4467225" y="1539680"/>
            <a:ext cx="3257550" cy="254621"/>
          </a:xfrm>
          <a:prstGeom prst="rect">
            <a:avLst/>
          </a:prstGeom>
        </p:spPr>
        <p:txBody>
          <a:bodyPr vert="horz" wrap="square" lIns="0" tIns="13335" rIns="0" bIns="0" rtlCol="0">
            <a:spAutoFit/>
          </a:bodyPr>
          <a:lstStyle/>
          <a:p>
            <a:pPr marL="0" lvl="2" algn="ctr">
              <a:lnSpc>
                <a:spcPct val="120000"/>
              </a:lnSpc>
              <a:buClr>
                <a:srgbClr val="3366FF"/>
              </a:buClr>
              <a:buSzPct val="140000"/>
            </a:pPr>
            <a:r>
              <a:rPr lang="zh-CN" altLang="en-US" sz="1400">
                <a:solidFill>
                  <a:schemeClr val="bg1">
                    <a:lumMod val="65000"/>
                  </a:schemeClr>
                </a:solidFill>
                <a:latin typeface="+mn-ea"/>
                <a:cs typeface="Arial" panose="020B0604020202020204" pitchFamily="34" charset="0"/>
              </a:rPr>
              <a:t>此处添加文字内容此处添加文字内容</a:t>
            </a:r>
            <a:endParaRPr lang="en-US" altLang="zh-CN" sz="1400">
              <a:solidFill>
                <a:schemeClr val="bg1">
                  <a:lumMod val="65000"/>
                </a:schemeClr>
              </a:solidFill>
              <a:latin typeface="+mn-ea"/>
              <a:cs typeface="Arial" panose="020B0604020202020204" pitchFamily="34" charset="0"/>
            </a:endParaRPr>
          </a:p>
        </p:txBody>
      </p:sp>
      <p:sp>
        <p:nvSpPr>
          <p:cNvPr id="5"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10"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工作概述</a:t>
            </a:r>
            <a:endPar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23" presetClass="entr" presetSubtype="32" fill="hold" grpId="0" nodeType="withEffect">
                                  <p:stCondLst>
                                    <p:cond delay="500"/>
                                  </p:stCondLst>
                                  <p:childTnLst>
                                    <p:set>
                                      <p:cBhvr>
                                        <p:cTn id="12" dur="1" fill="hold">
                                          <p:stCondLst>
                                            <p:cond delay="0"/>
                                          </p:stCondLst>
                                        </p:cTn>
                                        <p:tgtEl>
                                          <p:spTgt spid="48"/>
                                        </p:tgtEl>
                                        <p:attrNameLst>
                                          <p:attrName>style.visibility</p:attrName>
                                        </p:attrNameLst>
                                      </p:cBhvr>
                                      <p:to>
                                        <p:strVal val="visible"/>
                                      </p:to>
                                    </p:set>
                                    <p:anim calcmode="lin" valueType="num">
                                      <p:cBhvr>
                                        <p:cTn id="13" dur="250" fill="hold"/>
                                        <p:tgtEl>
                                          <p:spTgt spid="48"/>
                                        </p:tgtEl>
                                        <p:attrNameLst>
                                          <p:attrName>ppt_w</p:attrName>
                                        </p:attrNameLst>
                                      </p:cBhvr>
                                      <p:tavLst>
                                        <p:tav tm="0">
                                          <p:val>
                                            <p:strVal val="4*#ppt_w"/>
                                          </p:val>
                                        </p:tav>
                                        <p:tav tm="100000">
                                          <p:val>
                                            <p:strVal val="#ppt_w"/>
                                          </p:val>
                                        </p:tav>
                                      </p:tavLst>
                                    </p:anim>
                                    <p:anim calcmode="lin" valueType="num">
                                      <p:cBhvr>
                                        <p:cTn id="14" dur="250" fill="hold"/>
                                        <p:tgtEl>
                                          <p:spTgt spid="48"/>
                                        </p:tgtEl>
                                        <p:attrNameLst>
                                          <p:attrName>ppt_h</p:attrName>
                                        </p:attrNameLst>
                                      </p:cBhvr>
                                      <p:tavLst>
                                        <p:tav tm="0">
                                          <p:val>
                                            <p:strVal val="4*#ppt_h"/>
                                          </p:val>
                                        </p:tav>
                                        <p:tav tm="100000">
                                          <p:val>
                                            <p:strVal val="#ppt_h"/>
                                          </p:val>
                                        </p:tav>
                                      </p:tavLst>
                                    </p:anim>
                                  </p:childTnLst>
                                </p:cTn>
                              </p:par>
                              <p:par>
                                <p:cTn id="15" presetID="22" presetClass="entr" presetSubtype="8" fill="hold" nodeType="withEffect">
                                  <p:stCondLst>
                                    <p:cond delay="50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par>
                                <p:cTn id="18" presetID="22" presetClass="entr" presetSubtype="8" fill="hold" nodeType="withEffect">
                                  <p:stCondLst>
                                    <p:cond delay="50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par>
                                <p:cTn id="21" presetID="22" presetClass="entr" presetSubtype="2"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par>
                                <p:cTn id="24" presetID="17" presetClass="entr" presetSubtype="10" fill="hold" grpId="0" nodeType="withEffect">
                                  <p:stCondLst>
                                    <p:cond delay="0"/>
                                  </p:stCondLst>
                                  <p:iterate type="lt">
                                    <p:tmPct val="3000"/>
                                  </p:iterate>
                                  <p:childTnLst>
                                    <p:set>
                                      <p:cBhvr>
                                        <p:cTn id="25" dur="1" fill="hold">
                                          <p:stCondLst>
                                            <p:cond delay="0"/>
                                          </p:stCondLst>
                                        </p:cTn>
                                        <p:tgtEl>
                                          <p:spTgt spid="31"/>
                                        </p:tgtEl>
                                        <p:attrNameLst>
                                          <p:attrName>style.visibility</p:attrName>
                                        </p:attrNameLst>
                                      </p:cBhvr>
                                      <p:to>
                                        <p:strVal val="visible"/>
                                      </p:to>
                                    </p:set>
                                    <p:anim to="" calcmode="lin" valueType="num">
                                      <p:cBhvr>
                                        <p:cTn id="26" dur="1000" fill="hold">
                                          <p:stCondLst>
                                            <p:cond delay="0"/>
                                          </p:stCondLst>
                                        </p:cTn>
                                        <p:tgtEl>
                                          <p:spTgt spid="31"/>
                                        </p:tgtEl>
                                        <p:attrNameLst>
                                          <p:attrName>ppt_w</p:attrName>
                                        </p:attrNameLst>
                                      </p:cBhvr>
                                      <p:tavLst>
                                        <p:tav tm="0" fmla="#ppt_w-(#ppt_w-0)*(1-$)^6">
                                          <p:val>
                                            <p:fltVal val="0"/>
                                          </p:val>
                                        </p:tav>
                                        <p:tav tm="100000">
                                          <p:val>
                                            <p:fltVal val="1"/>
                                          </p:val>
                                        </p:tav>
                                      </p:tavLst>
                                    </p:anim>
                                  </p:childTnLst>
                                </p:cTn>
                              </p:par>
                              <p:par>
                                <p:cTn id="27" presetID="10"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3" grpId="0">
        <p:bldAsOne/>
      </p:bldGraphic>
      <p:bldP spid="44" grpId="0" animBg="1"/>
      <p:bldP spid="48" grpId="0"/>
      <p:bldP spid="31"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图形 5"/>
          <p:cNvSpPr/>
          <p:nvPr/>
        </p:nvSpPr>
        <p:spPr>
          <a:xfrm>
            <a:off x="789898" y="607954"/>
            <a:ext cx="436077" cy="790288"/>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Title 2"/>
          <p:cNvSpPr txBox="1"/>
          <p:nvPr/>
        </p:nvSpPr>
        <p:spPr>
          <a:xfrm>
            <a:off x="801841" y="579376"/>
            <a:ext cx="1241566" cy="584775"/>
          </a:xfrm>
          <a:prstGeom prst="rect">
            <a:avLst/>
          </a:prstGeom>
          <a:noFill/>
          <a:effectLst/>
        </p:spPr>
        <p:txBody>
          <a:bodyPr wrap="square" rtlCol="0">
            <a:spAutoFit/>
          </a:bodyPr>
          <a:lstStyle>
            <a:defPPr>
              <a:defRPr lang="zh-CN"/>
            </a:defPPr>
            <a:lvl1pPr algn="ctr">
              <a:defRPr sz="60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32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目录</a:t>
            </a:r>
            <a:endParaRPr lang="en-US" sz="32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47" name="Title 2"/>
          <p:cNvSpPr txBox="1"/>
          <p:nvPr/>
        </p:nvSpPr>
        <p:spPr>
          <a:xfrm>
            <a:off x="938830" y="1049179"/>
            <a:ext cx="1218710" cy="292388"/>
          </a:xfrm>
          <a:prstGeom prst="rect">
            <a:avLst/>
          </a:prstGeom>
          <a:noFill/>
          <a:effectLst/>
        </p:spPr>
        <p:txBody>
          <a:bodyPr wrap="square" rtlCol="0">
            <a:spAutoFit/>
          </a:bodyPr>
          <a:lstStyle>
            <a:defPPr>
              <a:defRPr lang="zh-CN"/>
            </a:defPPr>
            <a:lvl1pPr algn="ctr">
              <a:defRPr sz="4800" kern="0" spc="2000">
                <a:gradFill>
                  <a:gsLst>
                    <a:gs pos="100000">
                      <a:schemeClr val="tx1">
                        <a:lumMod val="85000"/>
                        <a:lumOff val="15000"/>
                      </a:schemeClr>
                    </a:gs>
                    <a:gs pos="0">
                      <a:srgbClr val="1E4055">
                        <a:alpha val="67000"/>
                      </a:srgbClr>
                    </a:gs>
                  </a:gsLst>
                  <a:lin ang="5400000" scaled="1"/>
                </a:gradFill>
                <a:latin typeface="思源宋體 Heavy" panose="02020900000000000000" pitchFamily="18" charset="-128"/>
                <a:ea typeface="思源宋體 Heavy" panose="02020900000000000000" pitchFamily="18" charset="-128"/>
              </a:defRPr>
            </a:lvl1pPr>
          </a:lstStyle>
          <a:p>
            <a:r>
              <a:rPr lang="en-US" altLang="zh-CN" sz="1300" spc="0" dirty="0">
                <a:gradFill>
                  <a:gsLst>
                    <a:gs pos="100000">
                      <a:schemeClr val="tx1">
                        <a:lumMod val="85000"/>
                        <a:lumOff val="15000"/>
                      </a:schemeClr>
                    </a:gs>
                    <a:gs pos="0">
                      <a:schemeClr val="tx1">
                        <a:lumMod val="85000"/>
                        <a:lumOff val="15000"/>
                        <a:alpha val="67000"/>
                      </a:schemeClr>
                    </a:gs>
                  </a:gsLst>
                  <a:lin ang="5400000" scaled="1"/>
                </a:gradFill>
                <a:latin typeface="思源宋体 CN Heavy" panose="02020900000000000000" pitchFamily="18" charset="-122"/>
                <a:ea typeface="思源宋体 CN Heavy" panose="02020900000000000000" pitchFamily="18" charset="-122"/>
              </a:rPr>
              <a:t>CONTENTS</a:t>
            </a:r>
            <a:endParaRPr lang="en-US" altLang="zh-CN" sz="1300" spc="0" dirty="0">
              <a:gradFill>
                <a:gsLst>
                  <a:gs pos="100000">
                    <a:schemeClr val="tx1">
                      <a:lumMod val="85000"/>
                      <a:lumOff val="15000"/>
                    </a:schemeClr>
                  </a:gs>
                  <a:gs pos="0">
                    <a:schemeClr val="tx1">
                      <a:lumMod val="85000"/>
                      <a:lumOff val="15000"/>
                      <a:alpha val="67000"/>
                    </a:schemeClr>
                  </a:gs>
                </a:gsLst>
                <a:lin ang="5400000" scaled="1"/>
              </a:gradFill>
              <a:latin typeface="思源宋体 CN Heavy" panose="02020900000000000000" pitchFamily="18" charset="-122"/>
              <a:ea typeface="思源宋体 CN Heavy" panose="02020900000000000000" pitchFamily="18" charset="-122"/>
            </a:endParaRPr>
          </a:p>
        </p:txBody>
      </p:sp>
      <p:sp>
        <p:nvSpPr>
          <p:cNvPr id="52" name="文本框 51"/>
          <p:cNvSpPr txBox="1"/>
          <p:nvPr/>
        </p:nvSpPr>
        <p:spPr>
          <a:xfrm>
            <a:off x="10129469" y="571468"/>
            <a:ext cx="1678559" cy="461665"/>
          </a:xfrm>
          <a:prstGeom prst="rect">
            <a:avLst/>
          </a:prstGeom>
          <a:noFill/>
        </p:spPr>
        <p:txBody>
          <a:bodyPr wrap="square" rtlCol="0">
            <a:spAutoFit/>
          </a:bodyPr>
          <a:lstStyle/>
          <a:p>
            <a:pPr algn="ctr"/>
            <a:r>
              <a:rPr lang="en-US" altLang="zh-CN" sz="24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4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15" name="组合 14"/>
          <p:cNvGrpSpPr/>
          <p:nvPr/>
        </p:nvGrpSpPr>
        <p:grpSpPr>
          <a:xfrm>
            <a:off x="1651384" y="2546492"/>
            <a:ext cx="1482233" cy="2784277"/>
            <a:chOff x="1651384" y="2546492"/>
            <a:chExt cx="1482233" cy="2784277"/>
          </a:xfrm>
        </p:grpSpPr>
        <p:sp>
          <p:nvSpPr>
            <p:cNvPr id="28" name="椭圆 27"/>
            <p:cNvSpPr/>
            <p:nvPr/>
          </p:nvSpPr>
          <p:spPr>
            <a:xfrm>
              <a:off x="2239479" y="2546492"/>
              <a:ext cx="643058" cy="643058"/>
            </a:xfrm>
            <a:prstGeom prst="ellipse">
              <a:avLst/>
            </a:prstGeom>
            <a:gradFill>
              <a:gsLst>
                <a:gs pos="20000">
                  <a:srgbClr val="C4CED8"/>
                </a:gs>
                <a:gs pos="100000">
                  <a:schemeClr val="bg1">
                    <a:alpha val="0"/>
                  </a:schemeClr>
                </a:gs>
              </a:gsLst>
              <a:lin ang="5400000" scaled="1"/>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35" name="图形 34"/>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1663367" y="2659956"/>
              <a:ext cx="414454" cy="414454"/>
            </a:xfrm>
            <a:prstGeom prst="rect">
              <a:avLst/>
            </a:prstGeom>
          </p:spPr>
        </p:pic>
        <p:sp>
          <p:nvSpPr>
            <p:cNvPr id="2" name="TextBox 15"/>
            <p:cNvSpPr txBox="1"/>
            <p:nvPr/>
          </p:nvSpPr>
          <p:spPr>
            <a:xfrm>
              <a:off x="1651384" y="4485217"/>
              <a:ext cx="1482233" cy="845552"/>
            </a:xfrm>
            <a:prstGeom prst="rect">
              <a:avLst/>
            </a:prstGeom>
            <a:noFill/>
          </p:spPr>
          <p:txBody>
            <a:bodyPr wrap="square" rtlCol="0">
              <a:spAutoFit/>
            </a:bodyPr>
            <a:lstStyle/>
            <a:p>
              <a:pPr algn="ctr">
                <a:lnSpc>
                  <a:spcPct val="120000"/>
                </a:lnSpc>
                <a:spcBef>
                  <a:spcPct val="20000"/>
                </a:spcBef>
              </a:pPr>
              <a:r>
                <a:rPr lang="en-US" altLang="zh-TW" sz="4400" kern="0" dirty="0">
                  <a:solidFill>
                    <a:srgbClr val="AE002B"/>
                  </a:solidFill>
                  <a:latin typeface="思源宋体 CN Heavy" panose="02020900000000000000" pitchFamily="18" charset="-122"/>
                  <a:ea typeface="思源宋体 CN Heavy" panose="02020900000000000000" pitchFamily="18" charset="-122"/>
                </a:rPr>
                <a:t>01</a:t>
              </a:r>
              <a:endParaRPr lang="zh-TW" altLang="en-US" sz="4400" kern="0" dirty="0">
                <a:solidFill>
                  <a:srgbClr val="AE002B"/>
                </a:solidFill>
                <a:latin typeface="思源宋体 CN Heavy" panose="02020900000000000000" pitchFamily="18" charset="-122"/>
                <a:ea typeface="思源宋体 CN Heavy" panose="02020900000000000000" pitchFamily="18" charset="-122"/>
              </a:endParaRPr>
            </a:p>
          </p:txBody>
        </p:sp>
        <p:sp>
          <p:nvSpPr>
            <p:cNvPr id="33" name="TextBox 15"/>
            <p:cNvSpPr txBox="1"/>
            <p:nvPr/>
          </p:nvSpPr>
          <p:spPr>
            <a:xfrm>
              <a:off x="2239479" y="2684139"/>
              <a:ext cx="615553" cy="2434938"/>
            </a:xfrm>
            <a:prstGeom prst="rect">
              <a:avLst/>
            </a:prstGeom>
            <a:noFill/>
          </p:spPr>
          <p:txBody>
            <a:bodyPr vert="eaVert" wrap="square" rtlCol="0">
              <a:spAutoFit/>
            </a:bodyPr>
            <a:lstStyle/>
            <a:p>
              <a:pPr>
                <a:spcBef>
                  <a:spcPct val="20000"/>
                </a:spcBef>
              </a:pPr>
              <a:r>
                <a:rPr lang="zh-CN" altLang="en-US" sz="2800" kern="0" dirty="0">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rPr>
                <a:t>工作概述</a:t>
              </a:r>
              <a:endParaRPr lang="zh-TW" altLang="en-US" sz="2800" kern="0" dirty="0">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endParaRPr>
            </a:p>
          </p:txBody>
        </p:sp>
      </p:grpSp>
      <p:grpSp>
        <p:nvGrpSpPr>
          <p:cNvPr id="12" name="组合 11"/>
          <p:cNvGrpSpPr/>
          <p:nvPr/>
        </p:nvGrpSpPr>
        <p:grpSpPr>
          <a:xfrm>
            <a:off x="9469923" y="2546492"/>
            <a:ext cx="1393811" cy="2784277"/>
            <a:chOff x="9469923" y="2546492"/>
            <a:chExt cx="1393811" cy="2784277"/>
          </a:xfrm>
        </p:grpSpPr>
        <p:sp>
          <p:nvSpPr>
            <p:cNvPr id="76" name="椭圆 75"/>
            <p:cNvSpPr/>
            <p:nvPr/>
          </p:nvSpPr>
          <p:spPr>
            <a:xfrm>
              <a:off x="10170680" y="2546492"/>
              <a:ext cx="643058" cy="643058"/>
            </a:xfrm>
            <a:prstGeom prst="ellipse">
              <a:avLst/>
            </a:prstGeom>
            <a:gradFill>
              <a:gsLst>
                <a:gs pos="20000">
                  <a:srgbClr val="C4CED8"/>
                </a:gs>
                <a:gs pos="100000">
                  <a:schemeClr val="bg1">
                    <a:alpha val="0"/>
                  </a:schemeClr>
                </a:gs>
              </a:gsLst>
              <a:lin ang="5400000" scaled="1"/>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pic>
          <p:nvPicPr>
            <p:cNvPr id="44" name="图形 43"/>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9469923" y="2631631"/>
              <a:ext cx="471108" cy="471104"/>
            </a:xfrm>
            <a:prstGeom prst="rect">
              <a:avLst/>
            </a:prstGeom>
          </p:spPr>
        </p:pic>
        <p:sp>
          <p:nvSpPr>
            <p:cNvPr id="67" name="TextBox 15"/>
            <p:cNvSpPr txBox="1"/>
            <p:nvPr/>
          </p:nvSpPr>
          <p:spPr>
            <a:xfrm>
              <a:off x="9674792" y="4485217"/>
              <a:ext cx="1188942" cy="845552"/>
            </a:xfrm>
            <a:prstGeom prst="rect">
              <a:avLst/>
            </a:prstGeom>
            <a:noFill/>
          </p:spPr>
          <p:txBody>
            <a:bodyPr wrap="square" rtlCol="0">
              <a:spAutoFit/>
            </a:bodyPr>
            <a:lstStyle/>
            <a:p>
              <a:pPr algn="ctr">
                <a:lnSpc>
                  <a:spcPct val="120000"/>
                </a:lnSpc>
                <a:spcBef>
                  <a:spcPct val="20000"/>
                </a:spcBef>
              </a:pPr>
              <a:r>
                <a:rPr lang="en-US" altLang="zh-TW" sz="4400" kern="0" dirty="0">
                  <a:solidFill>
                    <a:srgbClr val="AE002B"/>
                  </a:solidFill>
                  <a:latin typeface="思源宋体 CN Heavy" panose="02020900000000000000" pitchFamily="18" charset="-122"/>
                  <a:ea typeface="思源宋体 CN Heavy" panose="02020900000000000000" pitchFamily="18" charset="-122"/>
                </a:rPr>
                <a:t>04</a:t>
              </a:r>
              <a:endParaRPr lang="zh-TW" altLang="en-US" sz="4400" kern="0" dirty="0">
                <a:solidFill>
                  <a:srgbClr val="AE002B"/>
                </a:solidFill>
                <a:latin typeface="思源宋体 CN Heavy" panose="02020900000000000000" pitchFamily="18" charset="-122"/>
                <a:ea typeface="思源宋体 CN Heavy" panose="02020900000000000000" pitchFamily="18" charset="-122"/>
              </a:endParaRPr>
            </a:p>
          </p:txBody>
        </p:sp>
        <p:sp>
          <p:nvSpPr>
            <p:cNvPr id="80" name="TextBox 15"/>
            <p:cNvSpPr txBox="1"/>
            <p:nvPr/>
          </p:nvSpPr>
          <p:spPr>
            <a:xfrm>
              <a:off x="10150091" y="2709469"/>
              <a:ext cx="615553" cy="2434938"/>
            </a:xfrm>
            <a:prstGeom prst="rect">
              <a:avLst/>
            </a:prstGeom>
            <a:noFill/>
          </p:spPr>
          <p:txBody>
            <a:bodyPr vert="eaVert" wrap="square" rtlCol="0">
              <a:spAutoFit/>
            </a:bodyPr>
            <a:lstStyle>
              <a:defPPr>
                <a:defRPr lang="zh-CN"/>
              </a:defPPr>
              <a:lvl1pPr 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stStyle>
            <a:p>
              <a:pPr algn="l">
                <a:lnSpc>
                  <a:spcPct val="100000"/>
                </a:lnSpc>
                <a:spcBef>
                  <a:spcPct val="20000"/>
                </a:spcBef>
              </a:pPr>
              <a:r>
                <a:rPr lang="zh-CN" altLang="en-US" dirty="0">
                  <a:solidFill>
                    <a:schemeClr val="tx1"/>
                  </a:solidFill>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rPr>
                <a:t>未来规划</a:t>
              </a:r>
              <a:endParaRPr lang="ko-KR" altLang="en-US" dirty="0">
                <a:solidFill>
                  <a:schemeClr val="tx1"/>
                </a:solidFill>
                <a:effectLst>
                  <a:reflection blurRad="6350" stA="10000" endPos="45500" dist="63500" dir="5400000" sy="-100000" algn="bl" rotWithShape="0"/>
                </a:effectLst>
                <a:latin typeface="思源宋体 CN Heavy" panose="02020900000000000000" pitchFamily="18" charset="-122"/>
              </a:endParaRPr>
            </a:p>
          </p:txBody>
        </p:sp>
      </p:grpSp>
      <p:grpSp>
        <p:nvGrpSpPr>
          <p:cNvPr id="14" name="组合 13"/>
          <p:cNvGrpSpPr/>
          <p:nvPr/>
        </p:nvGrpSpPr>
        <p:grpSpPr>
          <a:xfrm>
            <a:off x="4070467" y="2548197"/>
            <a:ext cx="1668330" cy="2785137"/>
            <a:chOff x="4070467" y="2548197"/>
            <a:chExt cx="1668330" cy="2785137"/>
          </a:xfrm>
        </p:grpSpPr>
        <p:sp>
          <p:nvSpPr>
            <p:cNvPr id="105" name="椭圆 104"/>
            <p:cNvSpPr/>
            <p:nvPr/>
          </p:nvSpPr>
          <p:spPr>
            <a:xfrm>
              <a:off x="4795551" y="2548197"/>
              <a:ext cx="646644" cy="646644"/>
            </a:xfrm>
            <a:prstGeom prst="ellipse">
              <a:avLst/>
            </a:prstGeom>
            <a:gradFill>
              <a:gsLst>
                <a:gs pos="20000">
                  <a:srgbClr val="C4CED8"/>
                </a:gs>
                <a:gs pos="100000">
                  <a:schemeClr val="bg1">
                    <a:alpha val="0"/>
                  </a:schemeClr>
                </a:gs>
              </a:gsLst>
              <a:lin ang="5400000" scaled="1"/>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111" name="图形 110"/>
            <p:cNvPicPr>
              <a:picLocks noChangeAspect="1"/>
            </p:cNvPicPr>
            <p:nvPr/>
          </p:nvPicPr>
          <p:blipFill>
            <a:blip r:embed="rId5" cstate="screen">
              <a:extLst>
                <a:ext uri="{96DAC541-7B7A-43D3-8B79-37D633B846F1}">
                  <asvg:svgBlip xmlns:asvg="http://schemas.microsoft.com/office/drawing/2016/SVG/main" r:embed="rId6"/>
                </a:ext>
              </a:extLst>
            </a:blip>
            <a:stretch>
              <a:fillRect/>
            </a:stretch>
          </p:blipFill>
          <p:spPr>
            <a:xfrm>
              <a:off x="4231802" y="2642358"/>
              <a:ext cx="449650" cy="449650"/>
            </a:xfrm>
            <a:prstGeom prst="rect">
              <a:avLst/>
            </a:prstGeom>
          </p:spPr>
        </p:pic>
        <p:sp>
          <p:nvSpPr>
            <p:cNvPr id="109" name="TextBox 15"/>
            <p:cNvSpPr txBox="1"/>
            <p:nvPr/>
          </p:nvSpPr>
          <p:spPr>
            <a:xfrm>
              <a:off x="4070467" y="4485217"/>
              <a:ext cx="1668330" cy="848117"/>
            </a:xfrm>
            <a:prstGeom prst="rect">
              <a:avLst/>
            </a:prstGeom>
            <a:noFill/>
          </p:spPr>
          <p:txBody>
            <a:bodyPr wrap="square" rtlCol="0">
              <a:spAutoFit/>
            </a:bodyPr>
            <a:lstStyle>
              <a:defPPr>
                <a:defRPr lang="zh-CN"/>
              </a:defPPr>
              <a:lvl1pPr 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stStyle>
            <a:p>
              <a:pPr>
                <a:spcBef>
                  <a:spcPct val="20000"/>
                </a:spcBef>
              </a:pPr>
              <a:r>
                <a:rPr lang="en-US" altLang="zh-CN" sz="4400" dirty="0">
                  <a:solidFill>
                    <a:srgbClr val="AE002B"/>
                  </a:solidFill>
                  <a:latin typeface="思源宋体 CN Heavy" panose="02020900000000000000" pitchFamily="18" charset="-122"/>
                  <a:ea typeface="思源宋体 CN Heavy" panose="02020900000000000000" pitchFamily="18" charset="-122"/>
                </a:rPr>
                <a:t>02</a:t>
              </a:r>
              <a:endParaRPr lang="en-US" altLang="zh-CN" sz="4400" dirty="0">
                <a:solidFill>
                  <a:srgbClr val="AE002B"/>
                </a:solidFill>
                <a:latin typeface="思源宋体 CN Heavy" panose="02020900000000000000" pitchFamily="18" charset="-122"/>
                <a:ea typeface="思源宋体 CN Heavy" panose="02020900000000000000" pitchFamily="18" charset="-122"/>
              </a:endParaRPr>
            </a:p>
          </p:txBody>
        </p:sp>
        <p:sp>
          <p:nvSpPr>
            <p:cNvPr id="107" name="TextBox 15"/>
            <p:cNvSpPr txBox="1"/>
            <p:nvPr/>
          </p:nvSpPr>
          <p:spPr>
            <a:xfrm>
              <a:off x="4824788" y="2709469"/>
              <a:ext cx="615553" cy="2434938"/>
            </a:xfrm>
            <a:prstGeom prst="rect">
              <a:avLst/>
            </a:prstGeom>
            <a:noFill/>
          </p:spPr>
          <p:txBody>
            <a:bodyPr vert="eaVert" wrap="square" rtlCol="0">
              <a:spAutoFit/>
            </a:bodyPr>
            <a:lstStyle>
              <a:defPPr>
                <a:defRPr lang="zh-CN"/>
              </a:defPPr>
              <a:lvl1pPr 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stStyle>
            <a:p>
              <a:pPr algn="l">
                <a:lnSpc>
                  <a:spcPct val="100000"/>
                </a:lnSpc>
                <a:spcBef>
                  <a:spcPct val="20000"/>
                </a:spcBef>
              </a:pPr>
              <a:r>
                <a:rPr lang="zh-CN" altLang="en-US" dirty="0">
                  <a:solidFill>
                    <a:schemeClr val="tx1"/>
                  </a:solidFill>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rPr>
                <a:t>内容盘点</a:t>
              </a:r>
              <a:endParaRPr lang="zh-TW" altLang="en-US" dirty="0">
                <a:solidFill>
                  <a:schemeClr val="tx1"/>
                </a:solidFill>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endParaRPr>
            </a:p>
          </p:txBody>
        </p:sp>
      </p:grpSp>
      <p:grpSp>
        <p:nvGrpSpPr>
          <p:cNvPr id="13" name="组合 12"/>
          <p:cNvGrpSpPr/>
          <p:nvPr/>
        </p:nvGrpSpPr>
        <p:grpSpPr>
          <a:xfrm>
            <a:off x="6835433" y="2548197"/>
            <a:ext cx="1411642" cy="2782572"/>
            <a:chOff x="6835433" y="2548197"/>
            <a:chExt cx="1411642" cy="2782572"/>
          </a:xfrm>
        </p:grpSpPr>
        <p:sp>
          <p:nvSpPr>
            <p:cNvPr id="97" name="椭圆 96"/>
            <p:cNvSpPr/>
            <p:nvPr/>
          </p:nvSpPr>
          <p:spPr>
            <a:xfrm>
              <a:off x="7469724" y="2548197"/>
              <a:ext cx="646644" cy="646643"/>
            </a:xfrm>
            <a:prstGeom prst="ellipse">
              <a:avLst/>
            </a:prstGeom>
            <a:gradFill>
              <a:gsLst>
                <a:gs pos="20000">
                  <a:srgbClr val="C4CED8"/>
                </a:gs>
                <a:gs pos="100000">
                  <a:schemeClr val="bg1">
                    <a:alpha val="0"/>
                  </a:schemeClr>
                </a:gs>
              </a:gsLst>
              <a:lin ang="5400000" scaled="1"/>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86" name="组合 85"/>
            <p:cNvGrpSpPr/>
            <p:nvPr/>
          </p:nvGrpSpPr>
          <p:grpSpPr>
            <a:xfrm>
              <a:off x="6835433" y="2626930"/>
              <a:ext cx="480510" cy="480506"/>
              <a:chOff x="7305593" y="2406643"/>
              <a:chExt cx="340598" cy="340597"/>
            </a:xfrm>
            <a:solidFill>
              <a:srgbClr val="AE002B"/>
            </a:solidFill>
          </p:grpSpPr>
          <p:sp>
            <p:nvSpPr>
              <p:cNvPr id="87" name="Freeform 931"/>
              <p:cNvSpPr>
                <a:spLocks noEditPoints="1"/>
              </p:cNvSpPr>
              <p:nvPr/>
            </p:nvSpPr>
            <p:spPr bwMode="auto">
              <a:xfrm>
                <a:off x="7339907" y="2626506"/>
                <a:ext cx="63545" cy="54648"/>
              </a:xfrm>
              <a:custGeom>
                <a:avLst/>
                <a:gdLst>
                  <a:gd name="T0" fmla="*/ 31 w 50"/>
                  <a:gd name="T1" fmla="*/ 42 h 42"/>
                  <a:gd name="T2" fmla="*/ 21 w 50"/>
                  <a:gd name="T3" fmla="*/ 40 h 42"/>
                  <a:gd name="T4" fmla="*/ 1 w 50"/>
                  <a:gd name="T5" fmla="*/ 12 h 42"/>
                  <a:gd name="T6" fmla="*/ 3 w 50"/>
                  <a:gd name="T7" fmla="*/ 7 h 42"/>
                  <a:gd name="T8" fmla="*/ 38 w 50"/>
                  <a:gd name="T9" fmla="*/ 8 h 42"/>
                  <a:gd name="T10" fmla="*/ 50 w 50"/>
                  <a:gd name="T11" fmla="*/ 33 h 42"/>
                  <a:gd name="T12" fmla="*/ 48 w 50"/>
                  <a:gd name="T13" fmla="*/ 37 h 42"/>
                  <a:gd name="T14" fmla="*/ 31 w 50"/>
                  <a:gd name="T15" fmla="*/ 42 h 42"/>
                  <a:gd name="T16" fmla="*/ 10 w 50"/>
                  <a:gd name="T17" fmla="*/ 14 h 42"/>
                  <a:gd name="T18" fmla="*/ 24 w 50"/>
                  <a:gd name="T19" fmla="*/ 33 h 42"/>
                  <a:gd name="T20" fmla="*/ 42 w 50"/>
                  <a:gd name="T21" fmla="*/ 31 h 42"/>
                  <a:gd name="T22" fmla="*/ 33 w 50"/>
                  <a:gd name="T23" fmla="*/ 15 h 42"/>
                  <a:gd name="T24" fmla="*/ 10 w 50"/>
                  <a:gd name="T25"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2">
                    <a:moveTo>
                      <a:pt x="31" y="42"/>
                    </a:moveTo>
                    <a:cubicBezTo>
                      <a:pt x="27" y="42"/>
                      <a:pt x="24" y="41"/>
                      <a:pt x="21" y="40"/>
                    </a:cubicBezTo>
                    <a:cubicBezTo>
                      <a:pt x="6" y="33"/>
                      <a:pt x="1" y="13"/>
                      <a:pt x="1" y="12"/>
                    </a:cubicBezTo>
                    <a:cubicBezTo>
                      <a:pt x="0" y="10"/>
                      <a:pt x="1" y="8"/>
                      <a:pt x="3" y="7"/>
                    </a:cubicBezTo>
                    <a:cubicBezTo>
                      <a:pt x="4" y="7"/>
                      <a:pt x="24" y="0"/>
                      <a:pt x="38" y="8"/>
                    </a:cubicBezTo>
                    <a:cubicBezTo>
                      <a:pt x="45" y="13"/>
                      <a:pt x="49" y="21"/>
                      <a:pt x="50" y="33"/>
                    </a:cubicBezTo>
                    <a:cubicBezTo>
                      <a:pt x="50" y="34"/>
                      <a:pt x="50" y="36"/>
                      <a:pt x="48" y="37"/>
                    </a:cubicBezTo>
                    <a:cubicBezTo>
                      <a:pt x="42" y="40"/>
                      <a:pt x="36" y="42"/>
                      <a:pt x="31" y="42"/>
                    </a:cubicBezTo>
                    <a:close/>
                    <a:moveTo>
                      <a:pt x="10" y="14"/>
                    </a:moveTo>
                    <a:cubicBezTo>
                      <a:pt x="12" y="19"/>
                      <a:pt x="16" y="29"/>
                      <a:pt x="24" y="33"/>
                    </a:cubicBezTo>
                    <a:cubicBezTo>
                      <a:pt x="29" y="35"/>
                      <a:pt x="35" y="34"/>
                      <a:pt x="42" y="31"/>
                    </a:cubicBezTo>
                    <a:cubicBezTo>
                      <a:pt x="41" y="23"/>
                      <a:pt x="38" y="18"/>
                      <a:pt x="33" y="15"/>
                    </a:cubicBezTo>
                    <a:cubicBezTo>
                      <a:pt x="26" y="10"/>
                      <a:pt x="15" y="12"/>
                      <a:pt x="10" y="14"/>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88" name="Freeform 932"/>
              <p:cNvSpPr>
                <a:spLocks noEditPoints="1"/>
              </p:cNvSpPr>
              <p:nvPr/>
            </p:nvSpPr>
            <p:spPr bwMode="auto">
              <a:xfrm>
                <a:off x="7305593" y="2560420"/>
                <a:ext cx="57190" cy="55919"/>
              </a:xfrm>
              <a:custGeom>
                <a:avLst/>
                <a:gdLst>
                  <a:gd name="T0" fmla="*/ 30 w 45"/>
                  <a:gd name="T1" fmla="*/ 44 h 44"/>
                  <a:gd name="T2" fmla="*/ 12 w 45"/>
                  <a:gd name="T3" fmla="*/ 38 h 44"/>
                  <a:gd name="T4" fmla="*/ 2 w 45"/>
                  <a:gd name="T5" fmla="*/ 5 h 44"/>
                  <a:gd name="T6" fmla="*/ 5 w 45"/>
                  <a:gd name="T7" fmla="*/ 2 h 44"/>
                  <a:gd name="T8" fmla="*/ 38 w 45"/>
                  <a:gd name="T9" fmla="*/ 13 h 44"/>
                  <a:gd name="T10" fmla="*/ 42 w 45"/>
                  <a:gd name="T11" fmla="*/ 40 h 44"/>
                  <a:gd name="T12" fmla="*/ 39 w 45"/>
                  <a:gd name="T13" fmla="*/ 43 h 44"/>
                  <a:gd name="T14" fmla="*/ 30 w 45"/>
                  <a:gd name="T15" fmla="*/ 44 h 44"/>
                  <a:gd name="T16" fmla="*/ 39 w 45"/>
                  <a:gd name="T17" fmla="*/ 39 h 44"/>
                  <a:gd name="T18" fmla="*/ 39 w 45"/>
                  <a:gd name="T19" fmla="*/ 39 h 44"/>
                  <a:gd name="T20" fmla="*/ 10 w 45"/>
                  <a:gd name="T21" fmla="*/ 10 h 44"/>
                  <a:gd name="T22" fmla="*/ 18 w 45"/>
                  <a:gd name="T23" fmla="*/ 32 h 44"/>
                  <a:gd name="T24" fmla="*/ 35 w 45"/>
                  <a:gd name="T25" fmla="*/ 36 h 44"/>
                  <a:gd name="T26" fmla="*/ 32 w 45"/>
                  <a:gd name="T27" fmla="*/ 18 h 44"/>
                  <a:gd name="T28" fmla="*/ 10 w 45"/>
                  <a:gd name="T2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4">
                    <a:moveTo>
                      <a:pt x="30" y="44"/>
                    </a:moveTo>
                    <a:cubicBezTo>
                      <a:pt x="23" y="44"/>
                      <a:pt x="17" y="42"/>
                      <a:pt x="12" y="38"/>
                    </a:cubicBezTo>
                    <a:cubicBezTo>
                      <a:pt x="0" y="27"/>
                      <a:pt x="2" y="6"/>
                      <a:pt x="2" y="5"/>
                    </a:cubicBezTo>
                    <a:cubicBezTo>
                      <a:pt x="2" y="3"/>
                      <a:pt x="3" y="2"/>
                      <a:pt x="5" y="2"/>
                    </a:cubicBezTo>
                    <a:cubicBezTo>
                      <a:pt x="6" y="2"/>
                      <a:pt x="27" y="0"/>
                      <a:pt x="38" y="13"/>
                    </a:cubicBezTo>
                    <a:cubicBezTo>
                      <a:pt x="44" y="20"/>
                      <a:pt x="45" y="29"/>
                      <a:pt x="42" y="40"/>
                    </a:cubicBezTo>
                    <a:cubicBezTo>
                      <a:pt x="42" y="42"/>
                      <a:pt x="41" y="43"/>
                      <a:pt x="39" y="43"/>
                    </a:cubicBezTo>
                    <a:cubicBezTo>
                      <a:pt x="36" y="44"/>
                      <a:pt x="33" y="44"/>
                      <a:pt x="30" y="44"/>
                    </a:cubicBezTo>
                    <a:close/>
                    <a:moveTo>
                      <a:pt x="39" y="39"/>
                    </a:moveTo>
                    <a:cubicBezTo>
                      <a:pt x="39" y="39"/>
                      <a:pt x="39" y="39"/>
                      <a:pt x="39" y="39"/>
                    </a:cubicBezTo>
                    <a:close/>
                    <a:moveTo>
                      <a:pt x="10" y="10"/>
                    </a:moveTo>
                    <a:cubicBezTo>
                      <a:pt x="10" y="15"/>
                      <a:pt x="11" y="26"/>
                      <a:pt x="18" y="32"/>
                    </a:cubicBezTo>
                    <a:cubicBezTo>
                      <a:pt x="22" y="36"/>
                      <a:pt x="28" y="37"/>
                      <a:pt x="35" y="36"/>
                    </a:cubicBezTo>
                    <a:cubicBezTo>
                      <a:pt x="37" y="28"/>
                      <a:pt x="35" y="22"/>
                      <a:pt x="32" y="18"/>
                    </a:cubicBezTo>
                    <a:cubicBezTo>
                      <a:pt x="26" y="11"/>
                      <a:pt x="15" y="10"/>
                      <a:pt x="10" y="10"/>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89" name="Freeform 933"/>
              <p:cNvSpPr>
                <a:spLocks noEditPoints="1"/>
              </p:cNvSpPr>
              <p:nvPr/>
            </p:nvSpPr>
            <p:spPr bwMode="auto">
              <a:xfrm>
                <a:off x="7318301" y="2495605"/>
                <a:ext cx="57190" cy="57190"/>
              </a:xfrm>
              <a:custGeom>
                <a:avLst/>
                <a:gdLst>
                  <a:gd name="T0" fmla="*/ 32 w 45"/>
                  <a:gd name="T1" fmla="*/ 45 h 45"/>
                  <a:gd name="T2" fmla="*/ 11 w 45"/>
                  <a:gd name="T3" fmla="*/ 37 h 45"/>
                  <a:gd name="T4" fmla="*/ 4 w 45"/>
                  <a:gd name="T5" fmla="*/ 3 h 45"/>
                  <a:gd name="T6" fmla="*/ 8 w 45"/>
                  <a:gd name="T7" fmla="*/ 0 h 45"/>
                  <a:gd name="T8" fmla="*/ 39 w 45"/>
                  <a:gd name="T9" fmla="*/ 14 h 45"/>
                  <a:gd name="T10" fmla="*/ 41 w 45"/>
                  <a:gd name="T11" fmla="*/ 42 h 45"/>
                  <a:gd name="T12" fmla="*/ 37 w 45"/>
                  <a:gd name="T13" fmla="*/ 45 h 45"/>
                  <a:gd name="T14" fmla="*/ 32 w 45"/>
                  <a:gd name="T15" fmla="*/ 45 h 45"/>
                  <a:gd name="T16" fmla="*/ 37 w 45"/>
                  <a:gd name="T17" fmla="*/ 41 h 45"/>
                  <a:gd name="T18" fmla="*/ 37 w 45"/>
                  <a:gd name="T19" fmla="*/ 41 h 45"/>
                  <a:gd name="T20" fmla="*/ 11 w 45"/>
                  <a:gd name="T21" fmla="*/ 8 h 45"/>
                  <a:gd name="T22" fmla="*/ 17 w 45"/>
                  <a:gd name="T23" fmla="*/ 31 h 45"/>
                  <a:gd name="T24" fmla="*/ 34 w 45"/>
                  <a:gd name="T25" fmla="*/ 37 h 45"/>
                  <a:gd name="T26" fmla="*/ 33 w 45"/>
                  <a:gd name="T27" fmla="*/ 19 h 45"/>
                  <a:gd name="T28" fmla="*/ 11 w 45"/>
                  <a:gd name="T29" fmla="*/ 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5">
                    <a:moveTo>
                      <a:pt x="32" y="45"/>
                    </a:moveTo>
                    <a:cubicBezTo>
                      <a:pt x="23" y="45"/>
                      <a:pt x="16" y="42"/>
                      <a:pt x="11" y="37"/>
                    </a:cubicBezTo>
                    <a:cubicBezTo>
                      <a:pt x="0" y="25"/>
                      <a:pt x="4" y="4"/>
                      <a:pt x="4" y="3"/>
                    </a:cubicBezTo>
                    <a:cubicBezTo>
                      <a:pt x="4" y="1"/>
                      <a:pt x="6" y="0"/>
                      <a:pt x="8" y="0"/>
                    </a:cubicBezTo>
                    <a:cubicBezTo>
                      <a:pt x="9" y="0"/>
                      <a:pt x="30" y="1"/>
                      <a:pt x="39" y="14"/>
                    </a:cubicBezTo>
                    <a:cubicBezTo>
                      <a:pt x="44" y="22"/>
                      <a:pt x="45" y="31"/>
                      <a:pt x="41" y="42"/>
                    </a:cubicBezTo>
                    <a:cubicBezTo>
                      <a:pt x="40" y="43"/>
                      <a:pt x="39" y="44"/>
                      <a:pt x="37" y="45"/>
                    </a:cubicBezTo>
                    <a:cubicBezTo>
                      <a:pt x="36" y="45"/>
                      <a:pt x="34" y="45"/>
                      <a:pt x="32" y="45"/>
                    </a:cubicBezTo>
                    <a:close/>
                    <a:moveTo>
                      <a:pt x="37" y="41"/>
                    </a:moveTo>
                    <a:cubicBezTo>
                      <a:pt x="37" y="41"/>
                      <a:pt x="37" y="41"/>
                      <a:pt x="37" y="41"/>
                    </a:cubicBezTo>
                    <a:close/>
                    <a:moveTo>
                      <a:pt x="11" y="8"/>
                    </a:moveTo>
                    <a:cubicBezTo>
                      <a:pt x="11" y="14"/>
                      <a:pt x="11" y="25"/>
                      <a:pt x="17" y="31"/>
                    </a:cubicBezTo>
                    <a:cubicBezTo>
                      <a:pt x="21" y="35"/>
                      <a:pt x="26" y="37"/>
                      <a:pt x="34" y="37"/>
                    </a:cubicBezTo>
                    <a:cubicBezTo>
                      <a:pt x="36" y="30"/>
                      <a:pt x="36" y="23"/>
                      <a:pt x="33" y="19"/>
                    </a:cubicBezTo>
                    <a:cubicBezTo>
                      <a:pt x="28" y="12"/>
                      <a:pt x="18" y="9"/>
                      <a:pt x="11" y="8"/>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90" name="Freeform 934"/>
              <p:cNvSpPr>
                <a:spLocks noEditPoints="1"/>
              </p:cNvSpPr>
              <p:nvPr/>
            </p:nvSpPr>
            <p:spPr bwMode="auto">
              <a:xfrm>
                <a:off x="7347532" y="2425706"/>
                <a:ext cx="54648" cy="67357"/>
              </a:xfrm>
              <a:custGeom>
                <a:avLst/>
                <a:gdLst>
                  <a:gd name="T0" fmla="*/ 31 w 43"/>
                  <a:gd name="T1" fmla="*/ 52 h 52"/>
                  <a:gd name="T2" fmla="*/ 30 w 43"/>
                  <a:gd name="T3" fmla="*/ 52 h 52"/>
                  <a:gd name="T4" fmla="*/ 7 w 43"/>
                  <a:gd name="T5" fmla="*/ 37 h 52"/>
                  <a:gd name="T6" fmla="*/ 10 w 43"/>
                  <a:gd name="T7" fmla="*/ 3 h 52"/>
                  <a:gd name="T8" fmla="*/ 15 w 43"/>
                  <a:gd name="T9" fmla="*/ 1 h 52"/>
                  <a:gd name="T10" fmla="*/ 40 w 43"/>
                  <a:gd name="T11" fmla="*/ 24 h 52"/>
                  <a:gd name="T12" fmla="*/ 34 w 43"/>
                  <a:gd name="T13" fmla="*/ 51 h 52"/>
                  <a:gd name="T14" fmla="*/ 31 w 43"/>
                  <a:gd name="T15" fmla="*/ 52 h 52"/>
                  <a:gd name="T16" fmla="*/ 16 w 43"/>
                  <a:gd name="T17" fmla="*/ 10 h 52"/>
                  <a:gd name="T18" fmla="*/ 14 w 43"/>
                  <a:gd name="T19" fmla="*/ 33 h 52"/>
                  <a:gd name="T20" fmla="*/ 29 w 43"/>
                  <a:gd name="T21" fmla="*/ 44 h 52"/>
                  <a:gd name="T22" fmla="*/ 33 w 43"/>
                  <a:gd name="T23" fmla="*/ 26 h 52"/>
                  <a:gd name="T24" fmla="*/ 16 w 43"/>
                  <a:gd name="T25" fmla="*/ 1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52">
                    <a:moveTo>
                      <a:pt x="31" y="52"/>
                    </a:moveTo>
                    <a:cubicBezTo>
                      <a:pt x="30" y="52"/>
                      <a:pt x="30" y="52"/>
                      <a:pt x="30" y="52"/>
                    </a:cubicBezTo>
                    <a:cubicBezTo>
                      <a:pt x="18" y="50"/>
                      <a:pt x="11" y="45"/>
                      <a:pt x="7" y="37"/>
                    </a:cubicBezTo>
                    <a:cubicBezTo>
                      <a:pt x="0" y="22"/>
                      <a:pt x="10" y="3"/>
                      <a:pt x="10" y="3"/>
                    </a:cubicBezTo>
                    <a:cubicBezTo>
                      <a:pt x="11" y="1"/>
                      <a:pt x="13" y="0"/>
                      <a:pt x="15" y="1"/>
                    </a:cubicBezTo>
                    <a:cubicBezTo>
                      <a:pt x="16" y="1"/>
                      <a:pt x="36" y="8"/>
                      <a:pt x="40" y="24"/>
                    </a:cubicBezTo>
                    <a:cubicBezTo>
                      <a:pt x="43" y="32"/>
                      <a:pt x="41" y="41"/>
                      <a:pt x="34" y="51"/>
                    </a:cubicBezTo>
                    <a:cubicBezTo>
                      <a:pt x="33" y="52"/>
                      <a:pt x="32" y="52"/>
                      <a:pt x="31" y="52"/>
                    </a:cubicBezTo>
                    <a:close/>
                    <a:moveTo>
                      <a:pt x="16" y="10"/>
                    </a:moveTo>
                    <a:cubicBezTo>
                      <a:pt x="14" y="15"/>
                      <a:pt x="10" y="25"/>
                      <a:pt x="14" y="33"/>
                    </a:cubicBezTo>
                    <a:cubicBezTo>
                      <a:pt x="17" y="38"/>
                      <a:pt x="22" y="42"/>
                      <a:pt x="29" y="44"/>
                    </a:cubicBezTo>
                    <a:cubicBezTo>
                      <a:pt x="33" y="37"/>
                      <a:pt x="34" y="32"/>
                      <a:pt x="33" y="26"/>
                    </a:cubicBezTo>
                    <a:cubicBezTo>
                      <a:pt x="30" y="18"/>
                      <a:pt x="21" y="12"/>
                      <a:pt x="16" y="10"/>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91" name="Freeform 935"/>
              <p:cNvSpPr>
                <a:spLocks noEditPoints="1"/>
              </p:cNvSpPr>
              <p:nvPr/>
            </p:nvSpPr>
            <p:spPr bwMode="auto">
              <a:xfrm>
                <a:off x="7545791" y="2626506"/>
                <a:ext cx="64815" cy="54648"/>
              </a:xfrm>
              <a:custGeom>
                <a:avLst/>
                <a:gdLst>
                  <a:gd name="T0" fmla="*/ 20 w 50"/>
                  <a:gd name="T1" fmla="*/ 42 h 42"/>
                  <a:gd name="T2" fmla="*/ 2 w 50"/>
                  <a:gd name="T3" fmla="*/ 37 h 42"/>
                  <a:gd name="T4" fmla="*/ 0 w 50"/>
                  <a:gd name="T5" fmla="*/ 33 h 42"/>
                  <a:gd name="T6" fmla="*/ 13 w 50"/>
                  <a:gd name="T7" fmla="*/ 8 h 42"/>
                  <a:gd name="T8" fmla="*/ 47 w 50"/>
                  <a:gd name="T9" fmla="*/ 7 h 42"/>
                  <a:gd name="T10" fmla="*/ 50 w 50"/>
                  <a:gd name="T11" fmla="*/ 12 h 42"/>
                  <a:gd name="T12" fmla="*/ 30 w 50"/>
                  <a:gd name="T13" fmla="*/ 40 h 42"/>
                  <a:gd name="T14" fmla="*/ 20 w 50"/>
                  <a:gd name="T15" fmla="*/ 42 h 42"/>
                  <a:gd name="T16" fmla="*/ 8 w 50"/>
                  <a:gd name="T17" fmla="*/ 31 h 42"/>
                  <a:gd name="T18" fmla="*/ 26 w 50"/>
                  <a:gd name="T19" fmla="*/ 33 h 42"/>
                  <a:gd name="T20" fmla="*/ 41 w 50"/>
                  <a:gd name="T21" fmla="*/ 14 h 42"/>
                  <a:gd name="T22" fmla="*/ 17 w 50"/>
                  <a:gd name="T23" fmla="*/ 15 h 42"/>
                  <a:gd name="T24" fmla="*/ 8 w 50"/>
                  <a:gd name="T25"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2">
                    <a:moveTo>
                      <a:pt x="20" y="42"/>
                    </a:moveTo>
                    <a:cubicBezTo>
                      <a:pt x="14" y="42"/>
                      <a:pt x="8" y="40"/>
                      <a:pt x="2" y="37"/>
                    </a:cubicBezTo>
                    <a:cubicBezTo>
                      <a:pt x="1" y="36"/>
                      <a:pt x="0" y="34"/>
                      <a:pt x="0" y="33"/>
                    </a:cubicBezTo>
                    <a:cubicBezTo>
                      <a:pt x="1" y="21"/>
                      <a:pt x="5" y="13"/>
                      <a:pt x="13" y="8"/>
                    </a:cubicBezTo>
                    <a:cubicBezTo>
                      <a:pt x="27" y="0"/>
                      <a:pt x="46" y="7"/>
                      <a:pt x="47" y="7"/>
                    </a:cubicBezTo>
                    <a:cubicBezTo>
                      <a:pt x="49" y="8"/>
                      <a:pt x="50" y="10"/>
                      <a:pt x="50" y="12"/>
                    </a:cubicBezTo>
                    <a:cubicBezTo>
                      <a:pt x="49" y="13"/>
                      <a:pt x="45" y="33"/>
                      <a:pt x="30" y="40"/>
                    </a:cubicBezTo>
                    <a:cubicBezTo>
                      <a:pt x="27" y="41"/>
                      <a:pt x="23" y="42"/>
                      <a:pt x="20" y="42"/>
                    </a:cubicBezTo>
                    <a:close/>
                    <a:moveTo>
                      <a:pt x="8" y="31"/>
                    </a:moveTo>
                    <a:cubicBezTo>
                      <a:pt x="15" y="34"/>
                      <a:pt x="21" y="35"/>
                      <a:pt x="26" y="33"/>
                    </a:cubicBezTo>
                    <a:cubicBezTo>
                      <a:pt x="35" y="29"/>
                      <a:pt x="39" y="19"/>
                      <a:pt x="41" y="14"/>
                    </a:cubicBezTo>
                    <a:cubicBezTo>
                      <a:pt x="35" y="12"/>
                      <a:pt x="25" y="10"/>
                      <a:pt x="17" y="15"/>
                    </a:cubicBezTo>
                    <a:cubicBezTo>
                      <a:pt x="12" y="18"/>
                      <a:pt x="10" y="23"/>
                      <a:pt x="8" y="31"/>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92" name="Freeform 936"/>
              <p:cNvSpPr>
                <a:spLocks noEditPoints="1"/>
              </p:cNvSpPr>
              <p:nvPr/>
            </p:nvSpPr>
            <p:spPr bwMode="auto">
              <a:xfrm>
                <a:off x="7586459" y="2560420"/>
                <a:ext cx="59732" cy="55919"/>
              </a:xfrm>
              <a:custGeom>
                <a:avLst/>
                <a:gdLst>
                  <a:gd name="T0" fmla="*/ 16 w 46"/>
                  <a:gd name="T1" fmla="*/ 44 h 44"/>
                  <a:gd name="T2" fmla="*/ 6 w 46"/>
                  <a:gd name="T3" fmla="*/ 43 h 44"/>
                  <a:gd name="T4" fmla="*/ 3 w 46"/>
                  <a:gd name="T5" fmla="*/ 40 h 44"/>
                  <a:gd name="T6" fmla="*/ 8 w 46"/>
                  <a:gd name="T7" fmla="*/ 13 h 44"/>
                  <a:gd name="T8" fmla="*/ 40 w 46"/>
                  <a:gd name="T9" fmla="*/ 2 h 44"/>
                  <a:gd name="T10" fmla="*/ 44 w 46"/>
                  <a:gd name="T11" fmla="*/ 5 h 44"/>
                  <a:gd name="T12" fmla="*/ 33 w 46"/>
                  <a:gd name="T13" fmla="*/ 38 h 44"/>
                  <a:gd name="T14" fmla="*/ 16 w 46"/>
                  <a:gd name="T15" fmla="*/ 44 h 44"/>
                  <a:gd name="T16" fmla="*/ 10 w 46"/>
                  <a:gd name="T17" fmla="*/ 36 h 44"/>
                  <a:gd name="T18" fmla="*/ 28 w 46"/>
                  <a:gd name="T19" fmla="*/ 32 h 44"/>
                  <a:gd name="T20" fmla="*/ 36 w 46"/>
                  <a:gd name="T21" fmla="*/ 10 h 44"/>
                  <a:gd name="T22" fmla="*/ 14 w 46"/>
                  <a:gd name="T23" fmla="*/ 18 h 44"/>
                  <a:gd name="T24" fmla="*/ 10 w 46"/>
                  <a:gd name="T25" fmla="*/ 3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4">
                    <a:moveTo>
                      <a:pt x="16" y="44"/>
                    </a:moveTo>
                    <a:cubicBezTo>
                      <a:pt x="13" y="44"/>
                      <a:pt x="9" y="44"/>
                      <a:pt x="6" y="43"/>
                    </a:cubicBezTo>
                    <a:cubicBezTo>
                      <a:pt x="5" y="43"/>
                      <a:pt x="3" y="42"/>
                      <a:pt x="3" y="40"/>
                    </a:cubicBezTo>
                    <a:cubicBezTo>
                      <a:pt x="0" y="29"/>
                      <a:pt x="2" y="20"/>
                      <a:pt x="8" y="13"/>
                    </a:cubicBezTo>
                    <a:cubicBezTo>
                      <a:pt x="18" y="0"/>
                      <a:pt x="39" y="2"/>
                      <a:pt x="40" y="2"/>
                    </a:cubicBezTo>
                    <a:cubicBezTo>
                      <a:pt x="42" y="2"/>
                      <a:pt x="44" y="3"/>
                      <a:pt x="44" y="5"/>
                    </a:cubicBezTo>
                    <a:cubicBezTo>
                      <a:pt x="44" y="6"/>
                      <a:pt x="46" y="27"/>
                      <a:pt x="33" y="38"/>
                    </a:cubicBezTo>
                    <a:cubicBezTo>
                      <a:pt x="29" y="42"/>
                      <a:pt x="23" y="44"/>
                      <a:pt x="16" y="44"/>
                    </a:cubicBezTo>
                    <a:close/>
                    <a:moveTo>
                      <a:pt x="10" y="36"/>
                    </a:moveTo>
                    <a:cubicBezTo>
                      <a:pt x="18" y="37"/>
                      <a:pt x="24" y="36"/>
                      <a:pt x="28" y="32"/>
                    </a:cubicBezTo>
                    <a:cubicBezTo>
                      <a:pt x="34" y="27"/>
                      <a:pt x="36" y="16"/>
                      <a:pt x="36" y="10"/>
                    </a:cubicBezTo>
                    <a:cubicBezTo>
                      <a:pt x="30" y="10"/>
                      <a:pt x="20" y="11"/>
                      <a:pt x="14" y="18"/>
                    </a:cubicBezTo>
                    <a:cubicBezTo>
                      <a:pt x="10" y="22"/>
                      <a:pt x="9" y="28"/>
                      <a:pt x="10" y="36"/>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93" name="Freeform 937"/>
              <p:cNvSpPr>
                <a:spLocks noEditPoints="1"/>
              </p:cNvSpPr>
              <p:nvPr/>
            </p:nvSpPr>
            <p:spPr bwMode="auto">
              <a:xfrm>
                <a:off x="7575021" y="2495605"/>
                <a:ext cx="58461" cy="57190"/>
              </a:xfrm>
              <a:custGeom>
                <a:avLst/>
                <a:gdLst>
                  <a:gd name="T0" fmla="*/ 12 w 45"/>
                  <a:gd name="T1" fmla="*/ 45 h 45"/>
                  <a:gd name="T2" fmla="*/ 7 w 45"/>
                  <a:gd name="T3" fmla="*/ 45 h 45"/>
                  <a:gd name="T4" fmla="*/ 4 w 45"/>
                  <a:gd name="T5" fmla="*/ 42 h 45"/>
                  <a:gd name="T6" fmla="*/ 5 w 45"/>
                  <a:gd name="T7" fmla="*/ 14 h 45"/>
                  <a:gd name="T8" fmla="*/ 37 w 45"/>
                  <a:gd name="T9" fmla="*/ 0 h 45"/>
                  <a:gd name="T10" fmla="*/ 41 w 45"/>
                  <a:gd name="T11" fmla="*/ 3 h 45"/>
                  <a:gd name="T12" fmla="*/ 34 w 45"/>
                  <a:gd name="T13" fmla="*/ 37 h 45"/>
                  <a:gd name="T14" fmla="*/ 12 w 45"/>
                  <a:gd name="T15" fmla="*/ 45 h 45"/>
                  <a:gd name="T16" fmla="*/ 10 w 45"/>
                  <a:gd name="T17" fmla="*/ 37 h 45"/>
                  <a:gd name="T18" fmla="*/ 28 w 45"/>
                  <a:gd name="T19" fmla="*/ 31 h 45"/>
                  <a:gd name="T20" fmla="*/ 33 w 45"/>
                  <a:gd name="T21" fmla="*/ 8 h 45"/>
                  <a:gd name="T22" fmla="*/ 12 w 45"/>
                  <a:gd name="T23" fmla="*/ 19 h 45"/>
                  <a:gd name="T24" fmla="*/ 10 w 45"/>
                  <a:gd name="T25"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45">
                    <a:moveTo>
                      <a:pt x="12" y="45"/>
                    </a:moveTo>
                    <a:cubicBezTo>
                      <a:pt x="11" y="45"/>
                      <a:pt x="9" y="45"/>
                      <a:pt x="7" y="45"/>
                    </a:cubicBezTo>
                    <a:cubicBezTo>
                      <a:pt x="5" y="44"/>
                      <a:pt x="4" y="43"/>
                      <a:pt x="4" y="42"/>
                    </a:cubicBezTo>
                    <a:cubicBezTo>
                      <a:pt x="0" y="31"/>
                      <a:pt x="0" y="22"/>
                      <a:pt x="5" y="14"/>
                    </a:cubicBezTo>
                    <a:cubicBezTo>
                      <a:pt x="15" y="1"/>
                      <a:pt x="36" y="0"/>
                      <a:pt x="37" y="0"/>
                    </a:cubicBezTo>
                    <a:cubicBezTo>
                      <a:pt x="39" y="0"/>
                      <a:pt x="40" y="1"/>
                      <a:pt x="41" y="3"/>
                    </a:cubicBezTo>
                    <a:cubicBezTo>
                      <a:pt x="41" y="4"/>
                      <a:pt x="45" y="25"/>
                      <a:pt x="34" y="37"/>
                    </a:cubicBezTo>
                    <a:cubicBezTo>
                      <a:pt x="28" y="42"/>
                      <a:pt x="21" y="45"/>
                      <a:pt x="12" y="45"/>
                    </a:cubicBezTo>
                    <a:close/>
                    <a:moveTo>
                      <a:pt x="10" y="37"/>
                    </a:moveTo>
                    <a:cubicBezTo>
                      <a:pt x="18" y="37"/>
                      <a:pt x="24" y="35"/>
                      <a:pt x="28" y="31"/>
                    </a:cubicBezTo>
                    <a:cubicBezTo>
                      <a:pt x="33" y="25"/>
                      <a:pt x="34" y="15"/>
                      <a:pt x="33" y="8"/>
                    </a:cubicBezTo>
                    <a:cubicBezTo>
                      <a:pt x="28" y="9"/>
                      <a:pt x="17" y="12"/>
                      <a:pt x="12" y="19"/>
                    </a:cubicBezTo>
                    <a:cubicBezTo>
                      <a:pt x="9" y="24"/>
                      <a:pt x="8" y="30"/>
                      <a:pt x="10" y="37"/>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94" name="Freeform 938"/>
              <p:cNvSpPr>
                <a:spLocks noEditPoints="1"/>
              </p:cNvSpPr>
              <p:nvPr/>
            </p:nvSpPr>
            <p:spPr bwMode="auto">
              <a:xfrm>
                <a:off x="7548333" y="2425706"/>
                <a:ext cx="55919" cy="67357"/>
              </a:xfrm>
              <a:custGeom>
                <a:avLst/>
                <a:gdLst>
                  <a:gd name="T0" fmla="*/ 12 w 43"/>
                  <a:gd name="T1" fmla="*/ 52 h 52"/>
                  <a:gd name="T2" fmla="*/ 9 w 43"/>
                  <a:gd name="T3" fmla="*/ 51 h 52"/>
                  <a:gd name="T4" fmla="*/ 2 w 43"/>
                  <a:gd name="T5" fmla="*/ 24 h 52"/>
                  <a:gd name="T6" fmla="*/ 28 w 43"/>
                  <a:gd name="T7" fmla="*/ 1 h 52"/>
                  <a:gd name="T8" fmla="*/ 32 w 43"/>
                  <a:gd name="T9" fmla="*/ 3 h 52"/>
                  <a:gd name="T10" fmla="*/ 36 w 43"/>
                  <a:gd name="T11" fmla="*/ 37 h 52"/>
                  <a:gd name="T12" fmla="*/ 13 w 43"/>
                  <a:gd name="T13" fmla="*/ 52 h 52"/>
                  <a:gd name="T14" fmla="*/ 12 w 43"/>
                  <a:gd name="T15" fmla="*/ 52 h 52"/>
                  <a:gd name="T16" fmla="*/ 27 w 43"/>
                  <a:gd name="T17" fmla="*/ 10 h 52"/>
                  <a:gd name="T18" fmla="*/ 10 w 43"/>
                  <a:gd name="T19" fmla="*/ 26 h 52"/>
                  <a:gd name="T20" fmla="*/ 14 w 43"/>
                  <a:gd name="T21" fmla="*/ 44 h 52"/>
                  <a:gd name="T22" fmla="*/ 28 w 43"/>
                  <a:gd name="T23" fmla="*/ 33 h 52"/>
                  <a:gd name="T24" fmla="*/ 27 w 43"/>
                  <a:gd name="T25" fmla="*/ 1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52">
                    <a:moveTo>
                      <a:pt x="12" y="52"/>
                    </a:moveTo>
                    <a:cubicBezTo>
                      <a:pt x="11" y="52"/>
                      <a:pt x="9" y="52"/>
                      <a:pt x="9" y="51"/>
                    </a:cubicBezTo>
                    <a:cubicBezTo>
                      <a:pt x="2" y="41"/>
                      <a:pt x="0" y="32"/>
                      <a:pt x="2" y="24"/>
                    </a:cubicBezTo>
                    <a:cubicBezTo>
                      <a:pt x="7" y="8"/>
                      <a:pt x="27" y="1"/>
                      <a:pt x="28" y="1"/>
                    </a:cubicBezTo>
                    <a:cubicBezTo>
                      <a:pt x="30" y="0"/>
                      <a:pt x="32" y="1"/>
                      <a:pt x="32" y="3"/>
                    </a:cubicBezTo>
                    <a:cubicBezTo>
                      <a:pt x="33" y="3"/>
                      <a:pt x="43" y="22"/>
                      <a:pt x="36" y="37"/>
                    </a:cubicBezTo>
                    <a:cubicBezTo>
                      <a:pt x="32" y="45"/>
                      <a:pt x="24" y="50"/>
                      <a:pt x="13" y="52"/>
                    </a:cubicBezTo>
                    <a:cubicBezTo>
                      <a:pt x="12" y="52"/>
                      <a:pt x="12" y="52"/>
                      <a:pt x="12" y="52"/>
                    </a:cubicBezTo>
                    <a:close/>
                    <a:moveTo>
                      <a:pt x="27" y="10"/>
                    </a:moveTo>
                    <a:cubicBezTo>
                      <a:pt x="22" y="12"/>
                      <a:pt x="12" y="18"/>
                      <a:pt x="10" y="26"/>
                    </a:cubicBezTo>
                    <a:cubicBezTo>
                      <a:pt x="8" y="32"/>
                      <a:pt x="9" y="37"/>
                      <a:pt x="14" y="44"/>
                    </a:cubicBezTo>
                    <a:cubicBezTo>
                      <a:pt x="21" y="42"/>
                      <a:pt x="26" y="38"/>
                      <a:pt x="28" y="33"/>
                    </a:cubicBezTo>
                    <a:cubicBezTo>
                      <a:pt x="32" y="26"/>
                      <a:pt x="29" y="16"/>
                      <a:pt x="27" y="10"/>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95" name="Freeform 939"/>
              <p:cNvSpPr/>
              <p:nvPr/>
            </p:nvSpPr>
            <p:spPr bwMode="auto">
              <a:xfrm>
                <a:off x="7366595" y="2737073"/>
                <a:ext cx="214781" cy="10167"/>
              </a:xfrm>
              <a:custGeom>
                <a:avLst/>
                <a:gdLst>
                  <a:gd name="T0" fmla="*/ 164 w 168"/>
                  <a:gd name="T1" fmla="*/ 8 h 8"/>
                  <a:gd name="T2" fmla="*/ 4 w 168"/>
                  <a:gd name="T3" fmla="*/ 8 h 8"/>
                  <a:gd name="T4" fmla="*/ 0 w 168"/>
                  <a:gd name="T5" fmla="*/ 4 h 8"/>
                  <a:gd name="T6" fmla="*/ 4 w 168"/>
                  <a:gd name="T7" fmla="*/ 0 h 8"/>
                  <a:gd name="T8" fmla="*/ 164 w 168"/>
                  <a:gd name="T9" fmla="*/ 0 h 8"/>
                  <a:gd name="T10" fmla="*/ 168 w 168"/>
                  <a:gd name="T11" fmla="*/ 4 h 8"/>
                  <a:gd name="T12" fmla="*/ 164 w 16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8" h="8">
                    <a:moveTo>
                      <a:pt x="164" y="8"/>
                    </a:moveTo>
                    <a:cubicBezTo>
                      <a:pt x="4" y="8"/>
                      <a:pt x="4" y="8"/>
                      <a:pt x="4" y="8"/>
                    </a:cubicBezTo>
                    <a:cubicBezTo>
                      <a:pt x="2" y="8"/>
                      <a:pt x="0" y="6"/>
                      <a:pt x="0" y="4"/>
                    </a:cubicBezTo>
                    <a:cubicBezTo>
                      <a:pt x="0" y="2"/>
                      <a:pt x="2" y="0"/>
                      <a:pt x="4" y="0"/>
                    </a:cubicBezTo>
                    <a:cubicBezTo>
                      <a:pt x="164" y="0"/>
                      <a:pt x="164" y="0"/>
                      <a:pt x="164" y="0"/>
                    </a:cubicBezTo>
                    <a:cubicBezTo>
                      <a:pt x="166" y="0"/>
                      <a:pt x="168" y="2"/>
                      <a:pt x="168" y="4"/>
                    </a:cubicBezTo>
                    <a:cubicBezTo>
                      <a:pt x="168" y="6"/>
                      <a:pt x="166" y="8"/>
                      <a:pt x="164" y="8"/>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96" name="Freeform 940"/>
              <p:cNvSpPr>
                <a:spLocks noEditPoints="1"/>
              </p:cNvSpPr>
              <p:nvPr/>
            </p:nvSpPr>
            <p:spPr bwMode="auto">
              <a:xfrm>
                <a:off x="7397097" y="2706572"/>
                <a:ext cx="153778" cy="40668"/>
              </a:xfrm>
              <a:custGeom>
                <a:avLst/>
                <a:gdLst>
                  <a:gd name="T0" fmla="*/ 116 w 120"/>
                  <a:gd name="T1" fmla="*/ 32 h 32"/>
                  <a:gd name="T2" fmla="*/ 4 w 120"/>
                  <a:gd name="T3" fmla="*/ 32 h 32"/>
                  <a:gd name="T4" fmla="*/ 0 w 120"/>
                  <a:gd name="T5" fmla="*/ 28 h 32"/>
                  <a:gd name="T6" fmla="*/ 0 w 120"/>
                  <a:gd name="T7" fmla="*/ 4 h 32"/>
                  <a:gd name="T8" fmla="*/ 4 w 120"/>
                  <a:gd name="T9" fmla="*/ 0 h 32"/>
                  <a:gd name="T10" fmla="*/ 116 w 120"/>
                  <a:gd name="T11" fmla="*/ 0 h 32"/>
                  <a:gd name="T12" fmla="*/ 120 w 120"/>
                  <a:gd name="T13" fmla="*/ 4 h 32"/>
                  <a:gd name="T14" fmla="*/ 120 w 120"/>
                  <a:gd name="T15" fmla="*/ 28 h 32"/>
                  <a:gd name="T16" fmla="*/ 116 w 120"/>
                  <a:gd name="T17" fmla="*/ 32 h 32"/>
                  <a:gd name="T18" fmla="*/ 8 w 120"/>
                  <a:gd name="T19" fmla="*/ 24 h 32"/>
                  <a:gd name="T20" fmla="*/ 112 w 120"/>
                  <a:gd name="T21" fmla="*/ 24 h 32"/>
                  <a:gd name="T22" fmla="*/ 112 w 120"/>
                  <a:gd name="T23" fmla="*/ 8 h 32"/>
                  <a:gd name="T24" fmla="*/ 8 w 120"/>
                  <a:gd name="T25" fmla="*/ 8 h 32"/>
                  <a:gd name="T26" fmla="*/ 8 w 120"/>
                  <a:gd name="T2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32">
                    <a:moveTo>
                      <a:pt x="116" y="32"/>
                    </a:moveTo>
                    <a:cubicBezTo>
                      <a:pt x="4" y="32"/>
                      <a:pt x="4" y="32"/>
                      <a:pt x="4" y="32"/>
                    </a:cubicBezTo>
                    <a:cubicBezTo>
                      <a:pt x="2" y="32"/>
                      <a:pt x="0" y="30"/>
                      <a:pt x="0" y="28"/>
                    </a:cubicBezTo>
                    <a:cubicBezTo>
                      <a:pt x="0" y="4"/>
                      <a:pt x="0" y="4"/>
                      <a:pt x="0" y="4"/>
                    </a:cubicBezTo>
                    <a:cubicBezTo>
                      <a:pt x="0" y="2"/>
                      <a:pt x="2" y="0"/>
                      <a:pt x="4" y="0"/>
                    </a:cubicBezTo>
                    <a:cubicBezTo>
                      <a:pt x="116" y="0"/>
                      <a:pt x="116" y="0"/>
                      <a:pt x="116" y="0"/>
                    </a:cubicBezTo>
                    <a:cubicBezTo>
                      <a:pt x="118" y="0"/>
                      <a:pt x="120" y="2"/>
                      <a:pt x="120" y="4"/>
                    </a:cubicBezTo>
                    <a:cubicBezTo>
                      <a:pt x="120" y="28"/>
                      <a:pt x="120" y="28"/>
                      <a:pt x="120" y="28"/>
                    </a:cubicBezTo>
                    <a:cubicBezTo>
                      <a:pt x="120" y="30"/>
                      <a:pt x="118" y="32"/>
                      <a:pt x="116" y="32"/>
                    </a:cubicBezTo>
                    <a:close/>
                    <a:moveTo>
                      <a:pt x="8" y="24"/>
                    </a:moveTo>
                    <a:cubicBezTo>
                      <a:pt x="112" y="24"/>
                      <a:pt x="112" y="24"/>
                      <a:pt x="112" y="24"/>
                    </a:cubicBezTo>
                    <a:cubicBezTo>
                      <a:pt x="112" y="8"/>
                      <a:pt x="112" y="8"/>
                      <a:pt x="112" y="8"/>
                    </a:cubicBezTo>
                    <a:cubicBezTo>
                      <a:pt x="8" y="8"/>
                      <a:pt x="8" y="8"/>
                      <a:pt x="8" y="8"/>
                    </a:cubicBezTo>
                    <a:lnTo>
                      <a:pt x="8" y="24"/>
                    </a:ln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99" name="Freeform 941"/>
              <p:cNvSpPr>
                <a:spLocks noEditPoints="1"/>
              </p:cNvSpPr>
              <p:nvPr/>
            </p:nvSpPr>
            <p:spPr bwMode="auto">
              <a:xfrm>
                <a:off x="7442849" y="2406643"/>
                <a:ext cx="61003" cy="67357"/>
              </a:xfrm>
              <a:custGeom>
                <a:avLst/>
                <a:gdLst>
                  <a:gd name="T0" fmla="*/ 24 w 47"/>
                  <a:gd name="T1" fmla="*/ 53 h 53"/>
                  <a:gd name="T2" fmla="*/ 0 w 47"/>
                  <a:gd name="T3" fmla="*/ 27 h 53"/>
                  <a:gd name="T4" fmla="*/ 24 w 47"/>
                  <a:gd name="T5" fmla="*/ 0 h 53"/>
                  <a:gd name="T6" fmla="*/ 47 w 47"/>
                  <a:gd name="T7" fmla="*/ 27 h 53"/>
                  <a:gd name="T8" fmla="*/ 24 w 47"/>
                  <a:gd name="T9" fmla="*/ 53 h 53"/>
                  <a:gd name="T10" fmla="*/ 24 w 47"/>
                  <a:gd name="T11" fmla="*/ 8 h 53"/>
                  <a:gd name="T12" fmla="*/ 8 w 47"/>
                  <a:gd name="T13" fmla="*/ 27 h 53"/>
                  <a:gd name="T14" fmla="*/ 24 w 47"/>
                  <a:gd name="T15" fmla="*/ 45 h 53"/>
                  <a:gd name="T16" fmla="*/ 39 w 47"/>
                  <a:gd name="T17" fmla="*/ 27 h 53"/>
                  <a:gd name="T18" fmla="*/ 24 w 47"/>
                  <a:gd name="T19"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53">
                    <a:moveTo>
                      <a:pt x="24" y="53"/>
                    </a:moveTo>
                    <a:cubicBezTo>
                      <a:pt x="10" y="53"/>
                      <a:pt x="0" y="42"/>
                      <a:pt x="0" y="27"/>
                    </a:cubicBezTo>
                    <a:cubicBezTo>
                      <a:pt x="0" y="11"/>
                      <a:pt x="10" y="0"/>
                      <a:pt x="24" y="0"/>
                    </a:cubicBezTo>
                    <a:cubicBezTo>
                      <a:pt x="38" y="0"/>
                      <a:pt x="47" y="11"/>
                      <a:pt x="47" y="27"/>
                    </a:cubicBezTo>
                    <a:cubicBezTo>
                      <a:pt x="47" y="42"/>
                      <a:pt x="38" y="53"/>
                      <a:pt x="24" y="53"/>
                    </a:cubicBezTo>
                    <a:close/>
                    <a:moveTo>
                      <a:pt x="24" y="8"/>
                    </a:moveTo>
                    <a:cubicBezTo>
                      <a:pt x="12" y="8"/>
                      <a:pt x="8" y="18"/>
                      <a:pt x="8" y="27"/>
                    </a:cubicBezTo>
                    <a:cubicBezTo>
                      <a:pt x="8" y="35"/>
                      <a:pt x="12" y="45"/>
                      <a:pt x="24" y="45"/>
                    </a:cubicBezTo>
                    <a:cubicBezTo>
                      <a:pt x="35" y="45"/>
                      <a:pt x="39" y="35"/>
                      <a:pt x="39" y="27"/>
                    </a:cubicBezTo>
                    <a:cubicBezTo>
                      <a:pt x="39" y="18"/>
                      <a:pt x="35" y="8"/>
                      <a:pt x="24" y="8"/>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104" name="Freeform 942"/>
              <p:cNvSpPr/>
              <p:nvPr/>
            </p:nvSpPr>
            <p:spPr bwMode="auto">
              <a:xfrm>
                <a:off x="7506393" y="2568046"/>
                <a:ext cx="10167" cy="147423"/>
              </a:xfrm>
              <a:custGeom>
                <a:avLst/>
                <a:gdLst>
                  <a:gd name="T0" fmla="*/ 4 w 8"/>
                  <a:gd name="T1" fmla="*/ 115 h 115"/>
                  <a:gd name="T2" fmla="*/ 0 w 8"/>
                  <a:gd name="T3" fmla="*/ 111 h 115"/>
                  <a:gd name="T4" fmla="*/ 0 w 8"/>
                  <a:gd name="T5" fmla="*/ 4 h 115"/>
                  <a:gd name="T6" fmla="*/ 4 w 8"/>
                  <a:gd name="T7" fmla="*/ 0 h 115"/>
                  <a:gd name="T8" fmla="*/ 8 w 8"/>
                  <a:gd name="T9" fmla="*/ 4 h 115"/>
                  <a:gd name="T10" fmla="*/ 8 w 8"/>
                  <a:gd name="T11" fmla="*/ 111 h 115"/>
                  <a:gd name="T12" fmla="*/ 4 w 8"/>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8" h="115">
                    <a:moveTo>
                      <a:pt x="4" y="115"/>
                    </a:moveTo>
                    <a:cubicBezTo>
                      <a:pt x="2" y="115"/>
                      <a:pt x="0" y="113"/>
                      <a:pt x="0" y="111"/>
                    </a:cubicBezTo>
                    <a:cubicBezTo>
                      <a:pt x="0" y="4"/>
                      <a:pt x="0" y="4"/>
                      <a:pt x="0" y="4"/>
                    </a:cubicBezTo>
                    <a:cubicBezTo>
                      <a:pt x="0" y="2"/>
                      <a:pt x="2" y="0"/>
                      <a:pt x="4" y="0"/>
                    </a:cubicBezTo>
                    <a:cubicBezTo>
                      <a:pt x="6" y="0"/>
                      <a:pt x="8" y="2"/>
                      <a:pt x="8" y="4"/>
                    </a:cubicBezTo>
                    <a:cubicBezTo>
                      <a:pt x="8" y="111"/>
                      <a:pt x="8" y="111"/>
                      <a:pt x="8" y="111"/>
                    </a:cubicBezTo>
                    <a:cubicBezTo>
                      <a:pt x="8" y="113"/>
                      <a:pt x="6" y="115"/>
                      <a:pt x="4" y="115"/>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106" name="Freeform 943"/>
              <p:cNvSpPr/>
              <p:nvPr/>
            </p:nvSpPr>
            <p:spPr bwMode="auto">
              <a:xfrm>
                <a:off x="7456829" y="2620152"/>
                <a:ext cx="35585" cy="95317"/>
              </a:xfrm>
              <a:custGeom>
                <a:avLst/>
                <a:gdLst>
                  <a:gd name="T0" fmla="*/ 23 w 28"/>
                  <a:gd name="T1" fmla="*/ 74 h 74"/>
                  <a:gd name="T2" fmla="*/ 19 w 28"/>
                  <a:gd name="T3" fmla="*/ 70 h 74"/>
                  <a:gd name="T4" fmla="*/ 14 w 28"/>
                  <a:gd name="T5" fmla="*/ 18 h 74"/>
                  <a:gd name="T6" fmla="*/ 8 w 28"/>
                  <a:gd name="T7" fmla="*/ 70 h 74"/>
                  <a:gd name="T8" fmla="*/ 4 w 28"/>
                  <a:gd name="T9" fmla="*/ 74 h 74"/>
                  <a:gd name="T10" fmla="*/ 0 w 28"/>
                  <a:gd name="T11" fmla="*/ 69 h 74"/>
                  <a:gd name="T12" fmla="*/ 7 w 28"/>
                  <a:gd name="T13" fmla="*/ 4 h 74"/>
                  <a:gd name="T14" fmla="*/ 11 w 28"/>
                  <a:gd name="T15" fmla="*/ 0 h 74"/>
                  <a:gd name="T16" fmla="*/ 16 w 28"/>
                  <a:gd name="T17" fmla="*/ 0 h 74"/>
                  <a:gd name="T18" fmla="*/ 20 w 28"/>
                  <a:gd name="T19" fmla="*/ 4 h 74"/>
                  <a:gd name="T20" fmla="*/ 27 w 28"/>
                  <a:gd name="T21" fmla="*/ 69 h 74"/>
                  <a:gd name="T22" fmla="*/ 24 w 28"/>
                  <a:gd name="T23" fmla="*/ 74 h 74"/>
                  <a:gd name="T24" fmla="*/ 23 w 28"/>
                  <a:gd name="T25"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74">
                    <a:moveTo>
                      <a:pt x="23" y="74"/>
                    </a:moveTo>
                    <a:cubicBezTo>
                      <a:pt x="21" y="74"/>
                      <a:pt x="20" y="72"/>
                      <a:pt x="19" y="70"/>
                    </a:cubicBezTo>
                    <a:cubicBezTo>
                      <a:pt x="14" y="18"/>
                      <a:pt x="14" y="18"/>
                      <a:pt x="14" y="18"/>
                    </a:cubicBezTo>
                    <a:cubicBezTo>
                      <a:pt x="8" y="70"/>
                      <a:pt x="8" y="70"/>
                      <a:pt x="8" y="70"/>
                    </a:cubicBezTo>
                    <a:cubicBezTo>
                      <a:pt x="8" y="72"/>
                      <a:pt x="6" y="74"/>
                      <a:pt x="4" y="74"/>
                    </a:cubicBezTo>
                    <a:cubicBezTo>
                      <a:pt x="1" y="73"/>
                      <a:pt x="0" y="71"/>
                      <a:pt x="0" y="69"/>
                    </a:cubicBezTo>
                    <a:cubicBezTo>
                      <a:pt x="7" y="4"/>
                      <a:pt x="7" y="4"/>
                      <a:pt x="7" y="4"/>
                    </a:cubicBezTo>
                    <a:cubicBezTo>
                      <a:pt x="8" y="2"/>
                      <a:pt x="9" y="0"/>
                      <a:pt x="11" y="0"/>
                    </a:cubicBezTo>
                    <a:cubicBezTo>
                      <a:pt x="16" y="0"/>
                      <a:pt x="16" y="0"/>
                      <a:pt x="16" y="0"/>
                    </a:cubicBezTo>
                    <a:cubicBezTo>
                      <a:pt x="18" y="0"/>
                      <a:pt x="20" y="2"/>
                      <a:pt x="20" y="4"/>
                    </a:cubicBezTo>
                    <a:cubicBezTo>
                      <a:pt x="27" y="69"/>
                      <a:pt x="27" y="69"/>
                      <a:pt x="27" y="69"/>
                    </a:cubicBezTo>
                    <a:cubicBezTo>
                      <a:pt x="28" y="71"/>
                      <a:pt x="26" y="73"/>
                      <a:pt x="24" y="74"/>
                    </a:cubicBezTo>
                    <a:cubicBezTo>
                      <a:pt x="24" y="74"/>
                      <a:pt x="24" y="74"/>
                      <a:pt x="23" y="74"/>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112" name="Freeform 944"/>
              <p:cNvSpPr/>
              <p:nvPr/>
            </p:nvSpPr>
            <p:spPr bwMode="auto">
              <a:xfrm>
                <a:off x="7431411" y="2568046"/>
                <a:ext cx="10167" cy="147423"/>
              </a:xfrm>
              <a:custGeom>
                <a:avLst/>
                <a:gdLst>
                  <a:gd name="T0" fmla="*/ 4 w 8"/>
                  <a:gd name="T1" fmla="*/ 115 h 115"/>
                  <a:gd name="T2" fmla="*/ 0 w 8"/>
                  <a:gd name="T3" fmla="*/ 111 h 115"/>
                  <a:gd name="T4" fmla="*/ 0 w 8"/>
                  <a:gd name="T5" fmla="*/ 4 h 115"/>
                  <a:gd name="T6" fmla="*/ 4 w 8"/>
                  <a:gd name="T7" fmla="*/ 0 h 115"/>
                  <a:gd name="T8" fmla="*/ 8 w 8"/>
                  <a:gd name="T9" fmla="*/ 4 h 115"/>
                  <a:gd name="T10" fmla="*/ 8 w 8"/>
                  <a:gd name="T11" fmla="*/ 111 h 115"/>
                  <a:gd name="T12" fmla="*/ 4 w 8"/>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8" h="115">
                    <a:moveTo>
                      <a:pt x="4" y="115"/>
                    </a:moveTo>
                    <a:cubicBezTo>
                      <a:pt x="1" y="115"/>
                      <a:pt x="0" y="113"/>
                      <a:pt x="0" y="111"/>
                    </a:cubicBezTo>
                    <a:cubicBezTo>
                      <a:pt x="0" y="4"/>
                      <a:pt x="0" y="4"/>
                      <a:pt x="0" y="4"/>
                    </a:cubicBezTo>
                    <a:cubicBezTo>
                      <a:pt x="0" y="2"/>
                      <a:pt x="1" y="0"/>
                      <a:pt x="4" y="0"/>
                    </a:cubicBezTo>
                    <a:cubicBezTo>
                      <a:pt x="6" y="0"/>
                      <a:pt x="8" y="2"/>
                      <a:pt x="8" y="4"/>
                    </a:cubicBezTo>
                    <a:cubicBezTo>
                      <a:pt x="8" y="111"/>
                      <a:pt x="8" y="111"/>
                      <a:pt x="8" y="111"/>
                    </a:cubicBezTo>
                    <a:cubicBezTo>
                      <a:pt x="8" y="113"/>
                      <a:pt x="6" y="115"/>
                      <a:pt x="4" y="115"/>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113" name="Freeform 945"/>
              <p:cNvSpPr/>
              <p:nvPr/>
            </p:nvSpPr>
            <p:spPr bwMode="auto">
              <a:xfrm>
                <a:off x="7465725" y="2480354"/>
                <a:ext cx="17792" cy="11438"/>
              </a:xfrm>
              <a:custGeom>
                <a:avLst/>
                <a:gdLst>
                  <a:gd name="T0" fmla="*/ 10 w 14"/>
                  <a:gd name="T1" fmla="*/ 8 h 8"/>
                  <a:gd name="T2" fmla="*/ 4 w 14"/>
                  <a:gd name="T3" fmla="*/ 8 h 8"/>
                  <a:gd name="T4" fmla="*/ 0 w 14"/>
                  <a:gd name="T5" fmla="*/ 4 h 8"/>
                  <a:gd name="T6" fmla="*/ 4 w 14"/>
                  <a:gd name="T7" fmla="*/ 0 h 8"/>
                  <a:gd name="T8" fmla="*/ 10 w 14"/>
                  <a:gd name="T9" fmla="*/ 0 h 8"/>
                  <a:gd name="T10" fmla="*/ 14 w 14"/>
                  <a:gd name="T11" fmla="*/ 4 h 8"/>
                  <a:gd name="T12" fmla="*/ 10 w 1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4" h="8">
                    <a:moveTo>
                      <a:pt x="10" y="8"/>
                    </a:moveTo>
                    <a:cubicBezTo>
                      <a:pt x="4" y="8"/>
                      <a:pt x="4" y="8"/>
                      <a:pt x="4" y="8"/>
                    </a:cubicBezTo>
                    <a:cubicBezTo>
                      <a:pt x="1" y="8"/>
                      <a:pt x="0" y="6"/>
                      <a:pt x="0" y="4"/>
                    </a:cubicBezTo>
                    <a:cubicBezTo>
                      <a:pt x="0" y="2"/>
                      <a:pt x="1" y="0"/>
                      <a:pt x="4" y="0"/>
                    </a:cubicBezTo>
                    <a:cubicBezTo>
                      <a:pt x="10" y="0"/>
                      <a:pt x="10" y="0"/>
                      <a:pt x="10" y="0"/>
                    </a:cubicBezTo>
                    <a:cubicBezTo>
                      <a:pt x="12" y="0"/>
                      <a:pt x="14" y="2"/>
                      <a:pt x="14" y="4"/>
                    </a:cubicBezTo>
                    <a:cubicBezTo>
                      <a:pt x="14" y="6"/>
                      <a:pt x="12" y="8"/>
                      <a:pt x="10" y="8"/>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114" name="Freeform 946"/>
              <p:cNvSpPr/>
              <p:nvPr/>
            </p:nvSpPr>
            <p:spPr bwMode="auto">
              <a:xfrm>
                <a:off x="7469537" y="2480354"/>
                <a:ext cx="10167" cy="57190"/>
              </a:xfrm>
              <a:custGeom>
                <a:avLst/>
                <a:gdLst>
                  <a:gd name="T0" fmla="*/ 4 w 8"/>
                  <a:gd name="T1" fmla="*/ 44 h 44"/>
                  <a:gd name="T2" fmla="*/ 0 w 8"/>
                  <a:gd name="T3" fmla="*/ 40 h 44"/>
                  <a:gd name="T4" fmla="*/ 0 w 8"/>
                  <a:gd name="T5" fmla="*/ 4 h 44"/>
                  <a:gd name="T6" fmla="*/ 4 w 8"/>
                  <a:gd name="T7" fmla="*/ 0 h 44"/>
                  <a:gd name="T8" fmla="*/ 8 w 8"/>
                  <a:gd name="T9" fmla="*/ 4 h 44"/>
                  <a:gd name="T10" fmla="*/ 8 w 8"/>
                  <a:gd name="T11" fmla="*/ 40 h 44"/>
                  <a:gd name="T12" fmla="*/ 4 w 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4" y="44"/>
                    </a:moveTo>
                    <a:cubicBezTo>
                      <a:pt x="2" y="44"/>
                      <a:pt x="0" y="42"/>
                      <a:pt x="0" y="40"/>
                    </a:cubicBezTo>
                    <a:cubicBezTo>
                      <a:pt x="0" y="4"/>
                      <a:pt x="0" y="4"/>
                      <a:pt x="0" y="4"/>
                    </a:cubicBezTo>
                    <a:cubicBezTo>
                      <a:pt x="0" y="2"/>
                      <a:pt x="2" y="0"/>
                      <a:pt x="4" y="0"/>
                    </a:cubicBezTo>
                    <a:cubicBezTo>
                      <a:pt x="6" y="0"/>
                      <a:pt x="8" y="2"/>
                      <a:pt x="8" y="4"/>
                    </a:cubicBezTo>
                    <a:cubicBezTo>
                      <a:pt x="8" y="40"/>
                      <a:pt x="8" y="40"/>
                      <a:pt x="8" y="40"/>
                    </a:cubicBezTo>
                    <a:cubicBezTo>
                      <a:pt x="8" y="42"/>
                      <a:pt x="6" y="44"/>
                      <a:pt x="4" y="44"/>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115" name="Freeform 947"/>
              <p:cNvSpPr>
                <a:spLocks noEditPoints="1"/>
              </p:cNvSpPr>
              <p:nvPr/>
            </p:nvSpPr>
            <p:spPr bwMode="auto">
              <a:xfrm>
                <a:off x="7397097" y="2480354"/>
                <a:ext cx="144882" cy="94046"/>
              </a:xfrm>
              <a:custGeom>
                <a:avLst/>
                <a:gdLst>
                  <a:gd name="T0" fmla="*/ 98 w 113"/>
                  <a:gd name="T1" fmla="*/ 73 h 73"/>
                  <a:gd name="T2" fmla="*/ 74 w 113"/>
                  <a:gd name="T3" fmla="*/ 73 h 73"/>
                  <a:gd name="T4" fmla="*/ 65 w 113"/>
                  <a:gd name="T5" fmla="*/ 71 h 73"/>
                  <a:gd name="T6" fmla="*/ 65 w 113"/>
                  <a:gd name="T7" fmla="*/ 72 h 73"/>
                  <a:gd name="T8" fmla="*/ 46 w 113"/>
                  <a:gd name="T9" fmla="*/ 73 h 73"/>
                  <a:gd name="T10" fmla="*/ 15 w 113"/>
                  <a:gd name="T11" fmla="*/ 73 h 73"/>
                  <a:gd name="T12" fmla="*/ 3 w 113"/>
                  <a:gd name="T13" fmla="*/ 68 h 73"/>
                  <a:gd name="T14" fmla="*/ 1 w 113"/>
                  <a:gd name="T15" fmla="*/ 59 h 73"/>
                  <a:gd name="T16" fmla="*/ 8 w 113"/>
                  <a:gd name="T17" fmla="*/ 22 h 73"/>
                  <a:gd name="T18" fmla="*/ 36 w 113"/>
                  <a:gd name="T19" fmla="*/ 0 h 73"/>
                  <a:gd name="T20" fmla="*/ 40 w 113"/>
                  <a:gd name="T21" fmla="*/ 0 h 73"/>
                  <a:gd name="T22" fmla="*/ 44 w 113"/>
                  <a:gd name="T23" fmla="*/ 3 h 73"/>
                  <a:gd name="T24" fmla="*/ 60 w 113"/>
                  <a:gd name="T25" fmla="*/ 37 h 73"/>
                  <a:gd name="T26" fmla="*/ 75 w 113"/>
                  <a:gd name="T27" fmla="*/ 3 h 73"/>
                  <a:gd name="T28" fmla="*/ 79 w 113"/>
                  <a:gd name="T29" fmla="*/ 0 h 73"/>
                  <a:gd name="T30" fmla="*/ 81 w 113"/>
                  <a:gd name="T31" fmla="*/ 0 h 73"/>
                  <a:gd name="T32" fmla="*/ 107 w 113"/>
                  <a:gd name="T33" fmla="*/ 22 h 73"/>
                  <a:gd name="T34" fmla="*/ 112 w 113"/>
                  <a:gd name="T35" fmla="*/ 60 h 73"/>
                  <a:gd name="T36" fmla="*/ 110 w 113"/>
                  <a:gd name="T37" fmla="*/ 68 h 73"/>
                  <a:gd name="T38" fmla="*/ 98 w 113"/>
                  <a:gd name="T39" fmla="*/ 73 h 73"/>
                  <a:gd name="T40" fmla="*/ 65 w 113"/>
                  <a:gd name="T41" fmla="*/ 63 h 73"/>
                  <a:gd name="T42" fmla="*/ 74 w 113"/>
                  <a:gd name="T43" fmla="*/ 65 h 73"/>
                  <a:gd name="T44" fmla="*/ 98 w 113"/>
                  <a:gd name="T45" fmla="*/ 65 h 73"/>
                  <a:gd name="T46" fmla="*/ 104 w 113"/>
                  <a:gd name="T47" fmla="*/ 63 h 73"/>
                  <a:gd name="T48" fmla="*/ 104 w 113"/>
                  <a:gd name="T49" fmla="*/ 61 h 73"/>
                  <a:gd name="T50" fmla="*/ 99 w 113"/>
                  <a:gd name="T51" fmla="*/ 23 h 73"/>
                  <a:gd name="T52" fmla="*/ 82 w 113"/>
                  <a:gd name="T53" fmla="*/ 8 h 73"/>
                  <a:gd name="T54" fmla="*/ 66 w 113"/>
                  <a:gd name="T55" fmla="*/ 43 h 73"/>
                  <a:gd name="T56" fmla="*/ 60 w 113"/>
                  <a:gd name="T57" fmla="*/ 47 h 73"/>
                  <a:gd name="T58" fmla="*/ 60 w 113"/>
                  <a:gd name="T59" fmla="*/ 47 h 73"/>
                  <a:gd name="T60" fmla="*/ 53 w 113"/>
                  <a:gd name="T61" fmla="*/ 43 h 73"/>
                  <a:gd name="T62" fmla="*/ 38 w 113"/>
                  <a:gd name="T63" fmla="*/ 8 h 73"/>
                  <a:gd name="T64" fmla="*/ 36 w 113"/>
                  <a:gd name="T65" fmla="*/ 8 h 73"/>
                  <a:gd name="T66" fmla="*/ 16 w 113"/>
                  <a:gd name="T67" fmla="*/ 23 h 73"/>
                  <a:gd name="T68" fmla="*/ 9 w 113"/>
                  <a:gd name="T69" fmla="*/ 61 h 73"/>
                  <a:gd name="T70" fmla="*/ 10 w 113"/>
                  <a:gd name="T71" fmla="*/ 63 h 73"/>
                  <a:gd name="T72" fmla="*/ 15 w 113"/>
                  <a:gd name="T73" fmla="*/ 65 h 73"/>
                  <a:gd name="T74" fmla="*/ 46 w 113"/>
                  <a:gd name="T75" fmla="*/ 65 h 73"/>
                  <a:gd name="T76" fmla="*/ 53 w 113"/>
                  <a:gd name="T77" fmla="*/ 65 h 73"/>
                  <a:gd name="T78" fmla="*/ 25 w 113"/>
                  <a:gd name="T79" fmla="*/ 55 h 73"/>
                  <a:gd name="T80" fmla="*/ 22 w 113"/>
                  <a:gd name="T81" fmla="*/ 54 h 73"/>
                  <a:gd name="T82" fmla="*/ 21 w 113"/>
                  <a:gd name="T83" fmla="*/ 50 h 73"/>
                  <a:gd name="T84" fmla="*/ 24 w 113"/>
                  <a:gd name="T85" fmla="*/ 34 h 73"/>
                  <a:gd name="T86" fmla="*/ 29 w 113"/>
                  <a:gd name="T87" fmla="*/ 31 h 73"/>
                  <a:gd name="T88" fmla="*/ 32 w 113"/>
                  <a:gd name="T89" fmla="*/ 36 h 73"/>
                  <a:gd name="T90" fmla="*/ 30 w 113"/>
                  <a:gd name="T91" fmla="*/ 47 h 73"/>
                  <a:gd name="T92" fmla="*/ 65 w 113"/>
                  <a:gd name="T93" fmla="*/ 6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 h="73">
                    <a:moveTo>
                      <a:pt x="98" y="73"/>
                    </a:moveTo>
                    <a:cubicBezTo>
                      <a:pt x="74" y="73"/>
                      <a:pt x="74" y="73"/>
                      <a:pt x="74" y="73"/>
                    </a:cubicBezTo>
                    <a:cubicBezTo>
                      <a:pt x="72" y="73"/>
                      <a:pt x="68" y="72"/>
                      <a:pt x="65" y="71"/>
                    </a:cubicBezTo>
                    <a:cubicBezTo>
                      <a:pt x="65" y="72"/>
                      <a:pt x="65" y="72"/>
                      <a:pt x="65" y="72"/>
                    </a:cubicBezTo>
                    <a:cubicBezTo>
                      <a:pt x="46" y="73"/>
                      <a:pt x="46" y="73"/>
                      <a:pt x="46" y="73"/>
                    </a:cubicBezTo>
                    <a:cubicBezTo>
                      <a:pt x="15" y="73"/>
                      <a:pt x="15" y="73"/>
                      <a:pt x="15" y="73"/>
                    </a:cubicBezTo>
                    <a:cubicBezTo>
                      <a:pt x="10" y="73"/>
                      <a:pt x="6" y="71"/>
                      <a:pt x="3" y="68"/>
                    </a:cubicBezTo>
                    <a:cubicBezTo>
                      <a:pt x="1" y="66"/>
                      <a:pt x="0" y="63"/>
                      <a:pt x="1" y="59"/>
                    </a:cubicBezTo>
                    <a:cubicBezTo>
                      <a:pt x="8" y="22"/>
                      <a:pt x="8" y="22"/>
                      <a:pt x="8" y="22"/>
                    </a:cubicBezTo>
                    <a:cubicBezTo>
                      <a:pt x="10" y="10"/>
                      <a:pt x="23" y="0"/>
                      <a:pt x="36" y="0"/>
                    </a:cubicBezTo>
                    <a:cubicBezTo>
                      <a:pt x="40" y="0"/>
                      <a:pt x="40" y="0"/>
                      <a:pt x="40" y="0"/>
                    </a:cubicBezTo>
                    <a:cubicBezTo>
                      <a:pt x="42" y="0"/>
                      <a:pt x="43" y="1"/>
                      <a:pt x="44" y="3"/>
                    </a:cubicBezTo>
                    <a:cubicBezTo>
                      <a:pt x="60" y="37"/>
                      <a:pt x="60" y="37"/>
                      <a:pt x="60" y="37"/>
                    </a:cubicBezTo>
                    <a:cubicBezTo>
                      <a:pt x="75" y="3"/>
                      <a:pt x="75" y="3"/>
                      <a:pt x="75" y="3"/>
                    </a:cubicBezTo>
                    <a:cubicBezTo>
                      <a:pt x="76" y="1"/>
                      <a:pt x="78" y="0"/>
                      <a:pt x="79" y="0"/>
                    </a:cubicBezTo>
                    <a:cubicBezTo>
                      <a:pt x="81" y="0"/>
                      <a:pt x="81" y="0"/>
                      <a:pt x="81" y="0"/>
                    </a:cubicBezTo>
                    <a:cubicBezTo>
                      <a:pt x="94" y="0"/>
                      <a:pt x="104" y="9"/>
                      <a:pt x="107" y="22"/>
                    </a:cubicBezTo>
                    <a:cubicBezTo>
                      <a:pt x="112" y="60"/>
                      <a:pt x="112" y="60"/>
                      <a:pt x="112" y="60"/>
                    </a:cubicBezTo>
                    <a:cubicBezTo>
                      <a:pt x="113" y="62"/>
                      <a:pt x="112" y="65"/>
                      <a:pt x="110" y="68"/>
                    </a:cubicBezTo>
                    <a:cubicBezTo>
                      <a:pt x="107" y="71"/>
                      <a:pt x="103" y="73"/>
                      <a:pt x="98" y="73"/>
                    </a:cubicBezTo>
                    <a:close/>
                    <a:moveTo>
                      <a:pt x="65" y="63"/>
                    </a:moveTo>
                    <a:cubicBezTo>
                      <a:pt x="67" y="64"/>
                      <a:pt x="72" y="65"/>
                      <a:pt x="74" y="65"/>
                    </a:cubicBezTo>
                    <a:cubicBezTo>
                      <a:pt x="98" y="65"/>
                      <a:pt x="98" y="65"/>
                      <a:pt x="98" y="65"/>
                    </a:cubicBezTo>
                    <a:cubicBezTo>
                      <a:pt x="100" y="65"/>
                      <a:pt x="102" y="64"/>
                      <a:pt x="104" y="63"/>
                    </a:cubicBezTo>
                    <a:cubicBezTo>
                      <a:pt x="104" y="62"/>
                      <a:pt x="104" y="61"/>
                      <a:pt x="104" y="61"/>
                    </a:cubicBezTo>
                    <a:cubicBezTo>
                      <a:pt x="99" y="23"/>
                      <a:pt x="99" y="23"/>
                      <a:pt x="99" y="23"/>
                    </a:cubicBezTo>
                    <a:cubicBezTo>
                      <a:pt x="97" y="15"/>
                      <a:pt x="90" y="8"/>
                      <a:pt x="82" y="8"/>
                    </a:cubicBezTo>
                    <a:cubicBezTo>
                      <a:pt x="66" y="43"/>
                      <a:pt x="66" y="43"/>
                      <a:pt x="66" y="43"/>
                    </a:cubicBezTo>
                    <a:cubicBezTo>
                      <a:pt x="65" y="45"/>
                      <a:pt x="62" y="47"/>
                      <a:pt x="60" y="47"/>
                    </a:cubicBezTo>
                    <a:cubicBezTo>
                      <a:pt x="60" y="47"/>
                      <a:pt x="60" y="47"/>
                      <a:pt x="60" y="47"/>
                    </a:cubicBezTo>
                    <a:cubicBezTo>
                      <a:pt x="57" y="47"/>
                      <a:pt x="55" y="45"/>
                      <a:pt x="53" y="43"/>
                    </a:cubicBezTo>
                    <a:cubicBezTo>
                      <a:pt x="38" y="8"/>
                      <a:pt x="38" y="8"/>
                      <a:pt x="38" y="8"/>
                    </a:cubicBezTo>
                    <a:cubicBezTo>
                      <a:pt x="36" y="8"/>
                      <a:pt x="36" y="8"/>
                      <a:pt x="36" y="8"/>
                    </a:cubicBezTo>
                    <a:cubicBezTo>
                      <a:pt x="27" y="8"/>
                      <a:pt x="17" y="15"/>
                      <a:pt x="16" y="23"/>
                    </a:cubicBezTo>
                    <a:cubicBezTo>
                      <a:pt x="9" y="61"/>
                      <a:pt x="9" y="61"/>
                      <a:pt x="9" y="61"/>
                    </a:cubicBezTo>
                    <a:cubicBezTo>
                      <a:pt x="9" y="62"/>
                      <a:pt x="9" y="62"/>
                      <a:pt x="10" y="63"/>
                    </a:cubicBezTo>
                    <a:cubicBezTo>
                      <a:pt x="11" y="64"/>
                      <a:pt x="13" y="65"/>
                      <a:pt x="15" y="65"/>
                    </a:cubicBezTo>
                    <a:cubicBezTo>
                      <a:pt x="46" y="65"/>
                      <a:pt x="46" y="65"/>
                      <a:pt x="46" y="65"/>
                    </a:cubicBezTo>
                    <a:cubicBezTo>
                      <a:pt x="53" y="65"/>
                      <a:pt x="53" y="65"/>
                      <a:pt x="53" y="65"/>
                    </a:cubicBezTo>
                    <a:cubicBezTo>
                      <a:pt x="46" y="60"/>
                      <a:pt x="34" y="54"/>
                      <a:pt x="25" y="55"/>
                    </a:cubicBezTo>
                    <a:cubicBezTo>
                      <a:pt x="24" y="55"/>
                      <a:pt x="23" y="55"/>
                      <a:pt x="22" y="54"/>
                    </a:cubicBezTo>
                    <a:cubicBezTo>
                      <a:pt x="21" y="53"/>
                      <a:pt x="21" y="52"/>
                      <a:pt x="21" y="50"/>
                    </a:cubicBezTo>
                    <a:cubicBezTo>
                      <a:pt x="24" y="34"/>
                      <a:pt x="24" y="34"/>
                      <a:pt x="24" y="34"/>
                    </a:cubicBezTo>
                    <a:cubicBezTo>
                      <a:pt x="25" y="32"/>
                      <a:pt x="27" y="31"/>
                      <a:pt x="29" y="31"/>
                    </a:cubicBezTo>
                    <a:cubicBezTo>
                      <a:pt x="31" y="32"/>
                      <a:pt x="33" y="34"/>
                      <a:pt x="32" y="36"/>
                    </a:cubicBezTo>
                    <a:cubicBezTo>
                      <a:pt x="30" y="47"/>
                      <a:pt x="30" y="47"/>
                      <a:pt x="30" y="47"/>
                    </a:cubicBezTo>
                    <a:cubicBezTo>
                      <a:pt x="45" y="49"/>
                      <a:pt x="62" y="61"/>
                      <a:pt x="65" y="63"/>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sp>
            <p:nvSpPr>
              <p:cNvPr id="116" name="Freeform 948"/>
              <p:cNvSpPr/>
              <p:nvPr/>
            </p:nvSpPr>
            <p:spPr bwMode="auto">
              <a:xfrm>
                <a:off x="7423785" y="2519752"/>
                <a:ext cx="91504" cy="30501"/>
              </a:xfrm>
              <a:custGeom>
                <a:avLst/>
                <a:gdLst>
                  <a:gd name="T0" fmla="*/ 4 w 71"/>
                  <a:gd name="T1" fmla="*/ 24 h 24"/>
                  <a:gd name="T2" fmla="*/ 2 w 71"/>
                  <a:gd name="T3" fmla="*/ 24 h 24"/>
                  <a:gd name="T4" fmla="*/ 1 w 71"/>
                  <a:gd name="T5" fmla="*/ 18 h 24"/>
                  <a:gd name="T6" fmla="*/ 5 w 71"/>
                  <a:gd name="T7" fmla="*/ 13 h 24"/>
                  <a:gd name="T8" fmla="*/ 15 w 71"/>
                  <a:gd name="T9" fmla="*/ 9 h 24"/>
                  <a:gd name="T10" fmla="*/ 27 w 71"/>
                  <a:gd name="T11" fmla="*/ 11 h 24"/>
                  <a:gd name="T12" fmla="*/ 62 w 71"/>
                  <a:gd name="T13" fmla="*/ 13 h 24"/>
                  <a:gd name="T14" fmla="*/ 61 w 71"/>
                  <a:gd name="T15" fmla="*/ 5 h 24"/>
                  <a:gd name="T16" fmla="*/ 65 w 71"/>
                  <a:gd name="T17" fmla="*/ 0 h 24"/>
                  <a:gd name="T18" fmla="*/ 69 w 71"/>
                  <a:gd name="T19" fmla="*/ 4 h 24"/>
                  <a:gd name="T20" fmla="*/ 71 w 71"/>
                  <a:gd name="T21" fmla="*/ 19 h 24"/>
                  <a:gd name="T22" fmla="*/ 69 w 71"/>
                  <a:gd name="T23" fmla="*/ 22 h 24"/>
                  <a:gd name="T24" fmla="*/ 65 w 71"/>
                  <a:gd name="T25" fmla="*/ 23 h 24"/>
                  <a:gd name="T26" fmla="*/ 28 w 71"/>
                  <a:gd name="T27" fmla="*/ 19 h 24"/>
                  <a:gd name="T28" fmla="*/ 26 w 71"/>
                  <a:gd name="T29" fmla="*/ 19 h 24"/>
                  <a:gd name="T30" fmla="*/ 13 w 71"/>
                  <a:gd name="T31" fmla="*/ 17 h 24"/>
                  <a:gd name="T32" fmla="*/ 12 w 71"/>
                  <a:gd name="T33" fmla="*/ 17 h 24"/>
                  <a:gd name="T34" fmla="*/ 12 w 71"/>
                  <a:gd name="T35" fmla="*/ 17 h 24"/>
                  <a:gd name="T36" fmla="*/ 8 w 71"/>
                  <a:gd name="T37" fmla="*/ 23 h 24"/>
                  <a:gd name="T38" fmla="*/ 4 w 71"/>
                  <a:gd name="T3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24">
                    <a:moveTo>
                      <a:pt x="4" y="24"/>
                    </a:moveTo>
                    <a:cubicBezTo>
                      <a:pt x="4" y="24"/>
                      <a:pt x="3" y="24"/>
                      <a:pt x="2" y="24"/>
                    </a:cubicBezTo>
                    <a:cubicBezTo>
                      <a:pt x="0" y="22"/>
                      <a:pt x="0" y="20"/>
                      <a:pt x="1" y="18"/>
                    </a:cubicBezTo>
                    <a:cubicBezTo>
                      <a:pt x="5" y="13"/>
                      <a:pt x="5" y="13"/>
                      <a:pt x="5" y="13"/>
                    </a:cubicBezTo>
                    <a:cubicBezTo>
                      <a:pt x="7" y="10"/>
                      <a:pt x="11" y="8"/>
                      <a:pt x="15" y="9"/>
                    </a:cubicBezTo>
                    <a:cubicBezTo>
                      <a:pt x="27" y="11"/>
                      <a:pt x="27" y="11"/>
                      <a:pt x="27" y="11"/>
                    </a:cubicBezTo>
                    <a:cubicBezTo>
                      <a:pt x="31" y="11"/>
                      <a:pt x="49" y="9"/>
                      <a:pt x="62" y="13"/>
                    </a:cubicBezTo>
                    <a:cubicBezTo>
                      <a:pt x="61" y="5"/>
                      <a:pt x="61" y="5"/>
                      <a:pt x="61" y="5"/>
                    </a:cubicBezTo>
                    <a:cubicBezTo>
                      <a:pt x="61" y="2"/>
                      <a:pt x="63" y="0"/>
                      <a:pt x="65" y="0"/>
                    </a:cubicBezTo>
                    <a:cubicBezTo>
                      <a:pt x="67" y="0"/>
                      <a:pt x="69" y="2"/>
                      <a:pt x="69" y="4"/>
                    </a:cubicBezTo>
                    <a:cubicBezTo>
                      <a:pt x="71" y="19"/>
                      <a:pt x="71" y="19"/>
                      <a:pt x="71" y="19"/>
                    </a:cubicBezTo>
                    <a:cubicBezTo>
                      <a:pt x="71" y="20"/>
                      <a:pt x="70" y="22"/>
                      <a:pt x="69" y="22"/>
                    </a:cubicBezTo>
                    <a:cubicBezTo>
                      <a:pt x="68" y="23"/>
                      <a:pt x="66" y="23"/>
                      <a:pt x="65" y="23"/>
                    </a:cubicBezTo>
                    <a:cubicBezTo>
                      <a:pt x="55" y="17"/>
                      <a:pt x="35" y="19"/>
                      <a:pt x="28" y="19"/>
                    </a:cubicBezTo>
                    <a:cubicBezTo>
                      <a:pt x="27" y="19"/>
                      <a:pt x="27" y="19"/>
                      <a:pt x="26" y="19"/>
                    </a:cubicBezTo>
                    <a:cubicBezTo>
                      <a:pt x="13" y="17"/>
                      <a:pt x="13" y="17"/>
                      <a:pt x="13" y="17"/>
                    </a:cubicBezTo>
                    <a:cubicBezTo>
                      <a:pt x="13" y="17"/>
                      <a:pt x="12" y="17"/>
                      <a:pt x="12" y="17"/>
                    </a:cubicBezTo>
                    <a:cubicBezTo>
                      <a:pt x="12" y="17"/>
                      <a:pt x="12" y="17"/>
                      <a:pt x="12" y="17"/>
                    </a:cubicBezTo>
                    <a:cubicBezTo>
                      <a:pt x="8" y="23"/>
                      <a:pt x="8" y="23"/>
                      <a:pt x="8" y="23"/>
                    </a:cubicBezTo>
                    <a:cubicBezTo>
                      <a:pt x="7" y="24"/>
                      <a:pt x="6" y="24"/>
                      <a:pt x="4" y="24"/>
                    </a:cubicBezTo>
                    <a:close/>
                  </a:path>
                </a:pathLst>
              </a:custGeom>
              <a:grpFill/>
              <a:ln w="9525">
                <a:noFill/>
                <a:round/>
              </a:ln>
            </p:spPr>
            <p:txBody>
              <a:bodyPr vert="horz" wrap="square" lIns="91440" tIns="45720" rIns="91440" bIns="45720" numCol="1" anchor="t" anchorCtr="0" compatLnSpc="1"/>
              <a:lstStyle/>
              <a:p>
                <a:endParaRPr lang="zh-CN" altLang="en-US" sz="1600">
                  <a:ln>
                    <a:solidFill>
                      <a:schemeClr val="bg1"/>
                    </a:solidFill>
                  </a:ln>
                  <a:solidFill>
                    <a:schemeClr val="bg1"/>
                  </a:solidFill>
                </a:endParaRPr>
              </a:p>
            </p:txBody>
          </p:sp>
        </p:grpSp>
        <p:sp>
          <p:nvSpPr>
            <p:cNvPr id="101" name="TextBox 15"/>
            <p:cNvSpPr txBox="1"/>
            <p:nvPr/>
          </p:nvSpPr>
          <p:spPr>
            <a:xfrm>
              <a:off x="6892200" y="4485217"/>
              <a:ext cx="1354875" cy="845552"/>
            </a:xfrm>
            <a:prstGeom prst="rect">
              <a:avLst/>
            </a:prstGeom>
            <a:noFill/>
          </p:spPr>
          <p:txBody>
            <a:bodyPr wrap="square" rtlCol="0">
              <a:spAutoFit/>
            </a:bodyPr>
            <a:lstStyle>
              <a:defPPr>
                <a:defRPr lang="zh-CN"/>
              </a:defPPr>
              <a:lvl1pPr>
                <a:defRPr sz="2800" kern="0">
                  <a:solidFill>
                    <a:srgbClr val="AE002B"/>
                  </a:solidFill>
                  <a:latin typeface="思源宋體 Heavy" panose="02020900000000000000" pitchFamily="18" charset="-128"/>
                  <a:ea typeface="思源宋體 Heavy" panose="02020900000000000000" pitchFamily="18" charset="-128"/>
                </a:defRPr>
              </a:lvl1pPr>
            </a:lstStyle>
            <a:p>
              <a:pPr algn="ctr">
                <a:lnSpc>
                  <a:spcPct val="120000"/>
                </a:lnSpc>
                <a:spcBef>
                  <a:spcPct val="20000"/>
                </a:spcBef>
              </a:pPr>
              <a:r>
                <a:rPr lang="en-US" altLang="zh-CN" sz="4400" dirty="0">
                  <a:latin typeface="思源宋体 CN Heavy" panose="02020900000000000000" pitchFamily="18" charset="-122"/>
                  <a:ea typeface="思源宋体 CN Heavy" panose="02020900000000000000" pitchFamily="18" charset="-122"/>
                </a:rPr>
                <a:t>03</a:t>
              </a:r>
              <a:endParaRPr lang="zh-TW" altLang="en-US" sz="4400" dirty="0">
                <a:latin typeface="思源宋体 CN Heavy" panose="02020900000000000000" pitchFamily="18" charset="-122"/>
                <a:ea typeface="思源宋体 CN Heavy" panose="02020900000000000000" pitchFamily="18" charset="-122"/>
              </a:endParaRPr>
            </a:p>
          </p:txBody>
        </p:sp>
        <p:sp>
          <p:nvSpPr>
            <p:cNvPr id="100" name="TextBox 15"/>
            <p:cNvSpPr txBox="1"/>
            <p:nvPr/>
          </p:nvSpPr>
          <p:spPr>
            <a:xfrm>
              <a:off x="7480226" y="2709469"/>
              <a:ext cx="615553" cy="2434938"/>
            </a:xfrm>
            <a:prstGeom prst="rect">
              <a:avLst/>
            </a:prstGeom>
            <a:noFill/>
          </p:spPr>
          <p:txBody>
            <a:bodyPr vert="eaVert" wrap="square" rtlCol="0">
              <a:spAutoFit/>
            </a:bodyPr>
            <a:lstStyle>
              <a:defPPr>
                <a:defRPr lang="zh-CN"/>
              </a:defPPr>
              <a:lvl1pPr>
                <a:defRPr sz="2800" kern="0">
                  <a:solidFill>
                    <a:srgbClr val="AE002B"/>
                  </a:solidFill>
                  <a:latin typeface="思源宋體 Heavy" panose="02020900000000000000" pitchFamily="18" charset="-128"/>
                  <a:ea typeface="思源宋體 Heavy" panose="02020900000000000000" pitchFamily="18" charset="-128"/>
                </a:defRPr>
              </a:lvl1pPr>
            </a:lstStyle>
            <a:p>
              <a:pPr>
                <a:spcBef>
                  <a:spcPct val="20000"/>
                </a:spcBef>
              </a:pPr>
              <a:r>
                <a:rPr lang="zh-CN" altLang="en-US" dirty="0">
                  <a:solidFill>
                    <a:schemeClr val="tx1"/>
                  </a:solidFill>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rPr>
                <a:t>亮点不足</a:t>
              </a:r>
              <a:endParaRPr lang="zh-TW" altLang="en-US" dirty="0">
                <a:solidFill>
                  <a:schemeClr val="tx1"/>
                </a:solidFill>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endParaRPr>
            </a:p>
          </p:txBody>
        </p:sp>
      </p:grpSp>
      <p:grpSp>
        <p:nvGrpSpPr>
          <p:cNvPr id="11" name="组合 10"/>
          <p:cNvGrpSpPr/>
          <p:nvPr/>
        </p:nvGrpSpPr>
        <p:grpSpPr>
          <a:xfrm>
            <a:off x="2855032" y="3189549"/>
            <a:ext cx="7958706" cy="1990717"/>
            <a:chOff x="2855032" y="3189550"/>
            <a:chExt cx="7958706" cy="1741714"/>
          </a:xfrm>
        </p:grpSpPr>
        <p:cxnSp>
          <p:nvCxnSpPr>
            <p:cNvPr id="4" name="直接连接符 3"/>
            <p:cNvCxnSpPr/>
            <p:nvPr/>
          </p:nvCxnSpPr>
          <p:spPr>
            <a:xfrm>
              <a:off x="2855032" y="3189550"/>
              <a:ext cx="0" cy="1741714"/>
            </a:xfrm>
            <a:prstGeom prst="line">
              <a:avLst/>
            </a:prstGeom>
            <a:ln>
              <a:solidFill>
                <a:srgbClr val="B6BFC2"/>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440341" y="3189550"/>
              <a:ext cx="0" cy="1741714"/>
            </a:xfrm>
            <a:prstGeom prst="line">
              <a:avLst/>
            </a:prstGeom>
            <a:ln>
              <a:solidFill>
                <a:srgbClr val="B6BFC2"/>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165303" y="3189550"/>
              <a:ext cx="0" cy="1741714"/>
            </a:xfrm>
            <a:prstGeom prst="line">
              <a:avLst/>
            </a:prstGeom>
            <a:ln>
              <a:solidFill>
                <a:srgbClr val="B6BFC2"/>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0813738" y="3189550"/>
              <a:ext cx="0" cy="1741714"/>
            </a:xfrm>
            <a:prstGeom prst="line">
              <a:avLst/>
            </a:prstGeom>
            <a:ln>
              <a:solidFill>
                <a:srgbClr val="B6BFC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6" name="组合 585"/>
          <p:cNvGrpSpPr/>
          <p:nvPr/>
        </p:nvGrpSpPr>
        <p:grpSpPr>
          <a:xfrm>
            <a:off x="8365573" y="-116114"/>
            <a:ext cx="3857640" cy="7106104"/>
            <a:chOff x="8334360" y="-116114"/>
            <a:chExt cx="3857640" cy="7106104"/>
          </a:xfrm>
        </p:grpSpPr>
        <p:pic>
          <p:nvPicPr>
            <p:cNvPr id="581" name="图片 580" descr="建筑与房屋的城市空拍图黑白照&#10;&#10;描述已自动生成"/>
            <p:cNvPicPr>
              <a:picLocks noChangeAspect="1"/>
            </p:cNvPicPr>
            <p:nvPr/>
          </p:nvPicPr>
          <p:blipFill rotWithShape="1">
            <a:blip r:embed="rId2" cstate="screen"/>
            <a:srcRect l="27653" r="34941"/>
            <a:stretch>
              <a:fillRect/>
            </a:stretch>
          </p:blipFill>
          <p:spPr>
            <a:xfrm>
              <a:off x="8343244" y="0"/>
              <a:ext cx="3848756" cy="6858000"/>
            </a:xfrm>
            <a:prstGeom prst="rect">
              <a:avLst/>
            </a:prstGeom>
          </p:spPr>
        </p:pic>
        <p:sp>
          <p:nvSpPr>
            <p:cNvPr id="582" name="矩形 581"/>
            <p:cNvSpPr/>
            <p:nvPr/>
          </p:nvSpPr>
          <p:spPr>
            <a:xfrm>
              <a:off x="8334360" y="-116114"/>
              <a:ext cx="3857640" cy="7106104"/>
            </a:xfrm>
            <a:prstGeom prst="rect">
              <a:avLst/>
            </a:prstGeom>
            <a:solidFill>
              <a:srgbClr val="C0C4C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10218001" y="192401"/>
            <a:ext cx="1678559" cy="400110"/>
          </a:xfrm>
          <a:prstGeom prst="rect">
            <a:avLst/>
          </a:prstGeom>
          <a:noFill/>
        </p:spPr>
        <p:txBody>
          <a:bodyPr wrap="square" rtlCol="0">
            <a:spAutoFit/>
          </a:bodyPr>
          <a:lstStyle/>
          <a:p>
            <a:pPr algn="ctr"/>
            <a:r>
              <a:rPr lang="en-US" altLang="zh-CN" sz="2000" kern="0" dirty="0">
                <a:solidFill>
                  <a:schemeClr val="bg1"/>
                </a:solidFill>
                <a:latin typeface="思源宋体 CN Heavy" panose="02020900000000000000" pitchFamily="18" charset="-122"/>
                <a:ea typeface="思源宋体 CN Heavy" panose="02020900000000000000" pitchFamily="18" charset="-122"/>
              </a:rPr>
              <a:t>LOGO</a:t>
            </a:r>
            <a:endParaRPr lang="zh-CN" altLang="en-US" sz="2000" kern="0" dirty="0">
              <a:solidFill>
                <a:schemeClr val="bg1"/>
              </a:solidFill>
              <a:latin typeface="思源宋体 CN Heavy" panose="02020900000000000000" pitchFamily="18" charset="-122"/>
              <a:ea typeface="思源宋体 CN Heavy" panose="02020900000000000000" pitchFamily="18" charset="-122"/>
            </a:endParaRPr>
          </a:p>
        </p:txBody>
      </p:sp>
      <p:graphicFrame>
        <p:nvGraphicFramePr>
          <p:cNvPr id="44" name="图表 43"/>
          <p:cNvGraphicFramePr/>
          <p:nvPr/>
        </p:nvGraphicFramePr>
        <p:xfrm>
          <a:off x="1314498" y="707299"/>
          <a:ext cx="5877694" cy="5426037"/>
        </p:xfrm>
        <a:graphic>
          <a:graphicData uri="http://schemas.openxmlformats.org/drawingml/2006/chart">
            <c:chart xmlns:c="http://schemas.openxmlformats.org/drawingml/2006/chart" xmlns:r="http://schemas.openxmlformats.org/officeDocument/2006/relationships" r:id="rId1"/>
          </a:graphicData>
        </a:graphic>
      </p:graphicFrame>
      <p:sp>
        <p:nvSpPr>
          <p:cNvPr id="25" name="椭圆 24"/>
          <p:cNvSpPr/>
          <p:nvPr/>
        </p:nvSpPr>
        <p:spPr>
          <a:xfrm>
            <a:off x="9237059" y="2510052"/>
            <a:ext cx="1439649" cy="1439649"/>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14"/>
          <p:cNvSpPr txBox="1"/>
          <p:nvPr/>
        </p:nvSpPr>
        <p:spPr>
          <a:xfrm>
            <a:off x="8137253" y="4741610"/>
            <a:ext cx="3684542" cy="820546"/>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gn="r">
              <a:lnSpc>
                <a:spcPct val="120000"/>
              </a:lnSpc>
            </a:pPr>
            <a:r>
              <a:rPr lang="zh-CN" altLang="en-US" dirty="0">
                <a:solidFill>
                  <a:schemeClr val="bg1"/>
                </a:solidFill>
              </a:rPr>
              <a:t>此处添加文字内容此处添加文字内容</a:t>
            </a:r>
            <a:endParaRPr lang="en-US" altLang="zh-CN" dirty="0">
              <a:solidFill>
                <a:schemeClr val="bg1"/>
              </a:solidFill>
            </a:endParaRPr>
          </a:p>
          <a:p>
            <a:pPr algn="r">
              <a:lnSpc>
                <a:spcPct val="120000"/>
              </a:lnSpc>
            </a:pPr>
            <a:r>
              <a:rPr lang="zh-CN" altLang="en-US" dirty="0">
                <a:solidFill>
                  <a:schemeClr val="bg1"/>
                </a:solidFill>
              </a:rPr>
              <a:t>此处添加文字内容此处添加文字内容</a:t>
            </a:r>
            <a:endParaRPr lang="en-US" altLang="zh-CN" dirty="0">
              <a:solidFill>
                <a:schemeClr val="bg1"/>
              </a:solidFill>
            </a:endParaRPr>
          </a:p>
          <a:p>
            <a:pPr algn="r">
              <a:lnSpc>
                <a:spcPct val="120000"/>
              </a:lnSpc>
            </a:pPr>
            <a:r>
              <a:rPr lang="zh-CN" altLang="en-US" dirty="0">
                <a:solidFill>
                  <a:schemeClr val="bg1"/>
                </a:solidFill>
              </a:rPr>
              <a:t>此处添加文字内容</a:t>
            </a:r>
            <a:endParaRPr lang="en-US" altLang="zh-CN" dirty="0">
              <a:solidFill>
                <a:schemeClr val="bg1"/>
              </a:solidFill>
            </a:endParaRPr>
          </a:p>
        </p:txBody>
      </p:sp>
      <p:grpSp>
        <p:nvGrpSpPr>
          <p:cNvPr id="28" name="组合 27"/>
          <p:cNvGrpSpPr/>
          <p:nvPr/>
        </p:nvGrpSpPr>
        <p:grpSpPr>
          <a:xfrm>
            <a:off x="9377298" y="874572"/>
            <a:ext cx="2149540" cy="3456128"/>
            <a:chOff x="9440798" y="747572"/>
            <a:chExt cx="2149540" cy="3456128"/>
          </a:xfrm>
        </p:grpSpPr>
        <p:sp>
          <p:nvSpPr>
            <p:cNvPr id="29" name="Text Placeholder 3"/>
            <p:cNvSpPr txBox="1"/>
            <p:nvPr/>
          </p:nvSpPr>
          <p:spPr>
            <a:xfrm>
              <a:off x="9527086" y="747572"/>
              <a:ext cx="1255214" cy="1386028"/>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80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营</a:t>
              </a:r>
              <a:endParaRPr lang="en-US" altLang="zh-CN" sz="80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30" name="Text Placeholder 3"/>
            <p:cNvSpPr txBox="1"/>
            <p:nvPr/>
          </p:nvSpPr>
          <p:spPr>
            <a:xfrm>
              <a:off x="10043024" y="1395272"/>
              <a:ext cx="1255214" cy="1386028"/>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收</a:t>
              </a:r>
              <a:endParaRPr lang="en-US" altLang="zh-CN" sz="60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31" name="Text Placeholder 3"/>
            <p:cNvSpPr txBox="1"/>
            <p:nvPr/>
          </p:nvSpPr>
          <p:spPr>
            <a:xfrm>
              <a:off x="9440798" y="2154281"/>
              <a:ext cx="1255214" cy="1386028"/>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6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情</a:t>
              </a:r>
              <a:endParaRPr lang="en-US" altLang="zh-CN" sz="96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32" name="Text Placeholder 3"/>
            <p:cNvSpPr txBox="1"/>
            <p:nvPr/>
          </p:nvSpPr>
          <p:spPr>
            <a:xfrm>
              <a:off x="10335124" y="2817672"/>
              <a:ext cx="1255214" cy="1386028"/>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6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况</a:t>
              </a:r>
              <a:endParaRPr lang="en-US" altLang="zh-CN" sz="66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sp>
        <p:nvSpPr>
          <p:cNvPr id="2"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4"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工作概述</a:t>
            </a:r>
            <a:endPar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randombar(horizontal)">
                                      <p:cBhvr>
                                        <p:cTn id="7" dur="500"/>
                                        <p:tgtEl>
                                          <p:spTgt spid="44"/>
                                        </p:tgtEl>
                                      </p:cBhvr>
                                    </p:animEffect>
                                  </p:childTnLst>
                                </p:cTn>
                              </p:par>
                              <p:par>
                                <p:cTn id="8" presetID="10" presetClass="entr" presetSubtype="0" fill="hold" grpId="0" nodeType="withEffect">
                                  <p:stCondLst>
                                    <p:cond delay="0"/>
                                  </p:stCondLst>
                                  <p:iterate type="lt">
                                    <p:tmPct val="5714"/>
                                  </p:iterate>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4" grpId="0">
        <p:bldAsOne/>
      </p:bldGraphic>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Text Placeholder 3"/>
          <p:cNvSpPr txBox="1"/>
          <p:nvPr/>
        </p:nvSpPr>
        <p:spPr>
          <a:xfrm>
            <a:off x="3035300" y="529702"/>
            <a:ext cx="6121400" cy="1045098"/>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营收情况</a:t>
            </a:r>
            <a:endParaRPr lang="en-US" altLang="zh-CN" sz="4800" dirty="0">
              <a:solidFill>
                <a:schemeClr val="accent1"/>
              </a:solidFill>
              <a:latin typeface="思源宋体 CN Heavy" panose="02020900000000000000" pitchFamily="18" charset="-122"/>
              <a:ea typeface="思源宋体 CN Heavy" panose="02020900000000000000" pitchFamily="18" charset="-122"/>
            </a:endParaRPr>
          </a:p>
        </p:txBody>
      </p:sp>
      <p:sp>
        <p:nvSpPr>
          <p:cNvPr id="26" name="文本框 25"/>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29" name="组合 28"/>
          <p:cNvGrpSpPr/>
          <p:nvPr/>
        </p:nvGrpSpPr>
        <p:grpSpPr>
          <a:xfrm>
            <a:off x="2132949" y="2207655"/>
            <a:ext cx="3693155" cy="3655341"/>
            <a:chOff x="1490330" y="2027683"/>
            <a:chExt cx="3693155" cy="3655341"/>
          </a:xfrm>
        </p:grpSpPr>
        <p:grpSp>
          <p:nvGrpSpPr>
            <p:cNvPr id="30" name="组合 29"/>
            <p:cNvGrpSpPr/>
            <p:nvPr/>
          </p:nvGrpSpPr>
          <p:grpSpPr>
            <a:xfrm>
              <a:off x="1490330" y="2176489"/>
              <a:ext cx="3572130" cy="3349340"/>
              <a:chOff x="1490330" y="2176489"/>
              <a:chExt cx="3572130" cy="3349340"/>
            </a:xfrm>
          </p:grpSpPr>
          <p:grpSp>
            <p:nvGrpSpPr>
              <p:cNvPr id="35" name="组合 34"/>
              <p:cNvGrpSpPr/>
              <p:nvPr/>
            </p:nvGrpSpPr>
            <p:grpSpPr>
              <a:xfrm>
                <a:off x="2177687" y="2176489"/>
                <a:ext cx="2884773" cy="3349340"/>
                <a:chOff x="7625168" y="2176489"/>
                <a:chExt cx="2884773" cy="3349340"/>
              </a:xfrm>
            </p:grpSpPr>
            <p:sp>
              <p:nvSpPr>
                <p:cNvPr id="49" name="任意多边形: 形状 48"/>
                <p:cNvSpPr/>
                <p:nvPr/>
              </p:nvSpPr>
              <p:spPr>
                <a:xfrm>
                  <a:off x="7625168" y="2176489"/>
                  <a:ext cx="2857050" cy="3349340"/>
                </a:xfrm>
                <a:custGeom>
                  <a:avLst/>
                  <a:gdLst>
                    <a:gd name="connsiteX0" fmla="*/ 2857050 w 2857050"/>
                    <a:gd name="connsiteY0" fmla="*/ 1674670 h 3349340"/>
                    <a:gd name="connsiteX1" fmla="*/ 1182380 w 2857050"/>
                    <a:gd name="connsiteY1" fmla="*/ 0 h 3349340"/>
                    <a:gd name="connsiteX2" fmla="*/ 1182380 w 2857050"/>
                    <a:gd name="connsiteY2" fmla="*/ 1674670 h 3349340"/>
                    <a:gd name="connsiteX3" fmla="*/ 0 w 2857050"/>
                    <a:gd name="connsiteY3" fmla="*/ 2860625 h 3349340"/>
                    <a:gd name="connsiteX4" fmla="*/ 1182380 w 2857050"/>
                    <a:gd name="connsiteY4" fmla="*/ 3349341 h 3349340"/>
                    <a:gd name="connsiteX5" fmla="*/ 2857050 w 2857050"/>
                    <a:gd name="connsiteY5" fmla="*/ 1674670 h 334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050" h="3349340">
                      <a:moveTo>
                        <a:pt x="2857050" y="1674670"/>
                      </a:moveTo>
                      <a:cubicBezTo>
                        <a:pt x="2857050" y="749766"/>
                        <a:pt x="2107284" y="0"/>
                        <a:pt x="1182380" y="0"/>
                      </a:cubicBezTo>
                      <a:lnTo>
                        <a:pt x="1182380" y="1674670"/>
                      </a:lnTo>
                      <a:lnTo>
                        <a:pt x="0" y="2860625"/>
                      </a:lnTo>
                      <a:cubicBezTo>
                        <a:pt x="302910" y="3162642"/>
                        <a:pt x="720821" y="3349341"/>
                        <a:pt x="1182380" y="3349341"/>
                      </a:cubicBezTo>
                      <a:cubicBezTo>
                        <a:pt x="2107284" y="3349341"/>
                        <a:pt x="2857050" y="2599575"/>
                        <a:pt x="2857050" y="1674670"/>
                      </a:cubicBezTo>
                      <a:close/>
                    </a:path>
                  </a:pathLst>
                </a:custGeom>
                <a:solidFill>
                  <a:srgbClr val="AE002B"/>
                </a:solidFill>
                <a:ln w="2877" cap="flat">
                  <a:noFill/>
                  <a:prstDash val="solid"/>
                  <a:miter/>
                </a:ln>
                <a:effectLst/>
              </p:spPr>
              <p:txBody>
                <a:bodyPr rtlCol="0" anchor="ctr"/>
                <a:lstStyle/>
                <a:p>
                  <a:endParaRPr lang="zh-CN" altLang="en-US"/>
                </a:p>
              </p:txBody>
            </p:sp>
            <p:sp>
              <p:nvSpPr>
                <p:cNvPr id="62" name="文本框 61"/>
                <p:cNvSpPr txBox="1"/>
                <p:nvPr/>
              </p:nvSpPr>
              <p:spPr>
                <a:xfrm>
                  <a:off x="8622886" y="3714659"/>
                  <a:ext cx="1887055" cy="609398"/>
                </a:xfrm>
                <a:prstGeom prst="rect">
                  <a:avLst/>
                </a:prstGeom>
              </p:spPr>
              <p:txBody>
                <a:bodyPr vert="horz" lIns="91440" tIns="45720" rIns="91440" bIns="45720" rtlCol="0" anchor="ctr"/>
                <a:lstStyle>
                  <a:defPPr>
                    <a:defRPr lang="zh-CN"/>
                  </a:defPPr>
                  <a:lvl1pPr algn="ctr" fontAlgn="ctr">
                    <a:lnSpc>
                      <a:spcPct val="120000"/>
                    </a:lnSpc>
                    <a:defRPr sz="2800" b="1" kern="0" spc="300">
                      <a:solidFill>
                        <a:srgbClr val="AE002B"/>
                      </a:solidFill>
                      <a:latin typeface="思源宋体 CN Heavy" panose="02020900000000000000" pitchFamily="18" charset="-122"/>
                      <a:ea typeface="思源宋体 CN Heavy" panose="02020900000000000000" pitchFamily="18" charset="-122"/>
                    </a:defRPr>
                  </a:lvl1pPr>
                </a:lstStyle>
                <a:p>
                  <a:r>
                    <a:rPr lang="en-US" altLang="zh-CN" sz="2000" dirty="0">
                      <a:solidFill>
                        <a:schemeClr val="bg1"/>
                      </a:solidFill>
                    </a:rPr>
                    <a:t>60%</a:t>
                  </a:r>
                  <a:endParaRPr lang="zh-CN" altLang="en-US" sz="2000" dirty="0">
                    <a:solidFill>
                      <a:schemeClr val="bg1"/>
                    </a:solidFill>
                  </a:endParaRPr>
                </a:p>
              </p:txBody>
            </p:sp>
          </p:grpSp>
          <p:grpSp>
            <p:nvGrpSpPr>
              <p:cNvPr id="36" name="组合 35"/>
              <p:cNvGrpSpPr/>
              <p:nvPr/>
            </p:nvGrpSpPr>
            <p:grpSpPr>
              <a:xfrm>
                <a:off x="1490330" y="2518895"/>
                <a:ext cx="1887055" cy="2518218"/>
                <a:chOff x="6937811" y="2518895"/>
                <a:chExt cx="1887055" cy="2518218"/>
              </a:xfrm>
            </p:grpSpPr>
            <p:sp>
              <p:nvSpPr>
                <p:cNvPr id="46" name="任意多边形: 形状 45"/>
                <p:cNvSpPr/>
                <p:nvPr/>
              </p:nvSpPr>
              <p:spPr>
                <a:xfrm>
                  <a:off x="7132878" y="2518895"/>
                  <a:ext cx="1674670" cy="2518218"/>
                </a:xfrm>
                <a:custGeom>
                  <a:avLst/>
                  <a:gdLst>
                    <a:gd name="connsiteX0" fmla="*/ 0 w 1674670"/>
                    <a:gd name="connsiteY0" fmla="*/ 1332264 h 2518218"/>
                    <a:gd name="connsiteX1" fmla="*/ 492291 w 1674670"/>
                    <a:gd name="connsiteY1" fmla="*/ 2518218 h 2518218"/>
                    <a:gd name="connsiteX2" fmla="*/ 1674670 w 1674670"/>
                    <a:gd name="connsiteY2" fmla="*/ 1332264 h 2518218"/>
                    <a:gd name="connsiteX3" fmla="*/ 659847 w 1674670"/>
                    <a:gd name="connsiteY3" fmla="*/ 0 h 2518218"/>
                    <a:gd name="connsiteX4" fmla="*/ 0 w 1674670"/>
                    <a:gd name="connsiteY4" fmla="*/ 1332264 h 2518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670" h="2518218">
                      <a:moveTo>
                        <a:pt x="0" y="1332264"/>
                      </a:moveTo>
                      <a:cubicBezTo>
                        <a:pt x="0" y="1795610"/>
                        <a:pt x="188198" y="2215020"/>
                        <a:pt x="492291" y="2518218"/>
                      </a:cubicBezTo>
                      <a:lnTo>
                        <a:pt x="1674670" y="1332264"/>
                      </a:lnTo>
                      <a:lnTo>
                        <a:pt x="659847" y="0"/>
                      </a:lnTo>
                      <a:cubicBezTo>
                        <a:pt x="258801" y="305966"/>
                        <a:pt x="0" y="788887"/>
                        <a:pt x="0" y="1332264"/>
                      </a:cubicBezTo>
                      <a:close/>
                    </a:path>
                  </a:pathLst>
                </a:custGeom>
                <a:solidFill>
                  <a:srgbClr val="AE002B">
                    <a:alpha val="25000"/>
                  </a:srgbClr>
                </a:solidFill>
                <a:ln w="2877" cap="flat">
                  <a:noFill/>
                  <a:prstDash val="solid"/>
                  <a:miter/>
                </a:ln>
                <a:effectLst/>
              </p:spPr>
              <p:txBody>
                <a:bodyPr rtlCol="0" anchor="ctr"/>
                <a:lstStyle/>
                <a:p>
                  <a:endParaRPr lang="zh-CN" altLang="en-US"/>
                </a:p>
              </p:txBody>
            </p:sp>
            <p:sp>
              <p:nvSpPr>
                <p:cNvPr id="47" name="文本框 46"/>
                <p:cNvSpPr txBox="1"/>
                <p:nvPr/>
              </p:nvSpPr>
              <p:spPr>
                <a:xfrm>
                  <a:off x="6937811" y="3466869"/>
                  <a:ext cx="1887055" cy="609398"/>
                </a:xfrm>
                <a:prstGeom prst="rect">
                  <a:avLst/>
                </a:prstGeom>
              </p:spPr>
              <p:txBody>
                <a:bodyPr vert="horz" lIns="91440" tIns="45720" rIns="91440" bIns="45720" rtlCol="0" anchor="ctr"/>
                <a:lstStyle>
                  <a:defPPr>
                    <a:defRPr lang="zh-CN"/>
                  </a:defPPr>
                  <a:lvl1pPr algn="ctr" fontAlgn="ctr">
                    <a:lnSpc>
                      <a:spcPct val="120000"/>
                    </a:lnSpc>
                    <a:defRPr sz="2800" b="1" kern="0" spc="300">
                      <a:solidFill>
                        <a:srgbClr val="AE002B"/>
                      </a:solidFill>
                      <a:latin typeface="思源宋体 CN Heavy" panose="02020900000000000000" pitchFamily="18" charset="-122"/>
                      <a:ea typeface="思源宋体 CN Heavy" panose="02020900000000000000" pitchFamily="18" charset="-122"/>
                    </a:defRPr>
                  </a:lvl1pPr>
                </a:lstStyle>
                <a:p>
                  <a:r>
                    <a:rPr lang="en-US" altLang="zh-CN" sz="2000" dirty="0">
                      <a:solidFill>
                        <a:schemeClr val="bg1"/>
                      </a:solidFill>
                    </a:rPr>
                    <a:t>25%</a:t>
                  </a:r>
                  <a:endParaRPr lang="en-US" altLang="zh-CN" sz="2000" dirty="0">
                    <a:solidFill>
                      <a:schemeClr val="bg1"/>
                    </a:solidFill>
                  </a:endParaRPr>
                </a:p>
              </p:txBody>
            </p:sp>
          </p:grpSp>
          <p:grpSp>
            <p:nvGrpSpPr>
              <p:cNvPr id="37" name="组合 36"/>
              <p:cNvGrpSpPr/>
              <p:nvPr/>
            </p:nvGrpSpPr>
            <p:grpSpPr>
              <a:xfrm>
                <a:off x="2345244" y="2176489"/>
                <a:ext cx="1087567" cy="1674670"/>
                <a:chOff x="7792725" y="2176489"/>
                <a:chExt cx="1087567" cy="1674670"/>
              </a:xfrm>
            </p:grpSpPr>
            <p:sp>
              <p:nvSpPr>
                <p:cNvPr id="38" name="任意多边形: 形状 37"/>
                <p:cNvSpPr/>
                <p:nvPr/>
              </p:nvSpPr>
              <p:spPr>
                <a:xfrm>
                  <a:off x="7792725" y="2176489"/>
                  <a:ext cx="1014823" cy="1674670"/>
                </a:xfrm>
                <a:custGeom>
                  <a:avLst/>
                  <a:gdLst>
                    <a:gd name="connsiteX0" fmla="*/ 0 w 1014823"/>
                    <a:gd name="connsiteY0" fmla="*/ 342407 h 1674670"/>
                    <a:gd name="connsiteX1" fmla="*/ 1014823 w 1014823"/>
                    <a:gd name="connsiteY1" fmla="*/ 1674670 h 1674670"/>
                    <a:gd name="connsiteX2" fmla="*/ 1014823 w 1014823"/>
                    <a:gd name="connsiteY2" fmla="*/ 0 h 1674670"/>
                    <a:gd name="connsiteX3" fmla="*/ 0 w 1014823"/>
                    <a:gd name="connsiteY3" fmla="*/ 342407 h 1674670"/>
                  </a:gdLst>
                  <a:ahLst/>
                  <a:cxnLst>
                    <a:cxn ang="0">
                      <a:pos x="connsiteX0" y="connsiteY0"/>
                    </a:cxn>
                    <a:cxn ang="0">
                      <a:pos x="connsiteX1" y="connsiteY1"/>
                    </a:cxn>
                    <a:cxn ang="0">
                      <a:pos x="connsiteX2" y="connsiteY2"/>
                    </a:cxn>
                    <a:cxn ang="0">
                      <a:pos x="connsiteX3" y="connsiteY3"/>
                    </a:cxn>
                  </a:cxnLst>
                  <a:rect l="l" t="t" r="r" b="b"/>
                  <a:pathLst>
                    <a:path w="1014823" h="1674670">
                      <a:moveTo>
                        <a:pt x="0" y="342407"/>
                      </a:moveTo>
                      <a:lnTo>
                        <a:pt x="1014823" y="1674670"/>
                      </a:lnTo>
                      <a:lnTo>
                        <a:pt x="1014823" y="0"/>
                      </a:lnTo>
                      <a:cubicBezTo>
                        <a:pt x="633295" y="0"/>
                        <a:pt x="281605" y="127599"/>
                        <a:pt x="0" y="342407"/>
                      </a:cubicBezTo>
                      <a:close/>
                    </a:path>
                  </a:pathLst>
                </a:custGeom>
                <a:solidFill>
                  <a:srgbClr val="AE002B">
                    <a:alpha val="65000"/>
                  </a:srgbClr>
                </a:solidFill>
                <a:ln w="2877" cap="flat">
                  <a:noFill/>
                  <a:prstDash val="solid"/>
                  <a:miter/>
                </a:ln>
                <a:effectLst/>
              </p:spPr>
              <p:txBody>
                <a:bodyPr rtlCol="0" anchor="ctr"/>
                <a:lstStyle/>
                <a:p>
                  <a:endParaRPr lang="zh-CN" altLang="en-US"/>
                </a:p>
              </p:txBody>
            </p:sp>
            <p:sp>
              <p:nvSpPr>
                <p:cNvPr id="45" name="文本框 44"/>
                <p:cNvSpPr txBox="1"/>
                <p:nvPr/>
              </p:nvSpPr>
              <p:spPr>
                <a:xfrm>
                  <a:off x="7983140" y="2368002"/>
                  <a:ext cx="897152" cy="609398"/>
                </a:xfrm>
                <a:prstGeom prst="rect">
                  <a:avLst/>
                </a:prstGeom>
              </p:spPr>
              <p:txBody>
                <a:bodyPr vert="horz" lIns="91440" tIns="45720" rIns="91440" bIns="45720" rtlCol="0" anchor="ctr"/>
                <a:lstStyle>
                  <a:defPPr>
                    <a:defRPr lang="zh-CN"/>
                  </a:defPPr>
                  <a:lvl1pPr algn="ctr" fontAlgn="ctr">
                    <a:lnSpc>
                      <a:spcPct val="120000"/>
                    </a:lnSpc>
                    <a:defRPr sz="2800" b="1" kern="0" spc="300">
                      <a:solidFill>
                        <a:srgbClr val="AE002B"/>
                      </a:solidFill>
                      <a:latin typeface="思源宋体 CN Heavy" panose="02020900000000000000" pitchFamily="18" charset="-122"/>
                      <a:ea typeface="思源宋体 CN Heavy" panose="02020900000000000000" pitchFamily="18" charset="-122"/>
                    </a:defRPr>
                  </a:lvl1pPr>
                </a:lstStyle>
                <a:p>
                  <a:r>
                    <a:rPr lang="en-US" altLang="zh-CN" sz="2000" dirty="0">
                      <a:solidFill>
                        <a:schemeClr val="bg1"/>
                      </a:solidFill>
                    </a:rPr>
                    <a:t>15%</a:t>
                  </a:r>
                  <a:endParaRPr lang="zh-CN" altLang="en-US" sz="2000" dirty="0">
                    <a:solidFill>
                      <a:schemeClr val="bg1"/>
                    </a:solidFill>
                  </a:endParaRPr>
                </a:p>
              </p:txBody>
            </p:sp>
          </p:grpSp>
        </p:grpSp>
        <p:sp>
          <p:nvSpPr>
            <p:cNvPr id="34" name="椭圆 1"/>
            <p:cNvSpPr/>
            <p:nvPr/>
          </p:nvSpPr>
          <p:spPr>
            <a:xfrm>
              <a:off x="1528140" y="2027683"/>
              <a:ext cx="3655345" cy="3655341"/>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133350">
              <a:solidFill>
                <a:srgbClr val="1F4668"/>
              </a:solid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100"/>
            </a:p>
          </p:txBody>
        </p:sp>
      </p:grpSp>
      <p:sp>
        <p:nvSpPr>
          <p:cNvPr id="63" name="椭圆 62"/>
          <p:cNvSpPr/>
          <p:nvPr/>
        </p:nvSpPr>
        <p:spPr>
          <a:xfrm>
            <a:off x="1785669" y="1680842"/>
            <a:ext cx="4675772" cy="4675770"/>
          </a:xfrm>
          <a:prstGeom prst="ellipse">
            <a:avLst/>
          </a:prstGeom>
          <a:noFill/>
          <a:ln>
            <a:gradFill flip="none" rotWithShape="1">
              <a:gsLst>
                <a:gs pos="0">
                  <a:srgbClr val="910153"/>
                </a:gs>
                <a:gs pos="54000">
                  <a:srgbClr val="910153">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6159062" y="2983147"/>
            <a:ext cx="222510" cy="222510"/>
          </a:xfrm>
          <a:prstGeom prst="ellipse">
            <a:avLst/>
          </a:prstGeom>
          <a:gradFill flip="none" rotWithShape="1">
            <a:gsLst>
              <a:gs pos="87000">
                <a:srgbClr val="1F4668">
                  <a:alpha val="0"/>
                </a:srgbClr>
              </a:gs>
              <a:gs pos="31000">
                <a:srgbClr val="1F466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6" name="椭圆 65"/>
          <p:cNvSpPr/>
          <p:nvPr/>
        </p:nvSpPr>
        <p:spPr>
          <a:xfrm>
            <a:off x="6369002" y="3919876"/>
            <a:ext cx="222510" cy="222510"/>
          </a:xfrm>
          <a:prstGeom prst="ellipse">
            <a:avLst/>
          </a:prstGeom>
          <a:gradFill flip="none" rotWithShape="1">
            <a:gsLst>
              <a:gs pos="87000">
                <a:srgbClr val="1F4668">
                  <a:alpha val="0"/>
                </a:srgbClr>
              </a:gs>
              <a:gs pos="31000">
                <a:srgbClr val="1F466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8" name="椭圆 67"/>
          <p:cNvSpPr/>
          <p:nvPr/>
        </p:nvSpPr>
        <p:spPr>
          <a:xfrm>
            <a:off x="6159062" y="4856605"/>
            <a:ext cx="222510" cy="222510"/>
          </a:xfrm>
          <a:prstGeom prst="ellipse">
            <a:avLst/>
          </a:prstGeom>
          <a:gradFill flip="none" rotWithShape="1">
            <a:gsLst>
              <a:gs pos="87000">
                <a:srgbClr val="1F4668">
                  <a:alpha val="0"/>
                </a:srgbClr>
              </a:gs>
              <a:gs pos="31000">
                <a:srgbClr val="1F466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2" name="组合 1"/>
          <p:cNvGrpSpPr/>
          <p:nvPr/>
        </p:nvGrpSpPr>
        <p:grpSpPr>
          <a:xfrm>
            <a:off x="6572733" y="2241528"/>
            <a:ext cx="3832196" cy="1028575"/>
            <a:chOff x="7000904" y="2470128"/>
            <a:chExt cx="3832196" cy="1028575"/>
          </a:xfrm>
        </p:grpSpPr>
        <p:sp>
          <p:nvSpPr>
            <p:cNvPr id="33" name="Rectangle 32"/>
            <p:cNvSpPr/>
            <p:nvPr/>
          </p:nvSpPr>
          <p:spPr>
            <a:xfrm>
              <a:off x="7000904" y="2913928"/>
              <a:ext cx="3832196" cy="584775"/>
            </a:xfrm>
            <a:prstGeom prst="rect">
              <a:avLst/>
            </a:prstGeom>
          </p:spPr>
          <p:txBody>
            <a:bodyPr wrap="square">
              <a:spAutoFit/>
            </a:bodyPr>
            <a:lstStyle/>
            <a:p>
              <a:pPr fontAlgn="ctr">
                <a:defRPr/>
              </a:pPr>
              <a:r>
                <a:rPr kumimoji="0" lang="zh-CN" altLang="en-US" sz="1600" b="0" i="0" u="none" strike="noStrike" kern="1200" cap="none" spc="0" normalizeH="0" baseline="0" noProof="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rPr>
                <a:t>此处添加文字内容此处添加文字内容</a:t>
              </a:r>
              <a:endParaRPr kumimoji="0" lang="en-US" altLang="zh-CN" sz="1600" b="0" i="0" u="none" strike="noStrike" kern="1200" cap="none" spc="0" normalizeH="0" baseline="0" noProof="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endParaRPr>
            </a:p>
            <a:p>
              <a:pPr fontAlgn="ctr">
                <a:defRPr/>
              </a:pPr>
              <a:r>
                <a:rPr kumimoji="0" lang="zh-CN" altLang="en-US" sz="1600" b="0" i="0" u="none" strike="noStrike" kern="1200" cap="none" spc="0" normalizeH="0" baseline="0" noProof="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rPr>
                <a:t>此处添加文字内容</a:t>
              </a:r>
              <a:endParaRPr kumimoji="0" lang="en-US" altLang="zh-CN" sz="1600" b="0" i="0" u="none" strike="noStrike" kern="1200" cap="none" spc="0" normalizeH="0" baseline="0" noProof="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9" name="Rectangle 33"/>
            <p:cNvSpPr/>
            <p:nvPr/>
          </p:nvSpPr>
          <p:spPr>
            <a:xfrm>
              <a:off x="7000905" y="2470128"/>
              <a:ext cx="1489588" cy="532262"/>
            </a:xfrm>
            <a:prstGeom prst="rect">
              <a:avLst/>
            </a:prstGeom>
          </p:spPr>
          <p:txBody>
            <a:bodyPr wrap="square">
              <a:spAutoFit/>
            </a:bodyPr>
            <a:lstStyle/>
            <a:p>
              <a:pPr>
                <a:lnSpc>
                  <a:spcPct val="130000"/>
                </a:lnSpc>
              </a:pPr>
              <a:r>
                <a:rPr lang="en-US" altLang="zh-CN" sz="2400" kern="0" dirty="0">
                  <a:solidFill>
                    <a:schemeClr val="accent1"/>
                  </a:solidFill>
                  <a:latin typeface="思源宋体 CN Heavy" panose="02020900000000000000" pitchFamily="18" charset="-122"/>
                  <a:ea typeface="思源宋体 CN Heavy" panose="02020900000000000000" pitchFamily="18" charset="-122"/>
                </a:rPr>
                <a:t>2012</a:t>
              </a:r>
              <a:r>
                <a:rPr lang="zh-CN" altLang="en-US" sz="2400" kern="0" dirty="0">
                  <a:solidFill>
                    <a:schemeClr val="accent1"/>
                  </a:solidFill>
                  <a:latin typeface="思源宋体 CN Heavy" panose="02020900000000000000" pitchFamily="18" charset="-122"/>
                  <a:ea typeface="思源宋体 CN Heavy" panose="02020900000000000000" pitchFamily="18" charset="-122"/>
                </a:rPr>
                <a:t>年</a:t>
              </a:r>
              <a:endParaRPr lang="en-US" sz="2400" kern="0" dirty="0">
                <a:solidFill>
                  <a:schemeClr val="accent1"/>
                </a:solidFill>
                <a:latin typeface="思源宋体 CN Heavy" panose="02020900000000000000" pitchFamily="18" charset="-122"/>
                <a:ea typeface="思源宋体 CN Heavy" panose="02020900000000000000" pitchFamily="18" charset="-122"/>
              </a:endParaRPr>
            </a:p>
          </p:txBody>
        </p:sp>
      </p:grpSp>
      <p:grpSp>
        <p:nvGrpSpPr>
          <p:cNvPr id="40" name="组合 39"/>
          <p:cNvGrpSpPr/>
          <p:nvPr/>
        </p:nvGrpSpPr>
        <p:grpSpPr>
          <a:xfrm>
            <a:off x="6763233" y="3409928"/>
            <a:ext cx="3590896" cy="1028575"/>
            <a:chOff x="7000904" y="2470128"/>
            <a:chExt cx="3590896" cy="1028575"/>
          </a:xfrm>
        </p:grpSpPr>
        <p:sp>
          <p:nvSpPr>
            <p:cNvPr id="41" name="Rectangle 32"/>
            <p:cNvSpPr/>
            <p:nvPr/>
          </p:nvSpPr>
          <p:spPr>
            <a:xfrm>
              <a:off x="7000904" y="2913928"/>
              <a:ext cx="3590896" cy="584775"/>
            </a:xfrm>
            <a:prstGeom prst="rect">
              <a:avLst/>
            </a:prstGeom>
          </p:spPr>
          <p:txBody>
            <a:bodyPr wrap="square">
              <a:spAutoFit/>
            </a:bodyPr>
            <a:lstStyle/>
            <a:p>
              <a:pPr fontAlgn="ctr">
                <a:defRPr/>
              </a:pPr>
              <a:r>
                <a:rPr kumimoji="0" lang="zh-CN" altLang="en-US" sz="1600" b="0" i="0" u="none" strike="noStrike" kern="1200" cap="none" spc="0" normalizeH="0" baseline="0" noProof="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rPr>
                <a:t>此处添加文字内容此处添加文字内容</a:t>
              </a:r>
              <a:endParaRPr kumimoji="0" lang="en-US" altLang="zh-CN" sz="1600" b="0" i="0" u="none" strike="noStrike" kern="1200" cap="none" spc="0" normalizeH="0" baseline="0" noProof="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endParaRPr>
            </a:p>
            <a:p>
              <a:pPr fontAlgn="ctr">
                <a:defRPr/>
              </a:pPr>
              <a:r>
                <a:rPr kumimoji="0" lang="zh-CN" altLang="en-US" sz="1600" b="0" i="0" u="none" strike="noStrike" kern="1200" cap="none" spc="0" normalizeH="0" baseline="0" noProof="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rPr>
                <a:t>此处添加文字内容</a:t>
              </a:r>
              <a:endParaRPr kumimoji="0" lang="en-US" altLang="zh-CN" sz="1600" b="0" i="0" u="none" strike="noStrike" kern="1200" cap="none" spc="0" normalizeH="0" baseline="0" noProof="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2" name="Rectangle 33"/>
            <p:cNvSpPr/>
            <p:nvPr/>
          </p:nvSpPr>
          <p:spPr>
            <a:xfrm>
              <a:off x="7000905" y="2470128"/>
              <a:ext cx="1489588" cy="532262"/>
            </a:xfrm>
            <a:prstGeom prst="rect">
              <a:avLst/>
            </a:prstGeom>
          </p:spPr>
          <p:txBody>
            <a:bodyPr wrap="square">
              <a:spAutoFit/>
            </a:bodyPr>
            <a:lstStyle/>
            <a:p>
              <a:pPr>
                <a:lnSpc>
                  <a:spcPct val="130000"/>
                </a:lnSpc>
              </a:pPr>
              <a:r>
                <a:rPr lang="en-US" altLang="zh-CN" sz="2400" kern="0" dirty="0">
                  <a:solidFill>
                    <a:schemeClr val="accent1"/>
                  </a:solidFill>
                  <a:latin typeface="思源宋体 CN Heavy" panose="02020900000000000000" pitchFamily="18" charset="-122"/>
                  <a:ea typeface="思源宋体 CN Heavy" panose="02020900000000000000" pitchFamily="18" charset="-122"/>
                </a:rPr>
                <a:t>2015</a:t>
              </a:r>
              <a:r>
                <a:rPr lang="zh-CN" altLang="en-US" sz="2400" kern="0" dirty="0">
                  <a:solidFill>
                    <a:schemeClr val="accent1"/>
                  </a:solidFill>
                  <a:latin typeface="思源宋体 CN Heavy" panose="02020900000000000000" pitchFamily="18" charset="-122"/>
                  <a:ea typeface="思源宋体 CN Heavy" panose="02020900000000000000" pitchFamily="18" charset="-122"/>
                </a:rPr>
                <a:t>年</a:t>
              </a:r>
              <a:endParaRPr lang="en-US" sz="2400" kern="0" dirty="0">
                <a:solidFill>
                  <a:schemeClr val="accent1"/>
                </a:solidFill>
                <a:latin typeface="思源宋体 CN Heavy" panose="02020900000000000000" pitchFamily="18" charset="-122"/>
                <a:ea typeface="思源宋体 CN Heavy" panose="02020900000000000000" pitchFamily="18" charset="-122"/>
              </a:endParaRPr>
            </a:p>
          </p:txBody>
        </p:sp>
      </p:grpSp>
      <p:grpSp>
        <p:nvGrpSpPr>
          <p:cNvPr id="43" name="组合 42"/>
          <p:cNvGrpSpPr/>
          <p:nvPr/>
        </p:nvGrpSpPr>
        <p:grpSpPr>
          <a:xfrm>
            <a:off x="6572733" y="4679928"/>
            <a:ext cx="3768696" cy="1028575"/>
            <a:chOff x="7000904" y="2470128"/>
            <a:chExt cx="3768696" cy="1028575"/>
          </a:xfrm>
        </p:grpSpPr>
        <p:sp>
          <p:nvSpPr>
            <p:cNvPr id="44" name="Rectangle 32"/>
            <p:cNvSpPr/>
            <p:nvPr/>
          </p:nvSpPr>
          <p:spPr>
            <a:xfrm>
              <a:off x="7000904" y="2913928"/>
              <a:ext cx="3768696" cy="584775"/>
            </a:xfrm>
            <a:prstGeom prst="rect">
              <a:avLst/>
            </a:prstGeom>
          </p:spPr>
          <p:txBody>
            <a:bodyPr wrap="square">
              <a:spAutoFit/>
            </a:bodyPr>
            <a:lstStyle/>
            <a:p>
              <a:pPr fontAlgn="ctr">
                <a:defRPr/>
              </a:pPr>
              <a:r>
                <a:rPr kumimoji="0" lang="zh-CN" altLang="en-US" sz="1600" b="0" i="0" u="none" strike="noStrike" kern="1200" cap="none" spc="0" normalizeH="0" baseline="0" noProof="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rPr>
                <a:t>此处添加文字内容此处添加文字内容</a:t>
              </a:r>
              <a:endParaRPr kumimoji="0" lang="en-US" altLang="zh-CN" sz="1600" b="0" i="0" u="none" strike="noStrike" kern="1200" cap="none" spc="0" normalizeH="0" baseline="0" noProof="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endParaRPr>
            </a:p>
            <a:p>
              <a:pPr fontAlgn="ctr">
                <a:defRPr/>
              </a:pPr>
              <a:r>
                <a:rPr kumimoji="0" lang="zh-CN" altLang="en-US" sz="1600" b="0" i="0" u="none" strike="noStrike" kern="1200" cap="none" spc="0" normalizeH="0" baseline="0" noProof="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rPr>
                <a:t>此处添加文字内容</a:t>
              </a:r>
              <a:endParaRPr kumimoji="0" lang="en-US" altLang="zh-CN" sz="1600" b="0" i="0" u="none" strike="noStrike" kern="1200" cap="none" spc="0" normalizeH="0" baseline="0" noProof="0">
                <a:ln>
                  <a:noFill/>
                </a:ln>
                <a:solidFill>
                  <a:schemeClr val="bg1">
                    <a:lumMod val="65000"/>
                  </a:scheme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8" name="Rectangle 33"/>
            <p:cNvSpPr/>
            <p:nvPr/>
          </p:nvSpPr>
          <p:spPr>
            <a:xfrm>
              <a:off x="7000905" y="2470128"/>
              <a:ext cx="1489588" cy="532262"/>
            </a:xfrm>
            <a:prstGeom prst="rect">
              <a:avLst/>
            </a:prstGeom>
          </p:spPr>
          <p:txBody>
            <a:bodyPr wrap="square">
              <a:spAutoFit/>
            </a:bodyPr>
            <a:lstStyle/>
            <a:p>
              <a:pPr>
                <a:lnSpc>
                  <a:spcPct val="130000"/>
                </a:lnSpc>
              </a:pPr>
              <a:r>
                <a:rPr lang="en-US" altLang="zh-CN" sz="2400" kern="0" dirty="0">
                  <a:solidFill>
                    <a:schemeClr val="accent1"/>
                  </a:solidFill>
                  <a:latin typeface="思源宋体 CN Heavy" panose="02020900000000000000" pitchFamily="18" charset="-122"/>
                  <a:ea typeface="思源宋体 CN Heavy" panose="02020900000000000000" pitchFamily="18" charset="-122"/>
                </a:rPr>
                <a:t>2021</a:t>
              </a:r>
              <a:r>
                <a:rPr lang="zh-CN" altLang="en-US" sz="2400" kern="0" dirty="0">
                  <a:solidFill>
                    <a:schemeClr val="accent1"/>
                  </a:solidFill>
                  <a:latin typeface="思源宋体 CN Heavy" panose="02020900000000000000" pitchFamily="18" charset="-122"/>
                  <a:ea typeface="思源宋体 CN Heavy" panose="02020900000000000000" pitchFamily="18" charset="-122"/>
                </a:rPr>
                <a:t>年</a:t>
              </a:r>
              <a:endParaRPr lang="en-US" sz="2400" kern="0" dirty="0">
                <a:solidFill>
                  <a:schemeClr val="accent1"/>
                </a:solidFill>
                <a:latin typeface="思源宋体 CN Heavy" panose="02020900000000000000" pitchFamily="18" charset="-122"/>
                <a:ea typeface="思源宋体 CN Heavy" panose="02020900000000000000" pitchFamily="18" charset="-122"/>
              </a:endParaRPr>
            </a:p>
          </p:txBody>
        </p:sp>
      </p:grpSp>
      <p:sp>
        <p:nvSpPr>
          <p:cNvPr id="3"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5"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工作概述</a:t>
            </a:r>
            <a:endPar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112"/>
                                        </p:tgtEl>
                                        <p:attrNameLst>
                                          <p:attrName>style.visibility</p:attrName>
                                        </p:attrNameLst>
                                      </p:cBhvr>
                                      <p:to>
                                        <p:strVal val="visible"/>
                                      </p:to>
                                    </p:set>
                                    <p:anim to="" calcmode="lin" valueType="num">
                                      <p:cBhvr>
                                        <p:cTn id="7" dur="1000" fill="hold">
                                          <p:stCondLst>
                                            <p:cond delay="0"/>
                                          </p:stCondLst>
                                        </p:cTn>
                                        <p:tgtEl>
                                          <p:spTgt spid="112"/>
                                        </p:tgtEl>
                                        <p:attrNameLst>
                                          <p:attrName>ppt_w</p:attrName>
                                        </p:attrNameLst>
                                      </p:cBhvr>
                                      <p:tavLst>
                                        <p:tav tm="0" fmla="#ppt_w-(#ppt_w-0)*(1-$)^6">
                                          <p:val>
                                            <p:fltVal val="0"/>
                                          </p:val>
                                        </p:tav>
                                        <p:tav tm="100000">
                                          <p:val>
                                            <p:fltVal val="1"/>
                                          </p:val>
                                        </p:tav>
                                      </p:tavLst>
                                    </p:anim>
                                  </p:childTnLst>
                                </p:cTn>
                              </p:par>
                              <p:par>
                                <p:cTn id="8" presetID="22" presetClass="entr" presetSubtype="8"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wipe(left)">
                                      <p:cBhvr>
                                        <p:cTn id="10" dur="1000"/>
                                        <p:tgtEl>
                                          <p:spTgt spid="63"/>
                                        </p:tgtEl>
                                      </p:cBhvr>
                                    </p:animEffect>
                                  </p:childTnLst>
                                </p:cTn>
                              </p:par>
                              <p:par>
                                <p:cTn id="11" presetID="10" presetClass="entr" presetSubtype="0" fill="hold" nodeType="withEffect">
                                  <p:stCondLst>
                                    <p:cond delay="50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64"/>
                                        </p:tgtEl>
                                        <p:attrNameLst>
                                          <p:attrName>style.visibility</p:attrName>
                                        </p:attrNameLst>
                                      </p:cBhvr>
                                      <p:to>
                                        <p:strVal val="visible"/>
                                      </p:to>
                                    </p:set>
                                    <p:animEffect transition="in" filter="fade">
                                      <p:cBhvr>
                                        <p:cTn id="16" dur="500"/>
                                        <p:tgtEl>
                                          <p:spTgt spid="64"/>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500"/>
                                        <p:tgtEl>
                                          <p:spTgt spid="66"/>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500"/>
                                        <p:tgtEl>
                                          <p:spTgt spid="68"/>
                                        </p:tgtEl>
                                      </p:cBhvr>
                                    </p:animEffect>
                                  </p:childTnLst>
                                </p:cTn>
                              </p:par>
                              <p:par>
                                <p:cTn id="23" presetID="42" presetClass="entr" presetSubtype="0" fill="hold" nodeType="withEffect">
                                  <p:stCondLst>
                                    <p:cond delay="750"/>
                                  </p:stCondLst>
                                  <p:iterate type="lt">
                                    <p:tmPct val="5000"/>
                                  </p:iterate>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to="" calcmode="lin" valueType="num">
                                      <p:cBhvr>
                                        <p:cTn id="26" dur="1000" fill="hold">
                                          <p:stCondLst>
                                            <p:cond delay="0"/>
                                          </p:stCondLst>
                                        </p:cTn>
                                        <p:tgtEl>
                                          <p:spTgt spid="2"/>
                                        </p:tgtEl>
                                        <p:attrNameLst>
                                          <p:attrName>ppt_x</p:attrName>
                                        </p:attrNameLst>
                                      </p:cBhvr>
                                      <p:tavLst>
                                        <p:tav tm="0" fmla="#ppt_x+(8/9)*(#ppt_x-(#ppt_x+.1))*((1.5-1.5*$)^2-(1.5-1.5*$)^3)">
                                          <p:val>
                                            <p:fltVal val="0"/>
                                          </p:val>
                                        </p:tav>
                                        <p:tav tm="100000">
                                          <p:val>
                                            <p:fltVal val="1"/>
                                          </p:val>
                                        </p:tav>
                                      </p:tavLst>
                                    </p:anim>
                                  </p:childTnLst>
                                </p:cTn>
                              </p:par>
                              <p:par>
                                <p:cTn id="27" presetID="42" presetClass="entr" presetSubtype="0" fill="hold" nodeType="withEffect">
                                  <p:stCondLst>
                                    <p:cond delay="750"/>
                                  </p:stCondLst>
                                  <p:iterate type="lt">
                                    <p:tmPct val="5000"/>
                                  </p:iterate>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to="" calcmode="lin" valueType="num">
                                      <p:cBhvr>
                                        <p:cTn id="30" dur="1000" fill="hold">
                                          <p:stCondLst>
                                            <p:cond delay="0"/>
                                          </p:stCondLst>
                                        </p:cTn>
                                        <p:tgtEl>
                                          <p:spTgt spid="40"/>
                                        </p:tgtEl>
                                        <p:attrNameLst>
                                          <p:attrName>ppt_x</p:attrName>
                                        </p:attrNameLst>
                                      </p:cBhvr>
                                      <p:tavLst>
                                        <p:tav tm="0" fmla="#ppt_x+(8/9)*(#ppt_x-(#ppt_x+.1))*((1.5-1.5*$)^2-(1.5-1.5*$)^3)">
                                          <p:val>
                                            <p:fltVal val="0"/>
                                          </p:val>
                                        </p:tav>
                                        <p:tav tm="100000">
                                          <p:val>
                                            <p:fltVal val="1"/>
                                          </p:val>
                                        </p:tav>
                                      </p:tavLst>
                                    </p:anim>
                                  </p:childTnLst>
                                </p:cTn>
                              </p:par>
                              <p:par>
                                <p:cTn id="31" presetID="42" presetClass="entr" presetSubtype="0" fill="hold" nodeType="withEffect">
                                  <p:stCondLst>
                                    <p:cond delay="750"/>
                                  </p:stCondLst>
                                  <p:iterate type="lt">
                                    <p:tmPct val="5000"/>
                                  </p:iterate>
                                  <p:childTnLst>
                                    <p:set>
                                      <p:cBhvr>
                                        <p:cTn id="32" dur="1" fill="hold">
                                          <p:stCondLst>
                                            <p:cond delay="0"/>
                                          </p:stCondLst>
                                        </p:cTn>
                                        <p:tgtEl>
                                          <p:spTgt spid="43"/>
                                        </p:tgtEl>
                                        <p:attrNameLst>
                                          <p:attrName>style.visibility</p:attrName>
                                        </p:attrNameLst>
                                      </p:cBhvr>
                                      <p:to>
                                        <p:strVal val="visible"/>
                                      </p:to>
                                    </p:set>
                                    <p:animEffect transition="in" filter="fade">
                                      <p:cBhvr>
                                        <p:cTn id="33" dur="1000"/>
                                        <p:tgtEl>
                                          <p:spTgt spid="43"/>
                                        </p:tgtEl>
                                      </p:cBhvr>
                                    </p:animEffect>
                                    <p:anim to="" calcmode="lin" valueType="num">
                                      <p:cBhvr>
                                        <p:cTn id="34" dur="1000" fill="hold">
                                          <p:stCondLst>
                                            <p:cond delay="0"/>
                                          </p:stCondLst>
                                        </p:cTn>
                                        <p:tgtEl>
                                          <p:spTgt spid="43"/>
                                        </p:tgtEl>
                                        <p:attrNameLst>
                                          <p:attrName>ppt_x</p:attrName>
                                        </p:attrNameLst>
                                      </p:cBhvr>
                                      <p:tavLst>
                                        <p:tav tm="0" fmla="#ppt_x+(8/9)*(#ppt_x-(#ppt_x+.1))*((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63" grpId="0" animBg="1"/>
      <p:bldP spid="64" grpId="0" animBg="1"/>
      <p:bldP spid="66" grpId="0" animBg="1"/>
      <p:bldP spid="6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6" name="组合 585"/>
          <p:cNvGrpSpPr/>
          <p:nvPr/>
        </p:nvGrpSpPr>
        <p:grpSpPr>
          <a:xfrm>
            <a:off x="8365573" y="-116114"/>
            <a:ext cx="3857640" cy="7106104"/>
            <a:chOff x="8334360" y="-116114"/>
            <a:chExt cx="3857640" cy="7106104"/>
          </a:xfrm>
        </p:grpSpPr>
        <p:pic>
          <p:nvPicPr>
            <p:cNvPr id="581" name="图片 580" descr="建筑与房屋的城市空拍图黑白照&#10;&#10;描述已自动生成"/>
            <p:cNvPicPr>
              <a:picLocks noChangeAspect="1"/>
            </p:cNvPicPr>
            <p:nvPr/>
          </p:nvPicPr>
          <p:blipFill rotWithShape="1">
            <a:blip r:embed="rId2" cstate="screen"/>
            <a:srcRect l="27653" r="34941"/>
            <a:stretch>
              <a:fillRect/>
            </a:stretch>
          </p:blipFill>
          <p:spPr>
            <a:xfrm>
              <a:off x="8343244" y="0"/>
              <a:ext cx="3848756" cy="6858000"/>
            </a:xfrm>
            <a:prstGeom prst="rect">
              <a:avLst/>
            </a:prstGeom>
          </p:spPr>
        </p:pic>
        <p:sp>
          <p:nvSpPr>
            <p:cNvPr id="582" name="矩形 581"/>
            <p:cNvSpPr/>
            <p:nvPr/>
          </p:nvSpPr>
          <p:spPr>
            <a:xfrm>
              <a:off x="8334360" y="-116114"/>
              <a:ext cx="3857640" cy="7106104"/>
            </a:xfrm>
            <a:prstGeom prst="rect">
              <a:avLst/>
            </a:prstGeom>
            <a:solidFill>
              <a:srgbClr val="C0C4C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10218001" y="192401"/>
            <a:ext cx="1678559" cy="400110"/>
          </a:xfrm>
          <a:prstGeom prst="rect">
            <a:avLst/>
          </a:prstGeom>
          <a:noFill/>
        </p:spPr>
        <p:txBody>
          <a:bodyPr wrap="square" rtlCol="0">
            <a:spAutoFit/>
          </a:bodyPr>
          <a:lstStyle/>
          <a:p>
            <a:pPr algn="ctr"/>
            <a:r>
              <a:rPr lang="en-US" altLang="zh-CN" sz="2000" kern="0" dirty="0">
                <a:solidFill>
                  <a:schemeClr val="bg1"/>
                </a:solidFill>
                <a:latin typeface="思源宋体 CN Heavy" panose="02020900000000000000" pitchFamily="18" charset="-122"/>
                <a:ea typeface="思源宋体 CN Heavy" panose="02020900000000000000" pitchFamily="18" charset="-122"/>
              </a:rPr>
              <a:t>LOGO</a:t>
            </a:r>
            <a:endParaRPr lang="zh-CN" altLang="en-US" sz="2000" kern="0" dirty="0">
              <a:solidFill>
                <a:schemeClr val="bg1"/>
              </a:solidFill>
              <a:latin typeface="思源宋体 CN Heavy" panose="02020900000000000000" pitchFamily="18" charset="-122"/>
              <a:ea typeface="思源宋体 CN Heavy" panose="02020900000000000000" pitchFamily="18" charset="-122"/>
            </a:endParaRPr>
          </a:p>
        </p:txBody>
      </p:sp>
      <p:graphicFrame>
        <p:nvGraphicFramePr>
          <p:cNvPr id="44" name="图表 43"/>
          <p:cNvGraphicFramePr/>
          <p:nvPr/>
        </p:nvGraphicFramePr>
        <p:xfrm>
          <a:off x="1208721" y="707299"/>
          <a:ext cx="5877694" cy="5426037"/>
        </p:xfrm>
        <a:graphic>
          <a:graphicData uri="http://schemas.openxmlformats.org/drawingml/2006/chart">
            <c:chart xmlns:c="http://schemas.openxmlformats.org/drawingml/2006/chart" xmlns:r="http://schemas.openxmlformats.org/officeDocument/2006/relationships" r:id="rId1"/>
          </a:graphicData>
        </a:graphic>
      </p:graphicFrame>
      <p:sp>
        <p:nvSpPr>
          <p:cNvPr id="30" name="椭圆 29"/>
          <p:cNvSpPr/>
          <p:nvPr/>
        </p:nvSpPr>
        <p:spPr>
          <a:xfrm>
            <a:off x="9237059" y="2510052"/>
            <a:ext cx="1439649" cy="1439649"/>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4"/>
          <p:cNvSpPr txBox="1"/>
          <p:nvPr/>
        </p:nvSpPr>
        <p:spPr>
          <a:xfrm>
            <a:off x="8137253" y="4741610"/>
            <a:ext cx="3684542" cy="820546"/>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gn="r">
              <a:lnSpc>
                <a:spcPct val="120000"/>
              </a:lnSpc>
            </a:pPr>
            <a:r>
              <a:rPr lang="zh-CN" altLang="en-US" dirty="0">
                <a:solidFill>
                  <a:schemeClr val="bg1"/>
                </a:solidFill>
              </a:rPr>
              <a:t>此处添加文字内容此处添加文字内容</a:t>
            </a:r>
            <a:endParaRPr lang="en-US" altLang="zh-CN" dirty="0">
              <a:solidFill>
                <a:schemeClr val="bg1"/>
              </a:solidFill>
            </a:endParaRPr>
          </a:p>
          <a:p>
            <a:pPr algn="r">
              <a:lnSpc>
                <a:spcPct val="120000"/>
              </a:lnSpc>
            </a:pPr>
            <a:r>
              <a:rPr lang="zh-CN" altLang="en-US" dirty="0">
                <a:solidFill>
                  <a:schemeClr val="bg1"/>
                </a:solidFill>
              </a:rPr>
              <a:t>此处添加文字内容此处添加文字内容</a:t>
            </a:r>
            <a:endParaRPr lang="en-US" altLang="zh-CN" dirty="0">
              <a:solidFill>
                <a:schemeClr val="bg1"/>
              </a:solidFill>
            </a:endParaRPr>
          </a:p>
          <a:p>
            <a:pPr algn="r">
              <a:lnSpc>
                <a:spcPct val="120000"/>
              </a:lnSpc>
            </a:pPr>
            <a:r>
              <a:rPr lang="zh-CN" altLang="en-US" dirty="0">
                <a:solidFill>
                  <a:schemeClr val="bg1"/>
                </a:solidFill>
              </a:rPr>
              <a:t>此处添加文字内容</a:t>
            </a:r>
            <a:endParaRPr lang="en-US" altLang="zh-CN" dirty="0">
              <a:solidFill>
                <a:schemeClr val="bg1"/>
              </a:solidFill>
            </a:endParaRPr>
          </a:p>
        </p:txBody>
      </p:sp>
      <p:grpSp>
        <p:nvGrpSpPr>
          <p:cNvPr id="24" name="组合 23"/>
          <p:cNvGrpSpPr/>
          <p:nvPr/>
        </p:nvGrpSpPr>
        <p:grpSpPr>
          <a:xfrm>
            <a:off x="9377298" y="874572"/>
            <a:ext cx="2149540" cy="3456128"/>
            <a:chOff x="9440798" y="747572"/>
            <a:chExt cx="2149540" cy="3456128"/>
          </a:xfrm>
        </p:grpSpPr>
        <p:sp>
          <p:nvSpPr>
            <p:cNvPr id="25" name="Text Placeholder 3"/>
            <p:cNvSpPr txBox="1"/>
            <p:nvPr/>
          </p:nvSpPr>
          <p:spPr>
            <a:xfrm>
              <a:off x="9527086" y="747572"/>
              <a:ext cx="1255214" cy="1386028"/>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80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营</a:t>
              </a:r>
              <a:endParaRPr lang="en-US" altLang="zh-CN" sz="80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27" name="Text Placeholder 3"/>
            <p:cNvSpPr txBox="1"/>
            <p:nvPr/>
          </p:nvSpPr>
          <p:spPr>
            <a:xfrm>
              <a:off x="10043024" y="1395272"/>
              <a:ext cx="1255214" cy="1386028"/>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收</a:t>
              </a:r>
              <a:endParaRPr lang="en-US" altLang="zh-CN" sz="60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28" name="Text Placeholder 3"/>
            <p:cNvSpPr txBox="1"/>
            <p:nvPr/>
          </p:nvSpPr>
          <p:spPr>
            <a:xfrm>
              <a:off x="9440798" y="2154281"/>
              <a:ext cx="1255214" cy="1386028"/>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6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情</a:t>
              </a:r>
              <a:endParaRPr lang="en-US" altLang="zh-CN" sz="96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29" name="Text Placeholder 3"/>
            <p:cNvSpPr txBox="1"/>
            <p:nvPr/>
          </p:nvSpPr>
          <p:spPr>
            <a:xfrm>
              <a:off x="10335124" y="2817672"/>
              <a:ext cx="1255214" cy="1386028"/>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6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况</a:t>
              </a:r>
              <a:endParaRPr lang="en-US" altLang="zh-CN" sz="66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sp>
        <p:nvSpPr>
          <p:cNvPr id="2"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4"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工作概述</a:t>
            </a:r>
            <a:endPar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randombar(horizontal)">
                                      <p:cBhvr>
                                        <p:cTn id="7" dur="500"/>
                                        <p:tgtEl>
                                          <p:spTgt spid="44"/>
                                        </p:tgtEl>
                                      </p:cBhvr>
                                    </p:animEffect>
                                  </p:childTnLst>
                                </p:cTn>
                              </p:par>
                              <p:par>
                                <p:cTn id="8" presetID="10" presetClass="entr" presetSubtype="0" fill="hold" grpId="0" nodeType="withEffect">
                                  <p:stCondLst>
                                    <p:cond delay="0"/>
                                  </p:stCondLst>
                                  <p:iterate type="lt">
                                    <p:tmPct val="5714"/>
                                  </p:iterate>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4" grpId="0">
        <p:bldAsOne/>
      </p:bldGraphic>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3803492" y="1792039"/>
            <a:ext cx="5455885" cy="2474271"/>
            <a:chOff x="3597770" y="1813356"/>
            <a:chExt cx="5455885" cy="2474271"/>
          </a:xfrm>
        </p:grpSpPr>
        <p:sp>
          <p:nvSpPr>
            <p:cNvPr id="35" name="图形 5"/>
            <p:cNvSpPr/>
            <p:nvPr/>
          </p:nvSpPr>
          <p:spPr>
            <a:xfrm>
              <a:off x="3927742" y="2367628"/>
              <a:ext cx="883658" cy="1151132"/>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文本框 35"/>
            <p:cNvSpPr txBox="1"/>
            <p:nvPr/>
          </p:nvSpPr>
          <p:spPr>
            <a:xfrm>
              <a:off x="4030228" y="1813356"/>
              <a:ext cx="683394" cy="584775"/>
            </a:xfrm>
            <a:prstGeom prst="rect">
              <a:avLst/>
            </a:prstGeom>
            <a:noFill/>
          </p:spPr>
          <p:txBody>
            <a:bodyPr wrap="square" rtlCol="0">
              <a:spAutoFit/>
            </a:bodyPr>
            <a:lstStyle/>
            <a:p>
              <a:pPr algn="ctr"/>
              <a:r>
                <a:rPr lang="zh-CN" altLang="en-US" sz="3200" kern="0" dirty="0">
                  <a:solidFill>
                    <a:schemeClr val="tx1">
                      <a:lumMod val="85000"/>
                      <a:lumOff val="15000"/>
                    </a:schemeClr>
                  </a:solidFill>
                  <a:latin typeface="思源宋体 CN Heavy" panose="02020900000000000000" pitchFamily="18" charset="-122"/>
                  <a:ea typeface="思源宋体 CN Heavy" panose="02020900000000000000" pitchFamily="18" charset="-122"/>
                </a:rPr>
                <a:t>第</a:t>
              </a:r>
              <a:endParaRPr lang="zh-CN" altLang="en-US" sz="3200" kern="0" dirty="0">
                <a:solidFill>
                  <a:schemeClr val="tx1">
                    <a:lumMod val="85000"/>
                    <a:lumOff val="15000"/>
                  </a:schemeClr>
                </a:solidFill>
                <a:latin typeface="思源宋体 CN Heavy" panose="02020900000000000000" pitchFamily="18" charset="-122"/>
                <a:ea typeface="思源宋体 CN Heavy" panose="02020900000000000000" pitchFamily="18" charset="-122"/>
              </a:endParaRPr>
            </a:p>
          </p:txBody>
        </p:sp>
        <p:sp>
          <p:nvSpPr>
            <p:cNvPr id="40" name="文本框 39"/>
            <p:cNvSpPr txBox="1"/>
            <p:nvPr/>
          </p:nvSpPr>
          <p:spPr>
            <a:xfrm>
              <a:off x="3891483" y="2391199"/>
              <a:ext cx="1461327" cy="1015663"/>
            </a:xfrm>
            <a:prstGeom prst="rect">
              <a:avLst/>
            </a:prstGeom>
            <a:noFill/>
          </p:spPr>
          <p:txBody>
            <a:bodyPr wrap="square" rtlCol="0">
              <a:spAutoFit/>
            </a:bodyPr>
            <a:lstStyle/>
            <a:p>
              <a:r>
                <a:rPr lang="zh-CN" altLang="en-US" sz="6000" kern="0" spc="300" dirty="0">
                  <a:solidFill>
                    <a:schemeClr val="bg1"/>
                  </a:solidFill>
                  <a:latin typeface="思源宋体 CN Heavy" panose="02020900000000000000" pitchFamily="18" charset="-122"/>
                  <a:ea typeface="思源宋体 CN Heavy" panose="02020900000000000000" pitchFamily="18" charset="-122"/>
                </a:rPr>
                <a:t>贰</a:t>
              </a:r>
              <a:endParaRPr lang="zh-CN" altLang="en-US" sz="6000" kern="0" spc="300" dirty="0">
                <a:solidFill>
                  <a:schemeClr val="bg1"/>
                </a:solidFill>
                <a:latin typeface="思源宋体 CN Heavy" panose="02020900000000000000" pitchFamily="18" charset="-122"/>
                <a:ea typeface="思源宋体 CN Heavy" panose="02020900000000000000" pitchFamily="18" charset="-122"/>
              </a:endParaRPr>
            </a:p>
          </p:txBody>
        </p:sp>
        <p:sp>
          <p:nvSpPr>
            <p:cNvPr id="41" name="文本框 40"/>
            <p:cNvSpPr txBox="1"/>
            <p:nvPr/>
          </p:nvSpPr>
          <p:spPr>
            <a:xfrm>
              <a:off x="4030228" y="3484429"/>
              <a:ext cx="683394" cy="584775"/>
            </a:xfrm>
            <a:prstGeom prst="rect">
              <a:avLst/>
            </a:prstGeom>
            <a:noFill/>
          </p:spPr>
          <p:txBody>
            <a:bodyPr wrap="square" rtlCol="0">
              <a:spAutoFit/>
            </a:bodyPr>
            <a:lstStyle/>
            <a:p>
              <a:pPr algn="ctr"/>
              <a:r>
                <a:rPr lang="zh-CN" altLang="en-US" sz="3200" kern="0" dirty="0">
                  <a:solidFill>
                    <a:schemeClr val="tx1">
                      <a:lumMod val="85000"/>
                      <a:lumOff val="15000"/>
                    </a:schemeClr>
                  </a:solidFill>
                  <a:latin typeface="思源宋体 CN Heavy" panose="02020900000000000000" pitchFamily="18" charset="-122"/>
                  <a:ea typeface="思源宋体 CN Heavy" panose="02020900000000000000" pitchFamily="18" charset="-122"/>
                </a:rPr>
                <a:t>章</a:t>
              </a:r>
              <a:endParaRPr lang="zh-CN" altLang="en-US" sz="3200" kern="0" dirty="0">
                <a:solidFill>
                  <a:schemeClr val="tx1">
                    <a:lumMod val="85000"/>
                    <a:lumOff val="15000"/>
                  </a:schemeClr>
                </a:solidFill>
                <a:latin typeface="思源宋体 CN Heavy" panose="02020900000000000000" pitchFamily="18" charset="-122"/>
                <a:ea typeface="思源宋体 CN Heavy" panose="02020900000000000000" pitchFamily="18" charset="-122"/>
              </a:endParaRPr>
            </a:p>
          </p:txBody>
        </p:sp>
        <p:sp>
          <p:nvSpPr>
            <p:cNvPr id="42" name="Title 2"/>
            <p:cNvSpPr txBox="1"/>
            <p:nvPr/>
          </p:nvSpPr>
          <p:spPr>
            <a:xfrm>
              <a:off x="4992912" y="2513258"/>
              <a:ext cx="4060743" cy="1108958"/>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nSpc>
                  <a:spcPct val="120000"/>
                </a:lnSpc>
                <a:spcBef>
                  <a:spcPct val="20000"/>
                </a:spcBef>
              </a:pPr>
              <a:r>
                <a:rPr lang="zh-CN" altLang="en-US" sz="6000" dirty="0">
                  <a:solidFill>
                    <a:schemeClr val="tx1"/>
                  </a:solidFill>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rPr>
                <a:t>内容盘点</a:t>
              </a:r>
              <a:endParaRPr lang="zh-TW" altLang="en-US" sz="6000" dirty="0">
                <a:solidFill>
                  <a:schemeClr val="tx1"/>
                </a:solidFill>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endParaRPr>
            </a:p>
          </p:txBody>
        </p:sp>
        <p:grpSp>
          <p:nvGrpSpPr>
            <p:cNvPr id="43" name="图形 11"/>
            <p:cNvGrpSpPr/>
            <p:nvPr/>
          </p:nvGrpSpPr>
          <p:grpSpPr>
            <a:xfrm>
              <a:off x="3597770" y="2061508"/>
              <a:ext cx="3492735" cy="2226119"/>
              <a:chOff x="4128907" y="1939341"/>
              <a:chExt cx="3492735" cy="2226119"/>
            </a:xfrm>
          </p:grpSpPr>
          <p:sp>
            <p:nvSpPr>
              <p:cNvPr id="44" name="任意多边形: 形状 43"/>
              <p:cNvSpPr/>
              <p:nvPr/>
            </p:nvSpPr>
            <p:spPr>
              <a:xfrm>
                <a:off x="4128907" y="1939342"/>
                <a:ext cx="3492735" cy="2226118"/>
              </a:xfrm>
              <a:custGeom>
                <a:avLst/>
                <a:gdLst>
                  <a:gd name="connsiteX0" fmla="*/ 3492735 w 3492735"/>
                  <a:gd name="connsiteY0" fmla="*/ 1903741 h 2226117"/>
                  <a:gd name="connsiteX1" fmla="*/ 3492735 w 3492735"/>
                  <a:gd name="connsiteY1" fmla="*/ 2042992 h 2226117"/>
                  <a:gd name="connsiteX2" fmla="*/ 3309610 w 3492735"/>
                  <a:gd name="connsiteY2" fmla="*/ 2226118 h 2226117"/>
                  <a:gd name="connsiteX3" fmla="*/ 183125 w 3492735"/>
                  <a:gd name="connsiteY3" fmla="*/ 2226118 h 2226117"/>
                  <a:gd name="connsiteX4" fmla="*/ 0 w 3492735"/>
                  <a:gd name="connsiteY4" fmla="*/ 2042992 h 2226117"/>
                  <a:gd name="connsiteX5" fmla="*/ 0 w 3492735"/>
                  <a:gd name="connsiteY5" fmla="*/ 183125 h 2226117"/>
                  <a:gd name="connsiteX6" fmla="*/ 183125 w 3492735"/>
                  <a:gd name="connsiteY6" fmla="*/ 0 h 2226117"/>
                  <a:gd name="connsiteX7" fmla="*/ 408217 w 3492735"/>
                  <a:gd name="connsiteY7" fmla="*/ 0 h 2226117"/>
                  <a:gd name="connsiteX0-1" fmla="*/ 3492735 w 3492735"/>
                  <a:gd name="connsiteY0-2" fmla="*/ 1629421 h 2226118"/>
                  <a:gd name="connsiteX1-3" fmla="*/ 3492735 w 3492735"/>
                  <a:gd name="connsiteY1-4" fmla="*/ 2042992 h 2226118"/>
                  <a:gd name="connsiteX2-5" fmla="*/ 3309610 w 3492735"/>
                  <a:gd name="connsiteY2-6" fmla="*/ 2226118 h 2226118"/>
                  <a:gd name="connsiteX3-7" fmla="*/ 183125 w 3492735"/>
                  <a:gd name="connsiteY3-8" fmla="*/ 2226118 h 2226118"/>
                  <a:gd name="connsiteX4-9" fmla="*/ 0 w 3492735"/>
                  <a:gd name="connsiteY4-10" fmla="*/ 2042992 h 2226118"/>
                  <a:gd name="connsiteX5-11" fmla="*/ 0 w 3492735"/>
                  <a:gd name="connsiteY5-12" fmla="*/ 183125 h 2226118"/>
                  <a:gd name="connsiteX6-13" fmla="*/ 183125 w 3492735"/>
                  <a:gd name="connsiteY6-14" fmla="*/ 0 h 2226118"/>
                  <a:gd name="connsiteX7-15" fmla="*/ 408217 w 3492735"/>
                  <a:gd name="connsiteY7-16" fmla="*/ 0 h 222611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492735" h="2226118">
                    <a:moveTo>
                      <a:pt x="3492735" y="1629421"/>
                    </a:moveTo>
                    <a:lnTo>
                      <a:pt x="3492735" y="2042992"/>
                    </a:lnTo>
                    <a:cubicBezTo>
                      <a:pt x="3492735" y="2144093"/>
                      <a:pt x="3410710" y="2226118"/>
                      <a:pt x="3309610" y="2226118"/>
                    </a:cubicBezTo>
                    <a:lnTo>
                      <a:pt x="183125" y="2226118"/>
                    </a:lnTo>
                    <a:cubicBezTo>
                      <a:pt x="82025" y="2226118"/>
                      <a:pt x="0" y="2144093"/>
                      <a:pt x="0" y="2042992"/>
                    </a:cubicBezTo>
                    <a:lnTo>
                      <a:pt x="0" y="183125"/>
                    </a:lnTo>
                    <a:cubicBezTo>
                      <a:pt x="0" y="82025"/>
                      <a:pt x="82025" y="0"/>
                      <a:pt x="183125" y="0"/>
                    </a:cubicBezTo>
                    <a:lnTo>
                      <a:pt x="408217" y="0"/>
                    </a:lnTo>
                  </a:path>
                </a:pathLst>
              </a:custGeom>
              <a:noFill/>
              <a:ln w="19050" cap="flat">
                <a:solidFill>
                  <a:srgbClr val="AE002B"/>
                </a:solidFill>
                <a:prstDash val="solid"/>
                <a:miter/>
              </a:ln>
            </p:spPr>
            <p:txBody>
              <a:bodyPr rtlCol="0" anchor="ctr"/>
              <a:lstStyle/>
              <a:p>
                <a:endParaRPr lang="zh-CN" altLang="en-US"/>
              </a:p>
            </p:txBody>
          </p:sp>
          <p:sp>
            <p:nvSpPr>
              <p:cNvPr id="45" name="任意多边形: 形状 44"/>
              <p:cNvSpPr/>
              <p:nvPr/>
            </p:nvSpPr>
            <p:spPr>
              <a:xfrm>
                <a:off x="5227659" y="1939341"/>
                <a:ext cx="2392075" cy="495964"/>
              </a:xfrm>
              <a:custGeom>
                <a:avLst/>
                <a:gdLst>
                  <a:gd name="connsiteX0" fmla="*/ 0 w 2392075"/>
                  <a:gd name="connsiteY0" fmla="*/ 0 h 495964"/>
                  <a:gd name="connsiteX1" fmla="*/ 2208950 w 2392075"/>
                  <a:gd name="connsiteY1" fmla="*/ 0 h 495964"/>
                  <a:gd name="connsiteX2" fmla="*/ 2392075 w 2392075"/>
                  <a:gd name="connsiteY2" fmla="*/ 183125 h 495964"/>
                  <a:gd name="connsiteX3" fmla="*/ 2392075 w 2392075"/>
                  <a:gd name="connsiteY3" fmla="*/ 495965 h 495964"/>
                </a:gdLst>
                <a:ahLst/>
                <a:cxnLst>
                  <a:cxn ang="0">
                    <a:pos x="connsiteX0" y="connsiteY0"/>
                  </a:cxn>
                  <a:cxn ang="0">
                    <a:pos x="connsiteX1" y="connsiteY1"/>
                  </a:cxn>
                  <a:cxn ang="0">
                    <a:pos x="connsiteX2" y="connsiteY2"/>
                  </a:cxn>
                  <a:cxn ang="0">
                    <a:pos x="connsiteX3" y="connsiteY3"/>
                  </a:cxn>
                </a:cxnLst>
                <a:rect l="l" t="t" r="r" b="b"/>
                <a:pathLst>
                  <a:path w="2392075" h="495964">
                    <a:moveTo>
                      <a:pt x="0" y="0"/>
                    </a:moveTo>
                    <a:lnTo>
                      <a:pt x="2208950" y="0"/>
                    </a:lnTo>
                    <a:cubicBezTo>
                      <a:pt x="2310050" y="0"/>
                      <a:pt x="2392075" y="82025"/>
                      <a:pt x="2392075" y="183125"/>
                    </a:cubicBezTo>
                    <a:lnTo>
                      <a:pt x="2392075" y="495965"/>
                    </a:lnTo>
                  </a:path>
                </a:pathLst>
              </a:custGeom>
              <a:noFill/>
              <a:ln w="19050" cap="flat">
                <a:solidFill>
                  <a:srgbClr val="AE002B"/>
                </a:solidFill>
                <a:prstDash val="solid"/>
                <a:miter/>
              </a:ln>
            </p:spPr>
            <p:txBody>
              <a:bodyPr rtlCol="0" anchor="ctr"/>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 Placeholder 3"/>
          <p:cNvSpPr txBox="1"/>
          <p:nvPr/>
        </p:nvSpPr>
        <p:spPr>
          <a:xfrm>
            <a:off x="4253638" y="520268"/>
            <a:ext cx="3684724" cy="1255884"/>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主要工作</a:t>
            </a:r>
            <a:endParaRPr lang="en-US" altLang="zh-CN" sz="4800" dirty="0">
              <a:solidFill>
                <a:schemeClr val="accent1"/>
              </a:solidFill>
              <a:latin typeface="思源宋体 CN Heavy" panose="02020900000000000000" pitchFamily="18" charset="-122"/>
              <a:ea typeface="思源宋体 CN Heavy" panose="02020900000000000000" pitchFamily="18" charset="-122"/>
            </a:endParaRPr>
          </a:p>
        </p:txBody>
      </p:sp>
      <p:grpSp>
        <p:nvGrpSpPr>
          <p:cNvPr id="2" name="组合 1"/>
          <p:cNvGrpSpPr/>
          <p:nvPr/>
        </p:nvGrpSpPr>
        <p:grpSpPr>
          <a:xfrm>
            <a:off x="372235" y="-2251"/>
            <a:ext cx="5431260" cy="806046"/>
            <a:chOff x="372235" y="-2251"/>
            <a:chExt cx="5431260" cy="806046"/>
          </a:xfrm>
        </p:grpSpPr>
        <p:sp>
          <p:nvSpPr>
            <p:cNvPr id="43"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46"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
        <p:nvSpPr>
          <p:cNvPr id="47" name="文本框 46"/>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48" name="组合 47"/>
          <p:cNvGrpSpPr/>
          <p:nvPr/>
        </p:nvGrpSpPr>
        <p:grpSpPr>
          <a:xfrm>
            <a:off x="0" y="2768048"/>
            <a:ext cx="12211202" cy="3219846"/>
            <a:chOff x="0" y="2768048"/>
            <a:chExt cx="12211202" cy="3219846"/>
          </a:xfrm>
        </p:grpSpPr>
        <p:pic>
          <p:nvPicPr>
            <p:cNvPr id="49" name="图片 48" descr="湖边的城市&#10;&#10;描述已自动生成"/>
            <p:cNvPicPr>
              <a:picLocks noChangeAspect="1"/>
            </p:cNvPicPr>
            <p:nvPr/>
          </p:nvPicPr>
          <p:blipFill rotWithShape="1">
            <a:blip r:embed="rId1" cstate="screen">
              <a:alphaModFix amt="70000"/>
              <a:grayscl/>
            </a:blip>
            <a:srcRect/>
            <a:stretch>
              <a:fillRect/>
            </a:stretch>
          </p:blipFill>
          <p:spPr>
            <a:xfrm>
              <a:off x="0" y="2768048"/>
              <a:ext cx="12149248" cy="3219846"/>
            </a:xfrm>
            <a:custGeom>
              <a:avLst/>
              <a:gdLst>
                <a:gd name="connsiteX0" fmla="*/ 0 w 12149248"/>
                <a:gd name="connsiteY0" fmla="*/ 0 h 2597156"/>
                <a:gd name="connsiteX1" fmla="*/ 12149248 w 12149248"/>
                <a:gd name="connsiteY1" fmla="*/ 0 h 2597156"/>
                <a:gd name="connsiteX2" fmla="*/ 12149248 w 12149248"/>
                <a:gd name="connsiteY2" fmla="*/ 2597156 h 2597156"/>
                <a:gd name="connsiteX3" fmla="*/ 0 w 12149248"/>
                <a:gd name="connsiteY3" fmla="*/ 2597156 h 2597156"/>
              </a:gdLst>
              <a:ahLst/>
              <a:cxnLst>
                <a:cxn ang="0">
                  <a:pos x="connsiteX0" y="connsiteY0"/>
                </a:cxn>
                <a:cxn ang="0">
                  <a:pos x="connsiteX1" y="connsiteY1"/>
                </a:cxn>
                <a:cxn ang="0">
                  <a:pos x="connsiteX2" y="connsiteY2"/>
                </a:cxn>
                <a:cxn ang="0">
                  <a:pos x="connsiteX3" y="connsiteY3"/>
                </a:cxn>
              </a:cxnLst>
              <a:rect l="l" t="t" r="r" b="b"/>
              <a:pathLst>
                <a:path w="12149248" h="2597156">
                  <a:moveTo>
                    <a:pt x="0" y="0"/>
                  </a:moveTo>
                  <a:lnTo>
                    <a:pt x="12149248" y="0"/>
                  </a:lnTo>
                  <a:lnTo>
                    <a:pt x="12149248" y="2597156"/>
                  </a:lnTo>
                  <a:lnTo>
                    <a:pt x="0" y="2597156"/>
                  </a:lnTo>
                  <a:close/>
                </a:path>
              </a:pathLst>
            </a:custGeom>
          </p:spPr>
        </p:pic>
        <p:sp>
          <p:nvSpPr>
            <p:cNvPr id="50" name="矩形 49"/>
            <p:cNvSpPr/>
            <p:nvPr/>
          </p:nvSpPr>
          <p:spPr>
            <a:xfrm>
              <a:off x="0" y="2768048"/>
              <a:ext cx="12211202" cy="3219846"/>
            </a:xfrm>
            <a:prstGeom prst="rect">
              <a:avLst/>
            </a:prstGeom>
            <a:solidFill>
              <a:srgbClr val="AE002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object 97"/>
          <p:cNvSpPr txBox="1"/>
          <p:nvPr/>
        </p:nvSpPr>
        <p:spPr>
          <a:xfrm>
            <a:off x="2857500" y="1880739"/>
            <a:ext cx="6477000" cy="513154"/>
          </a:xfrm>
          <a:prstGeom prst="rect">
            <a:avLst/>
          </a:prstGeom>
        </p:spPr>
        <p:txBody>
          <a:bodyPr vert="horz" wrap="square" lIns="0" tIns="13335" rIns="0" bIns="0" rtlCol="0">
            <a:spAutoFit/>
          </a:bodyPr>
          <a:lstStyle/>
          <a:p>
            <a:pPr marL="0" lvl="2" algn="ctr">
              <a:lnSpc>
                <a:spcPct val="120000"/>
              </a:lnSpc>
              <a:buClr>
                <a:srgbClr val="3366FF"/>
              </a:buClr>
              <a:buSzPct val="140000"/>
            </a:pPr>
            <a:r>
              <a:rPr lang="zh-CN" altLang="en-US" sz="1400">
                <a:solidFill>
                  <a:schemeClr val="bg1">
                    <a:lumMod val="65000"/>
                  </a:schemeClr>
                </a:solidFill>
                <a:latin typeface="+mn-ea"/>
                <a:cs typeface="Arial" panose="020B0604020202020204" pitchFamily="34" charset="0"/>
              </a:rPr>
              <a:t>此处添加文字内容此处添加文字内容此处添加文字内容此处添加文字内容此处添加文字内容此处添加文字内容此处添加文字内容此处添加文字内容</a:t>
            </a:r>
            <a:endParaRPr lang="en-US" altLang="zh-CN" sz="1400">
              <a:solidFill>
                <a:schemeClr val="bg1">
                  <a:lumMod val="65000"/>
                </a:schemeClr>
              </a:solidFill>
              <a:latin typeface="+mn-ea"/>
              <a:cs typeface="Arial" panose="020B0604020202020204" pitchFamily="34" charset="0"/>
            </a:endParaRPr>
          </a:p>
        </p:txBody>
      </p:sp>
      <p:grpSp>
        <p:nvGrpSpPr>
          <p:cNvPr id="8" name="组合 7"/>
          <p:cNvGrpSpPr/>
          <p:nvPr/>
        </p:nvGrpSpPr>
        <p:grpSpPr>
          <a:xfrm>
            <a:off x="1204604" y="3721521"/>
            <a:ext cx="10112993" cy="1167558"/>
            <a:chOff x="961407" y="3700111"/>
            <a:chExt cx="10112993" cy="1167558"/>
          </a:xfrm>
        </p:grpSpPr>
        <p:grpSp>
          <p:nvGrpSpPr>
            <p:cNvPr id="7" name="组合 6"/>
            <p:cNvGrpSpPr/>
            <p:nvPr/>
          </p:nvGrpSpPr>
          <p:grpSpPr>
            <a:xfrm>
              <a:off x="961407" y="3700111"/>
              <a:ext cx="2721593" cy="1167558"/>
              <a:chOff x="1469407" y="3547711"/>
              <a:chExt cx="2721593" cy="1167558"/>
            </a:xfrm>
          </p:grpSpPr>
          <p:sp>
            <p:nvSpPr>
              <p:cNvPr id="62" name="TextBox 14"/>
              <p:cNvSpPr txBox="1"/>
              <p:nvPr/>
            </p:nvSpPr>
            <p:spPr>
              <a:xfrm>
                <a:off x="1469407" y="3547711"/>
                <a:ext cx="1403768" cy="646331"/>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gn="ctr" fontAlgn="ctr">
                  <a:buClr>
                    <a:srgbClr val="3366FF"/>
                  </a:buClr>
                  <a:buSzPct val="140000"/>
                </a:pPr>
                <a:r>
                  <a:rPr lang="zh-CN" altLang="en-US" sz="3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工作</a:t>
                </a:r>
                <a:endParaRPr lang="en-US" altLang="zh-CN" sz="3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16" name="TextBox 14"/>
              <p:cNvSpPr txBox="1"/>
              <p:nvPr/>
            </p:nvSpPr>
            <p:spPr>
              <a:xfrm>
                <a:off x="2475069" y="3772845"/>
                <a:ext cx="763988" cy="435889"/>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nSpc>
                    <a:spcPct val="120000"/>
                  </a:lnSpc>
                </a:pPr>
                <a:r>
                  <a:rPr lang="en-US" altLang="zh-CN" sz="2000" dirty="0">
                    <a:solidFill>
                      <a:schemeClr val="bg1"/>
                    </a:solidFill>
                    <a:latin typeface="思源宋体 CN Heavy" panose="02020900000000000000" pitchFamily="18" charset="-122"/>
                    <a:ea typeface="思源宋体 CN Heavy" panose="02020900000000000000" pitchFamily="18" charset="-122"/>
                  </a:rPr>
                  <a:t>01</a:t>
                </a:r>
                <a:endParaRPr lang="zh-CN" altLang="en-US" sz="2000" dirty="0">
                  <a:solidFill>
                    <a:schemeClr val="bg1"/>
                  </a:solidFill>
                  <a:latin typeface="思源宋体 CN Heavy" panose="02020900000000000000" pitchFamily="18" charset="-122"/>
                  <a:ea typeface="思源宋体 CN Heavy" panose="02020900000000000000" pitchFamily="18" charset="-122"/>
                </a:endParaRPr>
              </a:p>
            </p:txBody>
          </p:sp>
          <p:sp>
            <p:nvSpPr>
              <p:cNvPr id="38" name="TextBox 14"/>
              <p:cNvSpPr txBox="1"/>
              <p:nvPr/>
            </p:nvSpPr>
            <p:spPr>
              <a:xfrm>
                <a:off x="1613577" y="4123247"/>
                <a:ext cx="2577423" cy="592022"/>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gn="l">
                  <a:lnSpc>
                    <a:spcPct val="120000"/>
                  </a:lnSpc>
                </a:pPr>
                <a:r>
                  <a:rPr lang="zh-CN" altLang="en-US">
                    <a:solidFill>
                      <a:schemeClr val="bg1"/>
                    </a:solidFill>
                  </a:rPr>
                  <a:t>此处添加文字内容此处添加文字内容此处添加文字内容</a:t>
                </a:r>
                <a:endParaRPr lang="en-US" altLang="zh-CN">
                  <a:solidFill>
                    <a:schemeClr val="bg1"/>
                  </a:solidFill>
                </a:endParaRPr>
              </a:p>
            </p:txBody>
          </p:sp>
        </p:grpSp>
        <p:grpSp>
          <p:nvGrpSpPr>
            <p:cNvPr id="53" name="组合 52"/>
            <p:cNvGrpSpPr/>
            <p:nvPr/>
          </p:nvGrpSpPr>
          <p:grpSpPr>
            <a:xfrm>
              <a:off x="4657107" y="3700111"/>
              <a:ext cx="2721593" cy="1167558"/>
              <a:chOff x="1469407" y="3547711"/>
              <a:chExt cx="2721593" cy="1167558"/>
            </a:xfrm>
          </p:grpSpPr>
          <p:sp>
            <p:nvSpPr>
              <p:cNvPr id="54" name="TextBox 14"/>
              <p:cNvSpPr txBox="1"/>
              <p:nvPr/>
            </p:nvSpPr>
            <p:spPr>
              <a:xfrm>
                <a:off x="1469407" y="3547711"/>
                <a:ext cx="1403768" cy="646331"/>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gn="ctr" fontAlgn="ctr">
                  <a:buClr>
                    <a:srgbClr val="3366FF"/>
                  </a:buClr>
                  <a:buSzPct val="140000"/>
                </a:pPr>
                <a:r>
                  <a:rPr lang="zh-CN" altLang="en-US" sz="3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工作</a:t>
                </a:r>
                <a:endParaRPr lang="en-US" altLang="zh-CN" sz="3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55" name="TextBox 14"/>
              <p:cNvSpPr txBox="1"/>
              <p:nvPr/>
            </p:nvSpPr>
            <p:spPr>
              <a:xfrm>
                <a:off x="2475069" y="3772845"/>
                <a:ext cx="763988" cy="435889"/>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nSpc>
                    <a:spcPct val="120000"/>
                  </a:lnSpc>
                </a:pPr>
                <a:r>
                  <a:rPr lang="en-US" altLang="zh-CN" sz="2000" dirty="0">
                    <a:solidFill>
                      <a:schemeClr val="bg1"/>
                    </a:solidFill>
                    <a:latin typeface="思源宋体 CN Heavy" panose="02020900000000000000" pitchFamily="18" charset="-122"/>
                    <a:ea typeface="思源宋体 CN Heavy" panose="02020900000000000000" pitchFamily="18" charset="-122"/>
                  </a:rPr>
                  <a:t>02</a:t>
                </a:r>
                <a:endParaRPr lang="zh-CN" altLang="en-US" sz="2000" dirty="0">
                  <a:solidFill>
                    <a:schemeClr val="bg1"/>
                  </a:solidFill>
                  <a:latin typeface="思源宋体 CN Heavy" panose="02020900000000000000" pitchFamily="18" charset="-122"/>
                  <a:ea typeface="思源宋体 CN Heavy" panose="02020900000000000000" pitchFamily="18" charset="-122"/>
                </a:endParaRPr>
              </a:p>
            </p:txBody>
          </p:sp>
          <p:sp>
            <p:nvSpPr>
              <p:cNvPr id="56" name="TextBox 14"/>
              <p:cNvSpPr txBox="1"/>
              <p:nvPr/>
            </p:nvSpPr>
            <p:spPr>
              <a:xfrm>
                <a:off x="1613577" y="4123247"/>
                <a:ext cx="2577423" cy="592022"/>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gn="l">
                  <a:lnSpc>
                    <a:spcPct val="120000"/>
                  </a:lnSpc>
                </a:pPr>
                <a:r>
                  <a:rPr lang="zh-CN" altLang="en-US">
                    <a:solidFill>
                      <a:schemeClr val="bg1"/>
                    </a:solidFill>
                  </a:rPr>
                  <a:t>此处添加文字内容此处添加文字内容此处添加文字内容</a:t>
                </a:r>
                <a:endParaRPr lang="en-US" altLang="zh-CN">
                  <a:solidFill>
                    <a:schemeClr val="bg1"/>
                  </a:solidFill>
                </a:endParaRPr>
              </a:p>
            </p:txBody>
          </p:sp>
        </p:grpSp>
        <p:grpSp>
          <p:nvGrpSpPr>
            <p:cNvPr id="57" name="组合 56"/>
            <p:cNvGrpSpPr/>
            <p:nvPr/>
          </p:nvGrpSpPr>
          <p:grpSpPr>
            <a:xfrm>
              <a:off x="8352807" y="3700111"/>
              <a:ext cx="2721593" cy="1167558"/>
              <a:chOff x="1469407" y="3547711"/>
              <a:chExt cx="2721593" cy="1167558"/>
            </a:xfrm>
          </p:grpSpPr>
          <p:sp>
            <p:nvSpPr>
              <p:cNvPr id="61" name="TextBox 14"/>
              <p:cNvSpPr txBox="1"/>
              <p:nvPr/>
            </p:nvSpPr>
            <p:spPr>
              <a:xfrm>
                <a:off x="1469407" y="3547711"/>
                <a:ext cx="1403768" cy="646331"/>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gn="ctr" fontAlgn="ctr">
                  <a:buClr>
                    <a:srgbClr val="3366FF"/>
                  </a:buClr>
                  <a:buSzPct val="140000"/>
                </a:pPr>
                <a:r>
                  <a:rPr lang="zh-CN" altLang="en-US" sz="3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工作</a:t>
                </a:r>
                <a:endParaRPr lang="en-US" altLang="zh-CN" sz="36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66" name="TextBox 14"/>
              <p:cNvSpPr txBox="1"/>
              <p:nvPr/>
            </p:nvSpPr>
            <p:spPr>
              <a:xfrm>
                <a:off x="2475069" y="3772845"/>
                <a:ext cx="763988" cy="435889"/>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nSpc>
                    <a:spcPct val="120000"/>
                  </a:lnSpc>
                </a:pPr>
                <a:r>
                  <a:rPr lang="en-US" altLang="zh-CN" sz="2000" dirty="0">
                    <a:solidFill>
                      <a:schemeClr val="bg1"/>
                    </a:solidFill>
                    <a:latin typeface="思源宋体 CN Heavy" panose="02020900000000000000" pitchFamily="18" charset="-122"/>
                    <a:ea typeface="思源宋体 CN Heavy" panose="02020900000000000000" pitchFamily="18" charset="-122"/>
                  </a:rPr>
                  <a:t>03</a:t>
                </a:r>
                <a:endParaRPr lang="zh-CN" altLang="en-US" sz="2000" dirty="0">
                  <a:solidFill>
                    <a:schemeClr val="bg1"/>
                  </a:solidFill>
                  <a:latin typeface="思源宋体 CN Heavy" panose="02020900000000000000" pitchFamily="18" charset="-122"/>
                  <a:ea typeface="思源宋体 CN Heavy" panose="02020900000000000000" pitchFamily="18" charset="-122"/>
                </a:endParaRPr>
              </a:p>
            </p:txBody>
          </p:sp>
          <p:sp>
            <p:nvSpPr>
              <p:cNvPr id="67" name="TextBox 14"/>
              <p:cNvSpPr txBox="1"/>
              <p:nvPr/>
            </p:nvSpPr>
            <p:spPr>
              <a:xfrm>
                <a:off x="1613577" y="4123247"/>
                <a:ext cx="2577423" cy="592022"/>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gn="l">
                  <a:lnSpc>
                    <a:spcPct val="120000"/>
                  </a:lnSpc>
                </a:pPr>
                <a:r>
                  <a:rPr lang="zh-CN" altLang="en-US">
                    <a:solidFill>
                      <a:schemeClr val="bg1"/>
                    </a:solidFill>
                  </a:rPr>
                  <a:t>此处添加文字内容此处添加文字内容此处添加文字内容</a:t>
                </a:r>
                <a:endParaRPr lang="en-US" altLang="zh-CN">
                  <a:solidFill>
                    <a:schemeClr val="bg1"/>
                  </a:solidFill>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16" presetClass="entr" presetSubtype="37" fill="hold"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barn(outVertical)">
                                      <p:cBhvr>
                                        <p:cTn id="13" dur="500"/>
                                        <p:tgtEl>
                                          <p:spTgt spid="48"/>
                                        </p:tgtEl>
                                      </p:cBhvr>
                                    </p:animEffect>
                                  </p:childTnLst>
                                </p:cTn>
                              </p:par>
                              <p:par>
                                <p:cTn id="14" presetID="42" presetClass="entr" presetSubtype="0" fill="hold" nodeType="withEffect">
                                  <p:stCondLst>
                                    <p:cond delay="25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750"/>
                                        <p:tgtEl>
                                          <p:spTgt spid="8"/>
                                        </p:tgtEl>
                                      </p:cBhvr>
                                    </p:animEffect>
                                    <p:anim calcmode="lin" valueType="num">
                                      <p:cBhvr>
                                        <p:cTn id="17" dur="750" fill="hold"/>
                                        <p:tgtEl>
                                          <p:spTgt spid="8"/>
                                        </p:tgtEl>
                                        <p:attrNameLst>
                                          <p:attrName>ppt_x</p:attrName>
                                        </p:attrNameLst>
                                      </p:cBhvr>
                                      <p:tavLst>
                                        <p:tav tm="0">
                                          <p:val>
                                            <p:strVal val="#ppt_x"/>
                                          </p:val>
                                        </p:tav>
                                        <p:tav tm="100000">
                                          <p:val>
                                            <p:strVal val="#ppt_x"/>
                                          </p:val>
                                        </p:tav>
                                      </p:tavLst>
                                    </p:anim>
                                    <p:anim calcmode="lin" valueType="num">
                                      <p:cBhvr>
                                        <p:cTn id="18"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53"/>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2" name="组合 1"/>
          <p:cNvGrpSpPr/>
          <p:nvPr/>
        </p:nvGrpSpPr>
        <p:grpSpPr>
          <a:xfrm>
            <a:off x="1050854" y="2578692"/>
            <a:ext cx="1996788" cy="3091753"/>
            <a:chOff x="1050854" y="2578692"/>
            <a:chExt cx="1996788" cy="3091753"/>
          </a:xfrm>
        </p:grpSpPr>
        <p:pic>
          <p:nvPicPr>
            <p:cNvPr id="53" name="图片 52"/>
            <p:cNvPicPr>
              <a:picLocks noChangeAspect="1"/>
            </p:cNvPicPr>
            <p:nvPr/>
          </p:nvPicPr>
          <p:blipFill rotWithShape="1">
            <a:blip r:embed="rId1" cstate="screen"/>
            <a:srcRect/>
            <a:stretch>
              <a:fillRect/>
            </a:stretch>
          </p:blipFill>
          <p:spPr>
            <a:xfrm rot="10800000">
              <a:off x="1233665" y="2926395"/>
              <a:ext cx="1631166" cy="1631164"/>
            </a:xfrm>
            <a:custGeom>
              <a:avLst/>
              <a:gdLst>
                <a:gd name="connsiteX0" fmla="*/ 687502 w 1375004"/>
                <a:gd name="connsiteY0" fmla="*/ 0 h 1375002"/>
                <a:gd name="connsiteX1" fmla="*/ 1375004 w 1375004"/>
                <a:gd name="connsiteY1" fmla="*/ 687501 h 1375002"/>
                <a:gd name="connsiteX2" fmla="*/ 687502 w 1375004"/>
                <a:gd name="connsiteY2" fmla="*/ 1375002 h 1375002"/>
                <a:gd name="connsiteX3" fmla="*/ 0 w 1375004"/>
                <a:gd name="connsiteY3" fmla="*/ 687501 h 1375002"/>
                <a:gd name="connsiteX4" fmla="*/ 687502 w 1375004"/>
                <a:gd name="connsiteY4" fmla="*/ 0 h 137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004" h="1375002">
                  <a:moveTo>
                    <a:pt x="687502" y="0"/>
                  </a:moveTo>
                  <a:cubicBezTo>
                    <a:pt x="1067199" y="0"/>
                    <a:pt x="1375004" y="307805"/>
                    <a:pt x="1375004" y="687501"/>
                  </a:cubicBezTo>
                  <a:cubicBezTo>
                    <a:pt x="1375004" y="1067198"/>
                    <a:pt x="1067199" y="1375002"/>
                    <a:pt x="687502" y="1375002"/>
                  </a:cubicBezTo>
                  <a:cubicBezTo>
                    <a:pt x="307805" y="1375002"/>
                    <a:pt x="0" y="1067198"/>
                    <a:pt x="0" y="687501"/>
                  </a:cubicBezTo>
                  <a:cubicBezTo>
                    <a:pt x="0" y="307805"/>
                    <a:pt x="307805" y="0"/>
                    <a:pt x="687502" y="0"/>
                  </a:cubicBezTo>
                  <a:close/>
                </a:path>
              </a:pathLst>
            </a:custGeom>
          </p:spPr>
        </p:pic>
        <p:sp>
          <p:nvSpPr>
            <p:cNvPr id="61" name="文本框 60"/>
            <p:cNvSpPr txBox="1"/>
            <p:nvPr/>
          </p:nvSpPr>
          <p:spPr>
            <a:xfrm>
              <a:off x="1050854" y="4561936"/>
              <a:ext cx="1996788" cy="1108509"/>
            </a:xfrm>
            <a:prstGeom prst="rect">
              <a:avLst/>
            </a:prstGeom>
            <a:noFill/>
          </p:spPr>
          <p:txBody>
            <a:bodyPr wrap="square" rtlCol="0">
              <a:spAutoFit/>
            </a:bodyPr>
            <a:lstStyle/>
            <a:p>
              <a:pPr algn="ctr" fontAlgn="ctr">
                <a:lnSpc>
                  <a:spcPct val="130000"/>
                </a:lnSpc>
                <a:spcBef>
                  <a:spcPct val="20000"/>
                </a:spcBef>
                <a:spcAft>
                  <a:spcPts val="135"/>
                </a:spcAft>
                <a:buClr>
                  <a:srgbClr val="3366FF"/>
                </a:buClr>
                <a:buSzPct val="140000"/>
              </a:pPr>
              <a:r>
                <a:rPr lang="zh-CN" altLang="en-US" sz="2000" kern="0" dirty="0">
                  <a:solidFill>
                    <a:schemeClr val="accent1"/>
                  </a:solidFill>
                  <a:latin typeface="思源宋体 CN Heavy" panose="02020900000000000000" pitchFamily="18" charset="-122"/>
                  <a:ea typeface="思源宋体 CN Heavy" panose="02020900000000000000" pitchFamily="18" charset="-122"/>
                </a:rPr>
                <a:t>工作内容</a:t>
              </a:r>
              <a:endParaRPr lang="en-US" altLang="zh-CN" sz="2000" kern="0" dirty="0">
                <a:solidFill>
                  <a:schemeClr val="accent1"/>
                </a:solidFill>
                <a:latin typeface="思源宋体 CN Heavy" panose="02020900000000000000" pitchFamily="18" charset="-122"/>
                <a:ea typeface="思源宋体 CN Heavy" panose="02020900000000000000" pitchFamily="18" charset="-122"/>
              </a:endParaRPr>
            </a:p>
            <a:p>
              <a:pPr algn="ctr" fontAlgn="ctr">
                <a:lnSpc>
                  <a:spcPct val="130000"/>
                </a:lnSpc>
                <a:spcBef>
                  <a:spcPct val="20000"/>
                </a:spcBef>
                <a:spcAft>
                  <a:spcPts val="135"/>
                </a:spcAft>
                <a:buClr>
                  <a:srgbClr val="3366FF"/>
                </a:buClr>
                <a:buSzPct val="140000"/>
              </a:pP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en-US" altLang="zh-CN"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62" name="文本框 61"/>
            <p:cNvSpPr txBox="1"/>
            <p:nvPr/>
          </p:nvSpPr>
          <p:spPr>
            <a:xfrm>
              <a:off x="1535326" y="2578692"/>
              <a:ext cx="1027845" cy="840230"/>
            </a:xfrm>
            <a:prstGeom prst="rect">
              <a:avLst/>
            </a:prstGeom>
            <a:noFill/>
            <a:ln>
              <a:noFill/>
            </a:ln>
          </p:spPr>
          <p:txBody>
            <a:bodyPr wrap="none" rtlCol="0">
              <a:spAutoFit/>
            </a:bodyPr>
            <a:lstStyle/>
            <a:p>
              <a:pPr algn="ctr">
                <a:lnSpc>
                  <a:spcPct val="90000"/>
                </a:lnSpc>
                <a:spcBef>
                  <a:spcPct val="0"/>
                </a:spcBef>
              </a:pPr>
              <a:r>
                <a:rPr lang="zh-CN" altLang="en-US" sz="5400" b="1"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sym typeface="Arial" panose="020B0604020202020204"/>
                </a:rPr>
                <a:t>01</a:t>
              </a:r>
              <a:endParaRPr lang="zh-CN" altLang="en-US" sz="5400" b="1"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sym typeface="Arial" panose="020B0604020202020204"/>
              </a:endParaRPr>
            </a:p>
          </p:txBody>
        </p:sp>
      </p:grpSp>
      <p:grpSp>
        <p:nvGrpSpPr>
          <p:cNvPr id="3" name="组合 2"/>
          <p:cNvGrpSpPr/>
          <p:nvPr/>
        </p:nvGrpSpPr>
        <p:grpSpPr>
          <a:xfrm>
            <a:off x="3097031" y="2578692"/>
            <a:ext cx="1996788" cy="3091753"/>
            <a:chOff x="3097031" y="2578692"/>
            <a:chExt cx="1996788" cy="3091753"/>
          </a:xfrm>
        </p:grpSpPr>
        <p:pic>
          <p:nvPicPr>
            <p:cNvPr id="36" name="图片 35"/>
            <p:cNvPicPr>
              <a:picLocks noChangeAspect="1"/>
            </p:cNvPicPr>
            <p:nvPr/>
          </p:nvPicPr>
          <p:blipFill rotWithShape="1">
            <a:blip r:embed="rId1" cstate="screen"/>
            <a:srcRect/>
            <a:stretch>
              <a:fillRect/>
            </a:stretch>
          </p:blipFill>
          <p:spPr>
            <a:xfrm rot="10800000">
              <a:off x="3278996" y="2926395"/>
              <a:ext cx="1631166" cy="1631164"/>
            </a:xfrm>
            <a:custGeom>
              <a:avLst/>
              <a:gdLst>
                <a:gd name="connsiteX0" fmla="*/ 687502 w 1375004"/>
                <a:gd name="connsiteY0" fmla="*/ 0 h 1375002"/>
                <a:gd name="connsiteX1" fmla="*/ 1375004 w 1375004"/>
                <a:gd name="connsiteY1" fmla="*/ 687501 h 1375002"/>
                <a:gd name="connsiteX2" fmla="*/ 687502 w 1375004"/>
                <a:gd name="connsiteY2" fmla="*/ 1375002 h 1375002"/>
                <a:gd name="connsiteX3" fmla="*/ 0 w 1375004"/>
                <a:gd name="connsiteY3" fmla="*/ 687501 h 1375002"/>
                <a:gd name="connsiteX4" fmla="*/ 687502 w 1375004"/>
                <a:gd name="connsiteY4" fmla="*/ 0 h 137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004" h="1375002">
                  <a:moveTo>
                    <a:pt x="687502" y="0"/>
                  </a:moveTo>
                  <a:cubicBezTo>
                    <a:pt x="1067199" y="0"/>
                    <a:pt x="1375004" y="307805"/>
                    <a:pt x="1375004" y="687501"/>
                  </a:cubicBezTo>
                  <a:cubicBezTo>
                    <a:pt x="1375004" y="1067198"/>
                    <a:pt x="1067199" y="1375002"/>
                    <a:pt x="687502" y="1375002"/>
                  </a:cubicBezTo>
                  <a:cubicBezTo>
                    <a:pt x="307805" y="1375002"/>
                    <a:pt x="0" y="1067198"/>
                    <a:pt x="0" y="687501"/>
                  </a:cubicBezTo>
                  <a:cubicBezTo>
                    <a:pt x="0" y="307805"/>
                    <a:pt x="307805" y="0"/>
                    <a:pt x="687502" y="0"/>
                  </a:cubicBezTo>
                  <a:close/>
                </a:path>
              </a:pathLst>
            </a:custGeom>
          </p:spPr>
        </p:pic>
        <p:sp>
          <p:nvSpPr>
            <p:cNvPr id="63" name="文本框 62"/>
            <p:cNvSpPr txBox="1"/>
            <p:nvPr/>
          </p:nvSpPr>
          <p:spPr>
            <a:xfrm>
              <a:off x="3581502" y="2578692"/>
              <a:ext cx="1027845" cy="840230"/>
            </a:xfrm>
            <a:prstGeom prst="rect">
              <a:avLst/>
            </a:prstGeom>
            <a:noFill/>
            <a:ln>
              <a:noFill/>
            </a:ln>
          </p:spPr>
          <p:txBody>
            <a:bodyPr wrap="none" rtlCol="0">
              <a:spAutoFit/>
            </a:bodyPr>
            <a:lstStyle/>
            <a:p>
              <a:pPr algn="ctr">
                <a:lnSpc>
                  <a:spcPct val="90000"/>
                </a:lnSpc>
                <a:spcBef>
                  <a:spcPct val="0"/>
                </a:spcBef>
              </a:pPr>
              <a:r>
                <a:rPr lang="en-US" altLang="zh-CN" sz="5400" b="1"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sym typeface="Arial" panose="020B0604020202020204"/>
                </a:rPr>
                <a:t>02</a:t>
              </a:r>
              <a:endParaRPr lang="zh-CN" altLang="en-US" sz="5400" b="1"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sym typeface="Arial" panose="020B0604020202020204"/>
              </a:endParaRPr>
            </a:p>
          </p:txBody>
        </p:sp>
        <p:sp>
          <p:nvSpPr>
            <p:cNvPr id="69" name="文本框 68"/>
            <p:cNvSpPr txBox="1"/>
            <p:nvPr/>
          </p:nvSpPr>
          <p:spPr>
            <a:xfrm>
              <a:off x="3097031" y="4561936"/>
              <a:ext cx="1996788" cy="1108509"/>
            </a:xfrm>
            <a:prstGeom prst="rect">
              <a:avLst/>
            </a:prstGeom>
            <a:noFill/>
          </p:spPr>
          <p:txBody>
            <a:bodyPr wrap="square" rtlCol="0">
              <a:spAutoFit/>
            </a:bodyPr>
            <a:lstStyle/>
            <a:p>
              <a:pPr algn="ctr" fontAlgn="ctr">
                <a:lnSpc>
                  <a:spcPct val="130000"/>
                </a:lnSpc>
                <a:spcBef>
                  <a:spcPct val="20000"/>
                </a:spcBef>
                <a:spcAft>
                  <a:spcPts val="135"/>
                </a:spcAft>
                <a:buClr>
                  <a:srgbClr val="3366FF"/>
                </a:buClr>
                <a:buSzPct val="140000"/>
              </a:pPr>
              <a:r>
                <a:rPr lang="zh-CN" altLang="en-US" sz="2000" kern="0" dirty="0">
                  <a:solidFill>
                    <a:schemeClr val="accent1"/>
                  </a:solidFill>
                  <a:latin typeface="思源宋体 CN Heavy" panose="02020900000000000000" pitchFamily="18" charset="-122"/>
                  <a:ea typeface="思源宋体 CN Heavy" panose="02020900000000000000" pitchFamily="18" charset="-122"/>
                </a:rPr>
                <a:t>工作内容</a:t>
              </a:r>
              <a:endParaRPr lang="en-US" altLang="zh-CN" sz="2000" kern="0" dirty="0">
                <a:solidFill>
                  <a:schemeClr val="accent1"/>
                </a:solidFill>
                <a:latin typeface="思源宋体 CN Heavy" panose="02020900000000000000" pitchFamily="18" charset="-122"/>
                <a:ea typeface="思源宋体 CN Heavy" panose="02020900000000000000" pitchFamily="18" charset="-122"/>
              </a:endParaRPr>
            </a:p>
            <a:p>
              <a:pPr algn="ctr" fontAlgn="ctr">
                <a:lnSpc>
                  <a:spcPct val="130000"/>
                </a:lnSpc>
                <a:spcBef>
                  <a:spcPct val="20000"/>
                </a:spcBef>
                <a:spcAft>
                  <a:spcPts val="135"/>
                </a:spcAft>
                <a:buClr>
                  <a:srgbClr val="3366FF"/>
                </a:buClr>
                <a:buSzPct val="140000"/>
              </a:pP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en-US" altLang="zh-CN"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grpSp>
        <p:nvGrpSpPr>
          <p:cNvPr id="9" name="组合 8"/>
          <p:cNvGrpSpPr/>
          <p:nvPr/>
        </p:nvGrpSpPr>
        <p:grpSpPr>
          <a:xfrm>
            <a:off x="5143208" y="2578692"/>
            <a:ext cx="1996788" cy="3091753"/>
            <a:chOff x="5143208" y="2578692"/>
            <a:chExt cx="1996788" cy="3091753"/>
          </a:xfrm>
        </p:grpSpPr>
        <p:pic>
          <p:nvPicPr>
            <p:cNvPr id="37" name="图片 36"/>
            <p:cNvPicPr>
              <a:picLocks noChangeAspect="1"/>
            </p:cNvPicPr>
            <p:nvPr/>
          </p:nvPicPr>
          <p:blipFill rotWithShape="1">
            <a:blip r:embed="rId1" cstate="screen"/>
            <a:srcRect/>
            <a:stretch>
              <a:fillRect/>
            </a:stretch>
          </p:blipFill>
          <p:spPr>
            <a:xfrm rot="10800000">
              <a:off x="5326020" y="2926395"/>
              <a:ext cx="1631166" cy="1631164"/>
            </a:xfrm>
            <a:custGeom>
              <a:avLst/>
              <a:gdLst>
                <a:gd name="connsiteX0" fmla="*/ 687502 w 1375004"/>
                <a:gd name="connsiteY0" fmla="*/ 0 h 1375002"/>
                <a:gd name="connsiteX1" fmla="*/ 1375004 w 1375004"/>
                <a:gd name="connsiteY1" fmla="*/ 687501 h 1375002"/>
                <a:gd name="connsiteX2" fmla="*/ 687502 w 1375004"/>
                <a:gd name="connsiteY2" fmla="*/ 1375002 h 1375002"/>
                <a:gd name="connsiteX3" fmla="*/ 0 w 1375004"/>
                <a:gd name="connsiteY3" fmla="*/ 687501 h 1375002"/>
                <a:gd name="connsiteX4" fmla="*/ 687502 w 1375004"/>
                <a:gd name="connsiteY4" fmla="*/ 0 h 137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004" h="1375002">
                  <a:moveTo>
                    <a:pt x="687502" y="0"/>
                  </a:moveTo>
                  <a:cubicBezTo>
                    <a:pt x="1067199" y="0"/>
                    <a:pt x="1375004" y="307805"/>
                    <a:pt x="1375004" y="687501"/>
                  </a:cubicBezTo>
                  <a:cubicBezTo>
                    <a:pt x="1375004" y="1067198"/>
                    <a:pt x="1067199" y="1375002"/>
                    <a:pt x="687502" y="1375002"/>
                  </a:cubicBezTo>
                  <a:cubicBezTo>
                    <a:pt x="307805" y="1375002"/>
                    <a:pt x="0" y="1067198"/>
                    <a:pt x="0" y="687501"/>
                  </a:cubicBezTo>
                  <a:cubicBezTo>
                    <a:pt x="0" y="307805"/>
                    <a:pt x="307805" y="0"/>
                    <a:pt x="687502" y="0"/>
                  </a:cubicBezTo>
                  <a:close/>
                </a:path>
              </a:pathLst>
            </a:custGeom>
          </p:spPr>
        </p:pic>
        <p:sp>
          <p:nvSpPr>
            <p:cNvPr id="64" name="文本框 63"/>
            <p:cNvSpPr txBox="1"/>
            <p:nvPr/>
          </p:nvSpPr>
          <p:spPr>
            <a:xfrm>
              <a:off x="5627679" y="2578692"/>
              <a:ext cx="1027845" cy="840230"/>
            </a:xfrm>
            <a:prstGeom prst="rect">
              <a:avLst/>
            </a:prstGeom>
            <a:noFill/>
            <a:ln>
              <a:noFill/>
            </a:ln>
          </p:spPr>
          <p:txBody>
            <a:bodyPr wrap="none" rtlCol="0">
              <a:spAutoFit/>
            </a:bodyPr>
            <a:lstStyle/>
            <a:p>
              <a:pPr algn="ctr">
                <a:lnSpc>
                  <a:spcPct val="90000"/>
                </a:lnSpc>
                <a:spcBef>
                  <a:spcPct val="0"/>
                </a:spcBef>
              </a:pPr>
              <a:r>
                <a:rPr lang="en-US" altLang="zh-CN" sz="5400" b="1"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sym typeface="Arial" panose="020B0604020202020204"/>
                </a:rPr>
                <a:t>03</a:t>
              </a:r>
              <a:endParaRPr lang="zh-CN" altLang="en-US" sz="5400" b="1"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sym typeface="Arial" panose="020B0604020202020204"/>
              </a:endParaRPr>
            </a:p>
          </p:txBody>
        </p:sp>
        <p:sp>
          <p:nvSpPr>
            <p:cNvPr id="70" name="文本框 69"/>
            <p:cNvSpPr txBox="1"/>
            <p:nvPr/>
          </p:nvSpPr>
          <p:spPr>
            <a:xfrm>
              <a:off x="5143208" y="4561936"/>
              <a:ext cx="1996788" cy="1108509"/>
            </a:xfrm>
            <a:prstGeom prst="rect">
              <a:avLst/>
            </a:prstGeom>
            <a:noFill/>
          </p:spPr>
          <p:txBody>
            <a:bodyPr wrap="square" rtlCol="0">
              <a:spAutoFit/>
            </a:bodyPr>
            <a:lstStyle/>
            <a:p>
              <a:pPr algn="ctr" fontAlgn="ctr">
                <a:lnSpc>
                  <a:spcPct val="130000"/>
                </a:lnSpc>
                <a:spcBef>
                  <a:spcPct val="20000"/>
                </a:spcBef>
                <a:spcAft>
                  <a:spcPts val="135"/>
                </a:spcAft>
                <a:buClr>
                  <a:srgbClr val="3366FF"/>
                </a:buClr>
                <a:buSzPct val="140000"/>
              </a:pPr>
              <a:r>
                <a:rPr lang="zh-CN" altLang="en-US" sz="2000" kern="0" dirty="0">
                  <a:solidFill>
                    <a:schemeClr val="accent1"/>
                  </a:solidFill>
                  <a:latin typeface="思源宋体 CN Heavy" panose="02020900000000000000" pitchFamily="18" charset="-122"/>
                  <a:ea typeface="思源宋体 CN Heavy" panose="02020900000000000000" pitchFamily="18" charset="-122"/>
                </a:rPr>
                <a:t>工作内容</a:t>
              </a:r>
              <a:endParaRPr lang="en-US" altLang="zh-CN" sz="2000" kern="0" dirty="0">
                <a:solidFill>
                  <a:schemeClr val="accent1"/>
                </a:solidFill>
                <a:latin typeface="思源宋体 CN Heavy" panose="02020900000000000000" pitchFamily="18" charset="-122"/>
                <a:ea typeface="思源宋体 CN Heavy" panose="02020900000000000000" pitchFamily="18" charset="-122"/>
              </a:endParaRPr>
            </a:p>
            <a:p>
              <a:pPr algn="ctr" fontAlgn="ctr">
                <a:lnSpc>
                  <a:spcPct val="130000"/>
                </a:lnSpc>
                <a:spcBef>
                  <a:spcPct val="20000"/>
                </a:spcBef>
                <a:spcAft>
                  <a:spcPts val="135"/>
                </a:spcAft>
                <a:buClr>
                  <a:srgbClr val="3366FF"/>
                </a:buClr>
                <a:buSzPct val="140000"/>
              </a:pP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en-US" altLang="zh-CN"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grpSp>
        <p:nvGrpSpPr>
          <p:cNvPr id="10" name="组合 9"/>
          <p:cNvGrpSpPr/>
          <p:nvPr/>
        </p:nvGrpSpPr>
        <p:grpSpPr>
          <a:xfrm>
            <a:off x="7189385" y="2578692"/>
            <a:ext cx="1996788" cy="2962486"/>
            <a:chOff x="7189385" y="2578692"/>
            <a:chExt cx="1996788" cy="2962486"/>
          </a:xfrm>
        </p:grpSpPr>
        <p:pic>
          <p:nvPicPr>
            <p:cNvPr id="38" name="图片 37"/>
            <p:cNvPicPr>
              <a:picLocks noChangeAspect="1"/>
            </p:cNvPicPr>
            <p:nvPr/>
          </p:nvPicPr>
          <p:blipFill rotWithShape="1">
            <a:blip r:embed="rId1" cstate="screen"/>
            <a:srcRect/>
            <a:stretch>
              <a:fillRect/>
            </a:stretch>
          </p:blipFill>
          <p:spPr>
            <a:xfrm rot="10800000">
              <a:off x="7372196" y="2926395"/>
              <a:ext cx="1631166" cy="1631164"/>
            </a:xfrm>
            <a:custGeom>
              <a:avLst/>
              <a:gdLst>
                <a:gd name="connsiteX0" fmla="*/ 687502 w 1375004"/>
                <a:gd name="connsiteY0" fmla="*/ 0 h 1375002"/>
                <a:gd name="connsiteX1" fmla="*/ 1375004 w 1375004"/>
                <a:gd name="connsiteY1" fmla="*/ 687501 h 1375002"/>
                <a:gd name="connsiteX2" fmla="*/ 687502 w 1375004"/>
                <a:gd name="connsiteY2" fmla="*/ 1375002 h 1375002"/>
                <a:gd name="connsiteX3" fmla="*/ 0 w 1375004"/>
                <a:gd name="connsiteY3" fmla="*/ 687501 h 1375002"/>
                <a:gd name="connsiteX4" fmla="*/ 687502 w 1375004"/>
                <a:gd name="connsiteY4" fmla="*/ 0 h 137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004" h="1375002">
                  <a:moveTo>
                    <a:pt x="687502" y="0"/>
                  </a:moveTo>
                  <a:cubicBezTo>
                    <a:pt x="1067199" y="0"/>
                    <a:pt x="1375004" y="307805"/>
                    <a:pt x="1375004" y="687501"/>
                  </a:cubicBezTo>
                  <a:cubicBezTo>
                    <a:pt x="1375004" y="1067198"/>
                    <a:pt x="1067199" y="1375002"/>
                    <a:pt x="687502" y="1375002"/>
                  </a:cubicBezTo>
                  <a:cubicBezTo>
                    <a:pt x="307805" y="1375002"/>
                    <a:pt x="0" y="1067198"/>
                    <a:pt x="0" y="687501"/>
                  </a:cubicBezTo>
                  <a:cubicBezTo>
                    <a:pt x="0" y="307805"/>
                    <a:pt x="307805" y="0"/>
                    <a:pt x="687502" y="0"/>
                  </a:cubicBezTo>
                  <a:close/>
                </a:path>
              </a:pathLst>
            </a:custGeom>
          </p:spPr>
        </p:pic>
        <p:sp>
          <p:nvSpPr>
            <p:cNvPr id="66" name="文本框 65"/>
            <p:cNvSpPr txBox="1"/>
            <p:nvPr/>
          </p:nvSpPr>
          <p:spPr>
            <a:xfrm>
              <a:off x="7673856" y="2578692"/>
              <a:ext cx="1027845" cy="840230"/>
            </a:xfrm>
            <a:prstGeom prst="rect">
              <a:avLst/>
            </a:prstGeom>
            <a:noFill/>
            <a:ln>
              <a:noFill/>
            </a:ln>
          </p:spPr>
          <p:txBody>
            <a:bodyPr wrap="none" rtlCol="0">
              <a:spAutoFit/>
            </a:bodyPr>
            <a:lstStyle/>
            <a:p>
              <a:pPr algn="ctr">
                <a:lnSpc>
                  <a:spcPct val="90000"/>
                </a:lnSpc>
                <a:spcBef>
                  <a:spcPct val="0"/>
                </a:spcBef>
              </a:pPr>
              <a:r>
                <a:rPr lang="en-US" altLang="zh-CN" sz="5400" b="1"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sym typeface="Arial" panose="020B0604020202020204"/>
                </a:rPr>
                <a:t>04</a:t>
              </a:r>
              <a:endParaRPr lang="zh-CN" altLang="en-US" sz="5400" b="1"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sym typeface="Arial" panose="020B0604020202020204"/>
              </a:endParaRPr>
            </a:p>
          </p:txBody>
        </p:sp>
        <p:sp>
          <p:nvSpPr>
            <p:cNvPr id="71" name="文本框 70"/>
            <p:cNvSpPr txBox="1"/>
            <p:nvPr/>
          </p:nvSpPr>
          <p:spPr>
            <a:xfrm>
              <a:off x="7189385" y="4561936"/>
              <a:ext cx="1996788" cy="979242"/>
            </a:xfrm>
            <a:prstGeom prst="rect">
              <a:avLst/>
            </a:prstGeom>
            <a:noFill/>
          </p:spPr>
          <p:txBody>
            <a:bodyPr wrap="square" rtlCol="0">
              <a:spAutoFit/>
            </a:bodyPr>
            <a:lstStyle/>
            <a:p>
              <a:pPr algn="ctr" fontAlgn="ctr">
                <a:lnSpc>
                  <a:spcPct val="130000"/>
                </a:lnSpc>
                <a:spcBef>
                  <a:spcPct val="20000"/>
                </a:spcBef>
                <a:spcAft>
                  <a:spcPts val="135"/>
                </a:spcAft>
                <a:buClr>
                  <a:srgbClr val="3366FF"/>
                </a:buClr>
                <a:buSzPct val="140000"/>
              </a:pPr>
              <a:r>
                <a:rPr lang="zh-CN" altLang="en-US" sz="2000" kern="0" dirty="0">
                  <a:solidFill>
                    <a:schemeClr val="accent1"/>
                  </a:solidFill>
                  <a:latin typeface="思源宋体 CN Heavy" panose="02020900000000000000" pitchFamily="18" charset="-122"/>
                  <a:ea typeface="思源宋体 CN Heavy" panose="02020900000000000000" pitchFamily="18" charset="-122"/>
                </a:rPr>
                <a:t>工作内容</a:t>
              </a:r>
              <a:endParaRPr lang="en-US" altLang="zh-CN" sz="2000" kern="0" dirty="0">
                <a:solidFill>
                  <a:schemeClr val="accent1"/>
                </a:solidFill>
                <a:latin typeface="思源宋体 CN Heavy" panose="02020900000000000000" pitchFamily="18" charset="-122"/>
                <a:ea typeface="思源宋体 CN Heavy" panose="02020900000000000000" pitchFamily="18" charset="-122"/>
              </a:endParaRPr>
            </a:p>
            <a:p>
              <a:pPr algn="ctr" fontAlgn="ctr">
                <a:spcBef>
                  <a:spcPct val="20000"/>
                </a:spcBef>
                <a:spcAft>
                  <a:spcPts val="135"/>
                </a:spcAft>
                <a:buClr>
                  <a:srgbClr val="3366FF"/>
                </a:buClr>
                <a:buSzPct val="140000"/>
              </a:pP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en-US" altLang="zh-CN"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grpSp>
        <p:nvGrpSpPr>
          <p:cNvPr id="11" name="组合 10"/>
          <p:cNvGrpSpPr/>
          <p:nvPr/>
        </p:nvGrpSpPr>
        <p:grpSpPr>
          <a:xfrm>
            <a:off x="9235561" y="2578692"/>
            <a:ext cx="1996788" cy="3091753"/>
            <a:chOff x="9235561" y="2578692"/>
            <a:chExt cx="1996788" cy="3091753"/>
          </a:xfrm>
        </p:grpSpPr>
        <p:pic>
          <p:nvPicPr>
            <p:cNvPr id="39" name="图片 38"/>
            <p:cNvPicPr>
              <a:picLocks noChangeAspect="1"/>
            </p:cNvPicPr>
            <p:nvPr/>
          </p:nvPicPr>
          <p:blipFill rotWithShape="1">
            <a:blip r:embed="rId1" cstate="screen"/>
            <a:srcRect/>
            <a:stretch>
              <a:fillRect/>
            </a:stretch>
          </p:blipFill>
          <p:spPr>
            <a:xfrm rot="10800000">
              <a:off x="9418372" y="2926395"/>
              <a:ext cx="1631166" cy="1631164"/>
            </a:xfrm>
            <a:custGeom>
              <a:avLst/>
              <a:gdLst>
                <a:gd name="connsiteX0" fmla="*/ 687502 w 1375004"/>
                <a:gd name="connsiteY0" fmla="*/ 0 h 1375002"/>
                <a:gd name="connsiteX1" fmla="*/ 1375004 w 1375004"/>
                <a:gd name="connsiteY1" fmla="*/ 687501 h 1375002"/>
                <a:gd name="connsiteX2" fmla="*/ 687502 w 1375004"/>
                <a:gd name="connsiteY2" fmla="*/ 1375002 h 1375002"/>
                <a:gd name="connsiteX3" fmla="*/ 0 w 1375004"/>
                <a:gd name="connsiteY3" fmla="*/ 687501 h 1375002"/>
                <a:gd name="connsiteX4" fmla="*/ 687502 w 1375004"/>
                <a:gd name="connsiteY4" fmla="*/ 0 h 137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004" h="1375002">
                  <a:moveTo>
                    <a:pt x="687502" y="0"/>
                  </a:moveTo>
                  <a:cubicBezTo>
                    <a:pt x="1067199" y="0"/>
                    <a:pt x="1375004" y="307805"/>
                    <a:pt x="1375004" y="687501"/>
                  </a:cubicBezTo>
                  <a:cubicBezTo>
                    <a:pt x="1375004" y="1067198"/>
                    <a:pt x="1067199" y="1375002"/>
                    <a:pt x="687502" y="1375002"/>
                  </a:cubicBezTo>
                  <a:cubicBezTo>
                    <a:pt x="307805" y="1375002"/>
                    <a:pt x="0" y="1067198"/>
                    <a:pt x="0" y="687501"/>
                  </a:cubicBezTo>
                  <a:cubicBezTo>
                    <a:pt x="0" y="307805"/>
                    <a:pt x="307805" y="0"/>
                    <a:pt x="687502" y="0"/>
                  </a:cubicBezTo>
                  <a:close/>
                </a:path>
              </a:pathLst>
            </a:custGeom>
          </p:spPr>
        </p:pic>
        <p:sp>
          <p:nvSpPr>
            <p:cNvPr id="67" name="文本框 66"/>
            <p:cNvSpPr txBox="1"/>
            <p:nvPr/>
          </p:nvSpPr>
          <p:spPr>
            <a:xfrm>
              <a:off x="9716648" y="2578692"/>
              <a:ext cx="1027845" cy="840230"/>
            </a:xfrm>
            <a:prstGeom prst="rect">
              <a:avLst/>
            </a:prstGeom>
            <a:noFill/>
            <a:ln>
              <a:noFill/>
            </a:ln>
          </p:spPr>
          <p:txBody>
            <a:bodyPr wrap="none" rtlCol="0">
              <a:spAutoFit/>
            </a:bodyPr>
            <a:lstStyle/>
            <a:p>
              <a:pPr algn="ctr">
                <a:lnSpc>
                  <a:spcPct val="90000"/>
                </a:lnSpc>
                <a:spcBef>
                  <a:spcPct val="0"/>
                </a:spcBef>
              </a:pPr>
              <a:r>
                <a:rPr lang="en-US" altLang="zh-CN" sz="5400" b="1"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sym typeface="Arial" panose="020B0604020202020204"/>
                </a:rPr>
                <a:t>05</a:t>
              </a:r>
              <a:endParaRPr lang="zh-CN" altLang="en-US" sz="5400" b="1"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sym typeface="Arial" panose="020B0604020202020204"/>
              </a:endParaRPr>
            </a:p>
          </p:txBody>
        </p:sp>
        <p:sp>
          <p:nvSpPr>
            <p:cNvPr id="84" name="文本框 83"/>
            <p:cNvSpPr txBox="1"/>
            <p:nvPr/>
          </p:nvSpPr>
          <p:spPr>
            <a:xfrm>
              <a:off x="9235561" y="4561936"/>
              <a:ext cx="1996788" cy="1108509"/>
            </a:xfrm>
            <a:prstGeom prst="rect">
              <a:avLst/>
            </a:prstGeom>
            <a:noFill/>
          </p:spPr>
          <p:txBody>
            <a:bodyPr wrap="square" rtlCol="0">
              <a:spAutoFit/>
            </a:bodyPr>
            <a:lstStyle/>
            <a:p>
              <a:pPr algn="ctr" fontAlgn="ctr">
                <a:lnSpc>
                  <a:spcPct val="130000"/>
                </a:lnSpc>
                <a:spcBef>
                  <a:spcPct val="20000"/>
                </a:spcBef>
                <a:spcAft>
                  <a:spcPts val="135"/>
                </a:spcAft>
                <a:buClr>
                  <a:srgbClr val="3366FF"/>
                </a:buClr>
                <a:buSzPct val="140000"/>
              </a:pPr>
              <a:r>
                <a:rPr lang="zh-CN" altLang="en-US" sz="2000" kern="0" dirty="0">
                  <a:solidFill>
                    <a:schemeClr val="accent1"/>
                  </a:solidFill>
                  <a:latin typeface="思源宋体 CN Heavy" panose="02020900000000000000" pitchFamily="18" charset="-122"/>
                  <a:ea typeface="思源宋体 CN Heavy" panose="02020900000000000000" pitchFamily="18" charset="-122"/>
                </a:rPr>
                <a:t>工作内容</a:t>
              </a:r>
              <a:endParaRPr lang="en-US" altLang="zh-CN" sz="2000" kern="0" dirty="0">
                <a:solidFill>
                  <a:schemeClr val="accent1"/>
                </a:solidFill>
                <a:latin typeface="思源宋体 CN Heavy" panose="02020900000000000000" pitchFamily="18" charset="-122"/>
                <a:ea typeface="思源宋体 CN Heavy" panose="02020900000000000000" pitchFamily="18" charset="-122"/>
              </a:endParaRPr>
            </a:p>
            <a:p>
              <a:pPr algn="ctr" fontAlgn="ctr">
                <a:lnSpc>
                  <a:spcPct val="130000"/>
                </a:lnSpc>
                <a:spcBef>
                  <a:spcPct val="20000"/>
                </a:spcBef>
                <a:spcAft>
                  <a:spcPts val="135"/>
                </a:spcAft>
                <a:buClr>
                  <a:srgbClr val="3366FF"/>
                </a:buClr>
                <a:buSzPct val="140000"/>
              </a:pP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en-US" altLang="zh-CN"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sp>
        <p:nvSpPr>
          <p:cNvPr id="34" name="Text Placeholder 3"/>
          <p:cNvSpPr txBox="1"/>
          <p:nvPr/>
        </p:nvSpPr>
        <p:spPr>
          <a:xfrm>
            <a:off x="4253638" y="520268"/>
            <a:ext cx="3684724" cy="1255884"/>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主要工作</a:t>
            </a:r>
            <a:endParaRPr lang="en-US" altLang="zh-CN" sz="4800" dirty="0">
              <a:solidFill>
                <a:schemeClr val="accent1"/>
              </a:solidFill>
              <a:latin typeface="思源宋体 CN Heavy" panose="02020900000000000000" pitchFamily="18" charset="-122"/>
              <a:ea typeface="思源宋体 CN Heavy" panose="02020900000000000000" pitchFamily="18" charset="-122"/>
            </a:endParaRPr>
          </a:p>
        </p:txBody>
      </p:sp>
      <p:sp>
        <p:nvSpPr>
          <p:cNvPr id="35" name="object 97"/>
          <p:cNvSpPr txBox="1"/>
          <p:nvPr/>
        </p:nvSpPr>
        <p:spPr>
          <a:xfrm>
            <a:off x="2857500" y="1966011"/>
            <a:ext cx="6477000" cy="224613"/>
          </a:xfrm>
          <a:prstGeom prst="rect">
            <a:avLst/>
          </a:prstGeom>
        </p:spPr>
        <p:txBody>
          <a:bodyPr vert="horz" wrap="square" lIns="0" tIns="13335" rIns="0" bIns="0" rtlCol="0">
            <a:spAutoFit/>
          </a:bodyPr>
          <a:lstStyle/>
          <a:p>
            <a:pPr marL="0" lvl="2" algn="ctr">
              <a:lnSpc>
                <a:spcPct val="120000"/>
              </a:lnSpc>
              <a:buClr>
                <a:srgbClr val="3366FF"/>
              </a:buClr>
              <a:buSzPct val="140000"/>
            </a:pPr>
            <a:r>
              <a:rPr lang="zh-CN" altLang="en-US" sz="1400">
                <a:solidFill>
                  <a:schemeClr val="bg1">
                    <a:lumMod val="50000"/>
                  </a:schemeClr>
                </a:solidFill>
                <a:latin typeface="+mn-ea"/>
                <a:cs typeface="Arial" panose="020B0604020202020204" pitchFamily="34" charset="0"/>
              </a:rPr>
              <a:t>此处添加文字内容此处添加文字内容此处添加文字内容此处添加文字内容此处添加</a:t>
            </a:r>
            <a:endParaRPr lang="en-US" altLang="zh-CN" sz="1400">
              <a:solidFill>
                <a:schemeClr val="bg1">
                  <a:lumMod val="50000"/>
                </a:schemeClr>
              </a:solidFill>
              <a:latin typeface="+mn-ea"/>
              <a:cs typeface="Arial" panose="020B0604020202020204" pitchFamily="34" charset="0"/>
            </a:endParaRPr>
          </a:p>
        </p:txBody>
      </p:sp>
      <p:grpSp>
        <p:nvGrpSpPr>
          <p:cNvPr id="28" name="组合 27"/>
          <p:cNvGrpSpPr/>
          <p:nvPr/>
        </p:nvGrpSpPr>
        <p:grpSpPr>
          <a:xfrm>
            <a:off x="372235" y="-2251"/>
            <a:ext cx="5431260" cy="806046"/>
            <a:chOff x="372235" y="-2251"/>
            <a:chExt cx="5431260" cy="806046"/>
          </a:xfrm>
        </p:grpSpPr>
        <p:sp>
          <p:nvSpPr>
            <p:cNvPr id="29"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40"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50"/>
                                        <p:tgtEl>
                                          <p:spTgt spid="34"/>
                                        </p:tgtEl>
                                      </p:cBhvr>
                                    </p:animEffect>
                                    <p:anim calcmode="lin" valueType="num">
                                      <p:cBhvr>
                                        <p:cTn id="8" dur="750" fill="hold"/>
                                        <p:tgtEl>
                                          <p:spTgt spid="34"/>
                                        </p:tgtEl>
                                        <p:attrNameLst>
                                          <p:attrName>ppt_x</p:attrName>
                                        </p:attrNameLst>
                                      </p:cBhvr>
                                      <p:tavLst>
                                        <p:tav tm="0">
                                          <p:val>
                                            <p:strVal val="#ppt_x"/>
                                          </p:val>
                                        </p:tav>
                                        <p:tav tm="100000">
                                          <p:val>
                                            <p:strVal val="#ppt_x"/>
                                          </p:val>
                                        </p:tav>
                                      </p:tavLst>
                                    </p:anim>
                                    <p:anim calcmode="lin" valueType="num">
                                      <p:cBhvr>
                                        <p:cTn id="9" dur="750" fill="hold"/>
                                        <p:tgtEl>
                                          <p:spTgt spid="3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25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42" presetClass="entr" presetSubtype="0" fill="hold" nodeType="withEffect">
                                  <p:stCondLst>
                                    <p:cond delay="5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anim calcmode="lin" valueType="num">
                                      <p:cBhvr>
                                        <p:cTn id="16" dur="750" fill="hold"/>
                                        <p:tgtEl>
                                          <p:spTgt spid="2"/>
                                        </p:tgtEl>
                                        <p:attrNameLst>
                                          <p:attrName>ppt_x</p:attrName>
                                        </p:attrNameLst>
                                      </p:cBhvr>
                                      <p:tavLst>
                                        <p:tav tm="0">
                                          <p:val>
                                            <p:strVal val="#ppt_x"/>
                                          </p:val>
                                        </p:tav>
                                        <p:tav tm="100000">
                                          <p:val>
                                            <p:strVal val="#ppt_x"/>
                                          </p:val>
                                        </p:tav>
                                      </p:tavLst>
                                    </p:anim>
                                    <p:anim calcmode="lin" valueType="num">
                                      <p:cBhvr>
                                        <p:cTn id="17" dur="750" fill="hold"/>
                                        <p:tgtEl>
                                          <p:spTgt spid="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75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750"/>
                                        <p:tgtEl>
                                          <p:spTgt spid="3"/>
                                        </p:tgtEl>
                                      </p:cBhvr>
                                    </p:animEffect>
                                    <p:anim calcmode="lin" valueType="num">
                                      <p:cBhvr>
                                        <p:cTn id="21" dur="750" fill="hold"/>
                                        <p:tgtEl>
                                          <p:spTgt spid="3"/>
                                        </p:tgtEl>
                                        <p:attrNameLst>
                                          <p:attrName>ppt_x</p:attrName>
                                        </p:attrNameLst>
                                      </p:cBhvr>
                                      <p:tavLst>
                                        <p:tav tm="0">
                                          <p:val>
                                            <p:strVal val="#ppt_x"/>
                                          </p:val>
                                        </p:tav>
                                        <p:tav tm="100000">
                                          <p:val>
                                            <p:strVal val="#ppt_x"/>
                                          </p:val>
                                        </p:tav>
                                      </p:tavLst>
                                    </p:anim>
                                    <p:anim calcmode="lin" valueType="num">
                                      <p:cBhvr>
                                        <p:cTn id="22" dur="750" fill="hold"/>
                                        <p:tgtEl>
                                          <p:spTgt spid="3"/>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00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750"/>
                                        <p:tgtEl>
                                          <p:spTgt spid="9"/>
                                        </p:tgtEl>
                                      </p:cBhvr>
                                    </p:animEffect>
                                    <p:anim calcmode="lin" valueType="num">
                                      <p:cBhvr>
                                        <p:cTn id="26" dur="750" fill="hold"/>
                                        <p:tgtEl>
                                          <p:spTgt spid="9"/>
                                        </p:tgtEl>
                                        <p:attrNameLst>
                                          <p:attrName>ppt_x</p:attrName>
                                        </p:attrNameLst>
                                      </p:cBhvr>
                                      <p:tavLst>
                                        <p:tav tm="0">
                                          <p:val>
                                            <p:strVal val="#ppt_x"/>
                                          </p:val>
                                        </p:tav>
                                        <p:tav tm="100000">
                                          <p:val>
                                            <p:strVal val="#ppt_x"/>
                                          </p:val>
                                        </p:tav>
                                      </p:tavLst>
                                    </p:anim>
                                    <p:anim calcmode="lin" valueType="num">
                                      <p:cBhvr>
                                        <p:cTn id="27" dur="750" fill="hold"/>
                                        <p:tgtEl>
                                          <p:spTgt spid="9"/>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25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750"/>
                                        <p:tgtEl>
                                          <p:spTgt spid="10"/>
                                        </p:tgtEl>
                                      </p:cBhvr>
                                    </p:animEffect>
                                    <p:anim calcmode="lin" valueType="num">
                                      <p:cBhvr>
                                        <p:cTn id="31" dur="750" fill="hold"/>
                                        <p:tgtEl>
                                          <p:spTgt spid="10"/>
                                        </p:tgtEl>
                                        <p:attrNameLst>
                                          <p:attrName>ppt_x</p:attrName>
                                        </p:attrNameLst>
                                      </p:cBhvr>
                                      <p:tavLst>
                                        <p:tav tm="0">
                                          <p:val>
                                            <p:strVal val="#ppt_x"/>
                                          </p:val>
                                        </p:tav>
                                        <p:tav tm="100000">
                                          <p:val>
                                            <p:strVal val="#ppt_x"/>
                                          </p:val>
                                        </p:tav>
                                      </p:tavLst>
                                    </p:anim>
                                    <p:anim calcmode="lin" valueType="num">
                                      <p:cBhvr>
                                        <p:cTn id="32" dur="75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15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anim calcmode="lin" valueType="num">
                                      <p:cBhvr>
                                        <p:cTn id="36" dur="750" fill="hold"/>
                                        <p:tgtEl>
                                          <p:spTgt spid="11"/>
                                        </p:tgtEl>
                                        <p:attrNameLst>
                                          <p:attrName>ppt_x</p:attrName>
                                        </p:attrNameLst>
                                      </p:cBhvr>
                                      <p:tavLst>
                                        <p:tav tm="0">
                                          <p:val>
                                            <p:strVal val="#ppt_x"/>
                                          </p:val>
                                        </p:tav>
                                        <p:tav tm="100000">
                                          <p:val>
                                            <p:strVal val="#ppt_x"/>
                                          </p:val>
                                        </p:tav>
                                      </p:tavLst>
                                    </p:anim>
                                    <p:anim calcmode="lin" valueType="num">
                                      <p:cBhvr>
                                        <p:cTn id="37" dur="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53"/>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36" name="Text Placeholder 3"/>
          <p:cNvSpPr txBox="1"/>
          <p:nvPr/>
        </p:nvSpPr>
        <p:spPr>
          <a:xfrm>
            <a:off x="4253638" y="404154"/>
            <a:ext cx="3684724" cy="1255884"/>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主要工作</a:t>
            </a:r>
            <a:endParaRPr lang="en-US" altLang="zh-CN" sz="4800" dirty="0">
              <a:solidFill>
                <a:schemeClr val="accent1"/>
              </a:solidFill>
              <a:latin typeface="思源宋体 CN Heavy" panose="02020900000000000000" pitchFamily="18" charset="-122"/>
              <a:ea typeface="思源宋体 CN Heavy" panose="02020900000000000000" pitchFamily="18" charset="-122"/>
            </a:endParaRPr>
          </a:p>
        </p:txBody>
      </p:sp>
      <p:sp>
        <p:nvSpPr>
          <p:cNvPr id="37" name="object 97"/>
          <p:cNvSpPr txBox="1"/>
          <p:nvPr/>
        </p:nvSpPr>
        <p:spPr>
          <a:xfrm>
            <a:off x="4019550" y="1646697"/>
            <a:ext cx="4152900" cy="513154"/>
          </a:xfrm>
          <a:prstGeom prst="rect">
            <a:avLst/>
          </a:prstGeom>
        </p:spPr>
        <p:txBody>
          <a:bodyPr vert="horz" wrap="square" lIns="0" tIns="13335" rIns="0" bIns="0" rtlCol="0">
            <a:spAutoFit/>
          </a:bodyPr>
          <a:lstStyle/>
          <a:p>
            <a:pPr marL="0" lvl="2" algn="ctr">
              <a:lnSpc>
                <a:spcPct val="120000"/>
              </a:lnSpc>
              <a:buClr>
                <a:srgbClr val="3366FF"/>
              </a:buClr>
              <a:buSzPct val="140000"/>
            </a:pPr>
            <a:r>
              <a:rPr lang="zh-CN" altLang="en-US" sz="1400">
                <a:solidFill>
                  <a:schemeClr val="bg1">
                    <a:lumMod val="65000"/>
                  </a:schemeClr>
                </a:solidFill>
                <a:latin typeface="+mn-ea"/>
                <a:cs typeface="Arial" panose="020B0604020202020204" pitchFamily="34" charset="0"/>
              </a:rPr>
              <a:t>此处添加文字内容此处添加文字内容此处添加文字内容此处添加文字内容此处添加</a:t>
            </a:r>
            <a:endParaRPr lang="en-US" altLang="zh-CN" sz="1400">
              <a:solidFill>
                <a:schemeClr val="bg1">
                  <a:lumMod val="65000"/>
                </a:schemeClr>
              </a:solidFill>
              <a:latin typeface="+mn-ea"/>
              <a:cs typeface="Arial" panose="020B0604020202020204" pitchFamily="34" charset="0"/>
            </a:endParaRPr>
          </a:p>
        </p:txBody>
      </p:sp>
      <p:grpSp>
        <p:nvGrpSpPr>
          <p:cNvPr id="4" name="组合 3"/>
          <p:cNvGrpSpPr/>
          <p:nvPr/>
        </p:nvGrpSpPr>
        <p:grpSpPr>
          <a:xfrm>
            <a:off x="1352422" y="2508896"/>
            <a:ext cx="2946657" cy="2194296"/>
            <a:chOff x="894354" y="2871753"/>
            <a:chExt cx="2946657" cy="2194296"/>
          </a:xfrm>
        </p:grpSpPr>
        <p:pic>
          <p:nvPicPr>
            <p:cNvPr id="98" name="图片 97"/>
            <p:cNvPicPr>
              <a:picLocks noChangeAspect="1"/>
            </p:cNvPicPr>
            <p:nvPr/>
          </p:nvPicPr>
          <p:blipFill rotWithShape="1">
            <a:blip r:embed="rId1" cstate="screen"/>
            <a:srcRect/>
            <a:stretch>
              <a:fillRect/>
            </a:stretch>
          </p:blipFill>
          <p:spPr>
            <a:xfrm flipV="1">
              <a:off x="2189187" y="2871753"/>
              <a:ext cx="1610568" cy="1610566"/>
            </a:xfrm>
            <a:custGeom>
              <a:avLst/>
              <a:gdLst>
                <a:gd name="connsiteX0" fmla="*/ 687502 w 1375004"/>
                <a:gd name="connsiteY0" fmla="*/ 0 h 1375002"/>
                <a:gd name="connsiteX1" fmla="*/ 1375004 w 1375004"/>
                <a:gd name="connsiteY1" fmla="*/ 687501 h 1375002"/>
                <a:gd name="connsiteX2" fmla="*/ 687502 w 1375004"/>
                <a:gd name="connsiteY2" fmla="*/ 1375002 h 1375002"/>
                <a:gd name="connsiteX3" fmla="*/ 0 w 1375004"/>
                <a:gd name="connsiteY3" fmla="*/ 687501 h 1375002"/>
                <a:gd name="connsiteX4" fmla="*/ 687502 w 1375004"/>
                <a:gd name="connsiteY4" fmla="*/ 0 h 137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004" h="1375002">
                  <a:moveTo>
                    <a:pt x="687502" y="0"/>
                  </a:moveTo>
                  <a:cubicBezTo>
                    <a:pt x="1067199" y="0"/>
                    <a:pt x="1375004" y="307805"/>
                    <a:pt x="1375004" y="687501"/>
                  </a:cubicBezTo>
                  <a:cubicBezTo>
                    <a:pt x="1375004" y="1067198"/>
                    <a:pt x="1067199" y="1375002"/>
                    <a:pt x="687502" y="1375002"/>
                  </a:cubicBezTo>
                  <a:cubicBezTo>
                    <a:pt x="307805" y="1375002"/>
                    <a:pt x="0" y="1067198"/>
                    <a:pt x="0" y="687501"/>
                  </a:cubicBezTo>
                  <a:cubicBezTo>
                    <a:pt x="0" y="307805"/>
                    <a:pt x="307805" y="0"/>
                    <a:pt x="687502" y="0"/>
                  </a:cubicBezTo>
                  <a:close/>
                </a:path>
              </a:pathLst>
            </a:custGeom>
          </p:spPr>
        </p:pic>
        <p:sp>
          <p:nvSpPr>
            <p:cNvPr id="33" name="文本框 32"/>
            <p:cNvSpPr txBox="1"/>
            <p:nvPr/>
          </p:nvSpPr>
          <p:spPr>
            <a:xfrm>
              <a:off x="894354" y="3074022"/>
              <a:ext cx="1694674" cy="1119474"/>
            </a:xfrm>
            <a:prstGeom prst="rect">
              <a:avLst/>
            </a:prstGeom>
            <a:noFill/>
          </p:spPr>
          <p:txBody>
            <a:bodyPr wrap="square" rtlCol="0">
              <a:spAutoFit/>
            </a:bodyPr>
            <a:lstStyle/>
            <a:p>
              <a:pPr algn="ctr">
                <a:lnSpc>
                  <a:spcPct val="120000"/>
                </a:lnSpc>
              </a:pPr>
              <a:r>
                <a:rPr lang="zh-CN" altLang="en-US" sz="6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壹</a:t>
              </a:r>
              <a:endParaRPr lang="zh-TW" altLang="en-US" sz="6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81" name="TextBox 24"/>
            <p:cNvSpPr txBox="1"/>
            <p:nvPr/>
          </p:nvSpPr>
          <p:spPr>
            <a:xfrm>
              <a:off x="1281961" y="4104696"/>
              <a:ext cx="2559050" cy="961353"/>
            </a:xfrm>
            <a:prstGeom prst="rect">
              <a:avLst/>
            </a:prstGeom>
            <a:noFill/>
          </p:spPr>
          <p:txBody>
            <a:bodyPr wrap="square" rtlCol="0">
              <a:spAutoFit/>
            </a:bodyPr>
            <a:lstStyle/>
            <a:p>
              <a:pPr>
                <a:lnSpc>
                  <a:spcPct val="120000"/>
                </a:lnSpc>
                <a:buSzPct val="100000"/>
              </a:pPr>
              <a:r>
                <a:rPr lang="zh-CN" altLang="en-US" sz="20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工作内容</a:t>
              </a:r>
              <a:endParaRPr lang="en-US" altLang="zh-CN" sz="20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a:p>
              <a:pPr>
                <a:lnSpc>
                  <a:spcPct val="120000"/>
                </a:lnSpc>
                <a:buSzPct val="100000"/>
              </a:pP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a:t>
              </a:r>
              <a:endParaRPr lang="en-US" altLang="zh-CN"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grpSp>
        <p:nvGrpSpPr>
          <p:cNvPr id="40" name="组合 39"/>
          <p:cNvGrpSpPr/>
          <p:nvPr/>
        </p:nvGrpSpPr>
        <p:grpSpPr>
          <a:xfrm>
            <a:off x="4571872" y="3506753"/>
            <a:ext cx="2946657" cy="2194296"/>
            <a:chOff x="894354" y="2871753"/>
            <a:chExt cx="2946657" cy="2194296"/>
          </a:xfrm>
        </p:grpSpPr>
        <p:pic>
          <p:nvPicPr>
            <p:cNvPr id="43" name="图片 42"/>
            <p:cNvPicPr>
              <a:picLocks noChangeAspect="1"/>
            </p:cNvPicPr>
            <p:nvPr/>
          </p:nvPicPr>
          <p:blipFill rotWithShape="1">
            <a:blip r:embed="rId1" cstate="screen"/>
            <a:srcRect/>
            <a:stretch>
              <a:fillRect/>
            </a:stretch>
          </p:blipFill>
          <p:spPr>
            <a:xfrm flipV="1">
              <a:off x="2189187" y="2871753"/>
              <a:ext cx="1610568" cy="1610566"/>
            </a:xfrm>
            <a:custGeom>
              <a:avLst/>
              <a:gdLst>
                <a:gd name="connsiteX0" fmla="*/ 687502 w 1375004"/>
                <a:gd name="connsiteY0" fmla="*/ 0 h 1375002"/>
                <a:gd name="connsiteX1" fmla="*/ 1375004 w 1375004"/>
                <a:gd name="connsiteY1" fmla="*/ 687501 h 1375002"/>
                <a:gd name="connsiteX2" fmla="*/ 687502 w 1375004"/>
                <a:gd name="connsiteY2" fmla="*/ 1375002 h 1375002"/>
                <a:gd name="connsiteX3" fmla="*/ 0 w 1375004"/>
                <a:gd name="connsiteY3" fmla="*/ 687501 h 1375002"/>
                <a:gd name="connsiteX4" fmla="*/ 687502 w 1375004"/>
                <a:gd name="connsiteY4" fmla="*/ 0 h 137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004" h="1375002">
                  <a:moveTo>
                    <a:pt x="687502" y="0"/>
                  </a:moveTo>
                  <a:cubicBezTo>
                    <a:pt x="1067199" y="0"/>
                    <a:pt x="1375004" y="307805"/>
                    <a:pt x="1375004" y="687501"/>
                  </a:cubicBezTo>
                  <a:cubicBezTo>
                    <a:pt x="1375004" y="1067198"/>
                    <a:pt x="1067199" y="1375002"/>
                    <a:pt x="687502" y="1375002"/>
                  </a:cubicBezTo>
                  <a:cubicBezTo>
                    <a:pt x="307805" y="1375002"/>
                    <a:pt x="0" y="1067198"/>
                    <a:pt x="0" y="687501"/>
                  </a:cubicBezTo>
                  <a:cubicBezTo>
                    <a:pt x="0" y="307805"/>
                    <a:pt x="307805" y="0"/>
                    <a:pt x="687502" y="0"/>
                  </a:cubicBezTo>
                  <a:close/>
                </a:path>
              </a:pathLst>
            </a:custGeom>
          </p:spPr>
        </p:pic>
        <p:sp>
          <p:nvSpPr>
            <p:cNvPr id="44" name="文本框 43"/>
            <p:cNvSpPr txBox="1"/>
            <p:nvPr/>
          </p:nvSpPr>
          <p:spPr>
            <a:xfrm>
              <a:off x="894354" y="3074022"/>
              <a:ext cx="1694674" cy="1119474"/>
            </a:xfrm>
            <a:prstGeom prst="rect">
              <a:avLst/>
            </a:prstGeom>
            <a:noFill/>
          </p:spPr>
          <p:txBody>
            <a:bodyPr wrap="square" rtlCol="0">
              <a:spAutoFit/>
            </a:bodyPr>
            <a:lstStyle/>
            <a:p>
              <a:pPr algn="ctr">
                <a:lnSpc>
                  <a:spcPct val="120000"/>
                </a:lnSpc>
              </a:pPr>
              <a:r>
                <a:rPr lang="zh-CN" altLang="en-US" sz="6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贰</a:t>
              </a:r>
              <a:endParaRPr lang="zh-TW" altLang="en-US" sz="6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46" name="TextBox 24"/>
            <p:cNvSpPr txBox="1"/>
            <p:nvPr/>
          </p:nvSpPr>
          <p:spPr>
            <a:xfrm>
              <a:off x="1281961" y="4104696"/>
              <a:ext cx="2559050" cy="961353"/>
            </a:xfrm>
            <a:prstGeom prst="rect">
              <a:avLst/>
            </a:prstGeom>
            <a:noFill/>
          </p:spPr>
          <p:txBody>
            <a:bodyPr wrap="square" rtlCol="0">
              <a:spAutoFit/>
            </a:bodyPr>
            <a:lstStyle/>
            <a:p>
              <a:pPr>
                <a:lnSpc>
                  <a:spcPct val="120000"/>
                </a:lnSpc>
                <a:buSzPct val="100000"/>
              </a:pPr>
              <a:r>
                <a:rPr lang="zh-CN" altLang="en-US" sz="20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工作内容</a:t>
              </a:r>
              <a:endParaRPr lang="en-US" altLang="zh-CN" sz="20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a:p>
              <a:pPr>
                <a:lnSpc>
                  <a:spcPct val="120000"/>
                </a:lnSpc>
                <a:buSzPct val="100000"/>
              </a:pP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a:t>
              </a:r>
              <a:endParaRPr lang="en-US" altLang="zh-CN"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grpSp>
        <p:nvGrpSpPr>
          <p:cNvPr id="50" name="组合 49"/>
          <p:cNvGrpSpPr/>
          <p:nvPr/>
        </p:nvGrpSpPr>
        <p:grpSpPr>
          <a:xfrm>
            <a:off x="7791322" y="2508896"/>
            <a:ext cx="2946657" cy="2194296"/>
            <a:chOff x="894354" y="2871753"/>
            <a:chExt cx="2946657" cy="2194296"/>
          </a:xfrm>
        </p:grpSpPr>
        <p:pic>
          <p:nvPicPr>
            <p:cNvPr id="52" name="图片 51"/>
            <p:cNvPicPr>
              <a:picLocks noChangeAspect="1"/>
            </p:cNvPicPr>
            <p:nvPr/>
          </p:nvPicPr>
          <p:blipFill rotWithShape="1">
            <a:blip r:embed="rId1" cstate="screen"/>
            <a:srcRect/>
            <a:stretch>
              <a:fillRect/>
            </a:stretch>
          </p:blipFill>
          <p:spPr>
            <a:xfrm flipV="1">
              <a:off x="2189187" y="2871753"/>
              <a:ext cx="1610568" cy="1610566"/>
            </a:xfrm>
            <a:custGeom>
              <a:avLst/>
              <a:gdLst>
                <a:gd name="connsiteX0" fmla="*/ 687502 w 1375004"/>
                <a:gd name="connsiteY0" fmla="*/ 0 h 1375002"/>
                <a:gd name="connsiteX1" fmla="*/ 1375004 w 1375004"/>
                <a:gd name="connsiteY1" fmla="*/ 687501 h 1375002"/>
                <a:gd name="connsiteX2" fmla="*/ 687502 w 1375004"/>
                <a:gd name="connsiteY2" fmla="*/ 1375002 h 1375002"/>
                <a:gd name="connsiteX3" fmla="*/ 0 w 1375004"/>
                <a:gd name="connsiteY3" fmla="*/ 687501 h 1375002"/>
                <a:gd name="connsiteX4" fmla="*/ 687502 w 1375004"/>
                <a:gd name="connsiteY4" fmla="*/ 0 h 137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004" h="1375002">
                  <a:moveTo>
                    <a:pt x="687502" y="0"/>
                  </a:moveTo>
                  <a:cubicBezTo>
                    <a:pt x="1067199" y="0"/>
                    <a:pt x="1375004" y="307805"/>
                    <a:pt x="1375004" y="687501"/>
                  </a:cubicBezTo>
                  <a:cubicBezTo>
                    <a:pt x="1375004" y="1067198"/>
                    <a:pt x="1067199" y="1375002"/>
                    <a:pt x="687502" y="1375002"/>
                  </a:cubicBezTo>
                  <a:cubicBezTo>
                    <a:pt x="307805" y="1375002"/>
                    <a:pt x="0" y="1067198"/>
                    <a:pt x="0" y="687501"/>
                  </a:cubicBezTo>
                  <a:cubicBezTo>
                    <a:pt x="0" y="307805"/>
                    <a:pt x="307805" y="0"/>
                    <a:pt x="687502" y="0"/>
                  </a:cubicBezTo>
                  <a:close/>
                </a:path>
              </a:pathLst>
            </a:custGeom>
          </p:spPr>
        </p:pic>
        <p:sp>
          <p:nvSpPr>
            <p:cNvPr id="53" name="文本框 52"/>
            <p:cNvSpPr txBox="1"/>
            <p:nvPr/>
          </p:nvSpPr>
          <p:spPr>
            <a:xfrm>
              <a:off x="894354" y="3074022"/>
              <a:ext cx="1694674" cy="1119474"/>
            </a:xfrm>
            <a:prstGeom prst="rect">
              <a:avLst/>
            </a:prstGeom>
            <a:noFill/>
          </p:spPr>
          <p:txBody>
            <a:bodyPr wrap="square" rtlCol="0">
              <a:spAutoFit/>
            </a:bodyPr>
            <a:lstStyle/>
            <a:p>
              <a:pPr algn="ctr">
                <a:lnSpc>
                  <a:spcPct val="120000"/>
                </a:lnSpc>
              </a:pPr>
              <a:r>
                <a:rPr lang="zh-CN" altLang="en-US" sz="6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叁</a:t>
              </a:r>
              <a:endParaRPr lang="zh-TW" altLang="en-US" sz="6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55" name="TextBox 24"/>
            <p:cNvSpPr txBox="1"/>
            <p:nvPr/>
          </p:nvSpPr>
          <p:spPr>
            <a:xfrm>
              <a:off x="1281961" y="4104696"/>
              <a:ext cx="2559050" cy="961353"/>
            </a:xfrm>
            <a:prstGeom prst="rect">
              <a:avLst/>
            </a:prstGeom>
            <a:noFill/>
          </p:spPr>
          <p:txBody>
            <a:bodyPr wrap="square" rtlCol="0">
              <a:spAutoFit/>
            </a:bodyPr>
            <a:lstStyle/>
            <a:p>
              <a:pPr>
                <a:lnSpc>
                  <a:spcPct val="120000"/>
                </a:lnSpc>
                <a:buSzPct val="100000"/>
              </a:pPr>
              <a:r>
                <a:rPr lang="zh-CN" altLang="en-US" sz="20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工作内容</a:t>
              </a:r>
              <a:endParaRPr lang="en-US" altLang="zh-CN" sz="20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a:p>
              <a:pPr>
                <a:lnSpc>
                  <a:spcPct val="120000"/>
                </a:lnSpc>
                <a:buSzPct val="100000"/>
              </a:pPr>
              <a:r>
                <a:rPr lang="zh-CN" altLang="en-US"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a:t>
              </a:r>
              <a:endParaRPr lang="en-US" altLang="zh-CN" sz="1400" dirty="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grpSp>
        <p:nvGrpSpPr>
          <p:cNvPr id="20" name="组合 19"/>
          <p:cNvGrpSpPr/>
          <p:nvPr/>
        </p:nvGrpSpPr>
        <p:grpSpPr>
          <a:xfrm>
            <a:off x="372235" y="-2251"/>
            <a:ext cx="5431260" cy="806046"/>
            <a:chOff x="372235" y="-2251"/>
            <a:chExt cx="5431260" cy="806046"/>
          </a:xfrm>
        </p:grpSpPr>
        <p:sp>
          <p:nvSpPr>
            <p:cNvPr id="21"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23"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750"/>
                                        <p:tgtEl>
                                          <p:spTgt spid="36"/>
                                        </p:tgtEl>
                                      </p:cBhvr>
                                    </p:animEffect>
                                    <p:anim calcmode="lin" valueType="num">
                                      <p:cBhvr>
                                        <p:cTn id="8" dur="750" fill="hold"/>
                                        <p:tgtEl>
                                          <p:spTgt spid="36"/>
                                        </p:tgtEl>
                                        <p:attrNameLst>
                                          <p:attrName>ppt_x</p:attrName>
                                        </p:attrNameLst>
                                      </p:cBhvr>
                                      <p:tavLst>
                                        <p:tav tm="0">
                                          <p:val>
                                            <p:strVal val="#ppt_x"/>
                                          </p:val>
                                        </p:tav>
                                        <p:tav tm="100000">
                                          <p:val>
                                            <p:strVal val="#ppt_x"/>
                                          </p:val>
                                        </p:tav>
                                      </p:tavLst>
                                    </p:anim>
                                    <p:anim calcmode="lin" valueType="num">
                                      <p:cBhvr>
                                        <p:cTn id="9" dur="75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750"/>
                                        <p:tgtEl>
                                          <p:spTgt spid="37"/>
                                        </p:tgtEl>
                                      </p:cBhvr>
                                    </p:animEffect>
                                    <p:anim calcmode="lin" valueType="num">
                                      <p:cBhvr>
                                        <p:cTn id="13" dur="750" fill="hold"/>
                                        <p:tgtEl>
                                          <p:spTgt spid="37"/>
                                        </p:tgtEl>
                                        <p:attrNameLst>
                                          <p:attrName>ppt_x</p:attrName>
                                        </p:attrNameLst>
                                      </p:cBhvr>
                                      <p:tavLst>
                                        <p:tav tm="0">
                                          <p:val>
                                            <p:strVal val="#ppt_x"/>
                                          </p:val>
                                        </p:tav>
                                        <p:tav tm="100000">
                                          <p:val>
                                            <p:strVal val="#ppt_x"/>
                                          </p:val>
                                        </p:tav>
                                      </p:tavLst>
                                    </p:anim>
                                    <p:anim calcmode="lin" valueType="num">
                                      <p:cBhvr>
                                        <p:cTn id="14" dur="750" fill="hold"/>
                                        <p:tgtEl>
                                          <p:spTgt spid="37"/>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75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100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10" presetClass="entr" presetSubtype="0" fill="hold" nodeType="withEffect">
                                  <p:stCondLst>
                                    <p:cond delay="125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715357" y="1223289"/>
            <a:ext cx="4939578" cy="4560832"/>
            <a:chOff x="715357" y="1223289"/>
            <a:chExt cx="4939578" cy="4560832"/>
          </a:xfrm>
        </p:grpSpPr>
        <p:sp>
          <p:nvSpPr>
            <p:cNvPr id="91" name="矩形: 圆角 90"/>
            <p:cNvSpPr/>
            <p:nvPr/>
          </p:nvSpPr>
          <p:spPr>
            <a:xfrm>
              <a:off x="1004347" y="3725189"/>
              <a:ext cx="4650588" cy="2058932"/>
            </a:xfrm>
            <a:prstGeom prst="roundRect">
              <a:avLst>
                <a:gd name="adj" fmla="val 5737"/>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715357" y="4450775"/>
              <a:ext cx="581212" cy="594486"/>
              <a:chOff x="715357" y="1948875"/>
              <a:chExt cx="581212" cy="594486"/>
            </a:xfrm>
          </p:grpSpPr>
          <p:sp>
            <p:nvSpPr>
              <p:cNvPr id="96" name="任意多边形: 形状 95"/>
              <p:cNvSpPr/>
              <p:nvPr/>
            </p:nvSpPr>
            <p:spPr>
              <a:xfrm>
                <a:off x="715357" y="1962151"/>
                <a:ext cx="581212" cy="581210"/>
              </a:xfrm>
              <a:custGeom>
                <a:avLst/>
                <a:gdLst>
                  <a:gd name="connsiteX0" fmla="*/ 422300 w 422299"/>
                  <a:gd name="connsiteY0" fmla="*/ 211150 h 422299"/>
                  <a:gd name="connsiteX1" fmla="*/ 211150 w 422299"/>
                  <a:gd name="connsiteY1" fmla="*/ 422300 h 422299"/>
                  <a:gd name="connsiteX2" fmla="*/ 0 w 422299"/>
                  <a:gd name="connsiteY2" fmla="*/ 211150 h 422299"/>
                  <a:gd name="connsiteX3" fmla="*/ 211150 w 422299"/>
                  <a:gd name="connsiteY3" fmla="*/ 0 h 422299"/>
                  <a:gd name="connsiteX4" fmla="*/ 422300 w 422299"/>
                  <a:gd name="connsiteY4" fmla="*/ 211150 h 422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99" h="422299">
                    <a:moveTo>
                      <a:pt x="422300" y="211150"/>
                    </a:moveTo>
                    <a:cubicBezTo>
                      <a:pt x="422300" y="327765"/>
                      <a:pt x="327765" y="422300"/>
                      <a:pt x="211150" y="422300"/>
                    </a:cubicBezTo>
                    <a:cubicBezTo>
                      <a:pt x="94535" y="422300"/>
                      <a:pt x="0" y="327765"/>
                      <a:pt x="0" y="211150"/>
                    </a:cubicBezTo>
                    <a:cubicBezTo>
                      <a:pt x="0" y="94535"/>
                      <a:pt x="94535" y="0"/>
                      <a:pt x="211150" y="0"/>
                    </a:cubicBezTo>
                    <a:cubicBezTo>
                      <a:pt x="327765" y="0"/>
                      <a:pt x="422300" y="94535"/>
                      <a:pt x="422300" y="211150"/>
                    </a:cubicBezTo>
                    <a:close/>
                  </a:path>
                </a:pathLst>
              </a:custGeom>
              <a:solidFill>
                <a:srgbClr val="1F4668"/>
              </a:solidFill>
              <a:ln w="3290" cap="flat">
                <a:noFill/>
                <a:prstDash val="solid"/>
                <a:miter/>
              </a:ln>
            </p:spPr>
            <p:txBody>
              <a:bodyPr rtlCol="0" anchor="ctr"/>
              <a:lstStyle/>
              <a:p>
                <a:endParaRPr lang="zh-CN" altLang="en-US"/>
              </a:p>
            </p:txBody>
          </p:sp>
          <p:sp>
            <p:nvSpPr>
              <p:cNvPr id="97" name="文本框 96"/>
              <p:cNvSpPr txBox="1"/>
              <p:nvPr/>
            </p:nvSpPr>
            <p:spPr>
              <a:xfrm>
                <a:off x="908258" y="1948875"/>
                <a:ext cx="236364" cy="571695"/>
              </a:xfrm>
              <a:prstGeom prst="rect">
                <a:avLst/>
              </a:prstGeom>
              <a:noFill/>
            </p:spPr>
            <p:txBody>
              <a:bodyPr wrap="square" rtlCol="0">
                <a:spAutoFit/>
              </a:bodyPr>
              <a:lstStyle/>
              <a:p>
                <a:pPr algn="ctr">
                  <a:lnSpc>
                    <a:spcPct val="120000"/>
                  </a:lnSpc>
                </a:pPr>
                <a:r>
                  <a:rPr lang="en-US" altLang="zh-TW" sz="2800" kern="0" spc="300" dirty="0">
                    <a:solidFill>
                      <a:schemeClr val="bg1"/>
                    </a:solidFill>
                    <a:latin typeface="思源宋体 CN Heavy" panose="02020900000000000000" pitchFamily="18" charset="-122"/>
                    <a:ea typeface="思源宋体 CN Heavy" panose="02020900000000000000" pitchFamily="18" charset="-122"/>
                  </a:rPr>
                  <a:t>3</a:t>
                </a:r>
                <a:endParaRPr lang="zh-TW" altLang="en-US" sz="2800" kern="0" spc="300" dirty="0">
                  <a:solidFill>
                    <a:schemeClr val="bg1"/>
                  </a:solidFill>
                  <a:latin typeface="思源宋体 CN Heavy" panose="02020900000000000000" pitchFamily="18" charset="-122"/>
                  <a:ea typeface="思源宋体 CN Heavy" panose="02020900000000000000" pitchFamily="18" charset="-122"/>
                </a:endParaRPr>
              </a:p>
            </p:txBody>
          </p:sp>
        </p:grpSp>
        <p:sp>
          <p:nvSpPr>
            <p:cNvPr id="98" name="TextBox 32"/>
            <p:cNvSpPr txBox="1"/>
            <p:nvPr/>
          </p:nvSpPr>
          <p:spPr>
            <a:xfrm flipH="1">
              <a:off x="2010866" y="3886595"/>
              <a:ext cx="2571168" cy="435889"/>
            </a:xfrm>
            <a:prstGeom prst="rect">
              <a:avLst/>
            </a:prstGeom>
            <a:noFill/>
          </p:spPr>
          <p:txBody>
            <a:bodyPr wrap="square" rtlCol="0">
              <a:spAutoFit/>
            </a:bodyPr>
            <a:lstStyle/>
            <a:p>
              <a:pPr algn="ctr">
                <a:lnSpc>
                  <a:spcPct val="120000"/>
                </a:lnSpc>
              </a:pPr>
              <a:r>
                <a:rPr lang="zh-CN" altLang="en-US" sz="2000" kern="0" spc="300" dirty="0">
                  <a:solidFill>
                    <a:schemeClr val="accent1"/>
                  </a:solidFill>
                  <a:latin typeface="思源宋体 CN Heavy" panose="02020900000000000000" pitchFamily="18" charset="-122"/>
                  <a:ea typeface="思源宋体 CN Heavy" panose="02020900000000000000" pitchFamily="18" charset="-122"/>
                </a:rPr>
                <a:t>第三步</a:t>
              </a:r>
              <a:endParaRPr lang="en-US" altLang="zh-CN" sz="20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99" name="TextBox 39"/>
            <p:cNvSpPr txBox="1"/>
            <p:nvPr/>
          </p:nvSpPr>
          <p:spPr>
            <a:xfrm>
              <a:off x="1632340" y="4389915"/>
              <a:ext cx="3394602" cy="850554"/>
            </a:xfrm>
            <a:prstGeom prst="rect">
              <a:avLst/>
            </a:prstGeom>
            <a:noFill/>
          </p:spPr>
          <p:txBody>
            <a:bodyPr wrap="square" rtlCol="0">
              <a:spAutoFit/>
            </a:bodyPr>
            <a:lstStyle/>
            <a:p>
              <a:pPr>
                <a:lnSpc>
                  <a:spcPct val="120000"/>
                </a:lnSpc>
                <a:buSzPct val="100000"/>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115" name="矩形: 圆角 114"/>
            <p:cNvSpPr/>
            <p:nvPr/>
          </p:nvSpPr>
          <p:spPr>
            <a:xfrm>
              <a:off x="1004347" y="1223289"/>
              <a:ext cx="4650588" cy="2058932"/>
            </a:xfrm>
            <a:prstGeom prst="roundRect">
              <a:avLst>
                <a:gd name="adj" fmla="val 5737"/>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715357" y="1948875"/>
              <a:ext cx="581212" cy="594486"/>
              <a:chOff x="715357" y="1948875"/>
              <a:chExt cx="581212" cy="594486"/>
            </a:xfrm>
          </p:grpSpPr>
          <p:sp>
            <p:nvSpPr>
              <p:cNvPr id="39" name="任意多边形: 形状 38"/>
              <p:cNvSpPr/>
              <p:nvPr/>
            </p:nvSpPr>
            <p:spPr>
              <a:xfrm>
                <a:off x="715357" y="1962151"/>
                <a:ext cx="581212" cy="581210"/>
              </a:xfrm>
              <a:custGeom>
                <a:avLst/>
                <a:gdLst>
                  <a:gd name="connsiteX0" fmla="*/ 422300 w 422299"/>
                  <a:gd name="connsiteY0" fmla="*/ 211150 h 422299"/>
                  <a:gd name="connsiteX1" fmla="*/ 211150 w 422299"/>
                  <a:gd name="connsiteY1" fmla="*/ 422300 h 422299"/>
                  <a:gd name="connsiteX2" fmla="*/ 0 w 422299"/>
                  <a:gd name="connsiteY2" fmla="*/ 211150 h 422299"/>
                  <a:gd name="connsiteX3" fmla="*/ 211150 w 422299"/>
                  <a:gd name="connsiteY3" fmla="*/ 0 h 422299"/>
                  <a:gd name="connsiteX4" fmla="*/ 422300 w 422299"/>
                  <a:gd name="connsiteY4" fmla="*/ 211150 h 422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99" h="422299">
                    <a:moveTo>
                      <a:pt x="422300" y="211150"/>
                    </a:moveTo>
                    <a:cubicBezTo>
                      <a:pt x="422300" y="327765"/>
                      <a:pt x="327765" y="422300"/>
                      <a:pt x="211150" y="422300"/>
                    </a:cubicBezTo>
                    <a:cubicBezTo>
                      <a:pt x="94535" y="422300"/>
                      <a:pt x="0" y="327765"/>
                      <a:pt x="0" y="211150"/>
                    </a:cubicBezTo>
                    <a:cubicBezTo>
                      <a:pt x="0" y="94535"/>
                      <a:pt x="94535" y="0"/>
                      <a:pt x="211150" y="0"/>
                    </a:cubicBezTo>
                    <a:cubicBezTo>
                      <a:pt x="327765" y="0"/>
                      <a:pt x="422300" y="94535"/>
                      <a:pt x="422300" y="211150"/>
                    </a:cubicBezTo>
                    <a:close/>
                  </a:path>
                </a:pathLst>
              </a:custGeom>
              <a:solidFill>
                <a:srgbClr val="1F4668"/>
              </a:solidFill>
              <a:ln w="3290" cap="flat">
                <a:noFill/>
                <a:prstDash val="solid"/>
                <a:miter/>
              </a:ln>
            </p:spPr>
            <p:txBody>
              <a:bodyPr rtlCol="0" anchor="ctr"/>
              <a:lstStyle/>
              <a:p>
                <a:endParaRPr lang="zh-CN" altLang="en-US"/>
              </a:p>
            </p:txBody>
          </p:sp>
          <p:sp>
            <p:nvSpPr>
              <p:cNvPr id="58" name="文本框 57"/>
              <p:cNvSpPr txBox="1"/>
              <p:nvPr/>
            </p:nvSpPr>
            <p:spPr>
              <a:xfrm>
                <a:off x="908258" y="1948875"/>
                <a:ext cx="236364" cy="571695"/>
              </a:xfrm>
              <a:prstGeom prst="rect">
                <a:avLst/>
              </a:prstGeom>
              <a:noFill/>
            </p:spPr>
            <p:txBody>
              <a:bodyPr wrap="square" rtlCol="0">
                <a:spAutoFit/>
              </a:bodyPr>
              <a:lstStyle/>
              <a:p>
                <a:pPr algn="ctr">
                  <a:lnSpc>
                    <a:spcPct val="120000"/>
                  </a:lnSpc>
                </a:pPr>
                <a:r>
                  <a:rPr lang="en-US" altLang="zh-TW" sz="2800" kern="0" spc="300" dirty="0">
                    <a:solidFill>
                      <a:schemeClr val="bg1"/>
                    </a:solidFill>
                    <a:latin typeface="思源宋体 CN Heavy" panose="02020900000000000000" pitchFamily="18" charset="-122"/>
                    <a:ea typeface="思源宋体 CN Heavy" panose="02020900000000000000" pitchFamily="18" charset="-122"/>
                  </a:rPr>
                  <a:t>1</a:t>
                </a:r>
                <a:endParaRPr lang="zh-TW" altLang="en-US" sz="2800" kern="0" spc="300" dirty="0">
                  <a:solidFill>
                    <a:schemeClr val="bg1"/>
                  </a:solidFill>
                  <a:latin typeface="思源宋体 CN Heavy" panose="02020900000000000000" pitchFamily="18" charset="-122"/>
                  <a:ea typeface="思源宋体 CN Heavy" panose="02020900000000000000" pitchFamily="18" charset="-122"/>
                </a:endParaRPr>
              </a:p>
            </p:txBody>
          </p:sp>
        </p:grpSp>
        <p:sp>
          <p:nvSpPr>
            <p:cNvPr id="114" name="TextBox 32"/>
            <p:cNvSpPr txBox="1"/>
            <p:nvPr/>
          </p:nvSpPr>
          <p:spPr>
            <a:xfrm flipH="1">
              <a:off x="2010866" y="1384695"/>
              <a:ext cx="2571168" cy="435889"/>
            </a:xfrm>
            <a:prstGeom prst="rect">
              <a:avLst/>
            </a:prstGeom>
            <a:noFill/>
          </p:spPr>
          <p:txBody>
            <a:bodyPr wrap="square" rtlCol="0">
              <a:spAutoFit/>
            </a:bodyPr>
            <a:lstStyle/>
            <a:p>
              <a:pPr algn="ctr">
                <a:lnSpc>
                  <a:spcPct val="120000"/>
                </a:lnSpc>
              </a:pPr>
              <a:r>
                <a:rPr lang="zh-CN" altLang="en-US" sz="2000" kern="0" spc="300" dirty="0">
                  <a:solidFill>
                    <a:schemeClr val="accent1"/>
                  </a:solidFill>
                  <a:latin typeface="思源宋体 CN Heavy" panose="02020900000000000000" pitchFamily="18" charset="-122"/>
                  <a:ea typeface="思源宋体 CN Heavy" panose="02020900000000000000" pitchFamily="18" charset="-122"/>
                </a:rPr>
                <a:t>第一步</a:t>
              </a:r>
              <a:endParaRPr lang="en-US" altLang="zh-CN" sz="20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116" name="TextBox 39"/>
            <p:cNvSpPr txBox="1"/>
            <p:nvPr/>
          </p:nvSpPr>
          <p:spPr>
            <a:xfrm>
              <a:off x="1632340" y="1888015"/>
              <a:ext cx="3394602" cy="850554"/>
            </a:xfrm>
            <a:prstGeom prst="rect">
              <a:avLst/>
            </a:prstGeom>
            <a:noFill/>
          </p:spPr>
          <p:txBody>
            <a:bodyPr wrap="square" rtlCol="0">
              <a:spAutoFit/>
            </a:bodyPr>
            <a:lstStyle/>
            <a:p>
              <a:pPr>
                <a:lnSpc>
                  <a:spcPct val="120000"/>
                </a:lnSpc>
                <a:buSzPct val="100000"/>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sp>
        <p:nvSpPr>
          <p:cNvPr id="80" name="文本框 79"/>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17" name="组合 16"/>
          <p:cNvGrpSpPr/>
          <p:nvPr/>
        </p:nvGrpSpPr>
        <p:grpSpPr>
          <a:xfrm>
            <a:off x="6537065" y="1223289"/>
            <a:ext cx="4943033" cy="4560832"/>
            <a:chOff x="6537065" y="1223289"/>
            <a:chExt cx="4943033" cy="4560832"/>
          </a:xfrm>
        </p:grpSpPr>
        <p:sp>
          <p:nvSpPr>
            <p:cNvPr id="100" name="矩形: 圆角 99"/>
            <p:cNvSpPr/>
            <p:nvPr/>
          </p:nvSpPr>
          <p:spPr>
            <a:xfrm>
              <a:off x="6537065" y="3725189"/>
              <a:ext cx="4650588" cy="2058932"/>
            </a:xfrm>
            <a:prstGeom prst="roundRect">
              <a:avLst>
                <a:gd name="adj" fmla="val 5737"/>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TextBox 45"/>
            <p:cNvSpPr txBox="1"/>
            <p:nvPr/>
          </p:nvSpPr>
          <p:spPr>
            <a:xfrm>
              <a:off x="7692821" y="3899295"/>
              <a:ext cx="2484556" cy="435889"/>
            </a:xfrm>
            <a:prstGeom prst="rect">
              <a:avLst/>
            </a:prstGeom>
            <a:noFill/>
          </p:spPr>
          <p:txBody>
            <a:bodyPr wrap="square" rtlCol="0">
              <a:spAutoFit/>
            </a:bodyPr>
            <a:lstStyle/>
            <a:p>
              <a:pPr algn="ctr">
                <a:lnSpc>
                  <a:spcPct val="120000"/>
                </a:lnSpc>
              </a:pPr>
              <a:r>
                <a:rPr lang="zh-CN" altLang="en-US" sz="2000" kern="0" spc="300" dirty="0">
                  <a:solidFill>
                    <a:schemeClr val="accent1"/>
                  </a:solidFill>
                  <a:latin typeface="思源宋体 CN Heavy" panose="02020900000000000000" pitchFamily="18" charset="-122"/>
                  <a:ea typeface="思源宋体 CN Heavy" panose="02020900000000000000" pitchFamily="18" charset="-122"/>
                </a:rPr>
                <a:t>第四步</a:t>
              </a:r>
              <a:endParaRPr lang="en-US" altLang="zh-CN" sz="20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102" name="TextBox 39"/>
            <p:cNvSpPr txBox="1"/>
            <p:nvPr/>
          </p:nvSpPr>
          <p:spPr>
            <a:xfrm>
              <a:off x="7165058" y="4389915"/>
              <a:ext cx="3394602" cy="850554"/>
            </a:xfrm>
            <a:prstGeom prst="rect">
              <a:avLst/>
            </a:prstGeom>
            <a:noFill/>
          </p:spPr>
          <p:txBody>
            <a:bodyPr wrap="square" rtlCol="0">
              <a:spAutoFit/>
            </a:bodyPr>
            <a:lstStyle/>
            <a:p>
              <a:pPr algn="r">
                <a:lnSpc>
                  <a:spcPct val="120000"/>
                </a:lnSpc>
                <a:buSzPct val="100000"/>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104" name="组合 103"/>
            <p:cNvGrpSpPr/>
            <p:nvPr/>
          </p:nvGrpSpPr>
          <p:grpSpPr>
            <a:xfrm>
              <a:off x="10898886" y="4450775"/>
              <a:ext cx="581212" cy="594486"/>
              <a:chOff x="715357" y="1948875"/>
              <a:chExt cx="581212" cy="594486"/>
            </a:xfrm>
          </p:grpSpPr>
          <p:sp>
            <p:nvSpPr>
              <p:cNvPr id="105" name="任意多边形: 形状 104"/>
              <p:cNvSpPr/>
              <p:nvPr/>
            </p:nvSpPr>
            <p:spPr>
              <a:xfrm>
                <a:off x="715357" y="1962151"/>
                <a:ext cx="581212" cy="581210"/>
              </a:xfrm>
              <a:custGeom>
                <a:avLst/>
                <a:gdLst>
                  <a:gd name="connsiteX0" fmla="*/ 422300 w 422299"/>
                  <a:gd name="connsiteY0" fmla="*/ 211150 h 422299"/>
                  <a:gd name="connsiteX1" fmla="*/ 211150 w 422299"/>
                  <a:gd name="connsiteY1" fmla="*/ 422300 h 422299"/>
                  <a:gd name="connsiteX2" fmla="*/ 0 w 422299"/>
                  <a:gd name="connsiteY2" fmla="*/ 211150 h 422299"/>
                  <a:gd name="connsiteX3" fmla="*/ 211150 w 422299"/>
                  <a:gd name="connsiteY3" fmla="*/ 0 h 422299"/>
                  <a:gd name="connsiteX4" fmla="*/ 422300 w 422299"/>
                  <a:gd name="connsiteY4" fmla="*/ 211150 h 422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99" h="422299">
                    <a:moveTo>
                      <a:pt x="422300" y="211150"/>
                    </a:moveTo>
                    <a:cubicBezTo>
                      <a:pt x="422300" y="327765"/>
                      <a:pt x="327765" y="422300"/>
                      <a:pt x="211150" y="422300"/>
                    </a:cubicBezTo>
                    <a:cubicBezTo>
                      <a:pt x="94535" y="422300"/>
                      <a:pt x="0" y="327765"/>
                      <a:pt x="0" y="211150"/>
                    </a:cubicBezTo>
                    <a:cubicBezTo>
                      <a:pt x="0" y="94535"/>
                      <a:pt x="94535" y="0"/>
                      <a:pt x="211150" y="0"/>
                    </a:cubicBezTo>
                    <a:cubicBezTo>
                      <a:pt x="327765" y="0"/>
                      <a:pt x="422300" y="94535"/>
                      <a:pt x="422300" y="211150"/>
                    </a:cubicBezTo>
                    <a:close/>
                  </a:path>
                </a:pathLst>
              </a:custGeom>
              <a:solidFill>
                <a:srgbClr val="1F4668"/>
              </a:solidFill>
              <a:ln w="3290" cap="flat">
                <a:noFill/>
                <a:prstDash val="solid"/>
                <a:miter/>
              </a:ln>
            </p:spPr>
            <p:txBody>
              <a:bodyPr rtlCol="0" anchor="ctr"/>
              <a:lstStyle/>
              <a:p>
                <a:endParaRPr lang="zh-CN" altLang="en-US"/>
              </a:p>
            </p:txBody>
          </p:sp>
          <p:sp>
            <p:nvSpPr>
              <p:cNvPr id="106" name="文本框 105"/>
              <p:cNvSpPr txBox="1"/>
              <p:nvPr/>
            </p:nvSpPr>
            <p:spPr>
              <a:xfrm>
                <a:off x="908258" y="1948875"/>
                <a:ext cx="236364" cy="571695"/>
              </a:xfrm>
              <a:prstGeom prst="rect">
                <a:avLst/>
              </a:prstGeom>
              <a:noFill/>
            </p:spPr>
            <p:txBody>
              <a:bodyPr wrap="square" rtlCol="0">
                <a:spAutoFit/>
              </a:bodyPr>
              <a:lstStyle/>
              <a:p>
                <a:pPr algn="ctr">
                  <a:lnSpc>
                    <a:spcPct val="120000"/>
                  </a:lnSpc>
                </a:pPr>
                <a:r>
                  <a:rPr lang="en-US" altLang="zh-TW" sz="2800" kern="0" spc="300" dirty="0">
                    <a:solidFill>
                      <a:schemeClr val="bg1"/>
                    </a:solidFill>
                    <a:latin typeface="思源宋体 CN Heavy" panose="02020900000000000000" pitchFamily="18" charset="-122"/>
                    <a:ea typeface="思源宋体 CN Heavy" panose="02020900000000000000" pitchFamily="18" charset="-122"/>
                  </a:rPr>
                  <a:t>4</a:t>
                </a:r>
                <a:endParaRPr lang="zh-TW" altLang="en-US" sz="2800" kern="0" spc="300" dirty="0">
                  <a:solidFill>
                    <a:schemeClr val="bg1"/>
                  </a:solidFill>
                  <a:latin typeface="思源宋体 CN Heavy" panose="02020900000000000000" pitchFamily="18" charset="-122"/>
                  <a:ea typeface="思源宋体 CN Heavy" panose="02020900000000000000" pitchFamily="18" charset="-122"/>
                </a:endParaRPr>
              </a:p>
            </p:txBody>
          </p:sp>
        </p:grpSp>
        <p:sp>
          <p:nvSpPr>
            <p:cNvPr id="132" name="矩形: 圆角 131"/>
            <p:cNvSpPr/>
            <p:nvPr/>
          </p:nvSpPr>
          <p:spPr>
            <a:xfrm>
              <a:off x="6537065" y="1223289"/>
              <a:ext cx="4650588" cy="2058932"/>
            </a:xfrm>
            <a:prstGeom prst="roundRect">
              <a:avLst>
                <a:gd name="adj" fmla="val 5737"/>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TextBox 45"/>
            <p:cNvSpPr txBox="1"/>
            <p:nvPr/>
          </p:nvSpPr>
          <p:spPr>
            <a:xfrm>
              <a:off x="7692821" y="1397395"/>
              <a:ext cx="2484556" cy="435889"/>
            </a:xfrm>
            <a:prstGeom prst="rect">
              <a:avLst/>
            </a:prstGeom>
            <a:noFill/>
          </p:spPr>
          <p:txBody>
            <a:bodyPr wrap="square" rtlCol="0">
              <a:spAutoFit/>
            </a:bodyPr>
            <a:lstStyle/>
            <a:p>
              <a:pPr algn="ctr">
                <a:lnSpc>
                  <a:spcPct val="120000"/>
                </a:lnSpc>
              </a:pPr>
              <a:r>
                <a:rPr lang="zh-CN" altLang="en-US" sz="2000" kern="0" spc="300" dirty="0">
                  <a:solidFill>
                    <a:schemeClr val="accent1"/>
                  </a:solidFill>
                  <a:latin typeface="思源宋体 CN Heavy" panose="02020900000000000000" pitchFamily="18" charset="-122"/>
                  <a:ea typeface="思源宋体 CN Heavy" panose="02020900000000000000" pitchFamily="18" charset="-122"/>
                </a:rPr>
                <a:t>第二步</a:t>
              </a:r>
              <a:endParaRPr lang="en-US" altLang="zh-CN" sz="20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87" name="TextBox 39"/>
            <p:cNvSpPr txBox="1"/>
            <p:nvPr/>
          </p:nvSpPr>
          <p:spPr>
            <a:xfrm>
              <a:off x="7165058" y="1888015"/>
              <a:ext cx="3394602" cy="850554"/>
            </a:xfrm>
            <a:prstGeom prst="rect">
              <a:avLst/>
            </a:prstGeom>
            <a:noFill/>
          </p:spPr>
          <p:txBody>
            <a:bodyPr wrap="square" rtlCol="0">
              <a:spAutoFit/>
            </a:bodyPr>
            <a:lstStyle/>
            <a:p>
              <a:pPr algn="r">
                <a:lnSpc>
                  <a:spcPct val="120000"/>
                </a:lnSpc>
                <a:buSzPct val="100000"/>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88" name="组合 87"/>
            <p:cNvGrpSpPr/>
            <p:nvPr/>
          </p:nvGrpSpPr>
          <p:grpSpPr>
            <a:xfrm>
              <a:off x="10898886" y="1948875"/>
              <a:ext cx="581212" cy="594486"/>
              <a:chOff x="715357" y="1948875"/>
              <a:chExt cx="581212" cy="594486"/>
            </a:xfrm>
          </p:grpSpPr>
          <p:sp>
            <p:nvSpPr>
              <p:cNvPr id="89" name="任意多边形: 形状 88"/>
              <p:cNvSpPr/>
              <p:nvPr/>
            </p:nvSpPr>
            <p:spPr>
              <a:xfrm>
                <a:off x="715357" y="1962151"/>
                <a:ext cx="581212" cy="581210"/>
              </a:xfrm>
              <a:custGeom>
                <a:avLst/>
                <a:gdLst>
                  <a:gd name="connsiteX0" fmla="*/ 422300 w 422299"/>
                  <a:gd name="connsiteY0" fmla="*/ 211150 h 422299"/>
                  <a:gd name="connsiteX1" fmla="*/ 211150 w 422299"/>
                  <a:gd name="connsiteY1" fmla="*/ 422300 h 422299"/>
                  <a:gd name="connsiteX2" fmla="*/ 0 w 422299"/>
                  <a:gd name="connsiteY2" fmla="*/ 211150 h 422299"/>
                  <a:gd name="connsiteX3" fmla="*/ 211150 w 422299"/>
                  <a:gd name="connsiteY3" fmla="*/ 0 h 422299"/>
                  <a:gd name="connsiteX4" fmla="*/ 422300 w 422299"/>
                  <a:gd name="connsiteY4" fmla="*/ 211150 h 422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99" h="422299">
                    <a:moveTo>
                      <a:pt x="422300" y="211150"/>
                    </a:moveTo>
                    <a:cubicBezTo>
                      <a:pt x="422300" y="327765"/>
                      <a:pt x="327765" y="422300"/>
                      <a:pt x="211150" y="422300"/>
                    </a:cubicBezTo>
                    <a:cubicBezTo>
                      <a:pt x="94535" y="422300"/>
                      <a:pt x="0" y="327765"/>
                      <a:pt x="0" y="211150"/>
                    </a:cubicBezTo>
                    <a:cubicBezTo>
                      <a:pt x="0" y="94535"/>
                      <a:pt x="94535" y="0"/>
                      <a:pt x="211150" y="0"/>
                    </a:cubicBezTo>
                    <a:cubicBezTo>
                      <a:pt x="327765" y="0"/>
                      <a:pt x="422300" y="94535"/>
                      <a:pt x="422300" y="211150"/>
                    </a:cubicBezTo>
                    <a:close/>
                  </a:path>
                </a:pathLst>
              </a:custGeom>
              <a:solidFill>
                <a:srgbClr val="1F4668"/>
              </a:solidFill>
              <a:ln w="3290" cap="flat">
                <a:noFill/>
                <a:prstDash val="solid"/>
                <a:miter/>
              </a:ln>
            </p:spPr>
            <p:txBody>
              <a:bodyPr rtlCol="0" anchor="ctr"/>
              <a:lstStyle/>
              <a:p>
                <a:endParaRPr lang="zh-CN" altLang="en-US"/>
              </a:p>
            </p:txBody>
          </p:sp>
          <p:sp>
            <p:nvSpPr>
              <p:cNvPr id="90" name="文本框 89"/>
              <p:cNvSpPr txBox="1"/>
              <p:nvPr/>
            </p:nvSpPr>
            <p:spPr>
              <a:xfrm>
                <a:off x="908258" y="1948875"/>
                <a:ext cx="236364" cy="571695"/>
              </a:xfrm>
              <a:prstGeom prst="rect">
                <a:avLst/>
              </a:prstGeom>
              <a:noFill/>
            </p:spPr>
            <p:txBody>
              <a:bodyPr wrap="square" rtlCol="0">
                <a:spAutoFit/>
              </a:bodyPr>
              <a:lstStyle/>
              <a:p>
                <a:pPr algn="ctr">
                  <a:lnSpc>
                    <a:spcPct val="120000"/>
                  </a:lnSpc>
                </a:pPr>
                <a:r>
                  <a:rPr lang="en-US" altLang="zh-TW" sz="2800" kern="0" spc="300" dirty="0">
                    <a:solidFill>
                      <a:schemeClr val="bg1"/>
                    </a:solidFill>
                    <a:latin typeface="思源宋体 CN Heavy" panose="02020900000000000000" pitchFamily="18" charset="-122"/>
                    <a:ea typeface="思源宋体 CN Heavy" panose="02020900000000000000" pitchFamily="18" charset="-122"/>
                  </a:rPr>
                  <a:t>2</a:t>
                </a:r>
                <a:endParaRPr lang="zh-TW" altLang="en-US" sz="2800" kern="0" spc="300" dirty="0">
                  <a:solidFill>
                    <a:schemeClr val="bg1"/>
                  </a:solidFill>
                  <a:latin typeface="思源宋体 CN Heavy" panose="02020900000000000000" pitchFamily="18" charset="-122"/>
                  <a:ea typeface="思源宋体 CN Heavy" panose="02020900000000000000" pitchFamily="18" charset="-122"/>
                </a:endParaRPr>
              </a:p>
            </p:txBody>
          </p:sp>
        </p:grpSp>
      </p:grpSp>
      <p:grpSp>
        <p:nvGrpSpPr>
          <p:cNvPr id="2" name="组合 1"/>
          <p:cNvGrpSpPr/>
          <p:nvPr/>
        </p:nvGrpSpPr>
        <p:grpSpPr>
          <a:xfrm>
            <a:off x="4663509" y="2041606"/>
            <a:ext cx="2915782" cy="2915780"/>
            <a:chOff x="4638109" y="2041606"/>
            <a:chExt cx="2915782" cy="2915780"/>
          </a:xfrm>
        </p:grpSpPr>
        <p:grpSp>
          <p:nvGrpSpPr>
            <p:cNvPr id="12" name="组合 11"/>
            <p:cNvGrpSpPr/>
            <p:nvPr/>
          </p:nvGrpSpPr>
          <p:grpSpPr>
            <a:xfrm>
              <a:off x="4638109" y="2041606"/>
              <a:ext cx="1414713" cy="2915780"/>
              <a:chOff x="4638109" y="2041606"/>
              <a:chExt cx="1414713" cy="2915780"/>
            </a:xfrm>
          </p:grpSpPr>
          <p:sp>
            <p:nvSpPr>
              <p:cNvPr id="69" name="任意多边形: 形状 68"/>
              <p:cNvSpPr/>
              <p:nvPr/>
            </p:nvSpPr>
            <p:spPr>
              <a:xfrm>
                <a:off x="4638109" y="2041606"/>
                <a:ext cx="1414713" cy="1414712"/>
              </a:xfrm>
              <a:custGeom>
                <a:avLst/>
                <a:gdLst>
                  <a:gd name="connsiteX0" fmla="*/ 1414713 w 1414713"/>
                  <a:gd name="connsiteY0" fmla="*/ 0 h 1414712"/>
                  <a:gd name="connsiteX1" fmla="*/ 1414713 w 1414713"/>
                  <a:gd name="connsiteY1" fmla="*/ 254323 h 1414712"/>
                  <a:gd name="connsiteX2" fmla="*/ 1334569 w 1414713"/>
                  <a:gd name="connsiteY2" fmla="*/ 258370 h 1414712"/>
                  <a:gd name="connsiteX3" fmla="*/ 258289 w 1414713"/>
                  <a:gd name="connsiteY3" fmla="*/ 1334649 h 1414712"/>
                  <a:gd name="connsiteX4" fmla="*/ 254247 w 1414713"/>
                  <a:gd name="connsiteY4" fmla="*/ 1414712 h 1414712"/>
                  <a:gd name="connsiteX5" fmla="*/ 0 w 1414713"/>
                  <a:gd name="connsiteY5" fmla="*/ 1414712 h 1414712"/>
                  <a:gd name="connsiteX6" fmla="*/ 1414713 w 1414713"/>
                  <a:gd name="connsiteY6" fmla="*/ 0 h 141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4713" h="1414712">
                    <a:moveTo>
                      <a:pt x="1414713" y="0"/>
                    </a:moveTo>
                    <a:lnTo>
                      <a:pt x="1414713" y="254323"/>
                    </a:lnTo>
                    <a:lnTo>
                      <a:pt x="1334569" y="258370"/>
                    </a:lnTo>
                    <a:cubicBezTo>
                      <a:pt x="767078" y="316002"/>
                      <a:pt x="315922" y="767158"/>
                      <a:pt x="258289" y="1334649"/>
                    </a:cubicBezTo>
                    <a:lnTo>
                      <a:pt x="254247" y="1414712"/>
                    </a:lnTo>
                    <a:lnTo>
                      <a:pt x="0" y="1414712"/>
                    </a:lnTo>
                    <a:cubicBezTo>
                      <a:pt x="22515" y="643360"/>
                      <a:pt x="643360" y="22515"/>
                      <a:pt x="1414713" y="0"/>
                    </a:cubicBezTo>
                    <a:close/>
                  </a:path>
                </a:pathLst>
              </a:custGeom>
              <a:solidFill>
                <a:srgbClr val="AE002B"/>
              </a:solidFill>
              <a:ln w="2893" cap="flat">
                <a:noFill/>
                <a:prstDash val="solid"/>
                <a:miter/>
              </a:ln>
            </p:spPr>
            <p:txBody>
              <a:bodyPr wrap="square" rtlCol="0" anchor="ctr">
                <a:noAutofit/>
              </a:bodyPr>
              <a:lstStyle/>
              <a:p>
                <a:endParaRPr lang="zh-CN" altLang="en-US"/>
              </a:p>
            </p:txBody>
          </p:sp>
          <p:sp>
            <p:nvSpPr>
              <p:cNvPr id="66" name="任意多边形: 形状 65"/>
              <p:cNvSpPr/>
              <p:nvPr/>
            </p:nvSpPr>
            <p:spPr>
              <a:xfrm>
                <a:off x="4638109" y="3542674"/>
                <a:ext cx="1414713" cy="1414712"/>
              </a:xfrm>
              <a:custGeom>
                <a:avLst/>
                <a:gdLst>
                  <a:gd name="connsiteX0" fmla="*/ 0 w 1414713"/>
                  <a:gd name="connsiteY0" fmla="*/ 0 h 1414712"/>
                  <a:gd name="connsiteX1" fmla="*/ 254242 w 1414713"/>
                  <a:gd name="connsiteY1" fmla="*/ 0 h 1414712"/>
                  <a:gd name="connsiteX2" fmla="*/ 258289 w 1414713"/>
                  <a:gd name="connsiteY2" fmla="*/ 80151 h 1414712"/>
                  <a:gd name="connsiteX3" fmla="*/ 1334569 w 1414713"/>
                  <a:gd name="connsiteY3" fmla="*/ 1156429 h 1414712"/>
                  <a:gd name="connsiteX4" fmla="*/ 1414713 w 1414713"/>
                  <a:gd name="connsiteY4" fmla="*/ 1160476 h 1414712"/>
                  <a:gd name="connsiteX5" fmla="*/ 1414713 w 1414713"/>
                  <a:gd name="connsiteY5" fmla="*/ 1414712 h 1414712"/>
                  <a:gd name="connsiteX6" fmla="*/ 0 w 1414713"/>
                  <a:gd name="connsiteY6" fmla="*/ 0 h 141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4713" h="1414712">
                    <a:moveTo>
                      <a:pt x="0" y="0"/>
                    </a:moveTo>
                    <a:lnTo>
                      <a:pt x="254242" y="0"/>
                    </a:lnTo>
                    <a:lnTo>
                      <a:pt x="258289" y="80151"/>
                    </a:lnTo>
                    <a:cubicBezTo>
                      <a:pt x="315922" y="647642"/>
                      <a:pt x="767078" y="1098797"/>
                      <a:pt x="1334569" y="1156429"/>
                    </a:cubicBezTo>
                    <a:lnTo>
                      <a:pt x="1414713" y="1160476"/>
                    </a:lnTo>
                    <a:lnTo>
                      <a:pt x="1414713" y="1414712"/>
                    </a:lnTo>
                    <a:cubicBezTo>
                      <a:pt x="643360" y="1392507"/>
                      <a:pt x="22515" y="771352"/>
                      <a:pt x="0" y="0"/>
                    </a:cubicBezTo>
                    <a:close/>
                  </a:path>
                </a:pathLst>
              </a:custGeom>
              <a:solidFill>
                <a:srgbClr val="AE002B"/>
              </a:solidFill>
              <a:ln w="2893" cap="flat">
                <a:noFill/>
                <a:prstDash val="solid"/>
                <a:miter/>
              </a:ln>
            </p:spPr>
            <p:txBody>
              <a:bodyPr wrap="square" rtlCol="0" anchor="ctr">
                <a:noAutofit/>
              </a:bodyPr>
              <a:lstStyle/>
              <a:p>
                <a:endParaRPr lang="zh-CN" altLang="en-US"/>
              </a:p>
            </p:txBody>
          </p:sp>
        </p:grpSp>
        <p:grpSp>
          <p:nvGrpSpPr>
            <p:cNvPr id="16" name="组合 15"/>
            <p:cNvGrpSpPr/>
            <p:nvPr/>
          </p:nvGrpSpPr>
          <p:grpSpPr>
            <a:xfrm>
              <a:off x="6139178" y="2041606"/>
              <a:ext cx="1414713" cy="2915780"/>
              <a:chOff x="6139178" y="2041606"/>
              <a:chExt cx="1414713" cy="2915780"/>
            </a:xfrm>
          </p:grpSpPr>
          <p:sp>
            <p:nvSpPr>
              <p:cNvPr id="68" name="任意多边形: 形状 67"/>
              <p:cNvSpPr/>
              <p:nvPr/>
            </p:nvSpPr>
            <p:spPr>
              <a:xfrm>
                <a:off x="6139178" y="2041606"/>
                <a:ext cx="1414713" cy="1414712"/>
              </a:xfrm>
              <a:custGeom>
                <a:avLst/>
                <a:gdLst>
                  <a:gd name="connsiteX0" fmla="*/ 0 w 1414713"/>
                  <a:gd name="connsiteY0" fmla="*/ 0 h 1414712"/>
                  <a:gd name="connsiteX1" fmla="*/ 1414713 w 1414713"/>
                  <a:gd name="connsiteY1" fmla="*/ 1414712 h 1414712"/>
                  <a:gd name="connsiteX2" fmla="*/ 1160393 w 1414713"/>
                  <a:gd name="connsiteY2" fmla="*/ 1414712 h 1414712"/>
                  <a:gd name="connsiteX3" fmla="*/ 1156350 w 1414713"/>
                  <a:gd name="connsiteY3" fmla="*/ 1334649 h 1414712"/>
                  <a:gd name="connsiteX4" fmla="*/ 80070 w 1414713"/>
                  <a:gd name="connsiteY4" fmla="*/ 258370 h 1414712"/>
                  <a:gd name="connsiteX5" fmla="*/ 0 w 1414713"/>
                  <a:gd name="connsiteY5" fmla="*/ 254327 h 1414712"/>
                  <a:gd name="connsiteX6" fmla="*/ 0 w 1414713"/>
                  <a:gd name="connsiteY6" fmla="*/ 0 h 141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4713" h="1414712">
                    <a:moveTo>
                      <a:pt x="0" y="0"/>
                    </a:moveTo>
                    <a:cubicBezTo>
                      <a:pt x="771353" y="22515"/>
                      <a:pt x="1392508" y="643360"/>
                      <a:pt x="1414713" y="1414712"/>
                    </a:cubicBezTo>
                    <a:lnTo>
                      <a:pt x="1160393" y="1414712"/>
                    </a:lnTo>
                    <a:lnTo>
                      <a:pt x="1156350" y="1334649"/>
                    </a:lnTo>
                    <a:cubicBezTo>
                      <a:pt x="1098718" y="767158"/>
                      <a:pt x="647562" y="316002"/>
                      <a:pt x="80070" y="258370"/>
                    </a:cubicBezTo>
                    <a:lnTo>
                      <a:pt x="0" y="254327"/>
                    </a:lnTo>
                    <a:lnTo>
                      <a:pt x="0" y="0"/>
                    </a:lnTo>
                    <a:close/>
                  </a:path>
                </a:pathLst>
              </a:custGeom>
              <a:solidFill>
                <a:srgbClr val="AE002B"/>
              </a:solidFill>
              <a:ln w="2893" cap="flat">
                <a:noFill/>
                <a:prstDash val="solid"/>
                <a:miter/>
              </a:ln>
            </p:spPr>
            <p:txBody>
              <a:bodyPr wrap="square" rtlCol="0" anchor="ctr">
                <a:noAutofit/>
              </a:bodyPr>
              <a:lstStyle/>
              <a:p>
                <a:endParaRPr lang="zh-CN" altLang="en-US"/>
              </a:p>
            </p:txBody>
          </p:sp>
          <p:sp>
            <p:nvSpPr>
              <p:cNvPr id="65" name="任意多边形: 形状 64"/>
              <p:cNvSpPr/>
              <p:nvPr/>
            </p:nvSpPr>
            <p:spPr>
              <a:xfrm>
                <a:off x="6139178" y="3542674"/>
                <a:ext cx="1414713" cy="1414712"/>
              </a:xfrm>
              <a:custGeom>
                <a:avLst/>
                <a:gdLst>
                  <a:gd name="connsiteX0" fmla="*/ 1160397 w 1414713"/>
                  <a:gd name="connsiteY0" fmla="*/ 0 h 1414712"/>
                  <a:gd name="connsiteX1" fmla="*/ 1414713 w 1414713"/>
                  <a:gd name="connsiteY1" fmla="*/ 0 h 1414712"/>
                  <a:gd name="connsiteX2" fmla="*/ 0 w 1414713"/>
                  <a:gd name="connsiteY2" fmla="*/ 1414712 h 1414712"/>
                  <a:gd name="connsiteX3" fmla="*/ 0 w 1414713"/>
                  <a:gd name="connsiteY3" fmla="*/ 1160472 h 1414712"/>
                  <a:gd name="connsiteX4" fmla="*/ 80070 w 1414713"/>
                  <a:gd name="connsiteY4" fmla="*/ 1156429 h 1414712"/>
                  <a:gd name="connsiteX5" fmla="*/ 1156350 w 1414713"/>
                  <a:gd name="connsiteY5" fmla="*/ 80151 h 1414712"/>
                  <a:gd name="connsiteX6" fmla="*/ 1160397 w 1414713"/>
                  <a:gd name="connsiteY6" fmla="*/ 0 h 141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4713" h="1414712">
                    <a:moveTo>
                      <a:pt x="1160397" y="0"/>
                    </a:moveTo>
                    <a:lnTo>
                      <a:pt x="1414713" y="0"/>
                    </a:lnTo>
                    <a:cubicBezTo>
                      <a:pt x="1392199" y="771352"/>
                      <a:pt x="771353" y="1392198"/>
                      <a:pt x="0" y="1414712"/>
                    </a:cubicBezTo>
                    <a:lnTo>
                      <a:pt x="0" y="1160472"/>
                    </a:lnTo>
                    <a:lnTo>
                      <a:pt x="80070" y="1156429"/>
                    </a:lnTo>
                    <a:cubicBezTo>
                      <a:pt x="647562" y="1098797"/>
                      <a:pt x="1098718" y="647642"/>
                      <a:pt x="1156350" y="80151"/>
                    </a:cubicBezTo>
                    <a:lnTo>
                      <a:pt x="1160397" y="0"/>
                    </a:lnTo>
                    <a:close/>
                  </a:path>
                </a:pathLst>
              </a:custGeom>
              <a:solidFill>
                <a:srgbClr val="AE002B"/>
              </a:solidFill>
              <a:ln w="2893" cap="flat">
                <a:noFill/>
                <a:prstDash val="solid"/>
                <a:miter/>
              </a:ln>
            </p:spPr>
            <p:txBody>
              <a:bodyPr wrap="square" rtlCol="0" anchor="ctr">
                <a:noAutofit/>
              </a:bodyPr>
              <a:lstStyle/>
              <a:p>
                <a:endParaRPr lang="zh-CN" altLang="en-US"/>
              </a:p>
            </p:txBody>
          </p:sp>
        </p:grpSp>
        <p:grpSp>
          <p:nvGrpSpPr>
            <p:cNvPr id="13" name="组合 12"/>
            <p:cNvGrpSpPr/>
            <p:nvPr/>
          </p:nvGrpSpPr>
          <p:grpSpPr>
            <a:xfrm>
              <a:off x="4880047" y="2282897"/>
              <a:ext cx="2431906" cy="2431906"/>
              <a:chOff x="4880047" y="2282897"/>
              <a:chExt cx="2431906" cy="2431906"/>
            </a:xfrm>
          </p:grpSpPr>
          <p:sp>
            <p:nvSpPr>
              <p:cNvPr id="4" name="椭圆 3"/>
              <p:cNvSpPr/>
              <p:nvPr/>
            </p:nvSpPr>
            <p:spPr>
              <a:xfrm>
                <a:off x="4880047" y="2282897"/>
                <a:ext cx="2431906" cy="24319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 Placeholder 3"/>
              <p:cNvSpPr txBox="1"/>
              <p:nvPr/>
            </p:nvSpPr>
            <p:spPr>
              <a:xfrm>
                <a:off x="5004071" y="2690168"/>
                <a:ext cx="2187540" cy="1237233"/>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6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工作流程</a:t>
                </a:r>
                <a:endParaRPr lang="en-US" altLang="zh-CN" sz="36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grpSp>
      <p:grpSp>
        <p:nvGrpSpPr>
          <p:cNvPr id="42" name="组合 41"/>
          <p:cNvGrpSpPr/>
          <p:nvPr/>
        </p:nvGrpSpPr>
        <p:grpSpPr>
          <a:xfrm>
            <a:off x="372235" y="-2251"/>
            <a:ext cx="5431260" cy="806046"/>
            <a:chOff x="372235" y="-2251"/>
            <a:chExt cx="5431260" cy="806046"/>
          </a:xfrm>
        </p:grpSpPr>
        <p:sp>
          <p:nvSpPr>
            <p:cNvPr id="43"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4"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45"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2" fill="hold"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500"/>
                                        <p:tgtEl>
                                          <p:spTgt spid="15"/>
                                        </p:tgtEl>
                                      </p:cBhvr>
                                    </p:animEffect>
                                  </p:childTnLst>
                                </p:cTn>
                              </p:par>
                              <p:par>
                                <p:cTn id="11" presetID="22" presetClass="entr" presetSubtype="8" fill="hold" nodeType="withEffect">
                                  <p:stCondLst>
                                    <p:cond delay="50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 Placeholder 3"/>
          <p:cNvSpPr txBox="1"/>
          <p:nvPr/>
        </p:nvSpPr>
        <p:spPr>
          <a:xfrm>
            <a:off x="3435259" y="1041923"/>
            <a:ext cx="5428615" cy="795020"/>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工作流程</a:t>
            </a:r>
            <a:endParaRPr lang="en-US" altLang="zh-CN" sz="4800" dirty="0">
              <a:solidFill>
                <a:schemeClr val="accent1"/>
              </a:solidFill>
              <a:latin typeface="思源宋体 CN Heavy" panose="02020900000000000000" pitchFamily="18" charset="-122"/>
              <a:ea typeface="思源宋体 CN Heavy" panose="02020900000000000000" pitchFamily="18" charset="-122"/>
            </a:endParaRPr>
          </a:p>
        </p:txBody>
      </p:sp>
      <p:sp>
        <p:nvSpPr>
          <p:cNvPr id="59" name="文本框 58"/>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4" name="组合 3"/>
          <p:cNvGrpSpPr/>
          <p:nvPr/>
        </p:nvGrpSpPr>
        <p:grpSpPr>
          <a:xfrm>
            <a:off x="631825" y="2590101"/>
            <a:ext cx="11000740" cy="3166110"/>
            <a:chOff x="631825" y="2227244"/>
            <a:chExt cx="11000740" cy="3166110"/>
          </a:xfrm>
        </p:grpSpPr>
        <p:sp>
          <p:nvSpPr>
            <p:cNvPr id="95" name="Text Box 18"/>
            <p:cNvSpPr txBox="1">
              <a:spLocks noChangeArrowheads="1"/>
            </p:cNvSpPr>
            <p:nvPr/>
          </p:nvSpPr>
          <p:spPr bwMode="auto">
            <a:xfrm>
              <a:off x="781047" y="2747169"/>
              <a:ext cx="2279788" cy="367152"/>
            </a:xfrm>
            <a:prstGeom prst="rect">
              <a:avLst/>
            </a:prstGeom>
            <a:noFill/>
            <a:ln w="15875" cap="sq" algn="ctr">
              <a:noFill/>
              <a:miter lim="800000"/>
              <a:headEnd type="none" w="sm" len="sm"/>
              <a:tailEnd type="none" w="sm" len="sm"/>
            </a:ln>
          </p:spPr>
          <p:txBody>
            <a:bodyPr wrap="square">
              <a:spAutoFit/>
            </a:bodyPr>
            <a:lstStyle/>
            <a:p>
              <a:pPr algn="ctr">
                <a:lnSpc>
                  <a:spcPct val="120000"/>
                </a:lnSpc>
              </a:pPr>
              <a:r>
                <a:rPr lang="zh-CN" altLang="en-US"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第一步</a:t>
              </a:r>
              <a:endParaRPr lang="en-US" altLang="zh-CN"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36" name="圆角矩形 35"/>
            <p:cNvSpPr/>
            <p:nvPr/>
          </p:nvSpPr>
          <p:spPr>
            <a:xfrm>
              <a:off x="631825" y="2492039"/>
              <a:ext cx="2633980" cy="2884170"/>
            </a:xfrm>
            <a:prstGeom prst="roundRect">
              <a:avLst>
                <a:gd name="adj" fmla="val 4583"/>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p:cNvSpPr/>
            <p:nvPr/>
          </p:nvSpPr>
          <p:spPr>
            <a:xfrm>
              <a:off x="1680210" y="2227244"/>
              <a:ext cx="527050" cy="527050"/>
            </a:xfrm>
            <a:custGeom>
              <a:avLst/>
              <a:gdLst>
                <a:gd name="connsiteX0" fmla="*/ 422300 w 422299"/>
                <a:gd name="connsiteY0" fmla="*/ 211150 h 422299"/>
                <a:gd name="connsiteX1" fmla="*/ 211150 w 422299"/>
                <a:gd name="connsiteY1" fmla="*/ 422300 h 422299"/>
                <a:gd name="connsiteX2" fmla="*/ 0 w 422299"/>
                <a:gd name="connsiteY2" fmla="*/ 211150 h 422299"/>
                <a:gd name="connsiteX3" fmla="*/ 211150 w 422299"/>
                <a:gd name="connsiteY3" fmla="*/ 0 h 422299"/>
                <a:gd name="connsiteX4" fmla="*/ 422300 w 422299"/>
                <a:gd name="connsiteY4" fmla="*/ 211150 h 422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99" h="422299">
                  <a:moveTo>
                    <a:pt x="422300" y="211150"/>
                  </a:moveTo>
                  <a:cubicBezTo>
                    <a:pt x="422300" y="327765"/>
                    <a:pt x="327765" y="422300"/>
                    <a:pt x="211150" y="422300"/>
                  </a:cubicBezTo>
                  <a:cubicBezTo>
                    <a:pt x="94535" y="422300"/>
                    <a:pt x="0" y="327765"/>
                    <a:pt x="0" y="211150"/>
                  </a:cubicBezTo>
                  <a:cubicBezTo>
                    <a:pt x="0" y="94535"/>
                    <a:pt x="94535" y="0"/>
                    <a:pt x="211150" y="0"/>
                  </a:cubicBezTo>
                  <a:cubicBezTo>
                    <a:pt x="327765" y="0"/>
                    <a:pt x="422300" y="94535"/>
                    <a:pt x="422300" y="211150"/>
                  </a:cubicBezTo>
                  <a:close/>
                </a:path>
              </a:pathLst>
            </a:custGeom>
            <a:solidFill>
              <a:srgbClr val="1E4055"/>
            </a:solidFill>
            <a:ln w="3290" cap="flat">
              <a:noFill/>
              <a:prstDash val="solid"/>
              <a:miter/>
            </a:ln>
          </p:spPr>
          <p:txBody>
            <a:bodyPr rtlCol="0" anchor="ctr"/>
            <a:lstStyle/>
            <a:p>
              <a:pPr algn="ctr"/>
              <a:endParaRPr lang="zh-CN" altLang="en-US" sz="1600" kern="0" spc="300" dirty="0">
                <a:solidFill>
                  <a:srgbClr val="AE002B"/>
                </a:solidFill>
                <a:latin typeface="思源宋体 CN Heavy" panose="02020900000000000000" pitchFamily="18" charset="-122"/>
                <a:ea typeface="思源宋体 CN Heavy" panose="02020900000000000000" pitchFamily="18" charset="-122"/>
              </a:endParaRPr>
            </a:p>
          </p:txBody>
        </p:sp>
        <p:sp>
          <p:nvSpPr>
            <p:cNvPr id="58" name="文本框 57"/>
            <p:cNvSpPr txBox="1"/>
            <p:nvPr/>
          </p:nvSpPr>
          <p:spPr>
            <a:xfrm>
              <a:off x="1845945" y="2257724"/>
              <a:ext cx="236220" cy="435889"/>
            </a:xfrm>
            <a:prstGeom prst="rect">
              <a:avLst/>
            </a:prstGeom>
            <a:noFill/>
          </p:spPr>
          <p:txBody>
            <a:bodyPr wrap="square" rtlCol="0">
              <a:spAutoFit/>
            </a:bodyPr>
            <a:lstStyle/>
            <a:p>
              <a:pPr algn="ctr">
                <a:lnSpc>
                  <a:spcPct val="120000"/>
                </a:lnSpc>
              </a:pPr>
              <a:r>
                <a:rPr lang="zh-CN" altLang="en-US" sz="2000" kern="0" spc="300" dirty="0">
                  <a:solidFill>
                    <a:schemeClr val="bg1"/>
                  </a:solidFill>
                  <a:latin typeface="思源宋体 CN Heavy" panose="02020900000000000000" pitchFamily="18" charset="-122"/>
                  <a:ea typeface="思源宋体 CN Heavy" panose="02020900000000000000" pitchFamily="18" charset="-122"/>
                </a:rPr>
                <a:t>壹</a:t>
              </a:r>
              <a:endParaRPr lang="zh-CN" altLang="en-US" sz="2000" kern="0" spc="300" dirty="0">
                <a:solidFill>
                  <a:schemeClr val="bg1"/>
                </a:solidFill>
                <a:latin typeface="思源宋体 CN Heavy" panose="02020900000000000000" pitchFamily="18" charset="-122"/>
                <a:ea typeface="思源宋体 CN Heavy" panose="02020900000000000000" pitchFamily="18" charset="-122"/>
              </a:endParaRPr>
            </a:p>
          </p:txBody>
        </p:sp>
        <p:sp>
          <p:nvSpPr>
            <p:cNvPr id="71" name="Text Box 20"/>
            <p:cNvSpPr txBox="1">
              <a:spLocks noChangeArrowheads="1"/>
            </p:cNvSpPr>
            <p:nvPr/>
          </p:nvSpPr>
          <p:spPr bwMode="auto">
            <a:xfrm>
              <a:off x="3463505" y="2744769"/>
              <a:ext cx="2576195" cy="367152"/>
            </a:xfrm>
            <a:prstGeom prst="rect">
              <a:avLst/>
            </a:prstGeom>
            <a:noFill/>
            <a:ln w="15875" cap="sq" algn="ctr">
              <a:noFill/>
              <a:miter lim="800000"/>
              <a:headEnd type="none" w="sm" len="sm"/>
              <a:tailEnd type="none" w="sm" len="sm"/>
            </a:ln>
          </p:spPr>
          <p:txBody>
            <a:bodyPr wrap="square">
              <a:spAutoFit/>
            </a:bodyPr>
            <a:lstStyle/>
            <a:p>
              <a:pPr algn="ctr">
                <a:lnSpc>
                  <a:spcPct val="120000"/>
                </a:lnSpc>
              </a:pPr>
              <a:r>
                <a:rPr lang="zh-CN" altLang="en-US"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第二步</a:t>
              </a:r>
              <a:endParaRPr lang="en-US" altLang="zh-CN"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32" name="圆角矩形 31"/>
            <p:cNvSpPr/>
            <p:nvPr/>
          </p:nvSpPr>
          <p:spPr>
            <a:xfrm>
              <a:off x="3420745" y="2492039"/>
              <a:ext cx="2633980" cy="2309495"/>
            </a:xfrm>
            <a:prstGeom prst="roundRect">
              <a:avLst>
                <a:gd name="adj" fmla="val 4583"/>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38"/>
            <p:cNvSpPr/>
            <p:nvPr/>
          </p:nvSpPr>
          <p:spPr>
            <a:xfrm>
              <a:off x="4488815" y="2227244"/>
              <a:ext cx="527050" cy="527050"/>
            </a:xfrm>
            <a:custGeom>
              <a:avLst/>
              <a:gdLst>
                <a:gd name="connsiteX0" fmla="*/ 422300 w 422299"/>
                <a:gd name="connsiteY0" fmla="*/ 211150 h 422299"/>
                <a:gd name="connsiteX1" fmla="*/ 211150 w 422299"/>
                <a:gd name="connsiteY1" fmla="*/ 422300 h 422299"/>
                <a:gd name="connsiteX2" fmla="*/ 0 w 422299"/>
                <a:gd name="connsiteY2" fmla="*/ 211150 h 422299"/>
                <a:gd name="connsiteX3" fmla="*/ 211150 w 422299"/>
                <a:gd name="connsiteY3" fmla="*/ 0 h 422299"/>
                <a:gd name="connsiteX4" fmla="*/ 422300 w 422299"/>
                <a:gd name="connsiteY4" fmla="*/ 211150 h 422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99" h="422299">
                  <a:moveTo>
                    <a:pt x="422300" y="211150"/>
                  </a:moveTo>
                  <a:cubicBezTo>
                    <a:pt x="422300" y="327765"/>
                    <a:pt x="327765" y="422300"/>
                    <a:pt x="211150" y="422300"/>
                  </a:cubicBezTo>
                  <a:cubicBezTo>
                    <a:pt x="94535" y="422300"/>
                    <a:pt x="0" y="327765"/>
                    <a:pt x="0" y="211150"/>
                  </a:cubicBezTo>
                  <a:cubicBezTo>
                    <a:pt x="0" y="94535"/>
                    <a:pt x="94535" y="0"/>
                    <a:pt x="211150" y="0"/>
                  </a:cubicBezTo>
                  <a:cubicBezTo>
                    <a:pt x="327765" y="0"/>
                    <a:pt x="422300" y="94535"/>
                    <a:pt x="422300" y="211150"/>
                  </a:cubicBezTo>
                  <a:close/>
                </a:path>
              </a:pathLst>
            </a:custGeom>
            <a:solidFill>
              <a:srgbClr val="1E4055"/>
            </a:solidFill>
            <a:ln w="3290" cap="flat">
              <a:noFill/>
              <a:prstDash val="solid"/>
              <a:miter/>
            </a:ln>
          </p:spPr>
          <p:txBody>
            <a:bodyPr rtlCol="0" anchor="ctr"/>
            <a:lstStyle/>
            <a:p>
              <a:pPr algn="ctr"/>
              <a:endParaRPr lang="zh-CN" altLang="en-US" sz="1600" kern="0" spc="300" dirty="0">
                <a:solidFill>
                  <a:srgbClr val="AE002B"/>
                </a:solidFill>
                <a:latin typeface="思源宋体 CN Heavy" panose="02020900000000000000" pitchFamily="18" charset="-122"/>
                <a:ea typeface="思源宋体 CN Heavy" panose="02020900000000000000" pitchFamily="18" charset="-122"/>
              </a:endParaRPr>
            </a:p>
          </p:txBody>
        </p:sp>
        <p:sp>
          <p:nvSpPr>
            <p:cNvPr id="43" name="文本框 42"/>
            <p:cNvSpPr txBox="1"/>
            <p:nvPr/>
          </p:nvSpPr>
          <p:spPr>
            <a:xfrm>
              <a:off x="4654550" y="2257724"/>
              <a:ext cx="236220" cy="435889"/>
            </a:xfrm>
            <a:prstGeom prst="rect">
              <a:avLst/>
            </a:prstGeom>
            <a:noFill/>
          </p:spPr>
          <p:txBody>
            <a:bodyPr wrap="square" rtlCol="0">
              <a:spAutoFit/>
            </a:bodyPr>
            <a:lstStyle/>
            <a:p>
              <a:pPr algn="ctr">
                <a:lnSpc>
                  <a:spcPct val="120000"/>
                </a:lnSpc>
              </a:pPr>
              <a:r>
                <a:rPr lang="zh-CN" altLang="en-US" sz="2000" kern="0" spc="300" dirty="0">
                  <a:solidFill>
                    <a:schemeClr val="bg1"/>
                  </a:solidFill>
                  <a:latin typeface="思源宋体 CN Heavy" panose="02020900000000000000" pitchFamily="18" charset="-122"/>
                  <a:ea typeface="思源宋体 CN Heavy" panose="02020900000000000000" pitchFamily="18" charset="-122"/>
                </a:rPr>
                <a:t>贰</a:t>
              </a:r>
              <a:endParaRPr lang="zh-CN" altLang="en-US" sz="2000" kern="0" spc="300" dirty="0">
                <a:solidFill>
                  <a:schemeClr val="bg1"/>
                </a:solidFill>
                <a:latin typeface="思源宋体 CN Heavy" panose="02020900000000000000" pitchFamily="18" charset="-122"/>
                <a:ea typeface="思源宋体 CN Heavy" panose="02020900000000000000" pitchFamily="18" charset="-122"/>
              </a:endParaRPr>
            </a:p>
          </p:txBody>
        </p:sp>
        <p:sp>
          <p:nvSpPr>
            <p:cNvPr id="2" name="Text Box 21"/>
            <p:cNvSpPr txBox="1">
              <a:spLocks noChangeArrowheads="1"/>
            </p:cNvSpPr>
            <p:nvPr/>
          </p:nvSpPr>
          <p:spPr bwMode="auto">
            <a:xfrm>
              <a:off x="9078060" y="2744769"/>
              <a:ext cx="2506345" cy="367152"/>
            </a:xfrm>
            <a:prstGeom prst="rect">
              <a:avLst/>
            </a:prstGeom>
            <a:noFill/>
            <a:ln w="34925" cap="sq" algn="ctr">
              <a:noFill/>
              <a:miter lim="800000"/>
              <a:headEnd type="none" w="sm" len="sm"/>
              <a:tailEnd type="none" w="sm" len="sm"/>
            </a:ln>
          </p:spPr>
          <p:txBody>
            <a:bodyPr wrap="square">
              <a:spAutoFit/>
            </a:bodyPr>
            <a:lstStyle/>
            <a:p>
              <a:pPr algn="ctr">
                <a:lnSpc>
                  <a:spcPct val="120000"/>
                </a:lnSpc>
              </a:pPr>
              <a:r>
                <a:rPr lang="zh-CN" altLang="en-US"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第四步</a:t>
              </a:r>
              <a:endParaRPr lang="en-US" altLang="zh-CN"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35" name="圆角矩形 34"/>
            <p:cNvSpPr/>
            <p:nvPr/>
          </p:nvSpPr>
          <p:spPr>
            <a:xfrm>
              <a:off x="8998585" y="2492039"/>
              <a:ext cx="2633980" cy="2309495"/>
            </a:xfrm>
            <a:prstGeom prst="roundRect">
              <a:avLst>
                <a:gd name="adj" fmla="val 4583"/>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38"/>
            <p:cNvSpPr/>
            <p:nvPr/>
          </p:nvSpPr>
          <p:spPr>
            <a:xfrm>
              <a:off x="10067290" y="2227244"/>
              <a:ext cx="527050" cy="527050"/>
            </a:xfrm>
            <a:custGeom>
              <a:avLst/>
              <a:gdLst>
                <a:gd name="connsiteX0" fmla="*/ 422300 w 422299"/>
                <a:gd name="connsiteY0" fmla="*/ 211150 h 422299"/>
                <a:gd name="connsiteX1" fmla="*/ 211150 w 422299"/>
                <a:gd name="connsiteY1" fmla="*/ 422300 h 422299"/>
                <a:gd name="connsiteX2" fmla="*/ 0 w 422299"/>
                <a:gd name="connsiteY2" fmla="*/ 211150 h 422299"/>
                <a:gd name="connsiteX3" fmla="*/ 211150 w 422299"/>
                <a:gd name="connsiteY3" fmla="*/ 0 h 422299"/>
                <a:gd name="connsiteX4" fmla="*/ 422300 w 422299"/>
                <a:gd name="connsiteY4" fmla="*/ 211150 h 422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99" h="422299">
                  <a:moveTo>
                    <a:pt x="422300" y="211150"/>
                  </a:moveTo>
                  <a:cubicBezTo>
                    <a:pt x="422300" y="327765"/>
                    <a:pt x="327765" y="422300"/>
                    <a:pt x="211150" y="422300"/>
                  </a:cubicBezTo>
                  <a:cubicBezTo>
                    <a:pt x="94535" y="422300"/>
                    <a:pt x="0" y="327765"/>
                    <a:pt x="0" y="211150"/>
                  </a:cubicBezTo>
                  <a:cubicBezTo>
                    <a:pt x="0" y="94535"/>
                    <a:pt x="94535" y="0"/>
                    <a:pt x="211150" y="0"/>
                  </a:cubicBezTo>
                  <a:cubicBezTo>
                    <a:pt x="327765" y="0"/>
                    <a:pt x="422300" y="94535"/>
                    <a:pt x="422300" y="211150"/>
                  </a:cubicBezTo>
                  <a:close/>
                </a:path>
              </a:pathLst>
            </a:custGeom>
            <a:solidFill>
              <a:srgbClr val="1E4055"/>
            </a:solidFill>
            <a:ln w="3290" cap="flat">
              <a:noFill/>
              <a:prstDash val="solid"/>
              <a:miter/>
            </a:ln>
          </p:spPr>
          <p:txBody>
            <a:bodyPr rtlCol="0" anchor="ctr"/>
            <a:lstStyle/>
            <a:p>
              <a:pPr algn="ctr"/>
              <a:endParaRPr lang="zh-CN" altLang="en-US" sz="1600" kern="0" spc="300" dirty="0">
                <a:solidFill>
                  <a:srgbClr val="AE002B"/>
                </a:solidFill>
                <a:latin typeface="思源宋体 CN Heavy" panose="02020900000000000000" pitchFamily="18" charset="-122"/>
                <a:ea typeface="思源宋体 CN Heavy" panose="02020900000000000000" pitchFamily="18" charset="-122"/>
              </a:endParaRPr>
            </a:p>
          </p:txBody>
        </p:sp>
        <p:sp>
          <p:nvSpPr>
            <p:cNvPr id="49" name="文本框 48"/>
            <p:cNvSpPr txBox="1"/>
            <p:nvPr/>
          </p:nvSpPr>
          <p:spPr>
            <a:xfrm>
              <a:off x="10233025" y="2257724"/>
              <a:ext cx="236220" cy="435889"/>
            </a:xfrm>
            <a:prstGeom prst="rect">
              <a:avLst/>
            </a:prstGeom>
            <a:noFill/>
          </p:spPr>
          <p:txBody>
            <a:bodyPr wrap="square" rtlCol="0">
              <a:spAutoFit/>
            </a:bodyPr>
            <a:lstStyle/>
            <a:p>
              <a:pPr algn="ctr">
                <a:lnSpc>
                  <a:spcPct val="120000"/>
                </a:lnSpc>
              </a:pPr>
              <a:r>
                <a:rPr lang="zh-CN" altLang="en-US" sz="2000" kern="0" spc="300" dirty="0">
                  <a:solidFill>
                    <a:schemeClr val="bg1"/>
                  </a:solidFill>
                  <a:latin typeface="思源宋体 CN Heavy" panose="02020900000000000000" pitchFamily="18" charset="-122"/>
                  <a:ea typeface="思源宋体 CN Heavy" panose="02020900000000000000" pitchFamily="18" charset="-122"/>
                </a:rPr>
                <a:t>肆</a:t>
              </a:r>
              <a:endParaRPr lang="zh-CN" altLang="en-US" sz="2000" kern="0" spc="300" dirty="0">
                <a:solidFill>
                  <a:schemeClr val="bg1"/>
                </a:solidFill>
                <a:latin typeface="思源宋体 CN Heavy" panose="02020900000000000000" pitchFamily="18" charset="-122"/>
                <a:ea typeface="思源宋体 CN Heavy" panose="02020900000000000000" pitchFamily="18" charset="-122"/>
              </a:endParaRPr>
            </a:p>
          </p:txBody>
        </p:sp>
        <p:grpSp>
          <p:nvGrpSpPr>
            <p:cNvPr id="81" name="组合 80"/>
            <p:cNvGrpSpPr/>
            <p:nvPr/>
          </p:nvGrpSpPr>
          <p:grpSpPr>
            <a:xfrm>
              <a:off x="3956050" y="5054899"/>
              <a:ext cx="1578610" cy="338455"/>
              <a:chOff x="6230" y="7609"/>
              <a:chExt cx="2486" cy="533"/>
            </a:xfrm>
          </p:grpSpPr>
          <p:sp>
            <p:nvSpPr>
              <p:cNvPr id="56" name="圆角矩形 55"/>
              <p:cNvSpPr/>
              <p:nvPr/>
            </p:nvSpPr>
            <p:spPr>
              <a:xfrm>
                <a:off x="6230" y="7609"/>
                <a:ext cx="2486" cy="528"/>
              </a:xfrm>
              <a:prstGeom prst="roundRect">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10153"/>
                  </a:solidFill>
                </a:endParaRPr>
              </a:p>
            </p:txBody>
          </p:sp>
          <p:sp>
            <p:nvSpPr>
              <p:cNvPr id="73" name="Text Box 3"/>
              <p:cNvSpPr txBox="1">
                <a:spLocks noChangeArrowheads="1"/>
              </p:cNvSpPr>
              <p:nvPr/>
            </p:nvSpPr>
            <p:spPr bwMode="auto">
              <a:xfrm>
                <a:off x="6582" y="7609"/>
                <a:ext cx="1782" cy="533"/>
              </a:xfrm>
              <a:prstGeom prst="rect">
                <a:avLst/>
              </a:prstGeom>
              <a:noFill/>
              <a:ln w="12700" cap="sq" algn="ctr">
                <a:noFill/>
                <a:miter lim="800000"/>
              </a:ln>
            </p:spPr>
            <p:txBody>
              <a:bodyPr wrap="none" lIns="108839" tIns="54420" rIns="108839" bIns="54420" anchor="ctr"/>
              <a:lstStyle/>
              <a:p>
                <a:pPr marL="224790" indent="-224790" algn="ctr" defTabSz="194310">
                  <a:defRPr/>
                </a:pPr>
                <a:r>
                  <a:rPr lang="zh-CN" altLang="en-US" sz="1600" kern="0" dirty="0">
                    <a:solidFill>
                      <a:schemeClr val="bg1"/>
                    </a:solidFill>
                    <a:latin typeface="思源宋体 CN Heavy" panose="02020900000000000000" pitchFamily="18" charset="-122"/>
                    <a:ea typeface="思源宋体 CN Heavy" panose="02020900000000000000" pitchFamily="18" charset="-122"/>
                  </a:rPr>
                  <a:t>添加文字</a:t>
                </a:r>
                <a:endParaRPr lang="zh-CN" altLang="en-US" sz="1600" kern="0" dirty="0">
                  <a:solidFill>
                    <a:schemeClr val="bg1"/>
                  </a:solidFill>
                  <a:latin typeface="思源宋体 CN Heavy" panose="02020900000000000000" pitchFamily="18" charset="-122"/>
                  <a:ea typeface="思源宋体 CN Heavy" panose="02020900000000000000" pitchFamily="18" charset="-122"/>
                </a:endParaRPr>
              </a:p>
            </p:txBody>
          </p:sp>
        </p:grpSp>
        <p:grpSp>
          <p:nvGrpSpPr>
            <p:cNvPr id="82" name="组合 81"/>
            <p:cNvGrpSpPr/>
            <p:nvPr/>
          </p:nvGrpSpPr>
          <p:grpSpPr>
            <a:xfrm>
              <a:off x="6741795" y="5047914"/>
              <a:ext cx="1578610" cy="338455"/>
              <a:chOff x="10617" y="7598"/>
              <a:chExt cx="2486" cy="533"/>
            </a:xfrm>
          </p:grpSpPr>
          <p:sp>
            <p:nvSpPr>
              <p:cNvPr id="68" name="圆角矩形 67"/>
              <p:cNvSpPr/>
              <p:nvPr/>
            </p:nvSpPr>
            <p:spPr>
              <a:xfrm>
                <a:off x="10617" y="7598"/>
                <a:ext cx="2486" cy="528"/>
              </a:xfrm>
              <a:prstGeom prst="roundRect">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10153"/>
                  </a:solidFill>
                </a:endParaRPr>
              </a:p>
            </p:txBody>
          </p:sp>
          <p:sp>
            <p:nvSpPr>
              <p:cNvPr id="69" name="Text Box 3"/>
              <p:cNvSpPr txBox="1">
                <a:spLocks noChangeArrowheads="1"/>
              </p:cNvSpPr>
              <p:nvPr/>
            </p:nvSpPr>
            <p:spPr bwMode="auto">
              <a:xfrm>
                <a:off x="10969" y="7598"/>
                <a:ext cx="1782" cy="533"/>
              </a:xfrm>
              <a:prstGeom prst="rect">
                <a:avLst/>
              </a:prstGeom>
              <a:noFill/>
              <a:ln w="12700" cap="sq" algn="ctr">
                <a:noFill/>
                <a:miter lim="800000"/>
              </a:ln>
            </p:spPr>
            <p:txBody>
              <a:bodyPr wrap="none" lIns="108839" tIns="54420" rIns="108839" bIns="54420" anchor="ctr"/>
              <a:lstStyle/>
              <a:p>
                <a:pPr marL="224790" indent="-224790" algn="ctr" defTabSz="194310">
                  <a:defRPr/>
                </a:pPr>
                <a:r>
                  <a:rPr lang="zh-CN" altLang="en-US" sz="1600" kern="0" dirty="0">
                    <a:solidFill>
                      <a:schemeClr val="bg1"/>
                    </a:solidFill>
                    <a:latin typeface="思源宋体 CN Heavy" panose="02020900000000000000" pitchFamily="18" charset="-122"/>
                    <a:ea typeface="思源宋体 CN Heavy" panose="02020900000000000000" pitchFamily="18" charset="-122"/>
                  </a:rPr>
                  <a:t>添加文字</a:t>
                </a:r>
                <a:endParaRPr lang="zh-CN" altLang="en-US" sz="1600" kern="0" dirty="0">
                  <a:solidFill>
                    <a:schemeClr val="bg1"/>
                  </a:solidFill>
                  <a:latin typeface="思源宋体 CN Heavy" panose="02020900000000000000" pitchFamily="18" charset="-122"/>
                  <a:ea typeface="思源宋体 CN Heavy" panose="02020900000000000000" pitchFamily="18" charset="-122"/>
                </a:endParaRPr>
              </a:p>
            </p:txBody>
          </p:sp>
        </p:grpSp>
        <p:grpSp>
          <p:nvGrpSpPr>
            <p:cNvPr id="83" name="组合 82"/>
            <p:cNvGrpSpPr/>
            <p:nvPr/>
          </p:nvGrpSpPr>
          <p:grpSpPr>
            <a:xfrm>
              <a:off x="9484995" y="5047914"/>
              <a:ext cx="1578610" cy="338455"/>
              <a:chOff x="14937" y="7598"/>
              <a:chExt cx="2486" cy="533"/>
            </a:xfrm>
          </p:grpSpPr>
          <p:sp>
            <p:nvSpPr>
              <p:cNvPr id="76" name="圆角矩形 75"/>
              <p:cNvSpPr/>
              <p:nvPr/>
            </p:nvSpPr>
            <p:spPr>
              <a:xfrm>
                <a:off x="14937" y="7598"/>
                <a:ext cx="2486" cy="528"/>
              </a:xfrm>
              <a:prstGeom prst="roundRect">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10153"/>
                  </a:solidFill>
                </a:endParaRPr>
              </a:p>
            </p:txBody>
          </p:sp>
          <p:sp>
            <p:nvSpPr>
              <p:cNvPr id="80" name="Text Box 3"/>
              <p:cNvSpPr txBox="1">
                <a:spLocks noChangeArrowheads="1"/>
              </p:cNvSpPr>
              <p:nvPr/>
            </p:nvSpPr>
            <p:spPr bwMode="auto">
              <a:xfrm>
                <a:off x="15289" y="7598"/>
                <a:ext cx="1782" cy="533"/>
              </a:xfrm>
              <a:prstGeom prst="rect">
                <a:avLst/>
              </a:prstGeom>
              <a:noFill/>
              <a:ln w="12700" cap="sq" algn="ctr">
                <a:noFill/>
                <a:miter lim="800000"/>
              </a:ln>
            </p:spPr>
            <p:txBody>
              <a:bodyPr wrap="none" lIns="108839" tIns="54420" rIns="108839" bIns="54420" anchor="ctr"/>
              <a:lstStyle/>
              <a:p>
                <a:pPr marL="224790" indent="-224790" algn="ctr" defTabSz="194310">
                  <a:defRPr/>
                </a:pPr>
                <a:r>
                  <a:rPr lang="zh-CN" altLang="en-US" sz="1600" kern="0" dirty="0">
                    <a:solidFill>
                      <a:schemeClr val="bg1"/>
                    </a:solidFill>
                    <a:latin typeface="思源宋体 CN Heavy" panose="02020900000000000000" pitchFamily="18" charset="-122"/>
                    <a:ea typeface="思源宋体 CN Heavy" panose="02020900000000000000" pitchFamily="18" charset="-122"/>
                  </a:rPr>
                  <a:t>添加文字</a:t>
                </a:r>
                <a:endParaRPr lang="zh-CN" altLang="en-US" sz="1600" kern="0" dirty="0">
                  <a:solidFill>
                    <a:schemeClr val="bg1"/>
                  </a:solidFill>
                  <a:latin typeface="思源宋体 CN Heavy" panose="02020900000000000000" pitchFamily="18" charset="-122"/>
                  <a:ea typeface="思源宋体 CN Heavy" panose="02020900000000000000" pitchFamily="18" charset="-122"/>
                </a:endParaRPr>
              </a:p>
            </p:txBody>
          </p:sp>
        </p:grpSp>
        <p:sp>
          <p:nvSpPr>
            <p:cNvPr id="84" name="箭头: 右 95"/>
            <p:cNvSpPr/>
            <p:nvPr/>
          </p:nvSpPr>
          <p:spPr>
            <a:xfrm rot="5400000">
              <a:off x="4657090" y="4821854"/>
              <a:ext cx="161290" cy="217170"/>
            </a:xfrm>
            <a:prstGeom prst="rightArrow">
              <a:avLst/>
            </a:prstGeom>
            <a:gradFill flip="none" rotWithShape="1">
              <a:gsLst>
                <a:gs pos="100000">
                  <a:srgbClr val="1F4668">
                    <a:alpha val="0"/>
                  </a:srgbClr>
                </a:gs>
                <a:gs pos="0">
                  <a:srgbClr val="1F4668"/>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86" name="箭头: 右 95"/>
            <p:cNvSpPr/>
            <p:nvPr/>
          </p:nvSpPr>
          <p:spPr>
            <a:xfrm rot="5400000">
              <a:off x="7446010" y="4821854"/>
              <a:ext cx="161290" cy="217170"/>
            </a:xfrm>
            <a:prstGeom prst="rightArrow">
              <a:avLst/>
            </a:prstGeom>
            <a:gradFill flip="none" rotWithShape="1">
              <a:gsLst>
                <a:gs pos="100000">
                  <a:srgbClr val="1F4668">
                    <a:alpha val="0"/>
                  </a:srgbClr>
                </a:gs>
                <a:gs pos="0">
                  <a:srgbClr val="1F4668"/>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92" name="箭头: 右 95"/>
            <p:cNvSpPr/>
            <p:nvPr/>
          </p:nvSpPr>
          <p:spPr>
            <a:xfrm rot="5400000">
              <a:off x="10234930" y="4821854"/>
              <a:ext cx="161290" cy="217170"/>
            </a:xfrm>
            <a:prstGeom prst="rightArrow">
              <a:avLst/>
            </a:prstGeom>
            <a:gradFill flip="none" rotWithShape="1">
              <a:gsLst>
                <a:gs pos="100000">
                  <a:srgbClr val="1F4668">
                    <a:alpha val="0"/>
                  </a:srgbClr>
                </a:gs>
                <a:gs pos="0">
                  <a:srgbClr val="1F4668"/>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78" name="Text Box 21"/>
            <p:cNvSpPr txBox="1">
              <a:spLocks noChangeArrowheads="1"/>
            </p:cNvSpPr>
            <p:nvPr/>
          </p:nvSpPr>
          <p:spPr bwMode="auto">
            <a:xfrm>
              <a:off x="6245876" y="2744134"/>
              <a:ext cx="2506980" cy="367152"/>
            </a:xfrm>
            <a:prstGeom prst="rect">
              <a:avLst/>
            </a:prstGeom>
            <a:noFill/>
            <a:ln w="34925" cap="sq" algn="ctr">
              <a:noFill/>
              <a:miter lim="800000"/>
              <a:headEnd type="none" w="sm" len="sm"/>
              <a:tailEnd type="none" w="sm" len="sm"/>
            </a:ln>
          </p:spPr>
          <p:txBody>
            <a:bodyPr wrap="square">
              <a:spAutoFit/>
            </a:bodyPr>
            <a:lstStyle/>
            <a:p>
              <a:pPr algn="ctr">
                <a:lnSpc>
                  <a:spcPct val="120000"/>
                </a:lnSpc>
              </a:pPr>
              <a:r>
                <a:rPr lang="zh-CN" altLang="en-US"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第三步</a:t>
              </a:r>
              <a:endParaRPr lang="en-US" altLang="zh-CN"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34" name="圆角矩形 33"/>
            <p:cNvSpPr/>
            <p:nvPr/>
          </p:nvSpPr>
          <p:spPr>
            <a:xfrm>
              <a:off x="6209665" y="2492039"/>
              <a:ext cx="2633980" cy="2309495"/>
            </a:xfrm>
            <a:prstGeom prst="roundRect">
              <a:avLst>
                <a:gd name="adj" fmla="val 4583"/>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38"/>
            <p:cNvSpPr/>
            <p:nvPr/>
          </p:nvSpPr>
          <p:spPr>
            <a:xfrm>
              <a:off x="7230110" y="2227244"/>
              <a:ext cx="527050" cy="527050"/>
            </a:xfrm>
            <a:custGeom>
              <a:avLst/>
              <a:gdLst>
                <a:gd name="connsiteX0" fmla="*/ 422300 w 422299"/>
                <a:gd name="connsiteY0" fmla="*/ 211150 h 422299"/>
                <a:gd name="connsiteX1" fmla="*/ 211150 w 422299"/>
                <a:gd name="connsiteY1" fmla="*/ 422300 h 422299"/>
                <a:gd name="connsiteX2" fmla="*/ 0 w 422299"/>
                <a:gd name="connsiteY2" fmla="*/ 211150 h 422299"/>
                <a:gd name="connsiteX3" fmla="*/ 211150 w 422299"/>
                <a:gd name="connsiteY3" fmla="*/ 0 h 422299"/>
                <a:gd name="connsiteX4" fmla="*/ 422300 w 422299"/>
                <a:gd name="connsiteY4" fmla="*/ 211150 h 422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99" h="422299">
                  <a:moveTo>
                    <a:pt x="422300" y="211150"/>
                  </a:moveTo>
                  <a:cubicBezTo>
                    <a:pt x="422300" y="327765"/>
                    <a:pt x="327765" y="422300"/>
                    <a:pt x="211150" y="422300"/>
                  </a:cubicBezTo>
                  <a:cubicBezTo>
                    <a:pt x="94535" y="422300"/>
                    <a:pt x="0" y="327765"/>
                    <a:pt x="0" y="211150"/>
                  </a:cubicBezTo>
                  <a:cubicBezTo>
                    <a:pt x="0" y="94535"/>
                    <a:pt x="94535" y="0"/>
                    <a:pt x="211150" y="0"/>
                  </a:cubicBezTo>
                  <a:cubicBezTo>
                    <a:pt x="327765" y="0"/>
                    <a:pt x="422300" y="94535"/>
                    <a:pt x="422300" y="211150"/>
                  </a:cubicBezTo>
                  <a:close/>
                </a:path>
              </a:pathLst>
            </a:custGeom>
            <a:solidFill>
              <a:srgbClr val="1E4055"/>
            </a:solidFill>
            <a:ln w="3290" cap="flat">
              <a:noFill/>
              <a:prstDash val="solid"/>
              <a:miter/>
            </a:ln>
          </p:spPr>
          <p:txBody>
            <a:bodyPr rtlCol="0" anchor="ctr"/>
            <a:lstStyle/>
            <a:p>
              <a:pPr algn="ctr"/>
              <a:endParaRPr lang="zh-CN" altLang="en-US" sz="1600" kern="0" spc="300" dirty="0">
                <a:solidFill>
                  <a:srgbClr val="AE002B"/>
                </a:solidFill>
                <a:latin typeface="思源宋体 CN Heavy" panose="02020900000000000000" pitchFamily="18" charset="-122"/>
                <a:ea typeface="思源宋体 CN Heavy" panose="02020900000000000000" pitchFamily="18" charset="-122"/>
              </a:endParaRPr>
            </a:p>
          </p:txBody>
        </p:sp>
        <p:sp>
          <p:nvSpPr>
            <p:cNvPr id="46" name="文本框 45"/>
            <p:cNvSpPr txBox="1"/>
            <p:nvPr/>
          </p:nvSpPr>
          <p:spPr>
            <a:xfrm>
              <a:off x="7395845" y="2257724"/>
              <a:ext cx="236220" cy="435889"/>
            </a:xfrm>
            <a:prstGeom prst="rect">
              <a:avLst/>
            </a:prstGeom>
            <a:noFill/>
          </p:spPr>
          <p:txBody>
            <a:bodyPr wrap="square" rtlCol="0">
              <a:spAutoFit/>
            </a:bodyPr>
            <a:lstStyle/>
            <a:p>
              <a:pPr algn="ctr">
                <a:lnSpc>
                  <a:spcPct val="120000"/>
                </a:lnSpc>
              </a:pPr>
              <a:r>
                <a:rPr lang="zh-CN" altLang="en-US" sz="2000" kern="0" spc="300" dirty="0">
                  <a:solidFill>
                    <a:schemeClr val="bg1"/>
                  </a:solidFill>
                  <a:latin typeface="思源宋体 CN Heavy" panose="02020900000000000000" pitchFamily="18" charset="-122"/>
                  <a:ea typeface="思源宋体 CN Heavy" panose="02020900000000000000" pitchFamily="18" charset="-122"/>
                </a:rPr>
                <a:t>叁</a:t>
              </a:r>
              <a:endParaRPr lang="zh-CN" altLang="en-US" sz="2000" kern="0" spc="300" dirty="0">
                <a:solidFill>
                  <a:schemeClr val="bg1"/>
                </a:solidFill>
                <a:latin typeface="思源宋体 CN Heavy" panose="02020900000000000000" pitchFamily="18" charset="-122"/>
                <a:ea typeface="思源宋体 CN Heavy" panose="02020900000000000000" pitchFamily="18" charset="-122"/>
              </a:endParaRPr>
            </a:p>
          </p:txBody>
        </p:sp>
        <p:sp>
          <p:nvSpPr>
            <p:cNvPr id="50" name="Text Box 18"/>
            <p:cNvSpPr txBox="1">
              <a:spLocks noChangeArrowheads="1"/>
            </p:cNvSpPr>
            <p:nvPr/>
          </p:nvSpPr>
          <p:spPr bwMode="auto">
            <a:xfrm>
              <a:off x="808921" y="3187658"/>
              <a:ext cx="2279788" cy="1367618"/>
            </a:xfrm>
            <a:prstGeom prst="rect">
              <a:avLst/>
            </a:prstGeom>
            <a:noFill/>
            <a:ln w="15875" cap="sq" algn="ctr">
              <a:noFill/>
              <a:miter lim="800000"/>
              <a:headEnd type="none" w="sm" len="sm"/>
              <a:tailEnd type="none" w="sm" len="sm"/>
            </a:ln>
          </p:spPr>
          <p:txBody>
            <a:bodyPr wrap="square">
              <a:spAutoFit/>
            </a:bodyPr>
            <a:lstStyle/>
            <a:p>
              <a:pPr algn="ctr">
                <a:lnSpc>
                  <a:spcPct val="12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此处添加文字内容此处添加文字内容此处添加文字内容此处添加文字内容此处添加文字内容此处添加文字内容</a:t>
              </a:r>
              <a:endParaRPr lang="en-US" altLang="zh-CN" sz="16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53" name="Text Box 18"/>
            <p:cNvSpPr txBox="1">
              <a:spLocks noChangeArrowheads="1"/>
            </p:cNvSpPr>
            <p:nvPr/>
          </p:nvSpPr>
          <p:spPr bwMode="auto">
            <a:xfrm>
              <a:off x="3597841" y="3187658"/>
              <a:ext cx="2279788" cy="1367618"/>
            </a:xfrm>
            <a:prstGeom prst="rect">
              <a:avLst/>
            </a:prstGeom>
            <a:noFill/>
            <a:ln w="15875" cap="sq" algn="ctr">
              <a:noFill/>
              <a:miter lim="800000"/>
              <a:headEnd type="none" w="sm" len="sm"/>
              <a:tailEnd type="none" w="sm" len="sm"/>
            </a:ln>
          </p:spPr>
          <p:txBody>
            <a:bodyPr wrap="square">
              <a:spAutoFit/>
            </a:bodyPr>
            <a:lstStyle/>
            <a:p>
              <a:pPr algn="ctr">
                <a:lnSpc>
                  <a:spcPct val="12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此处添加文字内容此处添加文字内容此处添加文字内容此处添加文字内容此处添加文字内容此处添加文字内容</a:t>
              </a:r>
              <a:endParaRPr lang="en-US" altLang="zh-CN" sz="16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54" name="Text Box 18"/>
            <p:cNvSpPr txBox="1">
              <a:spLocks noChangeArrowheads="1"/>
            </p:cNvSpPr>
            <p:nvPr/>
          </p:nvSpPr>
          <p:spPr bwMode="auto">
            <a:xfrm>
              <a:off x="6386761" y="3187658"/>
              <a:ext cx="2279788" cy="1367618"/>
            </a:xfrm>
            <a:prstGeom prst="rect">
              <a:avLst/>
            </a:prstGeom>
            <a:noFill/>
            <a:ln w="15875" cap="sq" algn="ctr">
              <a:noFill/>
              <a:miter lim="800000"/>
              <a:headEnd type="none" w="sm" len="sm"/>
              <a:tailEnd type="none" w="sm" len="sm"/>
            </a:ln>
          </p:spPr>
          <p:txBody>
            <a:bodyPr wrap="square">
              <a:spAutoFit/>
            </a:bodyPr>
            <a:lstStyle/>
            <a:p>
              <a:pPr algn="ctr">
                <a:lnSpc>
                  <a:spcPct val="12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此处添加文字内容此处添加文字内容此处添加文字内容此处添加文字内容此处添加文字内容此处添加文字内容</a:t>
              </a:r>
              <a:endParaRPr lang="en-US" altLang="zh-CN" sz="16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55" name="Text Box 18"/>
            <p:cNvSpPr txBox="1">
              <a:spLocks noChangeArrowheads="1"/>
            </p:cNvSpPr>
            <p:nvPr/>
          </p:nvSpPr>
          <p:spPr bwMode="auto">
            <a:xfrm>
              <a:off x="9175681" y="3187658"/>
              <a:ext cx="2279788" cy="1367618"/>
            </a:xfrm>
            <a:prstGeom prst="rect">
              <a:avLst/>
            </a:prstGeom>
            <a:noFill/>
            <a:ln w="15875" cap="sq" algn="ctr">
              <a:noFill/>
              <a:miter lim="800000"/>
              <a:headEnd type="none" w="sm" len="sm"/>
              <a:tailEnd type="none" w="sm" len="sm"/>
            </a:ln>
          </p:spPr>
          <p:txBody>
            <a:bodyPr wrap="square">
              <a:spAutoFit/>
            </a:bodyPr>
            <a:lstStyle/>
            <a:p>
              <a:pPr algn="ctr">
                <a:lnSpc>
                  <a:spcPct val="12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此处添加文字内容此处添加文字内容此处添加文字内容此处添加文字内容此处添加文字内容此处添加文字内容</a:t>
              </a:r>
              <a:endParaRPr lang="en-US" altLang="zh-CN" sz="16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grpSp>
        <p:nvGrpSpPr>
          <p:cNvPr id="40" name="组合 39"/>
          <p:cNvGrpSpPr/>
          <p:nvPr/>
        </p:nvGrpSpPr>
        <p:grpSpPr>
          <a:xfrm>
            <a:off x="372235" y="-2251"/>
            <a:ext cx="5431260" cy="806046"/>
            <a:chOff x="372235" y="-2251"/>
            <a:chExt cx="5431260" cy="806046"/>
          </a:xfrm>
        </p:grpSpPr>
        <p:sp>
          <p:nvSpPr>
            <p:cNvPr id="51"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2"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57"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250" fill="hold"/>
                                        <p:tgtEl>
                                          <p:spTgt spid="67"/>
                                        </p:tgtEl>
                                        <p:attrNameLst>
                                          <p:attrName>ppt_w</p:attrName>
                                        </p:attrNameLst>
                                      </p:cBhvr>
                                      <p:tavLst>
                                        <p:tav tm="0">
                                          <p:val>
                                            <p:strVal val="4*#ppt_w"/>
                                          </p:val>
                                        </p:tav>
                                        <p:tav tm="100000">
                                          <p:val>
                                            <p:strVal val="#ppt_w"/>
                                          </p:val>
                                        </p:tav>
                                      </p:tavLst>
                                    </p:anim>
                                    <p:anim calcmode="lin" valueType="num">
                                      <p:cBhvr>
                                        <p:cTn id="8" dur="250" fill="hold"/>
                                        <p:tgtEl>
                                          <p:spTgt spid="67"/>
                                        </p:tgtEl>
                                        <p:attrNameLst>
                                          <p:attrName>ppt_h</p:attrName>
                                        </p:attrNameLst>
                                      </p:cBhvr>
                                      <p:tavLst>
                                        <p:tav tm="0">
                                          <p:val>
                                            <p:strVal val="4*#ppt_h"/>
                                          </p:val>
                                        </p:tav>
                                        <p:tav tm="100000">
                                          <p:val>
                                            <p:strVal val="#ppt_h"/>
                                          </p:val>
                                        </p:tav>
                                      </p:tavLst>
                                    </p:anim>
                                  </p:childTnLst>
                                </p:cTn>
                              </p:par>
                              <p:par>
                                <p:cTn id="9" presetID="22" presetClass="entr" presetSubtype="8"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p:cNvPicPr>
            <a:picLocks noChangeAspect="1"/>
          </p:cNvPicPr>
          <p:nvPr/>
        </p:nvPicPr>
        <p:blipFill rotWithShape="1">
          <a:blip r:embed="rId1" cstate="screen">
            <a:alphaModFix amt="70000"/>
            <a:grayscl/>
          </a:blip>
          <a:srcRect t="33901" b="39437"/>
          <a:stretch>
            <a:fillRect/>
          </a:stretch>
        </p:blipFill>
        <p:spPr>
          <a:xfrm>
            <a:off x="0" y="2647958"/>
            <a:ext cx="14611350" cy="2970170"/>
          </a:xfrm>
          <a:custGeom>
            <a:avLst/>
            <a:gdLst>
              <a:gd name="connsiteX0" fmla="*/ 0 w 12149248"/>
              <a:gd name="connsiteY0" fmla="*/ 0 h 2597156"/>
              <a:gd name="connsiteX1" fmla="*/ 12149248 w 12149248"/>
              <a:gd name="connsiteY1" fmla="*/ 0 h 2597156"/>
              <a:gd name="connsiteX2" fmla="*/ 12149248 w 12149248"/>
              <a:gd name="connsiteY2" fmla="*/ 2597156 h 2597156"/>
              <a:gd name="connsiteX3" fmla="*/ 0 w 12149248"/>
              <a:gd name="connsiteY3" fmla="*/ 2597156 h 2597156"/>
            </a:gdLst>
            <a:ahLst/>
            <a:cxnLst>
              <a:cxn ang="0">
                <a:pos x="connsiteX0" y="connsiteY0"/>
              </a:cxn>
              <a:cxn ang="0">
                <a:pos x="connsiteX1" y="connsiteY1"/>
              </a:cxn>
              <a:cxn ang="0">
                <a:pos x="connsiteX2" y="connsiteY2"/>
              </a:cxn>
              <a:cxn ang="0">
                <a:pos x="connsiteX3" y="connsiteY3"/>
              </a:cxn>
            </a:cxnLst>
            <a:rect l="l" t="t" r="r" b="b"/>
            <a:pathLst>
              <a:path w="12149248" h="2597156">
                <a:moveTo>
                  <a:pt x="0" y="0"/>
                </a:moveTo>
                <a:lnTo>
                  <a:pt x="12149248" y="0"/>
                </a:lnTo>
                <a:lnTo>
                  <a:pt x="12149248" y="2597156"/>
                </a:lnTo>
                <a:lnTo>
                  <a:pt x="0" y="2597156"/>
                </a:lnTo>
                <a:close/>
              </a:path>
            </a:pathLst>
          </a:custGeom>
        </p:spPr>
      </p:pic>
      <p:sp>
        <p:nvSpPr>
          <p:cNvPr id="106" name="矩形 105"/>
          <p:cNvSpPr/>
          <p:nvPr/>
        </p:nvSpPr>
        <p:spPr>
          <a:xfrm>
            <a:off x="839787" y="2055848"/>
            <a:ext cx="10512426" cy="4038947"/>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2106923" y="3388075"/>
            <a:ext cx="3009308" cy="1590671"/>
            <a:chOff x="2106923" y="3388075"/>
            <a:chExt cx="3009308" cy="1590671"/>
          </a:xfrm>
        </p:grpSpPr>
        <p:sp>
          <p:nvSpPr>
            <p:cNvPr id="17" name="TextBox 13"/>
            <p:cNvSpPr txBox="1"/>
            <p:nvPr/>
          </p:nvSpPr>
          <p:spPr>
            <a:xfrm>
              <a:off x="2106923" y="4416733"/>
              <a:ext cx="3009308" cy="562013"/>
            </a:xfrm>
            <a:prstGeom prst="rect">
              <a:avLst/>
            </a:prstGeom>
            <a:noFill/>
          </p:spPr>
          <p:txBody>
            <a:bodyPr wrap="square" rtlCol="0">
              <a:spAutoFit/>
            </a:bodyPr>
            <a:lstStyle/>
            <a:p>
              <a:pPr>
                <a:lnSpc>
                  <a:spcPct val="120000"/>
                </a:lnSpc>
              </a:pPr>
              <a:r>
                <a:rPr lang="zh-CN" altLang="en-US" sz="14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sz="14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4" name="组合 3"/>
            <p:cNvGrpSpPr/>
            <p:nvPr/>
          </p:nvGrpSpPr>
          <p:grpSpPr>
            <a:xfrm>
              <a:off x="2115325" y="3388075"/>
              <a:ext cx="2250085" cy="1015663"/>
              <a:chOff x="2115325" y="3388075"/>
              <a:chExt cx="2250085" cy="1015663"/>
            </a:xfrm>
          </p:grpSpPr>
          <p:sp>
            <p:nvSpPr>
              <p:cNvPr id="20" name="TextBox 53"/>
              <p:cNvSpPr txBox="1"/>
              <p:nvPr/>
            </p:nvSpPr>
            <p:spPr>
              <a:xfrm>
                <a:off x="2115325" y="3388075"/>
                <a:ext cx="1195744" cy="1015663"/>
              </a:xfrm>
              <a:prstGeom prst="rect">
                <a:avLst/>
              </a:prstGeom>
              <a:noFill/>
            </p:spPr>
            <p:txBody>
              <a:bodyPr wrap="square" lIns="0" tIns="0" rIns="0" bIns="0" rtlCol="0">
                <a:spAutoFit/>
              </a:bodyPr>
              <a:lstStyle/>
              <a:p>
                <a:pPr algn="ctr"/>
                <a:r>
                  <a:rPr lang="en-US" altLang="ko-KR" sz="6600" kern="0" dirty="0">
                    <a:solidFill>
                      <a:srgbClr val="B40000"/>
                    </a:solidFill>
                    <a:latin typeface="思源宋体 CN Heavy" panose="02020900000000000000" pitchFamily="18" charset="-122"/>
                    <a:ea typeface="思源宋体 CN Heavy" panose="02020900000000000000" pitchFamily="18" charset="-122"/>
                  </a:rPr>
                  <a:t>01</a:t>
                </a:r>
                <a:endParaRPr lang="ko-KR" altLang="en-US" sz="6600" kern="0" dirty="0">
                  <a:solidFill>
                    <a:srgbClr val="B40000"/>
                  </a:solidFill>
                  <a:latin typeface="思源宋体 CN Heavy" panose="02020900000000000000" pitchFamily="18" charset="-122"/>
                </a:endParaRPr>
              </a:p>
            </p:txBody>
          </p:sp>
          <p:sp>
            <p:nvSpPr>
              <p:cNvPr id="18" name="TextBox 14"/>
              <p:cNvSpPr txBox="1"/>
              <p:nvPr/>
            </p:nvSpPr>
            <p:spPr>
              <a:xfrm>
                <a:off x="3132634" y="3942571"/>
                <a:ext cx="1232776" cy="338554"/>
              </a:xfrm>
              <a:prstGeom prst="rect">
                <a:avLst/>
              </a:prstGeom>
              <a:noFill/>
            </p:spPr>
            <p:txBody>
              <a:bodyPr wrap="square" lIns="90000" rIns="108000" rtlCol="0">
                <a:spAutoFit/>
              </a:bodyPr>
              <a:lstStyle/>
              <a:p>
                <a:r>
                  <a:rPr lang="zh-CN" altLang="en-US" sz="1600" kern="0" dirty="0">
                    <a:solidFill>
                      <a:schemeClr val="tx1">
                        <a:lumMod val="75000"/>
                        <a:lumOff val="25000"/>
                      </a:schemeClr>
                    </a:solidFill>
                    <a:latin typeface="思源宋体 CN Heavy" panose="02020900000000000000" pitchFamily="18" charset="-122"/>
                    <a:ea typeface="思源宋体 CN Heavy" panose="02020900000000000000" pitchFamily="18" charset="-122"/>
                  </a:rPr>
                  <a:t>流程</a:t>
                </a:r>
                <a:endParaRPr lang="ko-KR" altLang="en-US" sz="1600" kern="0" dirty="0">
                  <a:solidFill>
                    <a:schemeClr val="tx1">
                      <a:lumMod val="75000"/>
                      <a:lumOff val="25000"/>
                    </a:schemeClr>
                  </a:solidFill>
                  <a:latin typeface="思源宋体 CN Heavy" panose="02020900000000000000" pitchFamily="18" charset="-122"/>
                </a:endParaRPr>
              </a:p>
            </p:txBody>
          </p:sp>
          <p:sp>
            <p:nvSpPr>
              <p:cNvPr id="19" name="Oval 50"/>
              <p:cNvSpPr/>
              <p:nvPr/>
            </p:nvSpPr>
            <p:spPr>
              <a:xfrm>
                <a:off x="3202949" y="3563433"/>
                <a:ext cx="359580" cy="359580"/>
              </a:xfrm>
              <a:prstGeom prst="ellipse">
                <a:avLst/>
              </a:prstGeom>
              <a:gradFill>
                <a:gsLst>
                  <a:gs pos="100000">
                    <a:srgbClr val="AE002B">
                      <a:alpha val="0"/>
                    </a:srgbClr>
                  </a:gs>
                  <a:gs pos="42000">
                    <a:srgbClr val="AE002B">
                      <a:alpha val="70000"/>
                    </a:srgbClr>
                  </a:gs>
                  <a:gs pos="0">
                    <a:srgbClr val="AE002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a:p>
            </p:txBody>
          </p:sp>
          <p:grpSp>
            <p:nvGrpSpPr>
              <p:cNvPr id="49" name="组合 48"/>
              <p:cNvGrpSpPr/>
              <p:nvPr/>
            </p:nvGrpSpPr>
            <p:grpSpPr>
              <a:xfrm>
                <a:off x="3280959" y="3644166"/>
                <a:ext cx="223190" cy="192192"/>
                <a:chOff x="5464270" y="2183767"/>
                <a:chExt cx="342900" cy="295275"/>
              </a:xfrm>
              <a:solidFill>
                <a:schemeClr val="bg1"/>
              </a:solidFill>
            </p:grpSpPr>
            <p:sp>
              <p:nvSpPr>
                <p:cNvPr id="51" name="Freeform 2263"/>
                <p:cNvSpPr/>
                <p:nvPr/>
              </p:nvSpPr>
              <p:spPr bwMode="auto">
                <a:xfrm>
                  <a:off x="5759545" y="2398079"/>
                  <a:ext cx="28575" cy="22225"/>
                </a:xfrm>
                <a:custGeom>
                  <a:avLst/>
                  <a:gdLst>
                    <a:gd name="T0" fmla="*/ 20 w 22"/>
                    <a:gd name="T1" fmla="*/ 17 h 17"/>
                    <a:gd name="T2" fmla="*/ 13 w 22"/>
                    <a:gd name="T3" fmla="*/ 13 h 17"/>
                    <a:gd name="T4" fmla="*/ 13 w 22"/>
                    <a:gd name="T5" fmla="*/ 11 h 17"/>
                    <a:gd name="T6" fmla="*/ 3 w 22"/>
                    <a:gd name="T7" fmla="*/ 11 h 17"/>
                    <a:gd name="T8" fmla="*/ 0 w 22"/>
                    <a:gd name="T9" fmla="*/ 4 h 17"/>
                    <a:gd name="T10" fmla="*/ 21 w 22"/>
                    <a:gd name="T11" fmla="*/ 8 h 17"/>
                    <a:gd name="T12" fmla="*/ 20 w 22"/>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22" h="17">
                      <a:moveTo>
                        <a:pt x="20" y="17"/>
                      </a:moveTo>
                      <a:cubicBezTo>
                        <a:pt x="13" y="13"/>
                        <a:pt x="13" y="13"/>
                        <a:pt x="13" y="13"/>
                      </a:cubicBezTo>
                      <a:cubicBezTo>
                        <a:pt x="13" y="13"/>
                        <a:pt x="14" y="12"/>
                        <a:pt x="13" y="11"/>
                      </a:cubicBezTo>
                      <a:cubicBezTo>
                        <a:pt x="13" y="10"/>
                        <a:pt x="8" y="9"/>
                        <a:pt x="3" y="11"/>
                      </a:cubicBezTo>
                      <a:cubicBezTo>
                        <a:pt x="0" y="4"/>
                        <a:pt x="0" y="4"/>
                        <a:pt x="0" y="4"/>
                      </a:cubicBezTo>
                      <a:cubicBezTo>
                        <a:pt x="9" y="0"/>
                        <a:pt x="18" y="2"/>
                        <a:pt x="21" y="8"/>
                      </a:cubicBezTo>
                      <a:cubicBezTo>
                        <a:pt x="22" y="11"/>
                        <a:pt x="22" y="14"/>
                        <a:pt x="2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264"/>
                <p:cNvSpPr/>
                <p:nvPr/>
              </p:nvSpPr>
              <p:spPr bwMode="auto">
                <a:xfrm>
                  <a:off x="5656357" y="2396492"/>
                  <a:ext cx="107950" cy="36513"/>
                </a:xfrm>
                <a:custGeom>
                  <a:avLst/>
                  <a:gdLst>
                    <a:gd name="T0" fmla="*/ 76 w 84"/>
                    <a:gd name="T1" fmla="*/ 28 h 28"/>
                    <a:gd name="T2" fmla="*/ 52 w 84"/>
                    <a:gd name="T3" fmla="*/ 28 h 28"/>
                    <a:gd name="T4" fmla="*/ 48 w 84"/>
                    <a:gd name="T5" fmla="*/ 24 h 28"/>
                    <a:gd name="T6" fmla="*/ 52 w 84"/>
                    <a:gd name="T7" fmla="*/ 20 h 28"/>
                    <a:gd name="T8" fmla="*/ 76 w 84"/>
                    <a:gd name="T9" fmla="*/ 20 h 28"/>
                    <a:gd name="T10" fmla="*/ 76 w 84"/>
                    <a:gd name="T11" fmla="*/ 8 h 28"/>
                    <a:gd name="T12" fmla="*/ 4 w 84"/>
                    <a:gd name="T13" fmla="*/ 8 h 28"/>
                    <a:gd name="T14" fmla="*/ 0 w 84"/>
                    <a:gd name="T15" fmla="*/ 4 h 28"/>
                    <a:gd name="T16" fmla="*/ 4 w 84"/>
                    <a:gd name="T17" fmla="*/ 0 h 28"/>
                    <a:gd name="T18" fmla="*/ 76 w 84"/>
                    <a:gd name="T19" fmla="*/ 0 h 28"/>
                    <a:gd name="T20" fmla="*/ 84 w 84"/>
                    <a:gd name="T21" fmla="*/ 8 h 28"/>
                    <a:gd name="T22" fmla="*/ 84 w 84"/>
                    <a:gd name="T23" fmla="*/ 20 h 28"/>
                    <a:gd name="T24" fmla="*/ 76 w 84"/>
                    <a:gd name="T2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28">
                      <a:moveTo>
                        <a:pt x="76" y="28"/>
                      </a:moveTo>
                      <a:cubicBezTo>
                        <a:pt x="52" y="28"/>
                        <a:pt x="52" y="28"/>
                        <a:pt x="52" y="28"/>
                      </a:cubicBezTo>
                      <a:cubicBezTo>
                        <a:pt x="50" y="28"/>
                        <a:pt x="48" y="26"/>
                        <a:pt x="48" y="24"/>
                      </a:cubicBezTo>
                      <a:cubicBezTo>
                        <a:pt x="48" y="22"/>
                        <a:pt x="50" y="20"/>
                        <a:pt x="52" y="20"/>
                      </a:cubicBezTo>
                      <a:cubicBezTo>
                        <a:pt x="76" y="20"/>
                        <a:pt x="76" y="20"/>
                        <a:pt x="76" y="20"/>
                      </a:cubicBezTo>
                      <a:cubicBezTo>
                        <a:pt x="76" y="8"/>
                        <a:pt x="76" y="8"/>
                        <a:pt x="76" y="8"/>
                      </a:cubicBezTo>
                      <a:cubicBezTo>
                        <a:pt x="4" y="8"/>
                        <a:pt x="4" y="8"/>
                        <a:pt x="4" y="8"/>
                      </a:cubicBezTo>
                      <a:cubicBezTo>
                        <a:pt x="2" y="8"/>
                        <a:pt x="0" y="6"/>
                        <a:pt x="0" y="4"/>
                      </a:cubicBezTo>
                      <a:cubicBezTo>
                        <a:pt x="0" y="2"/>
                        <a:pt x="2" y="0"/>
                        <a:pt x="4" y="0"/>
                      </a:cubicBezTo>
                      <a:cubicBezTo>
                        <a:pt x="76" y="0"/>
                        <a:pt x="76" y="0"/>
                        <a:pt x="76" y="0"/>
                      </a:cubicBezTo>
                      <a:cubicBezTo>
                        <a:pt x="80" y="0"/>
                        <a:pt x="84" y="4"/>
                        <a:pt x="84" y="8"/>
                      </a:cubicBezTo>
                      <a:cubicBezTo>
                        <a:pt x="84" y="20"/>
                        <a:pt x="84" y="20"/>
                        <a:pt x="84" y="20"/>
                      </a:cubicBezTo>
                      <a:cubicBezTo>
                        <a:pt x="84" y="24"/>
                        <a:pt x="80" y="28"/>
                        <a:pt x="7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265"/>
                <p:cNvSpPr/>
                <p:nvPr/>
              </p:nvSpPr>
              <p:spPr bwMode="auto">
                <a:xfrm>
                  <a:off x="5640482" y="2371092"/>
                  <a:ext cx="123825" cy="34925"/>
                </a:xfrm>
                <a:custGeom>
                  <a:avLst/>
                  <a:gdLst>
                    <a:gd name="T0" fmla="*/ 88 w 96"/>
                    <a:gd name="T1" fmla="*/ 28 h 28"/>
                    <a:gd name="T2" fmla="*/ 20 w 96"/>
                    <a:gd name="T3" fmla="*/ 28 h 28"/>
                    <a:gd name="T4" fmla="*/ 16 w 96"/>
                    <a:gd name="T5" fmla="*/ 24 h 28"/>
                    <a:gd name="T6" fmla="*/ 20 w 96"/>
                    <a:gd name="T7" fmla="*/ 20 h 28"/>
                    <a:gd name="T8" fmla="*/ 88 w 96"/>
                    <a:gd name="T9" fmla="*/ 20 h 28"/>
                    <a:gd name="T10" fmla="*/ 88 w 96"/>
                    <a:gd name="T11" fmla="*/ 8 h 28"/>
                    <a:gd name="T12" fmla="*/ 8 w 96"/>
                    <a:gd name="T13" fmla="*/ 8 h 28"/>
                    <a:gd name="T14" fmla="*/ 8 w 96"/>
                    <a:gd name="T15" fmla="*/ 16 h 28"/>
                    <a:gd name="T16" fmla="*/ 4 w 96"/>
                    <a:gd name="T17" fmla="*/ 20 h 28"/>
                    <a:gd name="T18" fmla="*/ 0 w 96"/>
                    <a:gd name="T19" fmla="*/ 16 h 28"/>
                    <a:gd name="T20" fmla="*/ 0 w 96"/>
                    <a:gd name="T21" fmla="*/ 8 h 28"/>
                    <a:gd name="T22" fmla="*/ 8 w 96"/>
                    <a:gd name="T23" fmla="*/ 0 h 28"/>
                    <a:gd name="T24" fmla="*/ 88 w 96"/>
                    <a:gd name="T25" fmla="*/ 0 h 28"/>
                    <a:gd name="T26" fmla="*/ 96 w 96"/>
                    <a:gd name="T27" fmla="*/ 8 h 28"/>
                    <a:gd name="T28" fmla="*/ 96 w 96"/>
                    <a:gd name="T29" fmla="*/ 20 h 28"/>
                    <a:gd name="T30" fmla="*/ 88 w 96"/>
                    <a:gd name="T3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6" h="28">
                      <a:moveTo>
                        <a:pt x="88" y="28"/>
                      </a:moveTo>
                      <a:cubicBezTo>
                        <a:pt x="20" y="28"/>
                        <a:pt x="20" y="28"/>
                        <a:pt x="20" y="28"/>
                      </a:cubicBezTo>
                      <a:cubicBezTo>
                        <a:pt x="18" y="28"/>
                        <a:pt x="16" y="26"/>
                        <a:pt x="16" y="24"/>
                      </a:cubicBezTo>
                      <a:cubicBezTo>
                        <a:pt x="16" y="22"/>
                        <a:pt x="18" y="20"/>
                        <a:pt x="20" y="20"/>
                      </a:cubicBezTo>
                      <a:cubicBezTo>
                        <a:pt x="88" y="20"/>
                        <a:pt x="88" y="20"/>
                        <a:pt x="88" y="20"/>
                      </a:cubicBezTo>
                      <a:cubicBezTo>
                        <a:pt x="88" y="8"/>
                        <a:pt x="88" y="8"/>
                        <a:pt x="88" y="8"/>
                      </a:cubicBezTo>
                      <a:cubicBezTo>
                        <a:pt x="8" y="8"/>
                        <a:pt x="8" y="8"/>
                        <a:pt x="8" y="8"/>
                      </a:cubicBezTo>
                      <a:cubicBezTo>
                        <a:pt x="8" y="16"/>
                        <a:pt x="8" y="16"/>
                        <a:pt x="8" y="16"/>
                      </a:cubicBezTo>
                      <a:cubicBezTo>
                        <a:pt x="8" y="18"/>
                        <a:pt x="6" y="20"/>
                        <a:pt x="4" y="20"/>
                      </a:cubicBezTo>
                      <a:cubicBezTo>
                        <a:pt x="2" y="20"/>
                        <a:pt x="0" y="18"/>
                        <a:pt x="0" y="16"/>
                      </a:cubicBezTo>
                      <a:cubicBezTo>
                        <a:pt x="0" y="8"/>
                        <a:pt x="0" y="8"/>
                        <a:pt x="0" y="8"/>
                      </a:cubicBezTo>
                      <a:cubicBezTo>
                        <a:pt x="0" y="4"/>
                        <a:pt x="4" y="0"/>
                        <a:pt x="8" y="0"/>
                      </a:cubicBezTo>
                      <a:cubicBezTo>
                        <a:pt x="88" y="0"/>
                        <a:pt x="88" y="0"/>
                        <a:pt x="88" y="0"/>
                      </a:cubicBezTo>
                      <a:cubicBezTo>
                        <a:pt x="92" y="0"/>
                        <a:pt x="96" y="4"/>
                        <a:pt x="96" y="8"/>
                      </a:cubicBezTo>
                      <a:cubicBezTo>
                        <a:pt x="96" y="20"/>
                        <a:pt x="96" y="20"/>
                        <a:pt x="96" y="20"/>
                      </a:cubicBezTo>
                      <a:cubicBezTo>
                        <a:pt x="96" y="24"/>
                        <a:pt x="92" y="28"/>
                        <a:pt x="88"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266"/>
                <p:cNvSpPr>
                  <a:spLocks noEditPoints="1"/>
                </p:cNvSpPr>
                <p:nvPr/>
              </p:nvSpPr>
              <p:spPr bwMode="auto">
                <a:xfrm>
                  <a:off x="5656357" y="2345692"/>
                  <a:ext cx="123825" cy="34925"/>
                </a:xfrm>
                <a:custGeom>
                  <a:avLst/>
                  <a:gdLst>
                    <a:gd name="T0" fmla="*/ 88 w 96"/>
                    <a:gd name="T1" fmla="*/ 28 h 28"/>
                    <a:gd name="T2" fmla="*/ 8 w 96"/>
                    <a:gd name="T3" fmla="*/ 28 h 28"/>
                    <a:gd name="T4" fmla="*/ 0 w 96"/>
                    <a:gd name="T5" fmla="*/ 20 h 28"/>
                    <a:gd name="T6" fmla="*/ 0 w 96"/>
                    <a:gd name="T7" fmla="*/ 8 h 28"/>
                    <a:gd name="T8" fmla="*/ 8 w 96"/>
                    <a:gd name="T9" fmla="*/ 0 h 28"/>
                    <a:gd name="T10" fmla="*/ 88 w 96"/>
                    <a:gd name="T11" fmla="*/ 0 h 28"/>
                    <a:gd name="T12" fmla="*/ 96 w 96"/>
                    <a:gd name="T13" fmla="*/ 8 h 28"/>
                    <a:gd name="T14" fmla="*/ 96 w 96"/>
                    <a:gd name="T15" fmla="*/ 20 h 28"/>
                    <a:gd name="T16" fmla="*/ 88 w 96"/>
                    <a:gd name="T17" fmla="*/ 28 h 28"/>
                    <a:gd name="T18" fmla="*/ 8 w 96"/>
                    <a:gd name="T19" fmla="*/ 8 h 28"/>
                    <a:gd name="T20" fmla="*/ 8 w 96"/>
                    <a:gd name="T21" fmla="*/ 20 h 28"/>
                    <a:gd name="T22" fmla="*/ 88 w 96"/>
                    <a:gd name="T23" fmla="*/ 20 h 28"/>
                    <a:gd name="T24" fmla="*/ 88 w 96"/>
                    <a:gd name="T25" fmla="*/ 8 h 28"/>
                    <a:gd name="T26" fmla="*/ 8 w 96"/>
                    <a:gd name="T2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28">
                      <a:moveTo>
                        <a:pt x="88" y="28"/>
                      </a:moveTo>
                      <a:cubicBezTo>
                        <a:pt x="8" y="28"/>
                        <a:pt x="8" y="28"/>
                        <a:pt x="8" y="28"/>
                      </a:cubicBezTo>
                      <a:cubicBezTo>
                        <a:pt x="4" y="28"/>
                        <a:pt x="0" y="24"/>
                        <a:pt x="0" y="20"/>
                      </a:cubicBezTo>
                      <a:cubicBezTo>
                        <a:pt x="0" y="8"/>
                        <a:pt x="0" y="8"/>
                        <a:pt x="0" y="8"/>
                      </a:cubicBezTo>
                      <a:cubicBezTo>
                        <a:pt x="0" y="4"/>
                        <a:pt x="4" y="0"/>
                        <a:pt x="8" y="0"/>
                      </a:cubicBezTo>
                      <a:cubicBezTo>
                        <a:pt x="88" y="0"/>
                        <a:pt x="88" y="0"/>
                        <a:pt x="88" y="0"/>
                      </a:cubicBezTo>
                      <a:cubicBezTo>
                        <a:pt x="92" y="0"/>
                        <a:pt x="96" y="4"/>
                        <a:pt x="96" y="8"/>
                      </a:cubicBezTo>
                      <a:cubicBezTo>
                        <a:pt x="96" y="20"/>
                        <a:pt x="96" y="20"/>
                        <a:pt x="96" y="20"/>
                      </a:cubicBezTo>
                      <a:cubicBezTo>
                        <a:pt x="96" y="24"/>
                        <a:pt x="92" y="28"/>
                        <a:pt x="88" y="28"/>
                      </a:cubicBezTo>
                      <a:close/>
                      <a:moveTo>
                        <a:pt x="8" y="8"/>
                      </a:moveTo>
                      <a:cubicBezTo>
                        <a:pt x="8" y="20"/>
                        <a:pt x="8" y="20"/>
                        <a:pt x="8" y="20"/>
                      </a:cubicBezTo>
                      <a:cubicBezTo>
                        <a:pt x="88" y="20"/>
                        <a:pt x="88" y="20"/>
                        <a:pt x="88" y="20"/>
                      </a:cubicBezTo>
                      <a:cubicBezTo>
                        <a:pt x="88" y="8"/>
                        <a:pt x="88" y="8"/>
                        <a:pt x="88"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267"/>
                <p:cNvSpPr>
                  <a:spLocks noEditPoints="1"/>
                </p:cNvSpPr>
                <p:nvPr/>
              </p:nvSpPr>
              <p:spPr bwMode="auto">
                <a:xfrm>
                  <a:off x="5640482" y="2320292"/>
                  <a:ext cx="123825" cy="34925"/>
                </a:xfrm>
                <a:custGeom>
                  <a:avLst/>
                  <a:gdLst>
                    <a:gd name="T0" fmla="*/ 88 w 96"/>
                    <a:gd name="T1" fmla="*/ 28 h 28"/>
                    <a:gd name="T2" fmla="*/ 8 w 96"/>
                    <a:gd name="T3" fmla="*/ 28 h 28"/>
                    <a:gd name="T4" fmla="*/ 0 w 96"/>
                    <a:gd name="T5" fmla="*/ 20 h 28"/>
                    <a:gd name="T6" fmla="*/ 0 w 96"/>
                    <a:gd name="T7" fmla="*/ 8 h 28"/>
                    <a:gd name="T8" fmla="*/ 8 w 96"/>
                    <a:gd name="T9" fmla="*/ 0 h 28"/>
                    <a:gd name="T10" fmla="*/ 88 w 96"/>
                    <a:gd name="T11" fmla="*/ 0 h 28"/>
                    <a:gd name="T12" fmla="*/ 96 w 96"/>
                    <a:gd name="T13" fmla="*/ 8 h 28"/>
                    <a:gd name="T14" fmla="*/ 96 w 96"/>
                    <a:gd name="T15" fmla="*/ 20 h 28"/>
                    <a:gd name="T16" fmla="*/ 88 w 96"/>
                    <a:gd name="T17" fmla="*/ 28 h 28"/>
                    <a:gd name="T18" fmla="*/ 8 w 96"/>
                    <a:gd name="T19" fmla="*/ 8 h 28"/>
                    <a:gd name="T20" fmla="*/ 8 w 96"/>
                    <a:gd name="T21" fmla="*/ 20 h 28"/>
                    <a:gd name="T22" fmla="*/ 88 w 96"/>
                    <a:gd name="T23" fmla="*/ 20 h 28"/>
                    <a:gd name="T24" fmla="*/ 88 w 96"/>
                    <a:gd name="T25" fmla="*/ 8 h 28"/>
                    <a:gd name="T26" fmla="*/ 8 w 96"/>
                    <a:gd name="T2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28">
                      <a:moveTo>
                        <a:pt x="88" y="28"/>
                      </a:moveTo>
                      <a:cubicBezTo>
                        <a:pt x="8" y="28"/>
                        <a:pt x="8" y="28"/>
                        <a:pt x="8" y="28"/>
                      </a:cubicBezTo>
                      <a:cubicBezTo>
                        <a:pt x="4" y="28"/>
                        <a:pt x="0" y="24"/>
                        <a:pt x="0" y="20"/>
                      </a:cubicBezTo>
                      <a:cubicBezTo>
                        <a:pt x="0" y="8"/>
                        <a:pt x="0" y="8"/>
                        <a:pt x="0" y="8"/>
                      </a:cubicBezTo>
                      <a:cubicBezTo>
                        <a:pt x="0" y="4"/>
                        <a:pt x="4" y="0"/>
                        <a:pt x="8" y="0"/>
                      </a:cubicBezTo>
                      <a:cubicBezTo>
                        <a:pt x="88" y="0"/>
                        <a:pt x="88" y="0"/>
                        <a:pt x="88" y="0"/>
                      </a:cubicBezTo>
                      <a:cubicBezTo>
                        <a:pt x="92" y="0"/>
                        <a:pt x="96" y="4"/>
                        <a:pt x="96" y="8"/>
                      </a:cubicBezTo>
                      <a:cubicBezTo>
                        <a:pt x="96" y="20"/>
                        <a:pt x="96" y="20"/>
                        <a:pt x="96" y="20"/>
                      </a:cubicBezTo>
                      <a:cubicBezTo>
                        <a:pt x="96" y="24"/>
                        <a:pt x="92" y="28"/>
                        <a:pt x="88" y="28"/>
                      </a:cubicBezTo>
                      <a:close/>
                      <a:moveTo>
                        <a:pt x="8" y="8"/>
                      </a:moveTo>
                      <a:cubicBezTo>
                        <a:pt x="8" y="20"/>
                        <a:pt x="8" y="20"/>
                        <a:pt x="8" y="20"/>
                      </a:cubicBezTo>
                      <a:cubicBezTo>
                        <a:pt x="88" y="20"/>
                        <a:pt x="88" y="20"/>
                        <a:pt x="88" y="20"/>
                      </a:cubicBezTo>
                      <a:cubicBezTo>
                        <a:pt x="88" y="8"/>
                        <a:pt x="88" y="8"/>
                        <a:pt x="88"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268"/>
                <p:cNvSpPr/>
                <p:nvPr/>
              </p:nvSpPr>
              <p:spPr bwMode="auto">
                <a:xfrm>
                  <a:off x="5545232" y="2407604"/>
                  <a:ext cx="261938" cy="71438"/>
                </a:xfrm>
                <a:custGeom>
                  <a:avLst/>
                  <a:gdLst>
                    <a:gd name="T0" fmla="*/ 104 w 205"/>
                    <a:gd name="T1" fmla="*/ 53 h 56"/>
                    <a:gd name="T2" fmla="*/ 50 w 205"/>
                    <a:gd name="T3" fmla="*/ 47 h 56"/>
                    <a:gd name="T4" fmla="*/ 3 w 205"/>
                    <a:gd name="T5" fmla="*/ 43 h 56"/>
                    <a:gd name="T6" fmla="*/ 0 w 205"/>
                    <a:gd name="T7" fmla="*/ 36 h 56"/>
                    <a:gd name="T8" fmla="*/ 53 w 205"/>
                    <a:gd name="T9" fmla="*/ 39 h 56"/>
                    <a:gd name="T10" fmla="*/ 196 w 205"/>
                    <a:gd name="T11" fmla="*/ 12 h 56"/>
                    <a:gd name="T12" fmla="*/ 179 w 205"/>
                    <a:gd name="T13" fmla="*/ 13 h 56"/>
                    <a:gd name="T14" fmla="*/ 169 w 205"/>
                    <a:gd name="T15" fmla="*/ 17 h 56"/>
                    <a:gd name="T16" fmla="*/ 133 w 205"/>
                    <a:gd name="T17" fmla="*/ 26 h 56"/>
                    <a:gd name="T18" fmla="*/ 134 w 205"/>
                    <a:gd name="T19" fmla="*/ 18 h 56"/>
                    <a:gd name="T20" fmla="*/ 166 w 205"/>
                    <a:gd name="T21" fmla="*/ 10 h 56"/>
                    <a:gd name="T22" fmla="*/ 177 w 205"/>
                    <a:gd name="T23" fmla="*/ 5 h 56"/>
                    <a:gd name="T24" fmla="*/ 203 w 205"/>
                    <a:gd name="T25" fmla="*/ 8 h 56"/>
                    <a:gd name="T26" fmla="*/ 202 w 205"/>
                    <a:gd name="T27" fmla="*/ 17 h 56"/>
                    <a:gd name="T28" fmla="*/ 104 w 205"/>
                    <a:gd name="T2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5" h="56">
                      <a:moveTo>
                        <a:pt x="104" y="53"/>
                      </a:moveTo>
                      <a:cubicBezTo>
                        <a:pt x="81" y="53"/>
                        <a:pt x="62" y="50"/>
                        <a:pt x="50" y="47"/>
                      </a:cubicBezTo>
                      <a:cubicBezTo>
                        <a:pt x="17" y="37"/>
                        <a:pt x="3" y="43"/>
                        <a:pt x="3" y="43"/>
                      </a:cubicBezTo>
                      <a:cubicBezTo>
                        <a:pt x="0" y="36"/>
                        <a:pt x="0" y="36"/>
                        <a:pt x="0" y="36"/>
                      </a:cubicBezTo>
                      <a:cubicBezTo>
                        <a:pt x="1" y="35"/>
                        <a:pt x="16" y="29"/>
                        <a:pt x="53" y="39"/>
                      </a:cubicBezTo>
                      <a:cubicBezTo>
                        <a:pt x="79" y="47"/>
                        <a:pt x="156" y="56"/>
                        <a:pt x="196" y="12"/>
                      </a:cubicBezTo>
                      <a:cubicBezTo>
                        <a:pt x="194" y="11"/>
                        <a:pt x="188" y="9"/>
                        <a:pt x="179" y="13"/>
                      </a:cubicBezTo>
                      <a:cubicBezTo>
                        <a:pt x="176" y="14"/>
                        <a:pt x="173" y="16"/>
                        <a:pt x="169" y="17"/>
                      </a:cubicBezTo>
                      <a:cubicBezTo>
                        <a:pt x="161" y="22"/>
                        <a:pt x="151" y="27"/>
                        <a:pt x="133" y="26"/>
                      </a:cubicBezTo>
                      <a:cubicBezTo>
                        <a:pt x="134" y="18"/>
                        <a:pt x="134" y="18"/>
                        <a:pt x="134" y="18"/>
                      </a:cubicBezTo>
                      <a:cubicBezTo>
                        <a:pt x="149" y="19"/>
                        <a:pt x="158" y="14"/>
                        <a:pt x="166" y="10"/>
                      </a:cubicBezTo>
                      <a:cubicBezTo>
                        <a:pt x="169" y="8"/>
                        <a:pt x="173" y="7"/>
                        <a:pt x="177" y="5"/>
                      </a:cubicBezTo>
                      <a:cubicBezTo>
                        <a:pt x="190" y="0"/>
                        <a:pt x="200" y="3"/>
                        <a:pt x="203" y="8"/>
                      </a:cubicBezTo>
                      <a:cubicBezTo>
                        <a:pt x="205" y="11"/>
                        <a:pt x="205" y="14"/>
                        <a:pt x="202" y="17"/>
                      </a:cubicBezTo>
                      <a:cubicBezTo>
                        <a:pt x="177" y="46"/>
                        <a:pt x="137" y="53"/>
                        <a:pt x="104"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269"/>
                <p:cNvSpPr/>
                <p:nvPr/>
              </p:nvSpPr>
              <p:spPr bwMode="auto">
                <a:xfrm>
                  <a:off x="5546820" y="2369504"/>
                  <a:ext cx="177800" cy="77788"/>
                </a:xfrm>
                <a:custGeom>
                  <a:avLst/>
                  <a:gdLst>
                    <a:gd name="T0" fmla="*/ 103 w 139"/>
                    <a:gd name="T1" fmla="*/ 61 h 61"/>
                    <a:gd name="T2" fmla="*/ 66 w 139"/>
                    <a:gd name="T3" fmla="*/ 52 h 61"/>
                    <a:gd name="T4" fmla="*/ 71 w 139"/>
                    <a:gd name="T5" fmla="*/ 45 h 61"/>
                    <a:gd name="T6" fmla="*/ 122 w 139"/>
                    <a:gd name="T7" fmla="*/ 52 h 61"/>
                    <a:gd name="T8" fmla="*/ 130 w 139"/>
                    <a:gd name="T9" fmla="*/ 47 h 61"/>
                    <a:gd name="T10" fmla="*/ 129 w 139"/>
                    <a:gd name="T11" fmla="*/ 42 h 61"/>
                    <a:gd name="T12" fmla="*/ 128 w 139"/>
                    <a:gd name="T13" fmla="*/ 41 h 61"/>
                    <a:gd name="T14" fmla="*/ 125 w 139"/>
                    <a:gd name="T15" fmla="*/ 41 h 61"/>
                    <a:gd name="T16" fmla="*/ 92 w 139"/>
                    <a:gd name="T17" fmla="*/ 34 h 61"/>
                    <a:gd name="T18" fmla="*/ 40 w 139"/>
                    <a:gd name="T19" fmla="*/ 8 h 61"/>
                    <a:gd name="T20" fmla="*/ 27 w 139"/>
                    <a:gd name="T21" fmla="*/ 11 h 61"/>
                    <a:gd name="T22" fmla="*/ 0 w 139"/>
                    <a:gd name="T23" fmla="*/ 18 h 61"/>
                    <a:gd name="T24" fmla="*/ 0 w 139"/>
                    <a:gd name="T25" fmla="*/ 10 h 61"/>
                    <a:gd name="T26" fmla="*/ 24 w 139"/>
                    <a:gd name="T27" fmla="*/ 4 h 61"/>
                    <a:gd name="T28" fmla="*/ 40 w 139"/>
                    <a:gd name="T29" fmla="*/ 0 h 61"/>
                    <a:gd name="T30" fmla="*/ 97 w 139"/>
                    <a:gd name="T31" fmla="*/ 28 h 61"/>
                    <a:gd name="T32" fmla="*/ 98 w 139"/>
                    <a:gd name="T33" fmla="*/ 29 h 61"/>
                    <a:gd name="T34" fmla="*/ 125 w 139"/>
                    <a:gd name="T35" fmla="*/ 33 h 61"/>
                    <a:gd name="T36" fmla="*/ 127 w 139"/>
                    <a:gd name="T37" fmla="*/ 33 h 61"/>
                    <a:gd name="T38" fmla="*/ 135 w 139"/>
                    <a:gd name="T39" fmla="*/ 37 h 61"/>
                    <a:gd name="T40" fmla="*/ 138 w 139"/>
                    <a:gd name="T41" fmla="*/ 50 h 61"/>
                    <a:gd name="T42" fmla="*/ 123 w 139"/>
                    <a:gd name="T43" fmla="*/ 60 h 61"/>
                    <a:gd name="T44" fmla="*/ 103 w 139"/>
                    <a:gd name="T4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9" h="61">
                      <a:moveTo>
                        <a:pt x="103" y="61"/>
                      </a:moveTo>
                      <a:cubicBezTo>
                        <a:pt x="87" y="61"/>
                        <a:pt x="74" y="58"/>
                        <a:pt x="66" y="52"/>
                      </a:cubicBezTo>
                      <a:cubicBezTo>
                        <a:pt x="71" y="45"/>
                        <a:pt x="71" y="45"/>
                        <a:pt x="71" y="45"/>
                      </a:cubicBezTo>
                      <a:cubicBezTo>
                        <a:pt x="81" y="53"/>
                        <a:pt x="98" y="55"/>
                        <a:pt x="122" y="52"/>
                      </a:cubicBezTo>
                      <a:cubicBezTo>
                        <a:pt x="126" y="51"/>
                        <a:pt x="129" y="50"/>
                        <a:pt x="130" y="47"/>
                      </a:cubicBezTo>
                      <a:cubicBezTo>
                        <a:pt x="131" y="46"/>
                        <a:pt x="130" y="43"/>
                        <a:pt x="129" y="42"/>
                      </a:cubicBezTo>
                      <a:cubicBezTo>
                        <a:pt x="129" y="41"/>
                        <a:pt x="128" y="41"/>
                        <a:pt x="128" y="41"/>
                      </a:cubicBezTo>
                      <a:cubicBezTo>
                        <a:pt x="127" y="41"/>
                        <a:pt x="127" y="41"/>
                        <a:pt x="125" y="41"/>
                      </a:cubicBezTo>
                      <a:cubicBezTo>
                        <a:pt x="117" y="42"/>
                        <a:pt x="99" y="44"/>
                        <a:pt x="92" y="34"/>
                      </a:cubicBezTo>
                      <a:cubicBezTo>
                        <a:pt x="63" y="8"/>
                        <a:pt x="47" y="8"/>
                        <a:pt x="40" y="8"/>
                      </a:cubicBezTo>
                      <a:cubicBezTo>
                        <a:pt x="34" y="8"/>
                        <a:pt x="31" y="9"/>
                        <a:pt x="27" y="11"/>
                      </a:cubicBezTo>
                      <a:cubicBezTo>
                        <a:pt x="22" y="13"/>
                        <a:pt x="16" y="16"/>
                        <a:pt x="0" y="18"/>
                      </a:cubicBezTo>
                      <a:cubicBezTo>
                        <a:pt x="0" y="10"/>
                        <a:pt x="0" y="10"/>
                        <a:pt x="0" y="10"/>
                      </a:cubicBezTo>
                      <a:cubicBezTo>
                        <a:pt x="14" y="9"/>
                        <a:pt x="19" y="6"/>
                        <a:pt x="24" y="4"/>
                      </a:cubicBezTo>
                      <a:cubicBezTo>
                        <a:pt x="28" y="2"/>
                        <a:pt x="32" y="0"/>
                        <a:pt x="40" y="0"/>
                      </a:cubicBezTo>
                      <a:cubicBezTo>
                        <a:pt x="48" y="0"/>
                        <a:pt x="66" y="0"/>
                        <a:pt x="97" y="28"/>
                      </a:cubicBezTo>
                      <a:cubicBezTo>
                        <a:pt x="97" y="29"/>
                        <a:pt x="98" y="29"/>
                        <a:pt x="98" y="29"/>
                      </a:cubicBezTo>
                      <a:cubicBezTo>
                        <a:pt x="101" y="33"/>
                        <a:pt x="110" y="35"/>
                        <a:pt x="125" y="33"/>
                      </a:cubicBezTo>
                      <a:cubicBezTo>
                        <a:pt x="126" y="33"/>
                        <a:pt x="126" y="33"/>
                        <a:pt x="127" y="33"/>
                      </a:cubicBezTo>
                      <a:cubicBezTo>
                        <a:pt x="130" y="33"/>
                        <a:pt x="133" y="34"/>
                        <a:pt x="135" y="37"/>
                      </a:cubicBezTo>
                      <a:cubicBezTo>
                        <a:pt x="138" y="41"/>
                        <a:pt x="139" y="46"/>
                        <a:pt x="138" y="50"/>
                      </a:cubicBezTo>
                      <a:cubicBezTo>
                        <a:pt x="136" y="53"/>
                        <a:pt x="133" y="58"/>
                        <a:pt x="123" y="60"/>
                      </a:cubicBezTo>
                      <a:cubicBezTo>
                        <a:pt x="116" y="61"/>
                        <a:pt x="109" y="61"/>
                        <a:pt x="103"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270"/>
                <p:cNvSpPr/>
                <p:nvPr/>
              </p:nvSpPr>
              <p:spPr bwMode="auto">
                <a:xfrm>
                  <a:off x="5492845" y="2366329"/>
                  <a:ext cx="58738" cy="112713"/>
                </a:xfrm>
                <a:custGeom>
                  <a:avLst/>
                  <a:gdLst>
                    <a:gd name="T0" fmla="*/ 42 w 46"/>
                    <a:gd name="T1" fmla="*/ 87 h 87"/>
                    <a:gd name="T2" fmla="*/ 0 w 46"/>
                    <a:gd name="T3" fmla="*/ 87 h 87"/>
                    <a:gd name="T4" fmla="*/ 0 w 46"/>
                    <a:gd name="T5" fmla="*/ 79 h 87"/>
                    <a:gd name="T6" fmla="*/ 38 w 46"/>
                    <a:gd name="T7" fmla="*/ 79 h 87"/>
                    <a:gd name="T8" fmla="*/ 38 w 46"/>
                    <a:gd name="T9" fmla="*/ 8 h 87"/>
                    <a:gd name="T10" fmla="*/ 0 w 46"/>
                    <a:gd name="T11" fmla="*/ 8 h 87"/>
                    <a:gd name="T12" fmla="*/ 0 w 46"/>
                    <a:gd name="T13" fmla="*/ 0 h 87"/>
                    <a:gd name="T14" fmla="*/ 42 w 46"/>
                    <a:gd name="T15" fmla="*/ 0 h 87"/>
                    <a:gd name="T16" fmla="*/ 46 w 46"/>
                    <a:gd name="T17" fmla="*/ 4 h 87"/>
                    <a:gd name="T18" fmla="*/ 46 w 46"/>
                    <a:gd name="T19" fmla="*/ 83 h 87"/>
                    <a:gd name="T20" fmla="*/ 42 w 46"/>
                    <a:gd name="T21"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87">
                      <a:moveTo>
                        <a:pt x="42" y="87"/>
                      </a:moveTo>
                      <a:cubicBezTo>
                        <a:pt x="0" y="87"/>
                        <a:pt x="0" y="87"/>
                        <a:pt x="0" y="87"/>
                      </a:cubicBezTo>
                      <a:cubicBezTo>
                        <a:pt x="0" y="79"/>
                        <a:pt x="0" y="79"/>
                        <a:pt x="0" y="79"/>
                      </a:cubicBezTo>
                      <a:cubicBezTo>
                        <a:pt x="38" y="79"/>
                        <a:pt x="38" y="79"/>
                        <a:pt x="38" y="79"/>
                      </a:cubicBezTo>
                      <a:cubicBezTo>
                        <a:pt x="38" y="8"/>
                        <a:pt x="38" y="8"/>
                        <a:pt x="38" y="8"/>
                      </a:cubicBezTo>
                      <a:cubicBezTo>
                        <a:pt x="0" y="8"/>
                        <a:pt x="0" y="8"/>
                        <a:pt x="0" y="8"/>
                      </a:cubicBezTo>
                      <a:cubicBezTo>
                        <a:pt x="0" y="0"/>
                        <a:pt x="0" y="0"/>
                        <a:pt x="0" y="0"/>
                      </a:cubicBezTo>
                      <a:cubicBezTo>
                        <a:pt x="42" y="0"/>
                        <a:pt x="42" y="0"/>
                        <a:pt x="42" y="0"/>
                      </a:cubicBezTo>
                      <a:cubicBezTo>
                        <a:pt x="44" y="0"/>
                        <a:pt x="46" y="2"/>
                        <a:pt x="46" y="4"/>
                      </a:cubicBezTo>
                      <a:cubicBezTo>
                        <a:pt x="46" y="83"/>
                        <a:pt x="46" y="83"/>
                        <a:pt x="46" y="83"/>
                      </a:cubicBezTo>
                      <a:cubicBezTo>
                        <a:pt x="46" y="85"/>
                        <a:pt x="44" y="87"/>
                        <a:pt x="42"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271"/>
                <p:cNvSpPr/>
                <p:nvPr/>
              </p:nvSpPr>
              <p:spPr bwMode="auto">
                <a:xfrm>
                  <a:off x="5464270" y="2183767"/>
                  <a:ext cx="47625" cy="41275"/>
                </a:xfrm>
                <a:custGeom>
                  <a:avLst/>
                  <a:gdLst>
                    <a:gd name="T0" fmla="*/ 31 w 37"/>
                    <a:gd name="T1" fmla="*/ 32 h 32"/>
                    <a:gd name="T2" fmla="*/ 6 w 37"/>
                    <a:gd name="T3" fmla="*/ 32 h 32"/>
                    <a:gd name="T4" fmla="*/ 2 w 37"/>
                    <a:gd name="T5" fmla="*/ 30 h 32"/>
                    <a:gd name="T6" fmla="*/ 0 w 37"/>
                    <a:gd name="T7" fmla="*/ 20 h 32"/>
                    <a:gd name="T8" fmla="*/ 20 w 37"/>
                    <a:gd name="T9" fmla="*/ 0 h 32"/>
                    <a:gd name="T10" fmla="*/ 37 w 37"/>
                    <a:gd name="T11" fmla="*/ 0 h 32"/>
                    <a:gd name="T12" fmla="*/ 37 w 37"/>
                    <a:gd name="T13" fmla="*/ 8 h 32"/>
                    <a:gd name="T14" fmla="*/ 20 w 37"/>
                    <a:gd name="T15" fmla="*/ 8 h 32"/>
                    <a:gd name="T16" fmla="*/ 8 w 37"/>
                    <a:gd name="T17" fmla="*/ 20 h 32"/>
                    <a:gd name="T18" fmla="*/ 9 w 37"/>
                    <a:gd name="T19" fmla="*/ 24 h 32"/>
                    <a:gd name="T20" fmla="*/ 31 w 37"/>
                    <a:gd name="T21" fmla="*/ 24 h 32"/>
                    <a:gd name="T22" fmla="*/ 31 w 37"/>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2">
                      <a:moveTo>
                        <a:pt x="31" y="32"/>
                      </a:moveTo>
                      <a:cubicBezTo>
                        <a:pt x="6" y="32"/>
                        <a:pt x="6" y="32"/>
                        <a:pt x="6" y="32"/>
                      </a:cubicBezTo>
                      <a:cubicBezTo>
                        <a:pt x="5" y="32"/>
                        <a:pt x="3" y="31"/>
                        <a:pt x="2" y="30"/>
                      </a:cubicBezTo>
                      <a:cubicBezTo>
                        <a:pt x="1" y="27"/>
                        <a:pt x="0" y="24"/>
                        <a:pt x="0" y="20"/>
                      </a:cubicBezTo>
                      <a:cubicBezTo>
                        <a:pt x="0" y="9"/>
                        <a:pt x="9" y="0"/>
                        <a:pt x="20" y="0"/>
                      </a:cubicBezTo>
                      <a:cubicBezTo>
                        <a:pt x="37" y="0"/>
                        <a:pt x="37" y="0"/>
                        <a:pt x="37" y="0"/>
                      </a:cubicBezTo>
                      <a:cubicBezTo>
                        <a:pt x="37" y="8"/>
                        <a:pt x="37" y="8"/>
                        <a:pt x="37" y="8"/>
                      </a:cubicBezTo>
                      <a:cubicBezTo>
                        <a:pt x="20" y="8"/>
                        <a:pt x="20" y="8"/>
                        <a:pt x="20" y="8"/>
                      </a:cubicBezTo>
                      <a:cubicBezTo>
                        <a:pt x="13" y="8"/>
                        <a:pt x="8" y="14"/>
                        <a:pt x="8" y="20"/>
                      </a:cubicBezTo>
                      <a:cubicBezTo>
                        <a:pt x="8" y="21"/>
                        <a:pt x="8" y="23"/>
                        <a:pt x="9" y="24"/>
                      </a:cubicBezTo>
                      <a:cubicBezTo>
                        <a:pt x="31" y="24"/>
                        <a:pt x="31" y="24"/>
                        <a:pt x="31" y="24"/>
                      </a:cubicBezTo>
                      <a:lnTo>
                        <a:pt x="31"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272"/>
                <p:cNvSpPr/>
                <p:nvPr/>
              </p:nvSpPr>
              <p:spPr bwMode="auto">
                <a:xfrm>
                  <a:off x="5486495" y="2183767"/>
                  <a:ext cx="211138" cy="188913"/>
                </a:xfrm>
                <a:custGeom>
                  <a:avLst/>
                  <a:gdLst>
                    <a:gd name="T0" fmla="*/ 28 w 165"/>
                    <a:gd name="T1" fmla="*/ 148 h 148"/>
                    <a:gd name="T2" fmla="*/ 20 w 165"/>
                    <a:gd name="T3" fmla="*/ 148 h 148"/>
                    <a:gd name="T4" fmla="*/ 20 w 165"/>
                    <a:gd name="T5" fmla="*/ 29 h 148"/>
                    <a:gd name="T6" fmla="*/ 14 w 165"/>
                    <a:gd name="T7" fmla="*/ 11 h 148"/>
                    <a:gd name="T8" fmla="*/ 7 w 165"/>
                    <a:gd name="T9" fmla="*/ 8 h 148"/>
                    <a:gd name="T10" fmla="*/ 4 w 165"/>
                    <a:gd name="T11" fmla="*/ 8 h 148"/>
                    <a:gd name="T12" fmla="*/ 0 w 165"/>
                    <a:gd name="T13" fmla="*/ 5 h 148"/>
                    <a:gd name="T14" fmla="*/ 4 w 165"/>
                    <a:gd name="T15" fmla="*/ 0 h 148"/>
                    <a:gd name="T16" fmla="*/ 7 w 165"/>
                    <a:gd name="T17" fmla="*/ 0 h 148"/>
                    <a:gd name="T18" fmla="*/ 141 w 165"/>
                    <a:gd name="T19" fmla="*/ 0 h 148"/>
                    <a:gd name="T20" fmla="*/ 165 w 165"/>
                    <a:gd name="T21" fmla="*/ 24 h 148"/>
                    <a:gd name="T22" fmla="*/ 165 w 165"/>
                    <a:gd name="T23" fmla="*/ 100 h 148"/>
                    <a:gd name="T24" fmla="*/ 157 w 165"/>
                    <a:gd name="T25" fmla="*/ 100 h 148"/>
                    <a:gd name="T26" fmla="*/ 157 w 165"/>
                    <a:gd name="T27" fmla="*/ 24 h 148"/>
                    <a:gd name="T28" fmla="*/ 141 w 165"/>
                    <a:gd name="T29" fmla="*/ 8 h 148"/>
                    <a:gd name="T30" fmla="*/ 22 w 165"/>
                    <a:gd name="T31" fmla="*/ 8 h 148"/>
                    <a:gd name="T32" fmla="*/ 28 w 165"/>
                    <a:gd name="T33" fmla="*/ 29 h 148"/>
                    <a:gd name="T34" fmla="*/ 28 w 165"/>
                    <a:gd name="T35"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148">
                      <a:moveTo>
                        <a:pt x="28" y="148"/>
                      </a:moveTo>
                      <a:cubicBezTo>
                        <a:pt x="20" y="148"/>
                        <a:pt x="20" y="148"/>
                        <a:pt x="20" y="148"/>
                      </a:cubicBezTo>
                      <a:cubicBezTo>
                        <a:pt x="20" y="29"/>
                        <a:pt x="20" y="29"/>
                        <a:pt x="20" y="29"/>
                      </a:cubicBezTo>
                      <a:cubicBezTo>
                        <a:pt x="20" y="21"/>
                        <a:pt x="18" y="15"/>
                        <a:pt x="14" y="11"/>
                      </a:cubicBezTo>
                      <a:cubicBezTo>
                        <a:pt x="12" y="9"/>
                        <a:pt x="9" y="8"/>
                        <a:pt x="7" y="8"/>
                      </a:cubicBezTo>
                      <a:cubicBezTo>
                        <a:pt x="4" y="8"/>
                        <a:pt x="4" y="8"/>
                        <a:pt x="4" y="8"/>
                      </a:cubicBezTo>
                      <a:cubicBezTo>
                        <a:pt x="2" y="8"/>
                        <a:pt x="0" y="7"/>
                        <a:pt x="0" y="5"/>
                      </a:cubicBezTo>
                      <a:cubicBezTo>
                        <a:pt x="0" y="2"/>
                        <a:pt x="2" y="1"/>
                        <a:pt x="4" y="0"/>
                      </a:cubicBezTo>
                      <a:cubicBezTo>
                        <a:pt x="4" y="0"/>
                        <a:pt x="5" y="0"/>
                        <a:pt x="7" y="0"/>
                      </a:cubicBezTo>
                      <a:cubicBezTo>
                        <a:pt x="141" y="0"/>
                        <a:pt x="141" y="0"/>
                        <a:pt x="141" y="0"/>
                      </a:cubicBezTo>
                      <a:cubicBezTo>
                        <a:pt x="150" y="0"/>
                        <a:pt x="165" y="5"/>
                        <a:pt x="165" y="24"/>
                      </a:cubicBezTo>
                      <a:cubicBezTo>
                        <a:pt x="165" y="100"/>
                        <a:pt x="165" y="100"/>
                        <a:pt x="165" y="100"/>
                      </a:cubicBezTo>
                      <a:cubicBezTo>
                        <a:pt x="157" y="100"/>
                        <a:pt x="157" y="100"/>
                        <a:pt x="157" y="100"/>
                      </a:cubicBezTo>
                      <a:cubicBezTo>
                        <a:pt x="157" y="24"/>
                        <a:pt x="157" y="24"/>
                        <a:pt x="157" y="24"/>
                      </a:cubicBezTo>
                      <a:cubicBezTo>
                        <a:pt x="157" y="9"/>
                        <a:pt x="143" y="8"/>
                        <a:pt x="141" y="8"/>
                      </a:cubicBezTo>
                      <a:cubicBezTo>
                        <a:pt x="22" y="8"/>
                        <a:pt x="22" y="8"/>
                        <a:pt x="22" y="8"/>
                      </a:cubicBezTo>
                      <a:cubicBezTo>
                        <a:pt x="26" y="13"/>
                        <a:pt x="28" y="20"/>
                        <a:pt x="28" y="29"/>
                      </a:cubicBezTo>
                      <a:lnTo>
                        <a:pt x="28" y="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Rectangle 2273"/>
                <p:cNvSpPr>
                  <a:spLocks noChangeArrowheads="1"/>
                </p:cNvSpPr>
                <p:nvPr/>
              </p:nvSpPr>
              <p:spPr bwMode="auto">
                <a:xfrm>
                  <a:off x="5551582" y="2331404"/>
                  <a:ext cx="74613"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2274"/>
                <p:cNvSpPr>
                  <a:spLocks noChangeArrowheads="1"/>
                </p:cNvSpPr>
                <p:nvPr/>
              </p:nvSpPr>
              <p:spPr bwMode="auto">
                <a:xfrm>
                  <a:off x="5551582" y="2294892"/>
                  <a:ext cx="109538"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2275"/>
                <p:cNvSpPr>
                  <a:spLocks noChangeArrowheads="1"/>
                </p:cNvSpPr>
                <p:nvPr/>
              </p:nvSpPr>
              <p:spPr bwMode="auto">
                <a:xfrm>
                  <a:off x="5573807" y="2239329"/>
                  <a:ext cx="603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grpSp>
        <p:nvGrpSpPr>
          <p:cNvPr id="3" name="组合 2"/>
          <p:cNvGrpSpPr/>
          <p:nvPr/>
        </p:nvGrpSpPr>
        <p:grpSpPr>
          <a:xfrm>
            <a:off x="5273966" y="3388075"/>
            <a:ext cx="2303425" cy="1590671"/>
            <a:chOff x="5273966" y="3388075"/>
            <a:chExt cx="2303425" cy="1590671"/>
          </a:xfrm>
        </p:grpSpPr>
        <p:sp>
          <p:nvSpPr>
            <p:cNvPr id="117" name="Oval 50"/>
            <p:cNvSpPr/>
            <p:nvPr/>
          </p:nvSpPr>
          <p:spPr>
            <a:xfrm>
              <a:off x="6437790" y="3563435"/>
              <a:ext cx="359580" cy="359580"/>
            </a:xfrm>
            <a:prstGeom prst="ellipse">
              <a:avLst/>
            </a:prstGeom>
            <a:gradFill>
              <a:gsLst>
                <a:gs pos="100000">
                  <a:srgbClr val="AE002B">
                    <a:alpha val="0"/>
                  </a:srgbClr>
                </a:gs>
                <a:gs pos="42000">
                  <a:srgbClr val="AE002B">
                    <a:alpha val="70000"/>
                  </a:srgbClr>
                </a:gs>
                <a:gs pos="0">
                  <a:srgbClr val="AE002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a:p>
          </p:txBody>
        </p:sp>
        <p:grpSp>
          <p:nvGrpSpPr>
            <p:cNvPr id="64" name="组合 63"/>
            <p:cNvGrpSpPr/>
            <p:nvPr/>
          </p:nvGrpSpPr>
          <p:grpSpPr>
            <a:xfrm>
              <a:off x="6508051" y="3640929"/>
              <a:ext cx="219058" cy="204593"/>
              <a:chOff x="3516407" y="2820354"/>
              <a:chExt cx="336550" cy="314326"/>
            </a:xfrm>
            <a:solidFill>
              <a:schemeClr val="bg1"/>
            </a:solidFill>
          </p:grpSpPr>
          <p:sp>
            <p:nvSpPr>
              <p:cNvPr id="65" name="Freeform 2276"/>
              <p:cNvSpPr/>
              <p:nvPr/>
            </p:nvSpPr>
            <p:spPr bwMode="auto">
              <a:xfrm>
                <a:off x="3659282" y="2820354"/>
                <a:ext cx="193675" cy="312738"/>
              </a:xfrm>
              <a:custGeom>
                <a:avLst/>
                <a:gdLst>
                  <a:gd name="T0" fmla="*/ 47 w 151"/>
                  <a:gd name="T1" fmla="*/ 244 h 244"/>
                  <a:gd name="T2" fmla="*/ 3 w 151"/>
                  <a:gd name="T3" fmla="*/ 237 h 244"/>
                  <a:gd name="T4" fmla="*/ 0 w 151"/>
                  <a:gd name="T5" fmla="*/ 232 h 244"/>
                  <a:gd name="T6" fmla="*/ 5 w 151"/>
                  <a:gd name="T7" fmla="*/ 230 h 244"/>
                  <a:gd name="T8" fmla="*/ 47 w 151"/>
                  <a:gd name="T9" fmla="*/ 236 h 244"/>
                  <a:gd name="T10" fmla="*/ 143 w 151"/>
                  <a:gd name="T11" fmla="*/ 160 h 244"/>
                  <a:gd name="T12" fmla="*/ 93 w 151"/>
                  <a:gd name="T13" fmla="*/ 89 h 244"/>
                  <a:gd name="T14" fmla="*/ 65 w 151"/>
                  <a:gd name="T15" fmla="*/ 57 h 244"/>
                  <a:gd name="T16" fmla="*/ 65 w 151"/>
                  <a:gd name="T17" fmla="*/ 54 h 244"/>
                  <a:gd name="T18" fmla="*/ 69 w 151"/>
                  <a:gd name="T19" fmla="*/ 44 h 244"/>
                  <a:gd name="T20" fmla="*/ 28 w 151"/>
                  <a:gd name="T21" fmla="*/ 44 h 244"/>
                  <a:gd name="T22" fmla="*/ 24 w 151"/>
                  <a:gd name="T23" fmla="*/ 41 h 244"/>
                  <a:gd name="T24" fmla="*/ 12 w 151"/>
                  <a:gd name="T25" fmla="*/ 5 h 244"/>
                  <a:gd name="T26" fmla="*/ 12 w 151"/>
                  <a:gd name="T27" fmla="*/ 1 h 244"/>
                  <a:gd name="T28" fmla="*/ 15 w 151"/>
                  <a:gd name="T29" fmla="*/ 0 h 244"/>
                  <a:gd name="T30" fmla="*/ 79 w 151"/>
                  <a:gd name="T31" fmla="*/ 0 h 244"/>
                  <a:gd name="T32" fmla="*/ 83 w 151"/>
                  <a:gd name="T33" fmla="*/ 1 h 244"/>
                  <a:gd name="T34" fmla="*/ 83 w 151"/>
                  <a:gd name="T35" fmla="*/ 5 h 244"/>
                  <a:gd name="T36" fmla="*/ 75 w 151"/>
                  <a:gd name="T37" fmla="*/ 25 h 244"/>
                  <a:gd name="T38" fmla="*/ 71 w 151"/>
                  <a:gd name="T39" fmla="*/ 28 h 244"/>
                  <a:gd name="T40" fmla="*/ 39 w 151"/>
                  <a:gd name="T41" fmla="*/ 28 h 244"/>
                  <a:gd name="T42" fmla="*/ 35 w 151"/>
                  <a:gd name="T43" fmla="*/ 24 h 244"/>
                  <a:gd name="T44" fmla="*/ 39 w 151"/>
                  <a:gd name="T45" fmla="*/ 20 h 244"/>
                  <a:gd name="T46" fmla="*/ 69 w 151"/>
                  <a:gd name="T47" fmla="*/ 20 h 244"/>
                  <a:gd name="T48" fmla="*/ 73 w 151"/>
                  <a:gd name="T49" fmla="*/ 8 h 244"/>
                  <a:gd name="T50" fmla="*/ 21 w 151"/>
                  <a:gd name="T51" fmla="*/ 8 h 244"/>
                  <a:gd name="T52" fmla="*/ 31 w 151"/>
                  <a:gd name="T53" fmla="*/ 36 h 244"/>
                  <a:gd name="T54" fmla="*/ 75 w 151"/>
                  <a:gd name="T55" fmla="*/ 36 h 244"/>
                  <a:gd name="T56" fmla="*/ 79 w 151"/>
                  <a:gd name="T57" fmla="*/ 37 h 244"/>
                  <a:gd name="T58" fmla="*/ 79 w 151"/>
                  <a:gd name="T59" fmla="*/ 41 h 244"/>
                  <a:gd name="T60" fmla="*/ 73 w 151"/>
                  <a:gd name="T61" fmla="*/ 56 h 244"/>
                  <a:gd name="T62" fmla="*/ 99 w 151"/>
                  <a:gd name="T63" fmla="*/ 83 h 244"/>
                  <a:gd name="T64" fmla="*/ 151 w 151"/>
                  <a:gd name="T65" fmla="*/ 160 h 244"/>
                  <a:gd name="T66" fmla="*/ 47 w 151"/>
                  <a:gd name="T6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 h="244">
                    <a:moveTo>
                      <a:pt x="47" y="244"/>
                    </a:moveTo>
                    <a:cubicBezTo>
                      <a:pt x="31" y="244"/>
                      <a:pt x="16" y="242"/>
                      <a:pt x="3" y="237"/>
                    </a:cubicBezTo>
                    <a:cubicBezTo>
                      <a:pt x="1" y="237"/>
                      <a:pt x="0" y="235"/>
                      <a:pt x="0" y="232"/>
                    </a:cubicBezTo>
                    <a:cubicBezTo>
                      <a:pt x="1" y="230"/>
                      <a:pt x="3" y="229"/>
                      <a:pt x="5" y="230"/>
                    </a:cubicBezTo>
                    <a:cubicBezTo>
                      <a:pt x="18" y="234"/>
                      <a:pt x="32" y="236"/>
                      <a:pt x="47" y="236"/>
                    </a:cubicBezTo>
                    <a:cubicBezTo>
                      <a:pt x="107" y="236"/>
                      <a:pt x="143" y="207"/>
                      <a:pt x="143" y="160"/>
                    </a:cubicBezTo>
                    <a:cubicBezTo>
                      <a:pt x="143" y="134"/>
                      <a:pt x="116" y="109"/>
                      <a:pt x="93" y="89"/>
                    </a:cubicBezTo>
                    <a:cubicBezTo>
                      <a:pt x="79" y="76"/>
                      <a:pt x="68" y="66"/>
                      <a:pt x="65" y="57"/>
                    </a:cubicBezTo>
                    <a:cubicBezTo>
                      <a:pt x="64" y="56"/>
                      <a:pt x="64" y="55"/>
                      <a:pt x="65" y="54"/>
                    </a:cubicBezTo>
                    <a:cubicBezTo>
                      <a:pt x="69" y="44"/>
                      <a:pt x="69" y="44"/>
                      <a:pt x="69" y="44"/>
                    </a:cubicBezTo>
                    <a:cubicBezTo>
                      <a:pt x="28" y="44"/>
                      <a:pt x="28" y="44"/>
                      <a:pt x="28" y="44"/>
                    </a:cubicBezTo>
                    <a:cubicBezTo>
                      <a:pt x="26" y="44"/>
                      <a:pt x="25" y="43"/>
                      <a:pt x="24" y="41"/>
                    </a:cubicBezTo>
                    <a:cubicBezTo>
                      <a:pt x="12" y="5"/>
                      <a:pt x="12" y="5"/>
                      <a:pt x="12" y="5"/>
                    </a:cubicBezTo>
                    <a:cubicBezTo>
                      <a:pt x="11" y="4"/>
                      <a:pt x="11" y="2"/>
                      <a:pt x="12" y="1"/>
                    </a:cubicBezTo>
                    <a:cubicBezTo>
                      <a:pt x="13" y="0"/>
                      <a:pt x="14" y="0"/>
                      <a:pt x="15" y="0"/>
                    </a:cubicBezTo>
                    <a:cubicBezTo>
                      <a:pt x="79" y="0"/>
                      <a:pt x="79" y="0"/>
                      <a:pt x="79" y="0"/>
                    </a:cubicBezTo>
                    <a:cubicBezTo>
                      <a:pt x="81" y="0"/>
                      <a:pt x="82" y="0"/>
                      <a:pt x="83" y="1"/>
                    </a:cubicBezTo>
                    <a:cubicBezTo>
                      <a:pt x="83" y="3"/>
                      <a:pt x="84" y="4"/>
                      <a:pt x="83" y="5"/>
                    </a:cubicBezTo>
                    <a:cubicBezTo>
                      <a:pt x="75" y="25"/>
                      <a:pt x="75" y="25"/>
                      <a:pt x="75" y="25"/>
                    </a:cubicBezTo>
                    <a:cubicBezTo>
                      <a:pt x="74" y="27"/>
                      <a:pt x="73" y="28"/>
                      <a:pt x="71" y="28"/>
                    </a:cubicBezTo>
                    <a:cubicBezTo>
                      <a:pt x="39" y="28"/>
                      <a:pt x="39" y="28"/>
                      <a:pt x="39" y="28"/>
                    </a:cubicBezTo>
                    <a:cubicBezTo>
                      <a:pt x="37" y="28"/>
                      <a:pt x="35" y="26"/>
                      <a:pt x="35" y="24"/>
                    </a:cubicBezTo>
                    <a:cubicBezTo>
                      <a:pt x="35" y="21"/>
                      <a:pt x="37" y="20"/>
                      <a:pt x="39" y="20"/>
                    </a:cubicBezTo>
                    <a:cubicBezTo>
                      <a:pt x="69" y="20"/>
                      <a:pt x="69" y="20"/>
                      <a:pt x="69" y="20"/>
                    </a:cubicBezTo>
                    <a:cubicBezTo>
                      <a:pt x="73" y="8"/>
                      <a:pt x="73" y="8"/>
                      <a:pt x="73" y="8"/>
                    </a:cubicBezTo>
                    <a:cubicBezTo>
                      <a:pt x="21" y="8"/>
                      <a:pt x="21" y="8"/>
                      <a:pt x="21" y="8"/>
                    </a:cubicBezTo>
                    <a:cubicBezTo>
                      <a:pt x="31" y="36"/>
                      <a:pt x="31" y="36"/>
                      <a:pt x="31" y="36"/>
                    </a:cubicBezTo>
                    <a:cubicBezTo>
                      <a:pt x="75" y="36"/>
                      <a:pt x="75" y="36"/>
                      <a:pt x="75" y="36"/>
                    </a:cubicBezTo>
                    <a:cubicBezTo>
                      <a:pt x="77" y="36"/>
                      <a:pt x="78" y="36"/>
                      <a:pt x="79" y="37"/>
                    </a:cubicBezTo>
                    <a:cubicBezTo>
                      <a:pt x="79" y="39"/>
                      <a:pt x="80" y="40"/>
                      <a:pt x="79" y="41"/>
                    </a:cubicBezTo>
                    <a:cubicBezTo>
                      <a:pt x="73" y="56"/>
                      <a:pt x="73" y="56"/>
                      <a:pt x="73" y="56"/>
                    </a:cubicBezTo>
                    <a:cubicBezTo>
                      <a:pt x="76" y="63"/>
                      <a:pt x="87" y="72"/>
                      <a:pt x="99" y="83"/>
                    </a:cubicBezTo>
                    <a:cubicBezTo>
                      <a:pt x="122" y="104"/>
                      <a:pt x="151" y="131"/>
                      <a:pt x="151" y="160"/>
                    </a:cubicBezTo>
                    <a:cubicBezTo>
                      <a:pt x="151" y="211"/>
                      <a:pt x="111" y="244"/>
                      <a:pt x="47"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277"/>
              <p:cNvSpPr/>
              <p:nvPr/>
            </p:nvSpPr>
            <p:spPr bwMode="auto">
              <a:xfrm>
                <a:off x="3586257" y="2887029"/>
                <a:ext cx="144463" cy="144463"/>
              </a:xfrm>
              <a:custGeom>
                <a:avLst/>
                <a:gdLst>
                  <a:gd name="T0" fmla="*/ 4 w 112"/>
                  <a:gd name="T1" fmla="*/ 112 h 112"/>
                  <a:gd name="T2" fmla="*/ 0 w 112"/>
                  <a:gd name="T3" fmla="*/ 108 h 112"/>
                  <a:gd name="T4" fmla="*/ 53 w 112"/>
                  <a:gd name="T5" fmla="*/ 31 h 112"/>
                  <a:gd name="T6" fmla="*/ 79 w 112"/>
                  <a:gd name="T7" fmla="*/ 2 h 112"/>
                  <a:gd name="T8" fmla="*/ 83 w 112"/>
                  <a:gd name="T9" fmla="*/ 0 h 112"/>
                  <a:gd name="T10" fmla="*/ 108 w 112"/>
                  <a:gd name="T11" fmla="*/ 0 h 112"/>
                  <a:gd name="T12" fmla="*/ 112 w 112"/>
                  <a:gd name="T13" fmla="*/ 4 h 112"/>
                  <a:gd name="T14" fmla="*/ 108 w 112"/>
                  <a:gd name="T15" fmla="*/ 8 h 112"/>
                  <a:gd name="T16" fmla="*/ 85 w 112"/>
                  <a:gd name="T17" fmla="*/ 8 h 112"/>
                  <a:gd name="T18" fmla="*/ 58 w 112"/>
                  <a:gd name="T19" fmla="*/ 37 h 112"/>
                  <a:gd name="T20" fmla="*/ 8 w 112"/>
                  <a:gd name="T21" fmla="*/ 108 h 112"/>
                  <a:gd name="T22" fmla="*/ 4 w 112"/>
                  <a:gd name="T23"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 h="112">
                    <a:moveTo>
                      <a:pt x="4" y="112"/>
                    </a:moveTo>
                    <a:cubicBezTo>
                      <a:pt x="2" y="112"/>
                      <a:pt x="0" y="110"/>
                      <a:pt x="0" y="108"/>
                    </a:cubicBezTo>
                    <a:cubicBezTo>
                      <a:pt x="0" y="79"/>
                      <a:pt x="29" y="52"/>
                      <a:pt x="53" y="31"/>
                    </a:cubicBezTo>
                    <a:cubicBezTo>
                      <a:pt x="65" y="20"/>
                      <a:pt x="76" y="9"/>
                      <a:pt x="79" y="2"/>
                    </a:cubicBezTo>
                    <a:cubicBezTo>
                      <a:pt x="80" y="1"/>
                      <a:pt x="81" y="0"/>
                      <a:pt x="83" y="0"/>
                    </a:cubicBezTo>
                    <a:cubicBezTo>
                      <a:pt x="108" y="0"/>
                      <a:pt x="108" y="0"/>
                      <a:pt x="108" y="0"/>
                    </a:cubicBezTo>
                    <a:cubicBezTo>
                      <a:pt x="111" y="0"/>
                      <a:pt x="112" y="1"/>
                      <a:pt x="112" y="4"/>
                    </a:cubicBezTo>
                    <a:cubicBezTo>
                      <a:pt x="112" y="6"/>
                      <a:pt x="111" y="8"/>
                      <a:pt x="108" y="8"/>
                    </a:cubicBezTo>
                    <a:cubicBezTo>
                      <a:pt x="85" y="8"/>
                      <a:pt x="85" y="8"/>
                      <a:pt x="85" y="8"/>
                    </a:cubicBezTo>
                    <a:cubicBezTo>
                      <a:pt x="81" y="16"/>
                      <a:pt x="71" y="25"/>
                      <a:pt x="58" y="37"/>
                    </a:cubicBezTo>
                    <a:cubicBezTo>
                      <a:pt x="36" y="57"/>
                      <a:pt x="8" y="82"/>
                      <a:pt x="8" y="108"/>
                    </a:cubicBezTo>
                    <a:cubicBezTo>
                      <a:pt x="8" y="110"/>
                      <a:pt x="7" y="112"/>
                      <a:pt x="4"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278"/>
              <p:cNvSpPr/>
              <p:nvPr/>
            </p:nvSpPr>
            <p:spPr bwMode="auto">
              <a:xfrm>
                <a:off x="3679920" y="2975929"/>
                <a:ext cx="82550" cy="82550"/>
              </a:xfrm>
              <a:custGeom>
                <a:avLst/>
                <a:gdLst>
                  <a:gd name="T0" fmla="*/ 56 w 64"/>
                  <a:gd name="T1" fmla="*/ 64 h 64"/>
                  <a:gd name="T2" fmla="*/ 8 w 64"/>
                  <a:gd name="T3" fmla="*/ 64 h 64"/>
                  <a:gd name="T4" fmla="*/ 0 w 64"/>
                  <a:gd name="T5" fmla="*/ 56 h 64"/>
                  <a:gd name="T6" fmla="*/ 0 w 64"/>
                  <a:gd name="T7" fmla="*/ 8 h 64"/>
                  <a:gd name="T8" fmla="*/ 8 w 64"/>
                  <a:gd name="T9" fmla="*/ 0 h 64"/>
                  <a:gd name="T10" fmla="*/ 56 w 64"/>
                  <a:gd name="T11" fmla="*/ 0 h 64"/>
                  <a:gd name="T12" fmla="*/ 60 w 64"/>
                  <a:gd name="T13" fmla="*/ 4 h 64"/>
                  <a:gd name="T14" fmla="*/ 56 w 64"/>
                  <a:gd name="T15" fmla="*/ 8 h 64"/>
                  <a:gd name="T16" fmla="*/ 8 w 64"/>
                  <a:gd name="T17" fmla="*/ 8 h 64"/>
                  <a:gd name="T18" fmla="*/ 8 w 64"/>
                  <a:gd name="T19" fmla="*/ 56 h 64"/>
                  <a:gd name="T20" fmla="*/ 56 w 64"/>
                  <a:gd name="T21" fmla="*/ 56 h 64"/>
                  <a:gd name="T22" fmla="*/ 56 w 64"/>
                  <a:gd name="T23" fmla="*/ 32 h 64"/>
                  <a:gd name="T24" fmla="*/ 60 w 64"/>
                  <a:gd name="T25" fmla="*/ 28 h 64"/>
                  <a:gd name="T26" fmla="*/ 64 w 64"/>
                  <a:gd name="T27" fmla="*/ 32 h 64"/>
                  <a:gd name="T28" fmla="*/ 64 w 64"/>
                  <a:gd name="T29" fmla="*/ 56 h 64"/>
                  <a:gd name="T30" fmla="*/ 56 w 64"/>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4">
                    <a:moveTo>
                      <a:pt x="56" y="64"/>
                    </a:moveTo>
                    <a:cubicBezTo>
                      <a:pt x="8" y="64"/>
                      <a:pt x="8" y="64"/>
                      <a:pt x="8" y="64"/>
                    </a:cubicBezTo>
                    <a:cubicBezTo>
                      <a:pt x="4" y="64"/>
                      <a:pt x="0" y="60"/>
                      <a:pt x="0" y="56"/>
                    </a:cubicBezTo>
                    <a:cubicBezTo>
                      <a:pt x="0" y="8"/>
                      <a:pt x="0" y="8"/>
                      <a:pt x="0" y="8"/>
                    </a:cubicBezTo>
                    <a:cubicBezTo>
                      <a:pt x="0" y="4"/>
                      <a:pt x="4" y="0"/>
                      <a:pt x="8" y="0"/>
                    </a:cubicBezTo>
                    <a:cubicBezTo>
                      <a:pt x="56" y="0"/>
                      <a:pt x="56" y="0"/>
                      <a:pt x="56" y="0"/>
                    </a:cubicBezTo>
                    <a:cubicBezTo>
                      <a:pt x="58" y="0"/>
                      <a:pt x="60" y="2"/>
                      <a:pt x="60" y="4"/>
                    </a:cubicBezTo>
                    <a:cubicBezTo>
                      <a:pt x="60" y="6"/>
                      <a:pt x="58" y="8"/>
                      <a:pt x="56" y="8"/>
                    </a:cubicBezTo>
                    <a:cubicBezTo>
                      <a:pt x="8" y="8"/>
                      <a:pt x="8" y="8"/>
                      <a:pt x="8" y="8"/>
                    </a:cubicBezTo>
                    <a:cubicBezTo>
                      <a:pt x="8" y="56"/>
                      <a:pt x="8" y="56"/>
                      <a:pt x="8" y="56"/>
                    </a:cubicBezTo>
                    <a:cubicBezTo>
                      <a:pt x="56" y="56"/>
                      <a:pt x="56" y="56"/>
                      <a:pt x="56" y="56"/>
                    </a:cubicBezTo>
                    <a:cubicBezTo>
                      <a:pt x="56" y="32"/>
                      <a:pt x="56" y="32"/>
                      <a:pt x="56" y="32"/>
                    </a:cubicBezTo>
                    <a:cubicBezTo>
                      <a:pt x="56" y="30"/>
                      <a:pt x="58" y="28"/>
                      <a:pt x="60" y="28"/>
                    </a:cubicBezTo>
                    <a:cubicBezTo>
                      <a:pt x="62" y="28"/>
                      <a:pt x="64" y="30"/>
                      <a:pt x="64" y="32"/>
                    </a:cubicBezTo>
                    <a:cubicBezTo>
                      <a:pt x="64" y="56"/>
                      <a:pt x="64" y="56"/>
                      <a:pt x="64" y="56"/>
                    </a:cubicBezTo>
                    <a:cubicBezTo>
                      <a:pt x="64" y="60"/>
                      <a:pt x="60" y="64"/>
                      <a:pt x="56"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279"/>
              <p:cNvSpPr/>
              <p:nvPr/>
            </p:nvSpPr>
            <p:spPr bwMode="auto">
              <a:xfrm>
                <a:off x="3698970" y="2958467"/>
                <a:ext cx="74613" cy="79375"/>
              </a:xfrm>
              <a:custGeom>
                <a:avLst/>
                <a:gdLst>
                  <a:gd name="T0" fmla="*/ 18 w 59"/>
                  <a:gd name="T1" fmla="*/ 61 h 61"/>
                  <a:gd name="T2" fmla="*/ 15 w 59"/>
                  <a:gd name="T3" fmla="*/ 59 h 61"/>
                  <a:gd name="T4" fmla="*/ 1 w 59"/>
                  <a:gd name="T5" fmla="*/ 42 h 61"/>
                  <a:gd name="T6" fmla="*/ 2 w 59"/>
                  <a:gd name="T7" fmla="*/ 37 h 61"/>
                  <a:gd name="T8" fmla="*/ 7 w 59"/>
                  <a:gd name="T9" fmla="*/ 37 h 61"/>
                  <a:gd name="T10" fmla="*/ 18 w 59"/>
                  <a:gd name="T11" fmla="*/ 50 h 61"/>
                  <a:gd name="T12" fmla="*/ 51 w 59"/>
                  <a:gd name="T13" fmla="*/ 3 h 61"/>
                  <a:gd name="T14" fmla="*/ 56 w 59"/>
                  <a:gd name="T15" fmla="*/ 2 h 61"/>
                  <a:gd name="T16" fmla="*/ 57 w 59"/>
                  <a:gd name="T17" fmla="*/ 7 h 61"/>
                  <a:gd name="T18" fmla="*/ 21 w 59"/>
                  <a:gd name="T19" fmla="*/ 59 h 61"/>
                  <a:gd name="T20" fmla="*/ 18 w 59"/>
                  <a:gd name="T21" fmla="*/ 61 h 61"/>
                  <a:gd name="T22" fmla="*/ 18 w 59"/>
                  <a:gd name="T2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61">
                    <a:moveTo>
                      <a:pt x="18" y="61"/>
                    </a:moveTo>
                    <a:cubicBezTo>
                      <a:pt x="17" y="61"/>
                      <a:pt x="16" y="60"/>
                      <a:pt x="15" y="59"/>
                    </a:cubicBezTo>
                    <a:cubicBezTo>
                      <a:pt x="1" y="42"/>
                      <a:pt x="1" y="42"/>
                      <a:pt x="1" y="42"/>
                    </a:cubicBezTo>
                    <a:cubicBezTo>
                      <a:pt x="0" y="41"/>
                      <a:pt x="0" y="38"/>
                      <a:pt x="2" y="37"/>
                    </a:cubicBezTo>
                    <a:cubicBezTo>
                      <a:pt x="3" y="35"/>
                      <a:pt x="6" y="36"/>
                      <a:pt x="7" y="37"/>
                    </a:cubicBezTo>
                    <a:cubicBezTo>
                      <a:pt x="18" y="50"/>
                      <a:pt x="18" y="50"/>
                      <a:pt x="18" y="50"/>
                    </a:cubicBezTo>
                    <a:cubicBezTo>
                      <a:pt x="51" y="3"/>
                      <a:pt x="51" y="3"/>
                      <a:pt x="51" y="3"/>
                    </a:cubicBezTo>
                    <a:cubicBezTo>
                      <a:pt x="52" y="1"/>
                      <a:pt x="54" y="0"/>
                      <a:pt x="56" y="2"/>
                    </a:cubicBezTo>
                    <a:cubicBezTo>
                      <a:pt x="58" y="3"/>
                      <a:pt x="59" y="5"/>
                      <a:pt x="57" y="7"/>
                    </a:cubicBezTo>
                    <a:cubicBezTo>
                      <a:pt x="21" y="59"/>
                      <a:pt x="21" y="59"/>
                      <a:pt x="21" y="59"/>
                    </a:cubicBezTo>
                    <a:cubicBezTo>
                      <a:pt x="21" y="60"/>
                      <a:pt x="19" y="61"/>
                      <a:pt x="18" y="61"/>
                    </a:cubicBezTo>
                    <a:cubicBezTo>
                      <a:pt x="18" y="61"/>
                      <a:pt x="18" y="61"/>
                      <a:pt x="1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280"/>
              <p:cNvSpPr>
                <a:spLocks noEditPoints="1"/>
              </p:cNvSpPr>
              <p:nvPr/>
            </p:nvSpPr>
            <p:spPr bwMode="auto">
              <a:xfrm>
                <a:off x="3546570" y="3098167"/>
                <a:ext cx="123825" cy="36513"/>
              </a:xfrm>
              <a:custGeom>
                <a:avLst/>
                <a:gdLst>
                  <a:gd name="T0" fmla="*/ 88 w 96"/>
                  <a:gd name="T1" fmla="*/ 28 h 28"/>
                  <a:gd name="T2" fmla="*/ 8 w 96"/>
                  <a:gd name="T3" fmla="*/ 28 h 28"/>
                  <a:gd name="T4" fmla="*/ 0 w 96"/>
                  <a:gd name="T5" fmla="*/ 20 h 28"/>
                  <a:gd name="T6" fmla="*/ 0 w 96"/>
                  <a:gd name="T7" fmla="*/ 8 h 28"/>
                  <a:gd name="T8" fmla="*/ 8 w 96"/>
                  <a:gd name="T9" fmla="*/ 0 h 28"/>
                  <a:gd name="T10" fmla="*/ 88 w 96"/>
                  <a:gd name="T11" fmla="*/ 0 h 28"/>
                  <a:gd name="T12" fmla="*/ 96 w 96"/>
                  <a:gd name="T13" fmla="*/ 8 h 28"/>
                  <a:gd name="T14" fmla="*/ 96 w 96"/>
                  <a:gd name="T15" fmla="*/ 20 h 28"/>
                  <a:gd name="T16" fmla="*/ 88 w 96"/>
                  <a:gd name="T17" fmla="*/ 28 h 28"/>
                  <a:gd name="T18" fmla="*/ 8 w 96"/>
                  <a:gd name="T19" fmla="*/ 8 h 28"/>
                  <a:gd name="T20" fmla="*/ 8 w 96"/>
                  <a:gd name="T21" fmla="*/ 20 h 28"/>
                  <a:gd name="T22" fmla="*/ 88 w 96"/>
                  <a:gd name="T23" fmla="*/ 20 h 28"/>
                  <a:gd name="T24" fmla="*/ 88 w 96"/>
                  <a:gd name="T25" fmla="*/ 8 h 28"/>
                  <a:gd name="T26" fmla="*/ 8 w 96"/>
                  <a:gd name="T2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28">
                    <a:moveTo>
                      <a:pt x="88" y="28"/>
                    </a:moveTo>
                    <a:cubicBezTo>
                      <a:pt x="8" y="28"/>
                      <a:pt x="8" y="28"/>
                      <a:pt x="8" y="28"/>
                    </a:cubicBezTo>
                    <a:cubicBezTo>
                      <a:pt x="4" y="28"/>
                      <a:pt x="0" y="24"/>
                      <a:pt x="0" y="20"/>
                    </a:cubicBezTo>
                    <a:cubicBezTo>
                      <a:pt x="0" y="8"/>
                      <a:pt x="0" y="8"/>
                      <a:pt x="0" y="8"/>
                    </a:cubicBezTo>
                    <a:cubicBezTo>
                      <a:pt x="0" y="4"/>
                      <a:pt x="4" y="0"/>
                      <a:pt x="8" y="0"/>
                    </a:cubicBezTo>
                    <a:cubicBezTo>
                      <a:pt x="88" y="0"/>
                      <a:pt x="88" y="0"/>
                      <a:pt x="88" y="0"/>
                    </a:cubicBezTo>
                    <a:cubicBezTo>
                      <a:pt x="92" y="0"/>
                      <a:pt x="96" y="4"/>
                      <a:pt x="96" y="8"/>
                    </a:cubicBezTo>
                    <a:cubicBezTo>
                      <a:pt x="96" y="20"/>
                      <a:pt x="96" y="20"/>
                      <a:pt x="96" y="20"/>
                    </a:cubicBezTo>
                    <a:cubicBezTo>
                      <a:pt x="96" y="24"/>
                      <a:pt x="92" y="28"/>
                      <a:pt x="88" y="28"/>
                    </a:cubicBezTo>
                    <a:close/>
                    <a:moveTo>
                      <a:pt x="8" y="8"/>
                    </a:moveTo>
                    <a:cubicBezTo>
                      <a:pt x="8" y="20"/>
                      <a:pt x="8" y="20"/>
                      <a:pt x="8" y="20"/>
                    </a:cubicBezTo>
                    <a:cubicBezTo>
                      <a:pt x="88" y="20"/>
                      <a:pt x="88" y="20"/>
                      <a:pt x="88" y="20"/>
                    </a:cubicBezTo>
                    <a:cubicBezTo>
                      <a:pt x="88" y="8"/>
                      <a:pt x="88" y="8"/>
                      <a:pt x="88"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281"/>
              <p:cNvSpPr>
                <a:spLocks noEditPoints="1"/>
              </p:cNvSpPr>
              <p:nvPr/>
            </p:nvSpPr>
            <p:spPr bwMode="auto">
              <a:xfrm>
                <a:off x="3516407" y="3072767"/>
                <a:ext cx="122238" cy="36513"/>
              </a:xfrm>
              <a:custGeom>
                <a:avLst/>
                <a:gdLst>
                  <a:gd name="T0" fmla="*/ 88 w 96"/>
                  <a:gd name="T1" fmla="*/ 28 h 28"/>
                  <a:gd name="T2" fmla="*/ 8 w 96"/>
                  <a:gd name="T3" fmla="*/ 28 h 28"/>
                  <a:gd name="T4" fmla="*/ 0 w 96"/>
                  <a:gd name="T5" fmla="*/ 20 h 28"/>
                  <a:gd name="T6" fmla="*/ 0 w 96"/>
                  <a:gd name="T7" fmla="*/ 8 h 28"/>
                  <a:gd name="T8" fmla="*/ 8 w 96"/>
                  <a:gd name="T9" fmla="*/ 0 h 28"/>
                  <a:gd name="T10" fmla="*/ 88 w 96"/>
                  <a:gd name="T11" fmla="*/ 0 h 28"/>
                  <a:gd name="T12" fmla="*/ 96 w 96"/>
                  <a:gd name="T13" fmla="*/ 8 h 28"/>
                  <a:gd name="T14" fmla="*/ 96 w 96"/>
                  <a:gd name="T15" fmla="*/ 20 h 28"/>
                  <a:gd name="T16" fmla="*/ 88 w 96"/>
                  <a:gd name="T17" fmla="*/ 28 h 28"/>
                  <a:gd name="T18" fmla="*/ 8 w 96"/>
                  <a:gd name="T19" fmla="*/ 8 h 28"/>
                  <a:gd name="T20" fmla="*/ 8 w 96"/>
                  <a:gd name="T21" fmla="*/ 20 h 28"/>
                  <a:gd name="T22" fmla="*/ 88 w 96"/>
                  <a:gd name="T23" fmla="*/ 20 h 28"/>
                  <a:gd name="T24" fmla="*/ 88 w 96"/>
                  <a:gd name="T25" fmla="*/ 8 h 28"/>
                  <a:gd name="T26" fmla="*/ 8 w 96"/>
                  <a:gd name="T2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28">
                    <a:moveTo>
                      <a:pt x="88" y="28"/>
                    </a:moveTo>
                    <a:cubicBezTo>
                      <a:pt x="8" y="28"/>
                      <a:pt x="8" y="28"/>
                      <a:pt x="8" y="28"/>
                    </a:cubicBezTo>
                    <a:cubicBezTo>
                      <a:pt x="4" y="28"/>
                      <a:pt x="0" y="24"/>
                      <a:pt x="0" y="20"/>
                    </a:cubicBezTo>
                    <a:cubicBezTo>
                      <a:pt x="0" y="8"/>
                      <a:pt x="0" y="8"/>
                      <a:pt x="0" y="8"/>
                    </a:cubicBezTo>
                    <a:cubicBezTo>
                      <a:pt x="0" y="4"/>
                      <a:pt x="4" y="0"/>
                      <a:pt x="8" y="0"/>
                    </a:cubicBezTo>
                    <a:cubicBezTo>
                      <a:pt x="88" y="0"/>
                      <a:pt x="88" y="0"/>
                      <a:pt x="88" y="0"/>
                    </a:cubicBezTo>
                    <a:cubicBezTo>
                      <a:pt x="92" y="0"/>
                      <a:pt x="96" y="4"/>
                      <a:pt x="96" y="8"/>
                    </a:cubicBezTo>
                    <a:cubicBezTo>
                      <a:pt x="96" y="20"/>
                      <a:pt x="96" y="20"/>
                      <a:pt x="96" y="20"/>
                    </a:cubicBezTo>
                    <a:cubicBezTo>
                      <a:pt x="96" y="24"/>
                      <a:pt x="92" y="28"/>
                      <a:pt x="88" y="28"/>
                    </a:cubicBezTo>
                    <a:close/>
                    <a:moveTo>
                      <a:pt x="8" y="8"/>
                    </a:moveTo>
                    <a:cubicBezTo>
                      <a:pt x="8" y="20"/>
                      <a:pt x="8" y="20"/>
                      <a:pt x="8" y="20"/>
                    </a:cubicBezTo>
                    <a:cubicBezTo>
                      <a:pt x="88" y="20"/>
                      <a:pt x="88" y="20"/>
                      <a:pt x="88" y="20"/>
                    </a:cubicBezTo>
                    <a:cubicBezTo>
                      <a:pt x="88" y="8"/>
                      <a:pt x="88" y="8"/>
                      <a:pt x="88"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282"/>
              <p:cNvSpPr>
                <a:spLocks noEditPoints="1"/>
              </p:cNvSpPr>
              <p:nvPr/>
            </p:nvSpPr>
            <p:spPr bwMode="auto">
              <a:xfrm>
                <a:off x="3537045" y="3047367"/>
                <a:ext cx="122238" cy="36513"/>
              </a:xfrm>
              <a:custGeom>
                <a:avLst/>
                <a:gdLst>
                  <a:gd name="T0" fmla="*/ 88 w 96"/>
                  <a:gd name="T1" fmla="*/ 28 h 28"/>
                  <a:gd name="T2" fmla="*/ 8 w 96"/>
                  <a:gd name="T3" fmla="*/ 28 h 28"/>
                  <a:gd name="T4" fmla="*/ 0 w 96"/>
                  <a:gd name="T5" fmla="*/ 20 h 28"/>
                  <a:gd name="T6" fmla="*/ 0 w 96"/>
                  <a:gd name="T7" fmla="*/ 8 h 28"/>
                  <a:gd name="T8" fmla="*/ 8 w 96"/>
                  <a:gd name="T9" fmla="*/ 0 h 28"/>
                  <a:gd name="T10" fmla="*/ 88 w 96"/>
                  <a:gd name="T11" fmla="*/ 0 h 28"/>
                  <a:gd name="T12" fmla="*/ 96 w 96"/>
                  <a:gd name="T13" fmla="*/ 8 h 28"/>
                  <a:gd name="T14" fmla="*/ 96 w 96"/>
                  <a:gd name="T15" fmla="*/ 20 h 28"/>
                  <a:gd name="T16" fmla="*/ 88 w 96"/>
                  <a:gd name="T17" fmla="*/ 28 h 28"/>
                  <a:gd name="T18" fmla="*/ 8 w 96"/>
                  <a:gd name="T19" fmla="*/ 8 h 28"/>
                  <a:gd name="T20" fmla="*/ 8 w 96"/>
                  <a:gd name="T21" fmla="*/ 20 h 28"/>
                  <a:gd name="T22" fmla="*/ 88 w 96"/>
                  <a:gd name="T23" fmla="*/ 20 h 28"/>
                  <a:gd name="T24" fmla="*/ 88 w 96"/>
                  <a:gd name="T25" fmla="*/ 8 h 28"/>
                  <a:gd name="T26" fmla="*/ 8 w 96"/>
                  <a:gd name="T2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28">
                    <a:moveTo>
                      <a:pt x="88" y="28"/>
                    </a:moveTo>
                    <a:cubicBezTo>
                      <a:pt x="8" y="28"/>
                      <a:pt x="8" y="28"/>
                      <a:pt x="8" y="28"/>
                    </a:cubicBezTo>
                    <a:cubicBezTo>
                      <a:pt x="4" y="28"/>
                      <a:pt x="0" y="24"/>
                      <a:pt x="0" y="20"/>
                    </a:cubicBezTo>
                    <a:cubicBezTo>
                      <a:pt x="0" y="8"/>
                      <a:pt x="0" y="8"/>
                      <a:pt x="0" y="8"/>
                    </a:cubicBezTo>
                    <a:cubicBezTo>
                      <a:pt x="0" y="4"/>
                      <a:pt x="4" y="0"/>
                      <a:pt x="8" y="0"/>
                    </a:cubicBezTo>
                    <a:cubicBezTo>
                      <a:pt x="88" y="0"/>
                      <a:pt x="88" y="0"/>
                      <a:pt x="88" y="0"/>
                    </a:cubicBezTo>
                    <a:cubicBezTo>
                      <a:pt x="92" y="0"/>
                      <a:pt x="96" y="4"/>
                      <a:pt x="96" y="8"/>
                    </a:cubicBezTo>
                    <a:cubicBezTo>
                      <a:pt x="96" y="20"/>
                      <a:pt x="96" y="20"/>
                      <a:pt x="96" y="20"/>
                    </a:cubicBezTo>
                    <a:cubicBezTo>
                      <a:pt x="96" y="24"/>
                      <a:pt x="92" y="28"/>
                      <a:pt x="88" y="28"/>
                    </a:cubicBezTo>
                    <a:close/>
                    <a:moveTo>
                      <a:pt x="8" y="8"/>
                    </a:moveTo>
                    <a:cubicBezTo>
                      <a:pt x="8" y="20"/>
                      <a:pt x="8" y="20"/>
                      <a:pt x="8" y="20"/>
                    </a:cubicBezTo>
                    <a:cubicBezTo>
                      <a:pt x="88" y="20"/>
                      <a:pt x="88" y="20"/>
                      <a:pt x="88" y="20"/>
                    </a:cubicBezTo>
                    <a:cubicBezTo>
                      <a:pt x="88" y="8"/>
                      <a:pt x="88" y="8"/>
                      <a:pt x="88"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283"/>
              <p:cNvSpPr>
                <a:spLocks noEditPoints="1"/>
              </p:cNvSpPr>
              <p:nvPr/>
            </p:nvSpPr>
            <p:spPr bwMode="auto">
              <a:xfrm>
                <a:off x="3537045" y="3021967"/>
                <a:ext cx="122238" cy="36513"/>
              </a:xfrm>
              <a:custGeom>
                <a:avLst/>
                <a:gdLst>
                  <a:gd name="T0" fmla="*/ 88 w 96"/>
                  <a:gd name="T1" fmla="*/ 28 h 28"/>
                  <a:gd name="T2" fmla="*/ 8 w 96"/>
                  <a:gd name="T3" fmla="*/ 28 h 28"/>
                  <a:gd name="T4" fmla="*/ 0 w 96"/>
                  <a:gd name="T5" fmla="*/ 20 h 28"/>
                  <a:gd name="T6" fmla="*/ 0 w 96"/>
                  <a:gd name="T7" fmla="*/ 8 h 28"/>
                  <a:gd name="T8" fmla="*/ 8 w 96"/>
                  <a:gd name="T9" fmla="*/ 0 h 28"/>
                  <a:gd name="T10" fmla="*/ 88 w 96"/>
                  <a:gd name="T11" fmla="*/ 0 h 28"/>
                  <a:gd name="T12" fmla="*/ 96 w 96"/>
                  <a:gd name="T13" fmla="*/ 8 h 28"/>
                  <a:gd name="T14" fmla="*/ 96 w 96"/>
                  <a:gd name="T15" fmla="*/ 20 h 28"/>
                  <a:gd name="T16" fmla="*/ 88 w 96"/>
                  <a:gd name="T17" fmla="*/ 28 h 28"/>
                  <a:gd name="T18" fmla="*/ 8 w 96"/>
                  <a:gd name="T19" fmla="*/ 8 h 28"/>
                  <a:gd name="T20" fmla="*/ 8 w 96"/>
                  <a:gd name="T21" fmla="*/ 20 h 28"/>
                  <a:gd name="T22" fmla="*/ 88 w 96"/>
                  <a:gd name="T23" fmla="*/ 20 h 28"/>
                  <a:gd name="T24" fmla="*/ 88 w 96"/>
                  <a:gd name="T25" fmla="*/ 8 h 28"/>
                  <a:gd name="T26" fmla="*/ 8 w 96"/>
                  <a:gd name="T2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28">
                    <a:moveTo>
                      <a:pt x="88" y="28"/>
                    </a:moveTo>
                    <a:cubicBezTo>
                      <a:pt x="8" y="28"/>
                      <a:pt x="8" y="28"/>
                      <a:pt x="8" y="28"/>
                    </a:cubicBezTo>
                    <a:cubicBezTo>
                      <a:pt x="4" y="28"/>
                      <a:pt x="0" y="24"/>
                      <a:pt x="0" y="20"/>
                    </a:cubicBezTo>
                    <a:cubicBezTo>
                      <a:pt x="0" y="8"/>
                      <a:pt x="0" y="8"/>
                      <a:pt x="0" y="8"/>
                    </a:cubicBezTo>
                    <a:cubicBezTo>
                      <a:pt x="0" y="4"/>
                      <a:pt x="4" y="0"/>
                      <a:pt x="8" y="0"/>
                    </a:cubicBezTo>
                    <a:cubicBezTo>
                      <a:pt x="88" y="0"/>
                      <a:pt x="88" y="0"/>
                      <a:pt x="88" y="0"/>
                    </a:cubicBezTo>
                    <a:cubicBezTo>
                      <a:pt x="92" y="0"/>
                      <a:pt x="96" y="4"/>
                      <a:pt x="96" y="8"/>
                    </a:cubicBezTo>
                    <a:cubicBezTo>
                      <a:pt x="96" y="20"/>
                      <a:pt x="96" y="20"/>
                      <a:pt x="96" y="20"/>
                    </a:cubicBezTo>
                    <a:cubicBezTo>
                      <a:pt x="96" y="24"/>
                      <a:pt x="92" y="28"/>
                      <a:pt x="88" y="28"/>
                    </a:cubicBezTo>
                    <a:close/>
                    <a:moveTo>
                      <a:pt x="8" y="8"/>
                    </a:moveTo>
                    <a:cubicBezTo>
                      <a:pt x="8" y="20"/>
                      <a:pt x="8" y="20"/>
                      <a:pt x="8" y="20"/>
                    </a:cubicBezTo>
                    <a:cubicBezTo>
                      <a:pt x="88" y="20"/>
                      <a:pt x="88" y="20"/>
                      <a:pt x="88" y="20"/>
                    </a:cubicBezTo>
                    <a:cubicBezTo>
                      <a:pt x="88" y="8"/>
                      <a:pt x="88" y="8"/>
                      <a:pt x="88"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4" name="TextBox 53"/>
            <p:cNvSpPr txBox="1"/>
            <p:nvPr/>
          </p:nvSpPr>
          <p:spPr>
            <a:xfrm>
              <a:off x="5273966" y="3388075"/>
              <a:ext cx="1195744" cy="1015663"/>
            </a:xfrm>
            <a:prstGeom prst="rect">
              <a:avLst/>
            </a:prstGeom>
            <a:noFill/>
          </p:spPr>
          <p:txBody>
            <a:bodyPr wrap="square" lIns="0" tIns="0" rIns="0" bIns="0" rtlCol="0">
              <a:spAutoFit/>
            </a:bodyPr>
            <a:lstStyle/>
            <a:p>
              <a:pPr algn="ctr"/>
              <a:r>
                <a:rPr lang="en-US" altLang="ko-KR" sz="6600" kern="0" dirty="0">
                  <a:solidFill>
                    <a:srgbClr val="B40000"/>
                  </a:solidFill>
                  <a:latin typeface="思源宋体 CN Heavy" panose="02020900000000000000" pitchFamily="18" charset="-122"/>
                  <a:ea typeface="思源宋体 CN Heavy" panose="02020900000000000000" pitchFamily="18" charset="-122"/>
                </a:rPr>
                <a:t>02</a:t>
              </a:r>
              <a:endParaRPr lang="ko-KR" altLang="en-US" sz="6600" kern="0" dirty="0">
                <a:solidFill>
                  <a:srgbClr val="B40000"/>
                </a:solidFill>
                <a:latin typeface="思源宋体 CN Heavy" panose="02020900000000000000" pitchFamily="18" charset="-122"/>
              </a:endParaRPr>
            </a:p>
          </p:txBody>
        </p:sp>
        <p:sp>
          <p:nvSpPr>
            <p:cNvPr id="305" name="TextBox 13"/>
            <p:cNvSpPr txBox="1"/>
            <p:nvPr/>
          </p:nvSpPr>
          <p:spPr>
            <a:xfrm>
              <a:off x="5294139" y="4416733"/>
              <a:ext cx="2264202" cy="562013"/>
            </a:xfrm>
            <a:prstGeom prst="rect">
              <a:avLst/>
            </a:prstGeom>
            <a:noFill/>
          </p:spPr>
          <p:txBody>
            <a:bodyPr wrap="square" rtlCol="0">
              <a:spAutoFit/>
            </a:bodyPr>
            <a:lstStyle/>
            <a:p>
              <a:pPr>
                <a:lnSpc>
                  <a:spcPct val="120000"/>
                </a:lnSpc>
              </a:pPr>
              <a:r>
                <a:rPr lang="zh-CN" altLang="en-US" sz="14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sz="14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306" name="TextBox 14"/>
            <p:cNvSpPr txBox="1"/>
            <p:nvPr/>
          </p:nvSpPr>
          <p:spPr>
            <a:xfrm>
              <a:off x="6344615" y="3942571"/>
              <a:ext cx="1232776" cy="338554"/>
            </a:xfrm>
            <a:prstGeom prst="rect">
              <a:avLst/>
            </a:prstGeom>
            <a:noFill/>
          </p:spPr>
          <p:txBody>
            <a:bodyPr wrap="square" lIns="90000" rIns="108000" rtlCol="0">
              <a:spAutoFit/>
            </a:bodyPr>
            <a:lstStyle/>
            <a:p>
              <a:r>
                <a:rPr lang="zh-CN" altLang="en-US" sz="1600" kern="0" dirty="0">
                  <a:solidFill>
                    <a:schemeClr val="tx1">
                      <a:lumMod val="75000"/>
                      <a:lumOff val="25000"/>
                    </a:schemeClr>
                  </a:solidFill>
                  <a:latin typeface="思源宋体 CN Heavy" panose="02020900000000000000" pitchFamily="18" charset="-122"/>
                  <a:ea typeface="思源宋体 CN Heavy" panose="02020900000000000000" pitchFamily="18" charset="-122"/>
                </a:rPr>
                <a:t>流程</a:t>
              </a:r>
              <a:endParaRPr lang="ko-KR" altLang="en-US" sz="1600" kern="0" dirty="0">
                <a:solidFill>
                  <a:schemeClr val="tx1">
                    <a:lumMod val="75000"/>
                    <a:lumOff val="25000"/>
                  </a:schemeClr>
                </a:solidFill>
                <a:latin typeface="思源宋体 CN Heavy" panose="02020900000000000000" pitchFamily="18" charset="-122"/>
              </a:endParaRPr>
            </a:p>
          </p:txBody>
        </p:sp>
      </p:grpSp>
      <p:grpSp>
        <p:nvGrpSpPr>
          <p:cNvPr id="2" name="组合 1"/>
          <p:cNvGrpSpPr/>
          <p:nvPr/>
        </p:nvGrpSpPr>
        <p:grpSpPr>
          <a:xfrm>
            <a:off x="8469264" y="3388075"/>
            <a:ext cx="3158719" cy="1590671"/>
            <a:chOff x="8469264" y="3388075"/>
            <a:chExt cx="3158719" cy="1590671"/>
          </a:xfrm>
        </p:grpSpPr>
        <p:sp>
          <p:nvSpPr>
            <p:cNvPr id="118" name="Oval 50"/>
            <p:cNvSpPr/>
            <p:nvPr/>
          </p:nvSpPr>
          <p:spPr>
            <a:xfrm>
              <a:off x="9633088" y="3562949"/>
              <a:ext cx="359580" cy="359580"/>
            </a:xfrm>
            <a:prstGeom prst="ellipse">
              <a:avLst/>
            </a:prstGeom>
            <a:gradFill>
              <a:gsLst>
                <a:gs pos="100000">
                  <a:srgbClr val="AE002B">
                    <a:alpha val="0"/>
                  </a:srgbClr>
                </a:gs>
                <a:gs pos="42000">
                  <a:srgbClr val="AE002B">
                    <a:alpha val="70000"/>
                  </a:srgbClr>
                </a:gs>
                <a:gs pos="0">
                  <a:srgbClr val="AE002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a:p>
          </p:txBody>
        </p:sp>
        <p:grpSp>
          <p:nvGrpSpPr>
            <p:cNvPr id="73" name="组合 72"/>
            <p:cNvGrpSpPr/>
            <p:nvPr/>
          </p:nvGrpSpPr>
          <p:grpSpPr>
            <a:xfrm>
              <a:off x="9684490" y="3659474"/>
              <a:ext cx="246959" cy="182894"/>
              <a:chOff x="4799107" y="1520192"/>
              <a:chExt cx="379413" cy="280988"/>
            </a:xfrm>
            <a:solidFill>
              <a:schemeClr val="bg1"/>
            </a:solidFill>
          </p:grpSpPr>
          <p:sp>
            <p:nvSpPr>
              <p:cNvPr id="74" name="Freeform 2200"/>
              <p:cNvSpPr/>
              <p:nvPr/>
            </p:nvSpPr>
            <p:spPr bwMode="auto">
              <a:xfrm>
                <a:off x="4861020" y="1520192"/>
                <a:ext cx="317500" cy="280988"/>
              </a:xfrm>
              <a:custGeom>
                <a:avLst/>
                <a:gdLst>
                  <a:gd name="T0" fmla="*/ 164 w 248"/>
                  <a:gd name="T1" fmla="*/ 219 h 219"/>
                  <a:gd name="T2" fmla="*/ 159 w 248"/>
                  <a:gd name="T3" fmla="*/ 217 h 219"/>
                  <a:gd name="T4" fmla="*/ 111 w 248"/>
                  <a:gd name="T5" fmla="*/ 176 h 219"/>
                  <a:gd name="T6" fmla="*/ 24 w 248"/>
                  <a:gd name="T7" fmla="*/ 176 h 219"/>
                  <a:gd name="T8" fmla="*/ 0 w 248"/>
                  <a:gd name="T9" fmla="*/ 152 h 219"/>
                  <a:gd name="T10" fmla="*/ 0 w 248"/>
                  <a:gd name="T11" fmla="*/ 144 h 219"/>
                  <a:gd name="T12" fmla="*/ 4 w 248"/>
                  <a:gd name="T13" fmla="*/ 140 h 219"/>
                  <a:gd name="T14" fmla="*/ 8 w 248"/>
                  <a:gd name="T15" fmla="*/ 144 h 219"/>
                  <a:gd name="T16" fmla="*/ 8 w 248"/>
                  <a:gd name="T17" fmla="*/ 152 h 219"/>
                  <a:gd name="T18" fmla="*/ 24 w 248"/>
                  <a:gd name="T19" fmla="*/ 168 h 219"/>
                  <a:gd name="T20" fmla="*/ 112 w 248"/>
                  <a:gd name="T21" fmla="*/ 168 h 219"/>
                  <a:gd name="T22" fmla="*/ 115 w 248"/>
                  <a:gd name="T23" fmla="*/ 169 h 219"/>
                  <a:gd name="T24" fmla="*/ 164 w 248"/>
                  <a:gd name="T25" fmla="*/ 211 h 219"/>
                  <a:gd name="T26" fmla="*/ 164 w 248"/>
                  <a:gd name="T27" fmla="*/ 172 h 219"/>
                  <a:gd name="T28" fmla="*/ 168 w 248"/>
                  <a:gd name="T29" fmla="*/ 168 h 219"/>
                  <a:gd name="T30" fmla="*/ 184 w 248"/>
                  <a:gd name="T31" fmla="*/ 168 h 219"/>
                  <a:gd name="T32" fmla="*/ 200 w 248"/>
                  <a:gd name="T33" fmla="*/ 152 h 219"/>
                  <a:gd name="T34" fmla="*/ 200 w 248"/>
                  <a:gd name="T35" fmla="*/ 24 h 219"/>
                  <a:gd name="T36" fmla="*/ 224 w 248"/>
                  <a:gd name="T37" fmla="*/ 0 h 219"/>
                  <a:gd name="T38" fmla="*/ 248 w 248"/>
                  <a:gd name="T39" fmla="*/ 24 h 219"/>
                  <a:gd name="T40" fmla="*/ 248 w 248"/>
                  <a:gd name="T41" fmla="*/ 40 h 219"/>
                  <a:gd name="T42" fmla="*/ 244 w 248"/>
                  <a:gd name="T43" fmla="*/ 44 h 219"/>
                  <a:gd name="T44" fmla="*/ 220 w 248"/>
                  <a:gd name="T45" fmla="*/ 44 h 219"/>
                  <a:gd name="T46" fmla="*/ 216 w 248"/>
                  <a:gd name="T47" fmla="*/ 40 h 219"/>
                  <a:gd name="T48" fmla="*/ 220 w 248"/>
                  <a:gd name="T49" fmla="*/ 36 h 219"/>
                  <a:gd name="T50" fmla="*/ 240 w 248"/>
                  <a:gd name="T51" fmla="*/ 36 h 219"/>
                  <a:gd name="T52" fmla="*/ 240 w 248"/>
                  <a:gd name="T53" fmla="*/ 24 h 219"/>
                  <a:gd name="T54" fmla="*/ 224 w 248"/>
                  <a:gd name="T55" fmla="*/ 8 h 219"/>
                  <a:gd name="T56" fmla="*/ 208 w 248"/>
                  <a:gd name="T57" fmla="*/ 24 h 219"/>
                  <a:gd name="T58" fmla="*/ 208 w 248"/>
                  <a:gd name="T59" fmla="*/ 152 h 219"/>
                  <a:gd name="T60" fmla="*/ 184 w 248"/>
                  <a:gd name="T61" fmla="*/ 176 h 219"/>
                  <a:gd name="T62" fmla="*/ 172 w 248"/>
                  <a:gd name="T63" fmla="*/ 176 h 219"/>
                  <a:gd name="T64" fmla="*/ 172 w 248"/>
                  <a:gd name="T65" fmla="*/ 211 h 219"/>
                  <a:gd name="T66" fmla="*/ 167 w 248"/>
                  <a:gd name="T67" fmla="*/ 219 h 219"/>
                  <a:gd name="T68" fmla="*/ 164 w 248"/>
                  <a:gd name="T69"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8" h="219">
                    <a:moveTo>
                      <a:pt x="164" y="219"/>
                    </a:moveTo>
                    <a:cubicBezTo>
                      <a:pt x="162" y="219"/>
                      <a:pt x="160" y="219"/>
                      <a:pt x="159" y="217"/>
                    </a:cubicBezTo>
                    <a:cubicBezTo>
                      <a:pt x="111" y="176"/>
                      <a:pt x="111" y="176"/>
                      <a:pt x="111" y="176"/>
                    </a:cubicBezTo>
                    <a:cubicBezTo>
                      <a:pt x="24" y="176"/>
                      <a:pt x="24" y="176"/>
                      <a:pt x="24" y="176"/>
                    </a:cubicBezTo>
                    <a:cubicBezTo>
                      <a:pt x="11" y="176"/>
                      <a:pt x="0" y="165"/>
                      <a:pt x="0" y="152"/>
                    </a:cubicBezTo>
                    <a:cubicBezTo>
                      <a:pt x="0" y="144"/>
                      <a:pt x="0" y="144"/>
                      <a:pt x="0" y="144"/>
                    </a:cubicBezTo>
                    <a:cubicBezTo>
                      <a:pt x="0" y="142"/>
                      <a:pt x="2" y="140"/>
                      <a:pt x="4" y="140"/>
                    </a:cubicBezTo>
                    <a:cubicBezTo>
                      <a:pt x="6" y="140"/>
                      <a:pt x="8" y="142"/>
                      <a:pt x="8" y="144"/>
                    </a:cubicBezTo>
                    <a:cubicBezTo>
                      <a:pt x="8" y="152"/>
                      <a:pt x="8" y="152"/>
                      <a:pt x="8" y="152"/>
                    </a:cubicBezTo>
                    <a:cubicBezTo>
                      <a:pt x="8" y="161"/>
                      <a:pt x="15" y="168"/>
                      <a:pt x="24" y="168"/>
                    </a:cubicBezTo>
                    <a:cubicBezTo>
                      <a:pt x="112" y="168"/>
                      <a:pt x="112" y="168"/>
                      <a:pt x="112" y="168"/>
                    </a:cubicBezTo>
                    <a:cubicBezTo>
                      <a:pt x="113" y="168"/>
                      <a:pt x="114" y="168"/>
                      <a:pt x="115" y="169"/>
                    </a:cubicBezTo>
                    <a:cubicBezTo>
                      <a:pt x="164" y="211"/>
                      <a:pt x="164" y="211"/>
                      <a:pt x="164" y="211"/>
                    </a:cubicBezTo>
                    <a:cubicBezTo>
                      <a:pt x="164" y="172"/>
                      <a:pt x="164" y="172"/>
                      <a:pt x="164" y="172"/>
                    </a:cubicBezTo>
                    <a:cubicBezTo>
                      <a:pt x="164" y="170"/>
                      <a:pt x="166" y="168"/>
                      <a:pt x="168" y="168"/>
                    </a:cubicBezTo>
                    <a:cubicBezTo>
                      <a:pt x="184" y="168"/>
                      <a:pt x="184" y="168"/>
                      <a:pt x="184" y="168"/>
                    </a:cubicBezTo>
                    <a:cubicBezTo>
                      <a:pt x="193" y="168"/>
                      <a:pt x="200" y="161"/>
                      <a:pt x="200" y="152"/>
                    </a:cubicBezTo>
                    <a:cubicBezTo>
                      <a:pt x="200" y="24"/>
                      <a:pt x="200" y="24"/>
                      <a:pt x="200" y="24"/>
                    </a:cubicBezTo>
                    <a:cubicBezTo>
                      <a:pt x="200" y="11"/>
                      <a:pt x="211" y="0"/>
                      <a:pt x="224" y="0"/>
                    </a:cubicBezTo>
                    <a:cubicBezTo>
                      <a:pt x="237" y="0"/>
                      <a:pt x="248" y="11"/>
                      <a:pt x="248" y="24"/>
                    </a:cubicBezTo>
                    <a:cubicBezTo>
                      <a:pt x="248" y="40"/>
                      <a:pt x="248" y="40"/>
                      <a:pt x="248" y="40"/>
                    </a:cubicBezTo>
                    <a:cubicBezTo>
                      <a:pt x="248" y="42"/>
                      <a:pt x="246" y="44"/>
                      <a:pt x="244" y="44"/>
                    </a:cubicBezTo>
                    <a:cubicBezTo>
                      <a:pt x="220" y="44"/>
                      <a:pt x="220" y="44"/>
                      <a:pt x="220" y="44"/>
                    </a:cubicBezTo>
                    <a:cubicBezTo>
                      <a:pt x="218" y="44"/>
                      <a:pt x="216" y="42"/>
                      <a:pt x="216" y="40"/>
                    </a:cubicBezTo>
                    <a:cubicBezTo>
                      <a:pt x="216" y="38"/>
                      <a:pt x="218" y="36"/>
                      <a:pt x="220" y="36"/>
                    </a:cubicBezTo>
                    <a:cubicBezTo>
                      <a:pt x="240" y="36"/>
                      <a:pt x="240" y="36"/>
                      <a:pt x="240" y="36"/>
                    </a:cubicBezTo>
                    <a:cubicBezTo>
                      <a:pt x="240" y="24"/>
                      <a:pt x="240" y="24"/>
                      <a:pt x="240" y="24"/>
                    </a:cubicBezTo>
                    <a:cubicBezTo>
                      <a:pt x="240" y="15"/>
                      <a:pt x="233" y="8"/>
                      <a:pt x="224" y="8"/>
                    </a:cubicBezTo>
                    <a:cubicBezTo>
                      <a:pt x="215" y="8"/>
                      <a:pt x="208" y="15"/>
                      <a:pt x="208" y="24"/>
                    </a:cubicBezTo>
                    <a:cubicBezTo>
                      <a:pt x="208" y="152"/>
                      <a:pt x="208" y="152"/>
                      <a:pt x="208" y="152"/>
                    </a:cubicBezTo>
                    <a:cubicBezTo>
                      <a:pt x="208" y="165"/>
                      <a:pt x="197" y="176"/>
                      <a:pt x="184" y="176"/>
                    </a:cubicBezTo>
                    <a:cubicBezTo>
                      <a:pt x="172" y="176"/>
                      <a:pt x="172" y="176"/>
                      <a:pt x="172" y="176"/>
                    </a:cubicBezTo>
                    <a:cubicBezTo>
                      <a:pt x="172" y="211"/>
                      <a:pt x="172" y="211"/>
                      <a:pt x="172" y="211"/>
                    </a:cubicBezTo>
                    <a:cubicBezTo>
                      <a:pt x="172" y="214"/>
                      <a:pt x="170" y="217"/>
                      <a:pt x="167" y="219"/>
                    </a:cubicBezTo>
                    <a:cubicBezTo>
                      <a:pt x="166" y="219"/>
                      <a:pt x="165" y="219"/>
                      <a:pt x="164" y="2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201"/>
              <p:cNvSpPr/>
              <p:nvPr/>
            </p:nvSpPr>
            <p:spPr bwMode="auto">
              <a:xfrm>
                <a:off x="4861020" y="1520192"/>
                <a:ext cx="292100" cy="138113"/>
              </a:xfrm>
              <a:custGeom>
                <a:avLst/>
                <a:gdLst>
                  <a:gd name="T0" fmla="*/ 4 w 228"/>
                  <a:gd name="T1" fmla="*/ 108 h 108"/>
                  <a:gd name="T2" fmla="*/ 0 w 228"/>
                  <a:gd name="T3" fmla="*/ 104 h 108"/>
                  <a:gd name="T4" fmla="*/ 0 w 228"/>
                  <a:gd name="T5" fmla="*/ 24 h 108"/>
                  <a:gd name="T6" fmla="*/ 24 w 228"/>
                  <a:gd name="T7" fmla="*/ 0 h 108"/>
                  <a:gd name="T8" fmla="*/ 224 w 228"/>
                  <a:gd name="T9" fmla="*/ 0 h 108"/>
                  <a:gd name="T10" fmla="*/ 228 w 228"/>
                  <a:gd name="T11" fmla="*/ 4 h 108"/>
                  <a:gd name="T12" fmla="*/ 224 w 228"/>
                  <a:gd name="T13" fmla="*/ 8 h 108"/>
                  <a:gd name="T14" fmla="*/ 24 w 228"/>
                  <a:gd name="T15" fmla="*/ 8 h 108"/>
                  <a:gd name="T16" fmla="*/ 8 w 228"/>
                  <a:gd name="T17" fmla="*/ 24 h 108"/>
                  <a:gd name="T18" fmla="*/ 8 w 228"/>
                  <a:gd name="T19" fmla="*/ 104 h 108"/>
                  <a:gd name="T20" fmla="*/ 4 w 228"/>
                  <a:gd name="T21"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108">
                    <a:moveTo>
                      <a:pt x="4" y="108"/>
                    </a:moveTo>
                    <a:cubicBezTo>
                      <a:pt x="2" y="108"/>
                      <a:pt x="0" y="106"/>
                      <a:pt x="0" y="104"/>
                    </a:cubicBezTo>
                    <a:cubicBezTo>
                      <a:pt x="0" y="24"/>
                      <a:pt x="0" y="24"/>
                      <a:pt x="0" y="24"/>
                    </a:cubicBezTo>
                    <a:cubicBezTo>
                      <a:pt x="0" y="11"/>
                      <a:pt x="11" y="0"/>
                      <a:pt x="24" y="0"/>
                    </a:cubicBezTo>
                    <a:cubicBezTo>
                      <a:pt x="224" y="0"/>
                      <a:pt x="224" y="0"/>
                      <a:pt x="224" y="0"/>
                    </a:cubicBezTo>
                    <a:cubicBezTo>
                      <a:pt x="226" y="0"/>
                      <a:pt x="228" y="2"/>
                      <a:pt x="228" y="4"/>
                    </a:cubicBezTo>
                    <a:cubicBezTo>
                      <a:pt x="228" y="6"/>
                      <a:pt x="226" y="8"/>
                      <a:pt x="224" y="8"/>
                    </a:cubicBezTo>
                    <a:cubicBezTo>
                      <a:pt x="24" y="8"/>
                      <a:pt x="24" y="8"/>
                      <a:pt x="24" y="8"/>
                    </a:cubicBezTo>
                    <a:cubicBezTo>
                      <a:pt x="15" y="8"/>
                      <a:pt x="8" y="15"/>
                      <a:pt x="8" y="24"/>
                    </a:cubicBezTo>
                    <a:cubicBezTo>
                      <a:pt x="8" y="104"/>
                      <a:pt x="8" y="104"/>
                      <a:pt x="8" y="104"/>
                    </a:cubicBezTo>
                    <a:cubicBezTo>
                      <a:pt x="8" y="106"/>
                      <a:pt x="6" y="108"/>
                      <a:pt x="4"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202"/>
              <p:cNvSpPr/>
              <p:nvPr/>
            </p:nvSpPr>
            <p:spPr bwMode="auto">
              <a:xfrm>
                <a:off x="5010245" y="1566229"/>
                <a:ext cx="87313" cy="9525"/>
              </a:xfrm>
              <a:custGeom>
                <a:avLst/>
                <a:gdLst>
                  <a:gd name="T0" fmla="*/ 64 w 68"/>
                  <a:gd name="T1" fmla="*/ 8 h 8"/>
                  <a:gd name="T2" fmla="*/ 4 w 68"/>
                  <a:gd name="T3" fmla="*/ 8 h 8"/>
                  <a:gd name="T4" fmla="*/ 0 w 68"/>
                  <a:gd name="T5" fmla="*/ 4 h 8"/>
                  <a:gd name="T6" fmla="*/ 4 w 68"/>
                  <a:gd name="T7" fmla="*/ 0 h 8"/>
                  <a:gd name="T8" fmla="*/ 64 w 68"/>
                  <a:gd name="T9" fmla="*/ 0 h 8"/>
                  <a:gd name="T10" fmla="*/ 68 w 68"/>
                  <a:gd name="T11" fmla="*/ 4 h 8"/>
                  <a:gd name="T12" fmla="*/ 64 w 6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68" h="8">
                    <a:moveTo>
                      <a:pt x="64" y="8"/>
                    </a:moveTo>
                    <a:cubicBezTo>
                      <a:pt x="4" y="8"/>
                      <a:pt x="4" y="8"/>
                      <a:pt x="4" y="8"/>
                    </a:cubicBezTo>
                    <a:cubicBezTo>
                      <a:pt x="2" y="8"/>
                      <a:pt x="0" y="6"/>
                      <a:pt x="0" y="4"/>
                    </a:cubicBezTo>
                    <a:cubicBezTo>
                      <a:pt x="0" y="2"/>
                      <a:pt x="2" y="0"/>
                      <a:pt x="4" y="0"/>
                    </a:cubicBezTo>
                    <a:cubicBezTo>
                      <a:pt x="64" y="0"/>
                      <a:pt x="64" y="0"/>
                      <a:pt x="64" y="0"/>
                    </a:cubicBezTo>
                    <a:cubicBezTo>
                      <a:pt x="66" y="0"/>
                      <a:pt x="68" y="2"/>
                      <a:pt x="68" y="4"/>
                    </a:cubicBezTo>
                    <a:cubicBezTo>
                      <a:pt x="68" y="6"/>
                      <a:pt x="66" y="8"/>
                      <a:pt x="6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203"/>
              <p:cNvSpPr/>
              <p:nvPr/>
            </p:nvSpPr>
            <p:spPr bwMode="auto">
              <a:xfrm>
                <a:off x="5003895" y="1663067"/>
                <a:ext cx="82550" cy="11113"/>
              </a:xfrm>
              <a:custGeom>
                <a:avLst/>
                <a:gdLst>
                  <a:gd name="T0" fmla="*/ 60 w 64"/>
                  <a:gd name="T1" fmla="*/ 8 h 8"/>
                  <a:gd name="T2" fmla="*/ 4 w 64"/>
                  <a:gd name="T3" fmla="*/ 8 h 8"/>
                  <a:gd name="T4" fmla="*/ 0 w 64"/>
                  <a:gd name="T5" fmla="*/ 4 h 8"/>
                  <a:gd name="T6" fmla="*/ 4 w 64"/>
                  <a:gd name="T7" fmla="*/ 0 h 8"/>
                  <a:gd name="T8" fmla="*/ 60 w 64"/>
                  <a:gd name="T9" fmla="*/ 0 h 8"/>
                  <a:gd name="T10" fmla="*/ 64 w 64"/>
                  <a:gd name="T11" fmla="*/ 4 h 8"/>
                  <a:gd name="T12" fmla="*/ 60 w 6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64" h="8">
                    <a:moveTo>
                      <a:pt x="60" y="8"/>
                    </a:moveTo>
                    <a:cubicBezTo>
                      <a:pt x="4" y="8"/>
                      <a:pt x="4" y="8"/>
                      <a:pt x="4" y="8"/>
                    </a:cubicBezTo>
                    <a:cubicBezTo>
                      <a:pt x="2" y="8"/>
                      <a:pt x="0" y="6"/>
                      <a:pt x="0" y="4"/>
                    </a:cubicBezTo>
                    <a:cubicBezTo>
                      <a:pt x="0" y="2"/>
                      <a:pt x="2" y="0"/>
                      <a:pt x="4" y="0"/>
                    </a:cubicBezTo>
                    <a:cubicBezTo>
                      <a:pt x="60" y="0"/>
                      <a:pt x="60" y="0"/>
                      <a:pt x="60" y="0"/>
                    </a:cubicBezTo>
                    <a:cubicBezTo>
                      <a:pt x="62" y="0"/>
                      <a:pt x="64" y="2"/>
                      <a:pt x="64" y="4"/>
                    </a:cubicBezTo>
                    <a:cubicBezTo>
                      <a:pt x="64" y="6"/>
                      <a:pt x="62" y="8"/>
                      <a:pt x="6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204"/>
              <p:cNvSpPr/>
              <p:nvPr/>
            </p:nvSpPr>
            <p:spPr bwMode="auto">
              <a:xfrm>
                <a:off x="4922932" y="1621792"/>
                <a:ext cx="163513" cy="11113"/>
              </a:xfrm>
              <a:custGeom>
                <a:avLst/>
                <a:gdLst>
                  <a:gd name="T0" fmla="*/ 124 w 128"/>
                  <a:gd name="T1" fmla="*/ 8 h 8"/>
                  <a:gd name="T2" fmla="*/ 4 w 128"/>
                  <a:gd name="T3" fmla="*/ 8 h 8"/>
                  <a:gd name="T4" fmla="*/ 0 w 128"/>
                  <a:gd name="T5" fmla="*/ 4 h 8"/>
                  <a:gd name="T6" fmla="*/ 4 w 128"/>
                  <a:gd name="T7" fmla="*/ 0 h 8"/>
                  <a:gd name="T8" fmla="*/ 124 w 128"/>
                  <a:gd name="T9" fmla="*/ 0 h 8"/>
                  <a:gd name="T10" fmla="*/ 128 w 128"/>
                  <a:gd name="T11" fmla="*/ 4 h 8"/>
                  <a:gd name="T12" fmla="*/ 124 w 1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28" h="8">
                    <a:moveTo>
                      <a:pt x="124" y="8"/>
                    </a:moveTo>
                    <a:cubicBezTo>
                      <a:pt x="4" y="8"/>
                      <a:pt x="4" y="8"/>
                      <a:pt x="4" y="8"/>
                    </a:cubicBezTo>
                    <a:cubicBezTo>
                      <a:pt x="2" y="8"/>
                      <a:pt x="0" y="6"/>
                      <a:pt x="0" y="4"/>
                    </a:cubicBezTo>
                    <a:cubicBezTo>
                      <a:pt x="0" y="2"/>
                      <a:pt x="2" y="0"/>
                      <a:pt x="4" y="0"/>
                    </a:cubicBezTo>
                    <a:cubicBezTo>
                      <a:pt x="124" y="0"/>
                      <a:pt x="124" y="0"/>
                      <a:pt x="124" y="0"/>
                    </a:cubicBezTo>
                    <a:cubicBezTo>
                      <a:pt x="126" y="0"/>
                      <a:pt x="128" y="2"/>
                      <a:pt x="128" y="4"/>
                    </a:cubicBezTo>
                    <a:cubicBezTo>
                      <a:pt x="128" y="6"/>
                      <a:pt x="126" y="8"/>
                      <a:pt x="1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205"/>
              <p:cNvSpPr/>
              <p:nvPr/>
            </p:nvSpPr>
            <p:spPr bwMode="auto">
              <a:xfrm>
                <a:off x="4897532" y="1704342"/>
                <a:ext cx="87313" cy="9525"/>
              </a:xfrm>
              <a:custGeom>
                <a:avLst/>
                <a:gdLst>
                  <a:gd name="T0" fmla="*/ 64 w 68"/>
                  <a:gd name="T1" fmla="*/ 8 h 8"/>
                  <a:gd name="T2" fmla="*/ 4 w 68"/>
                  <a:gd name="T3" fmla="*/ 8 h 8"/>
                  <a:gd name="T4" fmla="*/ 0 w 68"/>
                  <a:gd name="T5" fmla="*/ 4 h 8"/>
                  <a:gd name="T6" fmla="*/ 4 w 68"/>
                  <a:gd name="T7" fmla="*/ 0 h 8"/>
                  <a:gd name="T8" fmla="*/ 64 w 68"/>
                  <a:gd name="T9" fmla="*/ 0 h 8"/>
                  <a:gd name="T10" fmla="*/ 68 w 68"/>
                  <a:gd name="T11" fmla="*/ 4 h 8"/>
                  <a:gd name="T12" fmla="*/ 64 w 6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68" h="8">
                    <a:moveTo>
                      <a:pt x="64" y="8"/>
                    </a:moveTo>
                    <a:cubicBezTo>
                      <a:pt x="4" y="8"/>
                      <a:pt x="4" y="8"/>
                      <a:pt x="4" y="8"/>
                    </a:cubicBezTo>
                    <a:cubicBezTo>
                      <a:pt x="2" y="8"/>
                      <a:pt x="0" y="6"/>
                      <a:pt x="0" y="4"/>
                    </a:cubicBezTo>
                    <a:cubicBezTo>
                      <a:pt x="0" y="2"/>
                      <a:pt x="2" y="0"/>
                      <a:pt x="4" y="0"/>
                    </a:cubicBezTo>
                    <a:cubicBezTo>
                      <a:pt x="64" y="0"/>
                      <a:pt x="64" y="0"/>
                      <a:pt x="64" y="0"/>
                    </a:cubicBezTo>
                    <a:cubicBezTo>
                      <a:pt x="66" y="0"/>
                      <a:pt x="68" y="2"/>
                      <a:pt x="68" y="4"/>
                    </a:cubicBezTo>
                    <a:cubicBezTo>
                      <a:pt x="68" y="6"/>
                      <a:pt x="66" y="8"/>
                      <a:pt x="6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206"/>
              <p:cNvSpPr>
                <a:spLocks noEditPoints="1"/>
              </p:cNvSpPr>
              <p:nvPr/>
            </p:nvSpPr>
            <p:spPr bwMode="auto">
              <a:xfrm>
                <a:off x="4819745" y="1647192"/>
                <a:ext cx="165100" cy="41275"/>
              </a:xfrm>
              <a:custGeom>
                <a:avLst/>
                <a:gdLst>
                  <a:gd name="T0" fmla="*/ 124 w 128"/>
                  <a:gd name="T1" fmla="*/ 32 h 32"/>
                  <a:gd name="T2" fmla="*/ 4 w 128"/>
                  <a:gd name="T3" fmla="*/ 32 h 32"/>
                  <a:gd name="T4" fmla="*/ 0 w 128"/>
                  <a:gd name="T5" fmla="*/ 28 h 32"/>
                  <a:gd name="T6" fmla="*/ 0 w 128"/>
                  <a:gd name="T7" fmla="*/ 4 h 32"/>
                  <a:gd name="T8" fmla="*/ 4 w 128"/>
                  <a:gd name="T9" fmla="*/ 0 h 32"/>
                  <a:gd name="T10" fmla="*/ 124 w 128"/>
                  <a:gd name="T11" fmla="*/ 0 h 32"/>
                  <a:gd name="T12" fmla="*/ 128 w 128"/>
                  <a:gd name="T13" fmla="*/ 4 h 32"/>
                  <a:gd name="T14" fmla="*/ 128 w 128"/>
                  <a:gd name="T15" fmla="*/ 28 h 32"/>
                  <a:gd name="T16" fmla="*/ 124 w 128"/>
                  <a:gd name="T17" fmla="*/ 32 h 32"/>
                  <a:gd name="T18" fmla="*/ 8 w 128"/>
                  <a:gd name="T19" fmla="*/ 24 h 32"/>
                  <a:gd name="T20" fmla="*/ 120 w 128"/>
                  <a:gd name="T21" fmla="*/ 24 h 32"/>
                  <a:gd name="T22" fmla="*/ 120 w 128"/>
                  <a:gd name="T23" fmla="*/ 8 h 32"/>
                  <a:gd name="T24" fmla="*/ 8 w 128"/>
                  <a:gd name="T25" fmla="*/ 8 h 32"/>
                  <a:gd name="T26" fmla="*/ 8 w 128"/>
                  <a:gd name="T2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32">
                    <a:moveTo>
                      <a:pt x="124" y="32"/>
                    </a:moveTo>
                    <a:cubicBezTo>
                      <a:pt x="4" y="32"/>
                      <a:pt x="4" y="32"/>
                      <a:pt x="4" y="32"/>
                    </a:cubicBezTo>
                    <a:cubicBezTo>
                      <a:pt x="2" y="32"/>
                      <a:pt x="0" y="30"/>
                      <a:pt x="0" y="28"/>
                    </a:cubicBezTo>
                    <a:cubicBezTo>
                      <a:pt x="0" y="4"/>
                      <a:pt x="0" y="4"/>
                      <a:pt x="0" y="4"/>
                    </a:cubicBezTo>
                    <a:cubicBezTo>
                      <a:pt x="0" y="2"/>
                      <a:pt x="2" y="0"/>
                      <a:pt x="4" y="0"/>
                    </a:cubicBezTo>
                    <a:cubicBezTo>
                      <a:pt x="124" y="0"/>
                      <a:pt x="124" y="0"/>
                      <a:pt x="124" y="0"/>
                    </a:cubicBezTo>
                    <a:cubicBezTo>
                      <a:pt x="126" y="0"/>
                      <a:pt x="128" y="2"/>
                      <a:pt x="128" y="4"/>
                    </a:cubicBezTo>
                    <a:cubicBezTo>
                      <a:pt x="128" y="28"/>
                      <a:pt x="128" y="28"/>
                      <a:pt x="128" y="28"/>
                    </a:cubicBezTo>
                    <a:cubicBezTo>
                      <a:pt x="128" y="30"/>
                      <a:pt x="126" y="32"/>
                      <a:pt x="124" y="32"/>
                    </a:cubicBezTo>
                    <a:close/>
                    <a:moveTo>
                      <a:pt x="8" y="24"/>
                    </a:moveTo>
                    <a:cubicBezTo>
                      <a:pt x="120" y="24"/>
                      <a:pt x="120" y="24"/>
                      <a:pt x="120" y="24"/>
                    </a:cubicBezTo>
                    <a:cubicBezTo>
                      <a:pt x="120" y="8"/>
                      <a:pt x="120" y="8"/>
                      <a:pt x="120" y="8"/>
                    </a:cubicBezTo>
                    <a:cubicBezTo>
                      <a:pt x="8" y="8"/>
                      <a:pt x="8" y="8"/>
                      <a:pt x="8" y="8"/>
                    </a:cubicBezTo>
                    <a:lnTo>
                      <a:pt x="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207"/>
              <p:cNvSpPr>
                <a:spLocks noEditPoints="1"/>
              </p:cNvSpPr>
              <p:nvPr/>
            </p:nvSpPr>
            <p:spPr bwMode="auto">
              <a:xfrm>
                <a:off x="4799107" y="1653542"/>
                <a:ext cx="31750" cy="30163"/>
              </a:xfrm>
              <a:custGeom>
                <a:avLst/>
                <a:gdLst>
                  <a:gd name="T0" fmla="*/ 20 w 24"/>
                  <a:gd name="T1" fmla="*/ 24 h 24"/>
                  <a:gd name="T2" fmla="*/ 8 w 24"/>
                  <a:gd name="T3" fmla="*/ 24 h 24"/>
                  <a:gd name="T4" fmla="*/ 0 w 24"/>
                  <a:gd name="T5" fmla="*/ 16 h 24"/>
                  <a:gd name="T6" fmla="*/ 0 w 24"/>
                  <a:gd name="T7" fmla="*/ 8 h 24"/>
                  <a:gd name="T8" fmla="*/ 8 w 24"/>
                  <a:gd name="T9" fmla="*/ 0 h 24"/>
                  <a:gd name="T10" fmla="*/ 20 w 24"/>
                  <a:gd name="T11" fmla="*/ 0 h 24"/>
                  <a:gd name="T12" fmla="*/ 24 w 24"/>
                  <a:gd name="T13" fmla="*/ 4 h 24"/>
                  <a:gd name="T14" fmla="*/ 24 w 24"/>
                  <a:gd name="T15" fmla="*/ 20 h 24"/>
                  <a:gd name="T16" fmla="*/ 20 w 24"/>
                  <a:gd name="T17" fmla="*/ 24 h 24"/>
                  <a:gd name="T18" fmla="*/ 8 w 24"/>
                  <a:gd name="T19" fmla="*/ 8 h 24"/>
                  <a:gd name="T20" fmla="*/ 8 w 24"/>
                  <a:gd name="T21" fmla="*/ 16 h 24"/>
                  <a:gd name="T22" fmla="*/ 16 w 24"/>
                  <a:gd name="T23" fmla="*/ 16 h 24"/>
                  <a:gd name="T24" fmla="*/ 16 w 24"/>
                  <a:gd name="T25" fmla="*/ 8 h 24"/>
                  <a:gd name="T26" fmla="*/ 8 w 24"/>
                  <a:gd name="T27"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20" y="24"/>
                    </a:moveTo>
                    <a:cubicBezTo>
                      <a:pt x="8" y="24"/>
                      <a:pt x="8" y="24"/>
                      <a:pt x="8" y="24"/>
                    </a:cubicBezTo>
                    <a:cubicBezTo>
                      <a:pt x="4" y="24"/>
                      <a:pt x="0" y="20"/>
                      <a:pt x="0" y="16"/>
                    </a:cubicBezTo>
                    <a:cubicBezTo>
                      <a:pt x="0" y="8"/>
                      <a:pt x="0" y="8"/>
                      <a:pt x="0" y="8"/>
                    </a:cubicBezTo>
                    <a:cubicBezTo>
                      <a:pt x="0" y="4"/>
                      <a:pt x="4" y="0"/>
                      <a:pt x="8" y="0"/>
                    </a:cubicBezTo>
                    <a:cubicBezTo>
                      <a:pt x="20" y="0"/>
                      <a:pt x="20" y="0"/>
                      <a:pt x="20" y="0"/>
                    </a:cubicBezTo>
                    <a:cubicBezTo>
                      <a:pt x="22" y="0"/>
                      <a:pt x="24" y="2"/>
                      <a:pt x="24" y="4"/>
                    </a:cubicBezTo>
                    <a:cubicBezTo>
                      <a:pt x="24" y="20"/>
                      <a:pt x="24" y="20"/>
                      <a:pt x="24" y="20"/>
                    </a:cubicBezTo>
                    <a:cubicBezTo>
                      <a:pt x="24" y="22"/>
                      <a:pt x="22" y="24"/>
                      <a:pt x="20" y="24"/>
                    </a:cubicBezTo>
                    <a:close/>
                    <a:moveTo>
                      <a:pt x="8" y="8"/>
                    </a:moveTo>
                    <a:cubicBezTo>
                      <a:pt x="8" y="16"/>
                      <a:pt x="8" y="16"/>
                      <a:pt x="8" y="16"/>
                    </a:cubicBezTo>
                    <a:cubicBezTo>
                      <a:pt x="16" y="16"/>
                      <a:pt x="16" y="16"/>
                      <a:pt x="16" y="16"/>
                    </a:cubicBezTo>
                    <a:cubicBezTo>
                      <a:pt x="16" y="8"/>
                      <a:pt x="16" y="8"/>
                      <a:pt x="16"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208"/>
              <p:cNvSpPr>
                <a:spLocks noEditPoints="1"/>
              </p:cNvSpPr>
              <p:nvPr/>
            </p:nvSpPr>
            <p:spPr bwMode="auto">
              <a:xfrm>
                <a:off x="4973732" y="1647192"/>
                <a:ext cx="41275" cy="41275"/>
              </a:xfrm>
              <a:custGeom>
                <a:avLst/>
                <a:gdLst>
                  <a:gd name="T0" fmla="*/ 4 w 32"/>
                  <a:gd name="T1" fmla="*/ 32 h 32"/>
                  <a:gd name="T2" fmla="*/ 2 w 32"/>
                  <a:gd name="T3" fmla="*/ 31 h 32"/>
                  <a:gd name="T4" fmla="*/ 0 w 32"/>
                  <a:gd name="T5" fmla="*/ 28 h 32"/>
                  <a:gd name="T6" fmla="*/ 0 w 32"/>
                  <a:gd name="T7" fmla="*/ 4 h 32"/>
                  <a:gd name="T8" fmla="*/ 2 w 32"/>
                  <a:gd name="T9" fmla="*/ 1 h 32"/>
                  <a:gd name="T10" fmla="*/ 6 w 32"/>
                  <a:gd name="T11" fmla="*/ 0 h 32"/>
                  <a:gd name="T12" fmla="*/ 30 w 32"/>
                  <a:gd name="T13" fmla="*/ 12 h 32"/>
                  <a:gd name="T14" fmla="*/ 32 w 32"/>
                  <a:gd name="T15" fmla="*/ 16 h 32"/>
                  <a:gd name="T16" fmla="*/ 30 w 32"/>
                  <a:gd name="T17" fmla="*/ 20 h 32"/>
                  <a:gd name="T18" fmla="*/ 6 w 32"/>
                  <a:gd name="T19" fmla="*/ 32 h 32"/>
                  <a:gd name="T20" fmla="*/ 4 w 32"/>
                  <a:gd name="T21" fmla="*/ 32 h 32"/>
                  <a:gd name="T22" fmla="*/ 8 w 32"/>
                  <a:gd name="T23" fmla="*/ 10 h 32"/>
                  <a:gd name="T24" fmla="*/ 8 w 32"/>
                  <a:gd name="T25" fmla="*/ 22 h 32"/>
                  <a:gd name="T26" fmla="*/ 19 w 32"/>
                  <a:gd name="T27" fmla="*/ 16 h 32"/>
                  <a:gd name="T28" fmla="*/ 8 w 32"/>
                  <a:gd name="T2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2">
                    <a:moveTo>
                      <a:pt x="4" y="32"/>
                    </a:moveTo>
                    <a:cubicBezTo>
                      <a:pt x="3" y="32"/>
                      <a:pt x="3" y="32"/>
                      <a:pt x="2" y="31"/>
                    </a:cubicBezTo>
                    <a:cubicBezTo>
                      <a:pt x="1" y="31"/>
                      <a:pt x="0" y="29"/>
                      <a:pt x="0" y="28"/>
                    </a:cubicBezTo>
                    <a:cubicBezTo>
                      <a:pt x="0" y="4"/>
                      <a:pt x="0" y="4"/>
                      <a:pt x="0" y="4"/>
                    </a:cubicBezTo>
                    <a:cubicBezTo>
                      <a:pt x="0" y="3"/>
                      <a:pt x="1" y="1"/>
                      <a:pt x="2" y="1"/>
                    </a:cubicBezTo>
                    <a:cubicBezTo>
                      <a:pt x="3" y="0"/>
                      <a:pt x="5" y="0"/>
                      <a:pt x="6" y="0"/>
                    </a:cubicBezTo>
                    <a:cubicBezTo>
                      <a:pt x="30" y="12"/>
                      <a:pt x="30" y="12"/>
                      <a:pt x="30" y="12"/>
                    </a:cubicBezTo>
                    <a:cubicBezTo>
                      <a:pt x="31" y="13"/>
                      <a:pt x="32" y="14"/>
                      <a:pt x="32" y="16"/>
                    </a:cubicBezTo>
                    <a:cubicBezTo>
                      <a:pt x="32" y="18"/>
                      <a:pt x="31" y="19"/>
                      <a:pt x="30" y="20"/>
                    </a:cubicBezTo>
                    <a:cubicBezTo>
                      <a:pt x="6" y="32"/>
                      <a:pt x="6" y="32"/>
                      <a:pt x="6" y="32"/>
                    </a:cubicBezTo>
                    <a:cubicBezTo>
                      <a:pt x="5" y="32"/>
                      <a:pt x="5" y="32"/>
                      <a:pt x="4" y="32"/>
                    </a:cubicBezTo>
                    <a:close/>
                    <a:moveTo>
                      <a:pt x="8" y="10"/>
                    </a:moveTo>
                    <a:cubicBezTo>
                      <a:pt x="8" y="22"/>
                      <a:pt x="8" y="22"/>
                      <a:pt x="8" y="22"/>
                    </a:cubicBezTo>
                    <a:cubicBezTo>
                      <a:pt x="19" y="16"/>
                      <a:pt x="19" y="16"/>
                      <a:pt x="19" y="16"/>
                    </a:cubicBezTo>
                    <a:lnTo>
                      <a:pt x="8"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54" name="TextBox 53"/>
            <p:cNvSpPr txBox="1"/>
            <p:nvPr/>
          </p:nvSpPr>
          <p:spPr>
            <a:xfrm>
              <a:off x="8469264" y="3388075"/>
              <a:ext cx="1195744" cy="1015663"/>
            </a:xfrm>
            <a:prstGeom prst="rect">
              <a:avLst/>
            </a:prstGeom>
            <a:noFill/>
          </p:spPr>
          <p:txBody>
            <a:bodyPr wrap="square" lIns="0" tIns="0" rIns="0" bIns="0" rtlCol="0">
              <a:spAutoFit/>
            </a:bodyPr>
            <a:lstStyle/>
            <a:p>
              <a:pPr algn="ctr"/>
              <a:r>
                <a:rPr lang="en-US" altLang="zh-CN" sz="6600" kern="0" dirty="0">
                  <a:solidFill>
                    <a:srgbClr val="B40000"/>
                  </a:solidFill>
                  <a:latin typeface="思源宋体 CN Heavy" panose="02020900000000000000" pitchFamily="18" charset="-122"/>
                  <a:ea typeface="思源宋体 CN Heavy" panose="02020900000000000000" pitchFamily="18" charset="-122"/>
                </a:rPr>
                <a:t>03</a:t>
              </a:r>
              <a:endParaRPr lang="ko-KR" altLang="en-US" sz="6600" kern="0" dirty="0">
                <a:solidFill>
                  <a:srgbClr val="B40000"/>
                </a:solidFill>
                <a:latin typeface="思源宋体 CN Heavy" panose="02020900000000000000" pitchFamily="18" charset="-122"/>
              </a:endParaRPr>
            </a:p>
          </p:txBody>
        </p:sp>
        <p:sp>
          <p:nvSpPr>
            <p:cNvPr id="355" name="TextBox 13"/>
            <p:cNvSpPr txBox="1"/>
            <p:nvPr/>
          </p:nvSpPr>
          <p:spPr>
            <a:xfrm>
              <a:off x="8498962" y="4416733"/>
              <a:ext cx="3119496" cy="562013"/>
            </a:xfrm>
            <a:prstGeom prst="rect">
              <a:avLst/>
            </a:prstGeom>
            <a:noFill/>
          </p:spPr>
          <p:txBody>
            <a:bodyPr wrap="square" rtlCol="0">
              <a:spAutoFit/>
            </a:bodyPr>
            <a:lstStyle/>
            <a:p>
              <a:pPr>
                <a:lnSpc>
                  <a:spcPct val="120000"/>
                </a:lnSpc>
              </a:pPr>
              <a:r>
                <a:rPr lang="zh-CN" altLang="en-US" sz="14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sz="14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356" name="TextBox 14"/>
            <p:cNvSpPr txBox="1"/>
            <p:nvPr/>
          </p:nvSpPr>
          <p:spPr>
            <a:xfrm>
              <a:off x="9539913" y="3942571"/>
              <a:ext cx="2088070" cy="338554"/>
            </a:xfrm>
            <a:prstGeom prst="rect">
              <a:avLst/>
            </a:prstGeom>
            <a:noFill/>
          </p:spPr>
          <p:txBody>
            <a:bodyPr wrap="square" lIns="90000" rIns="108000" rtlCol="0">
              <a:spAutoFit/>
            </a:bodyPr>
            <a:lstStyle/>
            <a:p>
              <a:r>
                <a:rPr lang="zh-CN" altLang="en-US" sz="1600" kern="0" dirty="0">
                  <a:solidFill>
                    <a:schemeClr val="tx1">
                      <a:lumMod val="75000"/>
                      <a:lumOff val="25000"/>
                    </a:schemeClr>
                  </a:solidFill>
                  <a:latin typeface="思源宋体 CN Heavy" panose="02020900000000000000" pitchFamily="18" charset="-122"/>
                  <a:ea typeface="思源宋体 CN Heavy" panose="02020900000000000000" pitchFamily="18" charset="-122"/>
                </a:rPr>
                <a:t>流程</a:t>
              </a:r>
              <a:endParaRPr lang="ko-KR" altLang="en-US" sz="1600" kern="0" dirty="0">
                <a:solidFill>
                  <a:schemeClr val="tx1">
                    <a:lumMod val="75000"/>
                    <a:lumOff val="25000"/>
                  </a:schemeClr>
                </a:solidFill>
                <a:latin typeface="思源宋体 CN Heavy" panose="02020900000000000000" pitchFamily="18" charset="-122"/>
              </a:endParaRPr>
            </a:p>
          </p:txBody>
        </p:sp>
      </p:grpSp>
      <p:sp>
        <p:nvSpPr>
          <p:cNvPr id="96" name="文本框 95"/>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91" name="Text Placeholder 3"/>
          <p:cNvSpPr txBox="1"/>
          <p:nvPr/>
        </p:nvSpPr>
        <p:spPr>
          <a:xfrm>
            <a:off x="4247719" y="303989"/>
            <a:ext cx="3696562" cy="1255884"/>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工作流程</a:t>
            </a:r>
            <a:endParaRPr lang="en-US" altLang="zh-CN" sz="4800" dirty="0">
              <a:solidFill>
                <a:schemeClr val="accent1"/>
              </a:solidFill>
              <a:latin typeface="思源宋体 CN Heavy" panose="02020900000000000000" pitchFamily="18" charset="-122"/>
              <a:ea typeface="思源宋体 CN Heavy" panose="02020900000000000000" pitchFamily="18" charset="-122"/>
            </a:endParaRPr>
          </a:p>
        </p:txBody>
      </p:sp>
      <p:sp>
        <p:nvSpPr>
          <p:cNvPr id="92" name="object 97"/>
          <p:cNvSpPr txBox="1"/>
          <p:nvPr/>
        </p:nvSpPr>
        <p:spPr>
          <a:xfrm>
            <a:off x="3314700" y="1679841"/>
            <a:ext cx="5562600" cy="254621"/>
          </a:xfrm>
          <a:prstGeom prst="rect">
            <a:avLst/>
          </a:prstGeom>
        </p:spPr>
        <p:txBody>
          <a:bodyPr vert="horz" wrap="square" lIns="0" tIns="13335" rIns="0" bIns="0" rtlCol="0">
            <a:spAutoFit/>
          </a:bodyPr>
          <a:lstStyle/>
          <a:p>
            <a:pPr marL="0" lvl="2" algn="ctr">
              <a:lnSpc>
                <a:spcPct val="120000"/>
              </a:lnSpc>
              <a:buClr>
                <a:srgbClr val="3366FF"/>
              </a:buClr>
              <a:buSzPct val="140000"/>
            </a:pPr>
            <a:r>
              <a:rPr lang="zh-CN" altLang="en-US" sz="1400" dirty="0">
                <a:solidFill>
                  <a:schemeClr val="bg1">
                    <a:lumMod val="65000"/>
                  </a:schemeClr>
                </a:solidFill>
                <a:latin typeface="+mn-ea"/>
                <a:cs typeface="Arial" panose="020B0604020202020204" pitchFamily="34" charset="0"/>
              </a:rPr>
              <a:t>此处添加文字内容此处添加文字内容此处添加文字内容此处添加文字</a:t>
            </a:r>
            <a:endParaRPr lang="en-US" altLang="zh-CN" sz="1400" dirty="0">
              <a:solidFill>
                <a:schemeClr val="bg1">
                  <a:lumMod val="65000"/>
                </a:schemeClr>
              </a:solidFill>
              <a:latin typeface="+mn-ea"/>
              <a:cs typeface="Arial" panose="020B0604020202020204" pitchFamily="34" charset="0"/>
            </a:endParaRPr>
          </a:p>
        </p:txBody>
      </p:sp>
      <p:grpSp>
        <p:nvGrpSpPr>
          <p:cNvPr id="84" name="组合 83"/>
          <p:cNvGrpSpPr/>
          <p:nvPr/>
        </p:nvGrpSpPr>
        <p:grpSpPr>
          <a:xfrm>
            <a:off x="372235" y="-2251"/>
            <a:ext cx="5431260" cy="806046"/>
            <a:chOff x="372235" y="-2251"/>
            <a:chExt cx="5431260" cy="806046"/>
          </a:xfrm>
        </p:grpSpPr>
        <p:sp>
          <p:nvSpPr>
            <p:cNvPr id="85"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6"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93"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1.25E-6 3.7037E-6 L -0.19714 3.7037E-6 " pathEditMode="relative" rAng="0" ptsTypes="AA">
                                      <p:cBhvr>
                                        <p:cTn id="6" dur="5000" fill="hold"/>
                                        <p:tgtEl>
                                          <p:spTgt spid="83"/>
                                        </p:tgtEl>
                                        <p:attrNameLst>
                                          <p:attrName>ppt_x</p:attrName>
                                          <p:attrName>ppt_y</p:attrName>
                                        </p:attrNameLst>
                                      </p:cBhvr>
                                      <p:rCtr x="-9857" y="0"/>
                                    </p:animMotion>
                                  </p:childTnLst>
                                </p:cTn>
                              </p:par>
                              <p:par>
                                <p:cTn id="7" presetID="10" presetClass="entr" presetSubtype="0" fill="hold" grpId="0" nodeType="withEffect">
                                  <p:stCondLst>
                                    <p:cond delay="0"/>
                                  </p:stCondLst>
                                  <p:childTnLst>
                                    <p:set>
                                      <p:cBhvr>
                                        <p:cTn id="8" dur="1" fill="hold">
                                          <p:stCondLst>
                                            <p:cond delay="0"/>
                                          </p:stCondLst>
                                        </p:cTn>
                                        <p:tgtEl>
                                          <p:spTgt spid="106"/>
                                        </p:tgtEl>
                                        <p:attrNameLst>
                                          <p:attrName>style.visibility</p:attrName>
                                        </p:attrNameLst>
                                      </p:cBhvr>
                                      <p:to>
                                        <p:strVal val="visible"/>
                                      </p:to>
                                    </p:set>
                                    <p:animEffect transition="in" filter="fade">
                                      <p:cBhvr>
                                        <p:cTn id="9" dur="500"/>
                                        <p:tgtEl>
                                          <p:spTgt spid="106"/>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fade">
                                      <p:cBhvr>
                                        <p:cTn id="12" dur="500"/>
                                        <p:tgtEl>
                                          <p:spTgt spid="9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1"/>
                                        </p:tgtEl>
                                        <p:attrNameLst>
                                          <p:attrName>style.visibility</p:attrName>
                                        </p:attrNameLst>
                                      </p:cBhvr>
                                      <p:to>
                                        <p:strVal val="visible"/>
                                      </p:to>
                                    </p:set>
                                    <p:animEffect transition="in" filter="fade">
                                      <p:cBhvr>
                                        <p:cTn id="15"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91" grpId="0"/>
      <p:bldP spid="9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66344" y="1908153"/>
            <a:ext cx="5310632" cy="2474271"/>
            <a:chOff x="3597770" y="1813356"/>
            <a:chExt cx="5310632" cy="2474271"/>
          </a:xfrm>
        </p:grpSpPr>
        <p:sp>
          <p:nvSpPr>
            <p:cNvPr id="15" name="图形 5"/>
            <p:cNvSpPr/>
            <p:nvPr/>
          </p:nvSpPr>
          <p:spPr>
            <a:xfrm>
              <a:off x="3927742" y="2367628"/>
              <a:ext cx="883658" cy="1151132"/>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 name="文本框 3"/>
            <p:cNvSpPr txBox="1"/>
            <p:nvPr/>
          </p:nvSpPr>
          <p:spPr>
            <a:xfrm>
              <a:off x="4030228" y="1813356"/>
              <a:ext cx="683394" cy="584775"/>
            </a:xfrm>
            <a:prstGeom prst="rect">
              <a:avLst/>
            </a:prstGeom>
            <a:noFill/>
          </p:spPr>
          <p:txBody>
            <a:bodyPr wrap="square" rtlCol="0">
              <a:spAutoFit/>
            </a:bodyPr>
            <a:lstStyle/>
            <a:p>
              <a:pPr algn="ctr"/>
              <a:r>
                <a:rPr lang="zh-CN" altLang="en-US" sz="3200" kern="0" dirty="0">
                  <a:solidFill>
                    <a:schemeClr val="tx1">
                      <a:lumMod val="85000"/>
                      <a:lumOff val="15000"/>
                    </a:schemeClr>
                  </a:solidFill>
                  <a:latin typeface="思源宋体 CN Heavy" panose="02020900000000000000" pitchFamily="18" charset="-122"/>
                  <a:ea typeface="思源宋体 CN Heavy" panose="02020900000000000000" pitchFamily="18" charset="-122"/>
                </a:rPr>
                <a:t>第</a:t>
              </a:r>
              <a:endParaRPr lang="zh-CN" altLang="en-US" sz="3200" kern="0" dirty="0">
                <a:solidFill>
                  <a:schemeClr val="tx1">
                    <a:lumMod val="85000"/>
                    <a:lumOff val="15000"/>
                  </a:schemeClr>
                </a:solidFill>
                <a:latin typeface="思源宋体 CN Heavy" panose="02020900000000000000" pitchFamily="18" charset="-122"/>
                <a:ea typeface="思源宋体 CN Heavy" panose="02020900000000000000" pitchFamily="18" charset="-122"/>
              </a:endParaRPr>
            </a:p>
          </p:txBody>
        </p:sp>
        <p:sp>
          <p:nvSpPr>
            <p:cNvPr id="20" name="文本框 19"/>
            <p:cNvSpPr txBox="1"/>
            <p:nvPr/>
          </p:nvSpPr>
          <p:spPr>
            <a:xfrm>
              <a:off x="3891483" y="2391199"/>
              <a:ext cx="1461327" cy="1015663"/>
            </a:xfrm>
            <a:prstGeom prst="rect">
              <a:avLst/>
            </a:prstGeom>
            <a:noFill/>
          </p:spPr>
          <p:txBody>
            <a:bodyPr wrap="square" rtlCol="0">
              <a:spAutoFit/>
            </a:bodyPr>
            <a:lstStyle/>
            <a:p>
              <a:r>
                <a:rPr lang="zh-CN" altLang="en-US" sz="6000" kern="0" spc="300" dirty="0">
                  <a:solidFill>
                    <a:schemeClr val="bg1"/>
                  </a:solidFill>
                  <a:latin typeface="思源宋体 CN Heavy" panose="02020900000000000000" pitchFamily="18" charset="-122"/>
                  <a:ea typeface="思源宋体 CN Heavy" panose="02020900000000000000" pitchFamily="18" charset="-122"/>
                </a:rPr>
                <a:t>壹</a:t>
              </a:r>
              <a:endParaRPr lang="zh-CN" altLang="en-US" sz="6000" kern="0" spc="300" dirty="0">
                <a:solidFill>
                  <a:schemeClr val="bg1"/>
                </a:solidFill>
                <a:latin typeface="思源宋体 CN Heavy" panose="02020900000000000000" pitchFamily="18" charset="-122"/>
                <a:ea typeface="思源宋体 CN Heavy" panose="02020900000000000000" pitchFamily="18" charset="-122"/>
              </a:endParaRPr>
            </a:p>
          </p:txBody>
        </p:sp>
        <p:sp>
          <p:nvSpPr>
            <p:cNvPr id="21" name="文本框 20"/>
            <p:cNvSpPr txBox="1"/>
            <p:nvPr/>
          </p:nvSpPr>
          <p:spPr>
            <a:xfrm>
              <a:off x="4030228" y="3484429"/>
              <a:ext cx="683394" cy="584775"/>
            </a:xfrm>
            <a:prstGeom prst="rect">
              <a:avLst/>
            </a:prstGeom>
            <a:noFill/>
          </p:spPr>
          <p:txBody>
            <a:bodyPr wrap="square" rtlCol="0">
              <a:spAutoFit/>
            </a:bodyPr>
            <a:lstStyle/>
            <a:p>
              <a:pPr algn="ctr"/>
              <a:r>
                <a:rPr lang="zh-CN" altLang="en-US" sz="3200" kern="0" dirty="0">
                  <a:solidFill>
                    <a:schemeClr val="tx1">
                      <a:lumMod val="85000"/>
                      <a:lumOff val="15000"/>
                    </a:schemeClr>
                  </a:solidFill>
                  <a:latin typeface="思源宋体 CN Heavy" panose="02020900000000000000" pitchFamily="18" charset="-122"/>
                  <a:ea typeface="思源宋体 CN Heavy" panose="02020900000000000000" pitchFamily="18" charset="-122"/>
                </a:rPr>
                <a:t>章</a:t>
              </a:r>
              <a:endParaRPr lang="zh-CN" altLang="en-US" sz="3200" kern="0" dirty="0">
                <a:solidFill>
                  <a:schemeClr val="tx1">
                    <a:lumMod val="85000"/>
                    <a:lumOff val="15000"/>
                  </a:schemeClr>
                </a:solidFill>
                <a:latin typeface="思源宋体 CN Heavy" panose="02020900000000000000" pitchFamily="18" charset="-122"/>
                <a:ea typeface="思源宋体 CN Heavy" panose="02020900000000000000" pitchFamily="18" charset="-122"/>
              </a:endParaRPr>
            </a:p>
          </p:txBody>
        </p:sp>
        <p:sp>
          <p:nvSpPr>
            <p:cNvPr id="46" name="Title 2"/>
            <p:cNvSpPr txBox="1"/>
            <p:nvPr/>
          </p:nvSpPr>
          <p:spPr>
            <a:xfrm>
              <a:off x="4847659" y="2581043"/>
              <a:ext cx="4060743" cy="1108958"/>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nSpc>
                  <a:spcPct val="120000"/>
                </a:lnSpc>
                <a:spcBef>
                  <a:spcPct val="20000"/>
                </a:spcBef>
              </a:pPr>
              <a:r>
                <a:rPr lang="zh-CN" altLang="en-US" sz="6000" dirty="0">
                  <a:solidFill>
                    <a:schemeClr val="tx1"/>
                  </a:solidFill>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rPr>
                <a:t>工作概述</a:t>
              </a:r>
              <a:endParaRPr lang="en-US" altLang="en-US" sz="6000" dirty="0">
                <a:solidFill>
                  <a:schemeClr val="tx1"/>
                </a:solidFill>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endParaRPr>
            </a:p>
          </p:txBody>
        </p:sp>
        <p:grpSp>
          <p:nvGrpSpPr>
            <p:cNvPr id="16" name="图形 11"/>
            <p:cNvGrpSpPr/>
            <p:nvPr/>
          </p:nvGrpSpPr>
          <p:grpSpPr>
            <a:xfrm>
              <a:off x="3597770" y="2061508"/>
              <a:ext cx="3492735" cy="2226119"/>
              <a:chOff x="4128907" y="1939341"/>
              <a:chExt cx="3492735" cy="2226119"/>
            </a:xfrm>
          </p:grpSpPr>
          <p:sp>
            <p:nvSpPr>
              <p:cNvPr id="17" name="任意多边形: 形状 16"/>
              <p:cNvSpPr/>
              <p:nvPr/>
            </p:nvSpPr>
            <p:spPr>
              <a:xfrm>
                <a:off x="4128907" y="1939342"/>
                <a:ext cx="3492735" cy="2226118"/>
              </a:xfrm>
              <a:custGeom>
                <a:avLst/>
                <a:gdLst>
                  <a:gd name="connsiteX0" fmla="*/ 3492735 w 3492735"/>
                  <a:gd name="connsiteY0" fmla="*/ 1903741 h 2226117"/>
                  <a:gd name="connsiteX1" fmla="*/ 3492735 w 3492735"/>
                  <a:gd name="connsiteY1" fmla="*/ 2042992 h 2226117"/>
                  <a:gd name="connsiteX2" fmla="*/ 3309610 w 3492735"/>
                  <a:gd name="connsiteY2" fmla="*/ 2226118 h 2226117"/>
                  <a:gd name="connsiteX3" fmla="*/ 183125 w 3492735"/>
                  <a:gd name="connsiteY3" fmla="*/ 2226118 h 2226117"/>
                  <a:gd name="connsiteX4" fmla="*/ 0 w 3492735"/>
                  <a:gd name="connsiteY4" fmla="*/ 2042992 h 2226117"/>
                  <a:gd name="connsiteX5" fmla="*/ 0 w 3492735"/>
                  <a:gd name="connsiteY5" fmla="*/ 183125 h 2226117"/>
                  <a:gd name="connsiteX6" fmla="*/ 183125 w 3492735"/>
                  <a:gd name="connsiteY6" fmla="*/ 0 h 2226117"/>
                  <a:gd name="connsiteX7" fmla="*/ 408217 w 3492735"/>
                  <a:gd name="connsiteY7" fmla="*/ 0 h 2226117"/>
                  <a:gd name="connsiteX0-1" fmla="*/ 3492735 w 3492735"/>
                  <a:gd name="connsiteY0-2" fmla="*/ 1629421 h 2226118"/>
                  <a:gd name="connsiteX1-3" fmla="*/ 3492735 w 3492735"/>
                  <a:gd name="connsiteY1-4" fmla="*/ 2042992 h 2226118"/>
                  <a:gd name="connsiteX2-5" fmla="*/ 3309610 w 3492735"/>
                  <a:gd name="connsiteY2-6" fmla="*/ 2226118 h 2226118"/>
                  <a:gd name="connsiteX3-7" fmla="*/ 183125 w 3492735"/>
                  <a:gd name="connsiteY3-8" fmla="*/ 2226118 h 2226118"/>
                  <a:gd name="connsiteX4-9" fmla="*/ 0 w 3492735"/>
                  <a:gd name="connsiteY4-10" fmla="*/ 2042992 h 2226118"/>
                  <a:gd name="connsiteX5-11" fmla="*/ 0 w 3492735"/>
                  <a:gd name="connsiteY5-12" fmla="*/ 183125 h 2226118"/>
                  <a:gd name="connsiteX6-13" fmla="*/ 183125 w 3492735"/>
                  <a:gd name="connsiteY6-14" fmla="*/ 0 h 2226118"/>
                  <a:gd name="connsiteX7-15" fmla="*/ 408217 w 3492735"/>
                  <a:gd name="connsiteY7-16" fmla="*/ 0 h 222611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492735" h="2226118">
                    <a:moveTo>
                      <a:pt x="3492735" y="1629421"/>
                    </a:moveTo>
                    <a:lnTo>
                      <a:pt x="3492735" y="2042992"/>
                    </a:lnTo>
                    <a:cubicBezTo>
                      <a:pt x="3492735" y="2144093"/>
                      <a:pt x="3410710" y="2226118"/>
                      <a:pt x="3309610" y="2226118"/>
                    </a:cubicBezTo>
                    <a:lnTo>
                      <a:pt x="183125" y="2226118"/>
                    </a:lnTo>
                    <a:cubicBezTo>
                      <a:pt x="82025" y="2226118"/>
                      <a:pt x="0" y="2144093"/>
                      <a:pt x="0" y="2042992"/>
                    </a:cubicBezTo>
                    <a:lnTo>
                      <a:pt x="0" y="183125"/>
                    </a:lnTo>
                    <a:cubicBezTo>
                      <a:pt x="0" y="82025"/>
                      <a:pt x="82025" y="0"/>
                      <a:pt x="183125" y="0"/>
                    </a:cubicBezTo>
                    <a:lnTo>
                      <a:pt x="408217" y="0"/>
                    </a:lnTo>
                  </a:path>
                </a:pathLst>
              </a:custGeom>
              <a:noFill/>
              <a:ln w="19050" cap="flat">
                <a:solidFill>
                  <a:srgbClr val="AE002B"/>
                </a:solidFill>
                <a:prstDash val="solid"/>
                <a:miter/>
              </a:ln>
            </p:spPr>
            <p:txBody>
              <a:bodyPr rtlCol="0" anchor="ctr"/>
              <a:lstStyle/>
              <a:p>
                <a:endParaRPr lang="zh-CN" altLang="en-US"/>
              </a:p>
            </p:txBody>
          </p:sp>
          <p:sp>
            <p:nvSpPr>
              <p:cNvPr id="18" name="任意多边形: 形状 17"/>
              <p:cNvSpPr/>
              <p:nvPr/>
            </p:nvSpPr>
            <p:spPr>
              <a:xfrm>
                <a:off x="5227659" y="1939341"/>
                <a:ext cx="2392075" cy="495964"/>
              </a:xfrm>
              <a:custGeom>
                <a:avLst/>
                <a:gdLst>
                  <a:gd name="connsiteX0" fmla="*/ 0 w 2392075"/>
                  <a:gd name="connsiteY0" fmla="*/ 0 h 495964"/>
                  <a:gd name="connsiteX1" fmla="*/ 2208950 w 2392075"/>
                  <a:gd name="connsiteY1" fmla="*/ 0 h 495964"/>
                  <a:gd name="connsiteX2" fmla="*/ 2392075 w 2392075"/>
                  <a:gd name="connsiteY2" fmla="*/ 183125 h 495964"/>
                  <a:gd name="connsiteX3" fmla="*/ 2392075 w 2392075"/>
                  <a:gd name="connsiteY3" fmla="*/ 495965 h 495964"/>
                </a:gdLst>
                <a:ahLst/>
                <a:cxnLst>
                  <a:cxn ang="0">
                    <a:pos x="connsiteX0" y="connsiteY0"/>
                  </a:cxn>
                  <a:cxn ang="0">
                    <a:pos x="connsiteX1" y="connsiteY1"/>
                  </a:cxn>
                  <a:cxn ang="0">
                    <a:pos x="connsiteX2" y="connsiteY2"/>
                  </a:cxn>
                  <a:cxn ang="0">
                    <a:pos x="connsiteX3" y="connsiteY3"/>
                  </a:cxn>
                </a:cxnLst>
                <a:rect l="l" t="t" r="r" b="b"/>
                <a:pathLst>
                  <a:path w="2392075" h="495964">
                    <a:moveTo>
                      <a:pt x="0" y="0"/>
                    </a:moveTo>
                    <a:lnTo>
                      <a:pt x="2208950" y="0"/>
                    </a:lnTo>
                    <a:cubicBezTo>
                      <a:pt x="2310050" y="0"/>
                      <a:pt x="2392075" y="82025"/>
                      <a:pt x="2392075" y="183125"/>
                    </a:cubicBezTo>
                    <a:lnTo>
                      <a:pt x="2392075" y="495965"/>
                    </a:lnTo>
                  </a:path>
                </a:pathLst>
              </a:custGeom>
              <a:noFill/>
              <a:ln w="19050" cap="flat">
                <a:solidFill>
                  <a:srgbClr val="AE002B"/>
                </a:solidFill>
                <a:prstDash val="solid"/>
                <a:miter/>
              </a:ln>
            </p:spPr>
            <p:txBody>
              <a:bodyPr rtlCol="0" anchor="ctr"/>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图片 108"/>
          <p:cNvPicPr>
            <a:picLocks noChangeAspect="1"/>
          </p:cNvPicPr>
          <p:nvPr/>
        </p:nvPicPr>
        <p:blipFill rotWithShape="1">
          <a:blip r:embed="rId1" cstate="screen">
            <a:alphaModFix amt="70000"/>
            <a:grayscl/>
          </a:blip>
          <a:srcRect t="33901" b="39437"/>
          <a:stretch>
            <a:fillRect/>
          </a:stretch>
        </p:blipFill>
        <p:spPr>
          <a:xfrm>
            <a:off x="0" y="2834464"/>
            <a:ext cx="14611350" cy="2597157"/>
          </a:xfrm>
          <a:custGeom>
            <a:avLst/>
            <a:gdLst>
              <a:gd name="connsiteX0" fmla="*/ 0 w 12149248"/>
              <a:gd name="connsiteY0" fmla="*/ 0 h 2597156"/>
              <a:gd name="connsiteX1" fmla="*/ 12149248 w 12149248"/>
              <a:gd name="connsiteY1" fmla="*/ 0 h 2597156"/>
              <a:gd name="connsiteX2" fmla="*/ 12149248 w 12149248"/>
              <a:gd name="connsiteY2" fmla="*/ 2597156 h 2597156"/>
              <a:gd name="connsiteX3" fmla="*/ 0 w 12149248"/>
              <a:gd name="connsiteY3" fmla="*/ 2597156 h 2597156"/>
            </a:gdLst>
            <a:ahLst/>
            <a:cxnLst>
              <a:cxn ang="0">
                <a:pos x="connsiteX0" y="connsiteY0"/>
              </a:cxn>
              <a:cxn ang="0">
                <a:pos x="connsiteX1" y="connsiteY1"/>
              </a:cxn>
              <a:cxn ang="0">
                <a:pos x="connsiteX2" y="connsiteY2"/>
              </a:cxn>
              <a:cxn ang="0">
                <a:pos x="connsiteX3" y="connsiteY3"/>
              </a:cxn>
            </a:cxnLst>
            <a:rect l="l" t="t" r="r" b="b"/>
            <a:pathLst>
              <a:path w="12149248" h="2597156">
                <a:moveTo>
                  <a:pt x="0" y="0"/>
                </a:moveTo>
                <a:lnTo>
                  <a:pt x="12149248" y="0"/>
                </a:lnTo>
                <a:lnTo>
                  <a:pt x="12149248" y="2597156"/>
                </a:lnTo>
                <a:lnTo>
                  <a:pt x="0" y="2597156"/>
                </a:lnTo>
                <a:close/>
              </a:path>
            </a:pathLst>
          </a:custGeom>
        </p:spPr>
      </p:pic>
      <p:sp>
        <p:nvSpPr>
          <p:cNvPr id="106" name="矩形 105"/>
          <p:cNvSpPr/>
          <p:nvPr/>
        </p:nvSpPr>
        <p:spPr>
          <a:xfrm>
            <a:off x="839787" y="2055848"/>
            <a:ext cx="10512426" cy="4038947"/>
          </a:xfrm>
          <a:prstGeom prst="rect">
            <a:avLst/>
          </a:prstGeom>
          <a:solidFill>
            <a:srgbClr val="AE002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2" name="组合 301"/>
          <p:cNvGrpSpPr/>
          <p:nvPr/>
        </p:nvGrpSpPr>
        <p:grpSpPr>
          <a:xfrm>
            <a:off x="1763103" y="2553819"/>
            <a:ext cx="2223162" cy="1468312"/>
            <a:chOff x="2068482" y="2792052"/>
            <a:chExt cx="2223162" cy="1468312"/>
          </a:xfrm>
        </p:grpSpPr>
        <p:sp>
          <p:nvSpPr>
            <p:cNvPr id="20" name="TextBox 53"/>
            <p:cNvSpPr txBox="1"/>
            <p:nvPr/>
          </p:nvSpPr>
          <p:spPr>
            <a:xfrm>
              <a:off x="2080059" y="2792052"/>
              <a:ext cx="1195744" cy="1015663"/>
            </a:xfrm>
            <a:prstGeom prst="rect">
              <a:avLst/>
            </a:prstGeom>
            <a:noFill/>
          </p:spPr>
          <p:txBody>
            <a:bodyPr wrap="square" lIns="0" tIns="0" rIns="0" bIns="0" rtlCol="0">
              <a:spAutoFit/>
            </a:bodyPr>
            <a:lstStyle/>
            <a:p>
              <a:pPr algn="ctr"/>
              <a:r>
                <a:rPr lang="en-US" altLang="ko-KR" sz="6600" kern="0" dirty="0">
                  <a:solidFill>
                    <a:schemeClr val="bg1"/>
                  </a:solidFill>
                  <a:latin typeface="思源宋体 CN Heavy" panose="02020900000000000000" pitchFamily="18" charset="-122"/>
                  <a:ea typeface="思源宋体 CN Heavy" panose="02020900000000000000" pitchFamily="18" charset="-122"/>
                </a:rPr>
                <a:t>01</a:t>
              </a:r>
              <a:endParaRPr lang="ko-KR" altLang="en-US" sz="6600" kern="0" dirty="0">
                <a:solidFill>
                  <a:schemeClr val="bg1"/>
                </a:solidFill>
                <a:latin typeface="思源宋体 CN Heavy" panose="02020900000000000000" pitchFamily="18" charset="-122"/>
              </a:endParaRPr>
            </a:p>
          </p:txBody>
        </p:sp>
        <p:sp>
          <p:nvSpPr>
            <p:cNvPr id="17" name="TextBox 13"/>
            <p:cNvSpPr txBox="1"/>
            <p:nvPr/>
          </p:nvSpPr>
          <p:spPr>
            <a:xfrm>
              <a:off x="2068482" y="3668342"/>
              <a:ext cx="1849712" cy="592022"/>
            </a:xfrm>
            <a:prstGeom prst="rect">
              <a:avLst/>
            </a:prstGeom>
            <a:noFill/>
          </p:spPr>
          <p:txBody>
            <a:bodyPr wrap="square" rtlCol="0">
              <a:spAutoFit/>
            </a:bodyPr>
            <a:lstStyle/>
            <a:p>
              <a:pPr>
                <a:lnSpc>
                  <a:spcPct val="12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18" name="TextBox 14"/>
            <p:cNvSpPr txBox="1"/>
            <p:nvPr/>
          </p:nvSpPr>
          <p:spPr>
            <a:xfrm>
              <a:off x="3058868" y="3346548"/>
              <a:ext cx="1232776" cy="338554"/>
            </a:xfrm>
            <a:prstGeom prst="rect">
              <a:avLst/>
            </a:prstGeom>
            <a:noFill/>
          </p:spPr>
          <p:txBody>
            <a:bodyPr wrap="square" lIns="90000" rIns="108000" rtlCol="0">
              <a:spAutoFit/>
            </a:bodyPr>
            <a:lstStyle/>
            <a:p>
              <a:r>
                <a:rPr lang="zh-CN" altLang="en-US" sz="1600" kern="0" dirty="0">
                  <a:solidFill>
                    <a:schemeClr val="bg1"/>
                  </a:solidFill>
                  <a:latin typeface="思源宋体 CN Heavy" panose="02020900000000000000" pitchFamily="18" charset="-122"/>
                  <a:ea typeface="思源宋体 CN Heavy" panose="02020900000000000000" pitchFamily="18" charset="-122"/>
                </a:rPr>
                <a:t>流程</a:t>
              </a:r>
              <a:endParaRPr lang="ko-KR" altLang="en-US" sz="1600" kern="0" dirty="0">
                <a:solidFill>
                  <a:schemeClr val="bg1"/>
                </a:solidFill>
                <a:latin typeface="思源宋体 CN Heavy" panose="02020900000000000000" pitchFamily="18" charset="-122"/>
              </a:endParaRPr>
            </a:p>
          </p:txBody>
        </p:sp>
        <p:grpSp>
          <p:nvGrpSpPr>
            <p:cNvPr id="5" name="组合 4"/>
            <p:cNvGrpSpPr/>
            <p:nvPr/>
          </p:nvGrpSpPr>
          <p:grpSpPr>
            <a:xfrm>
              <a:off x="3167683" y="2967412"/>
              <a:ext cx="359580" cy="359580"/>
              <a:chOff x="1182059" y="2517255"/>
              <a:chExt cx="523220" cy="523220"/>
            </a:xfrm>
          </p:grpSpPr>
          <p:sp>
            <p:nvSpPr>
              <p:cNvPr id="19" name="Oval 50"/>
              <p:cNvSpPr/>
              <p:nvPr/>
            </p:nvSpPr>
            <p:spPr>
              <a:xfrm>
                <a:off x="1182059" y="2517255"/>
                <a:ext cx="523220" cy="5232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a:p>
            </p:txBody>
          </p:sp>
          <p:grpSp>
            <p:nvGrpSpPr>
              <p:cNvPr id="49" name="组合 48"/>
              <p:cNvGrpSpPr/>
              <p:nvPr/>
            </p:nvGrpSpPr>
            <p:grpSpPr>
              <a:xfrm>
                <a:off x="1295577" y="2639038"/>
                <a:ext cx="324762" cy="279656"/>
                <a:chOff x="5464270" y="2183767"/>
                <a:chExt cx="342900" cy="295275"/>
              </a:xfrm>
              <a:solidFill>
                <a:schemeClr val="bg1"/>
              </a:solidFill>
            </p:grpSpPr>
            <p:sp>
              <p:nvSpPr>
                <p:cNvPr id="51" name="Freeform 2263"/>
                <p:cNvSpPr/>
                <p:nvPr/>
              </p:nvSpPr>
              <p:spPr bwMode="auto">
                <a:xfrm>
                  <a:off x="5759545" y="2398079"/>
                  <a:ext cx="28575" cy="22225"/>
                </a:xfrm>
                <a:custGeom>
                  <a:avLst/>
                  <a:gdLst>
                    <a:gd name="T0" fmla="*/ 20 w 22"/>
                    <a:gd name="T1" fmla="*/ 17 h 17"/>
                    <a:gd name="T2" fmla="*/ 13 w 22"/>
                    <a:gd name="T3" fmla="*/ 13 h 17"/>
                    <a:gd name="T4" fmla="*/ 13 w 22"/>
                    <a:gd name="T5" fmla="*/ 11 h 17"/>
                    <a:gd name="T6" fmla="*/ 3 w 22"/>
                    <a:gd name="T7" fmla="*/ 11 h 17"/>
                    <a:gd name="T8" fmla="*/ 0 w 22"/>
                    <a:gd name="T9" fmla="*/ 4 h 17"/>
                    <a:gd name="T10" fmla="*/ 21 w 22"/>
                    <a:gd name="T11" fmla="*/ 8 h 17"/>
                    <a:gd name="T12" fmla="*/ 20 w 22"/>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22" h="17">
                      <a:moveTo>
                        <a:pt x="20" y="17"/>
                      </a:moveTo>
                      <a:cubicBezTo>
                        <a:pt x="13" y="13"/>
                        <a:pt x="13" y="13"/>
                        <a:pt x="13" y="13"/>
                      </a:cubicBezTo>
                      <a:cubicBezTo>
                        <a:pt x="13" y="13"/>
                        <a:pt x="14" y="12"/>
                        <a:pt x="13" y="11"/>
                      </a:cubicBezTo>
                      <a:cubicBezTo>
                        <a:pt x="13" y="10"/>
                        <a:pt x="8" y="9"/>
                        <a:pt x="3" y="11"/>
                      </a:cubicBezTo>
                      <a:cubicBezTo>
                        <a:pt x="0" y="4"/>
                        <a:pt x="0" y="4"/>
                        <a:pt x="0" y="4"/>
                      </a:cubicBezTo>
                      <a:cubicBezTo>
                        <a:pt x="9" y="0"/>
                        <a:pt x="18" y="2"/>
                        <a:pt x="21" y="8"/>
                      </a:cubicBezTo>
                      <a:cubicBezTo>
                        <a:pt x="22" y="11"/>
                        <a:pt x="22" y="14"/>
                        <a:pt x="2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264"/>
                <p:cNvSpPr/>
                <p:nvPr/>
              </p:nvSpPr>
              <p:spPr bwMode="auto">
                <a:xfrm>
                  <a:off x="5656357" y="2396492"/>
                  <a:ext cx="107950" cy="36513"/>
                </a:xfrm>
                <a:custGeom>
                  <a:avLst/>
                  <a:gdLst>
                    <a:gd name="T0" fmla="*/ 76 w 84"/>
                    <a:gd name="T1" fmla="*/ 28 h 28"/>
                    <a:gd name="T2" fmla="*/ 52 w 84"/>
                    <a:gd name="T3" fmla="*/ 28 h 28"/>
                    <a:gd name="T4" fmla="*/ 48 w 84"/>
                    <a:gd name="T5" fmla="*/ 24 h 28"/>
                    <a:gd name="T6" fmla="*/ 52 w 84"/>
                    <a:gd name="T7" fmla="*/ 20 h 28"/>
                    <a:gd name="T8" fmla="*/ 76 w 84"/>
                    <a:gd name="T9" fmla="*/ 20 h 28"/>
                    <a:gd name="T10" fmla="*/ 76 w 84"/>
                    <a:gd name="T11" fmla="*/ 8 h 28"/>
                    <a:gd name="T12" fmla="*/ 4 w 84"/>
                    <a:gd name="T13" fmla="*/ 8 h 28"/>
                    <a:gd name="T14" fmla="*/ 0 w 84"/>
                    <a:gd name="T15" fmla="*/ 4 h 28"/>
                    <a:gd name="T16" fmla="*/ 4 w 84"/>
                    <a:gd name="T17" fmla="*/ 0 h 28"/>
                    <a:gd name="T18" fmla="*/ 76 w 84"/>
                    <a:gd name="T19" fmla="*/ 0 h 28"/>
                    <a:gd name="T20" fmla="*/ 84 w 84"/>
                    <a:gd name="T21" fmla="*/ 8 h 28"/>
                    <a:gd name="T22" fmla="*/ 84 w 84"/>
                    <a:gd name="T23" fmla="*/ 20 h 28"/>
                    <a:gd name="T24" fmla="*/ 76 w 84"/>
                    <a:gd name="T2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28">
                      <a:moveTo>
                        <a:pt x="76" y="28"/>
                      </a:moveTo>
                      <a:cubicBezTo>
                        <a:pt x="52" y="28"/>
                        <a:pt x="52" y="28"/>
                        <a:pt x="52" y="28"/>
                      </a:cubicBezTo>
                      <a:cubicBezTo>
                        <a:pt x="50" y="28"/>
                        <a:pt x="48" y="26"/>
                        <a:pt x="48" y="24"/>
                      </a:cubicBezTo>
                      <a:cubicBezTo>
                        <a:pt x="48" y="22"/>
                        <a:pt x="50" y="20"/>
                        <a:pt x="52" y="20"/>
                      </a:cubicBezTo>
                      <a:cubicBezTo>
                        <a:pt x="76" y="20"/>
                        <a:pt x="76" y="20"/>
                        <a:pt x="76" y="20"/>
                      </a:cubicBezTo>
                      <a:cubicBezTo>
                        <a:pt x="76" y="8"/>
                        <a:pt x="76" y="8"/>
                        <a:pt x="76" y="8"/>
                      </a:cubicBezTo>
                      <a:cubicBezTo>
                        <a:pt x="4" y="8"/>
                        <a:pt x="4" y="8"/>
                        <a:pt x="4" y="8"/>
                      </a:cubicBezTo>
                      <a:cubicBezTo>
                        <a:pt x="2" y="8"/>
                        <a:pt x="0" y="6"/>
                        <a:pt x="0" y="4"/>
                      </a:cubicBezTo>
                      <a:cubicBezTo>
                        <a:pt x="0" y="2"/>
                        <a:pt x="2" y="0"/>
                        <a:pt x="4" y="0"/>
                      </a:cubicBezTo>
                      <a:cubicBezTo>
                        <a:pt x="76" y="0"/>
                        <a:pt x="76" y="0"/>
                        <a:pt x="76" y="0"/>
                      </a:cubicBezTo>
                      <a:cubicBezTo>
                        <a:pt x="80" y="0"/>
                        <a:pt x="84" y="4"/>
                        <a:pt x="84" y="8"/>
                      </a:cubicBezTo>
                      <a:cubicBezTo>
                        <a:pt x="84" y="20"/>
                        <a:pt x="84" y="20"/>
                        <a:pt x="84" y="20"/>
                      </a:cubicBezTo>
                      <a:cubicBezTo>
                        <a:pt x="84" y="24"/>
                        <a:pt x="80" y="28"/>
                        <a:pt x="7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265"/>
                <p:cNvSpPr/>
                <p:nvPr/>
              </p:nvSpPr>
              <p:spPr bwMode="auto">
                <a:xfrm>
                  <a:off x="5640482" y="2371092"/>
                  <a:ext cx="123825" cy="34925"/>
                </a:xfrm>
                <a:custGeom>
                  <a:avLst/>
                  <a:gdLst>
                    <a:gd name="T0" fmla="*/ 88 w 96"/>
                    <a:gd name="T1" fmla="*/ 28 h 28"/>
                    <a:gd name="T2" fmla="*/ 20 w 96"/>
                    <a:gd name="T3" fmla="*/ 28 h 28"/>
                    <a:gd name="T4" fmla="*/ 16 w 96"/>
                    <a:gd name="T5" fmla="*/ 24 h 28"/>
                    <a:gd name="T6" fmla="*/ 20 w 96"/>
                    <a:gd name="T7" fmla="*/ 20 h 28"/>
                    <a:gd name="T8" fmla="*/ 88 w 96"/>
                    <a:gd name="T9" fmla="*/ 20 h 28"/>
                    <a:gd name="T10" fmla="*/ 88 w 96"/>
                    <a:gd name="T11" fmla="*/ 8 h 28"/>
                    <a:gd name="T12" fmla="*/ 8 w 96"/>
                    <a:gd name="T13" fmla="*/ 8 h 28"/>
                    <a:gd name="T14" fmla="*/ 8 w 96"/>
                    <a:gd name="T15" fmla="*/ 16 h 28"/>
                    <a:gd name="T16" fmla="*/ 4 w 96"/>
                    <a:gd name="T17" fmla="*/ 20 h 28"/>
                    <a:gd name="T18" fmla="*/ 0 w 96"/>
                    <a:gd name="T19" fmla="*/ 16 h 28"/>
                    <a:gd name="T20" fmla="*/ 0 w 96"/>
                    <a:gd name="T21" fmla="*/ 8 h 28"/>
                    <a:gd name="T22" fmla="*/ 8 w 96"/>
                    <a:gd name="T23" fmla="*/ 0 h 28"/>
                    <a:gd name="T24" fmla="*/ 88 w 96"/>
                    <a:gd name="T25" fmla="*/ 0 h 28"/>
                    <a:gd name="T26" fmla="*/ 96 w 96"/>
                    <a:gd name="T27" fmla="*/ 8 h 28"/>
                    <a:gd name="T28" fmla="*/ 96 w 96"/>
                    <a:gd name="T29" fmla="*/ 20 h 28"/>
                    <a:gd name="T30" fmla="*/ 88 w 96"/>
                    <a:gd name="T3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6" h="28">
                      <a:moveTo>
                        <a:pt x="88" y="28"/>
                      </a:moveTo>
                      <a:cubicBezTo>
                        <a:pt x="20" y="28"/>
                        <a:pt x="20" y="28"/>
                        <a:pt x="20" y="28"/>
                      </a:cubicBezTo>
                      <a:cubicBezTo>
                        <a:pt x="18" y="28"/>
                        <a:pt x="16" y="26"/>
                        <a:pt x="16" y="24"/>
                      </a:cubicBezTo>
                      <a:cubicBezTo>
                        <a:pt x="16" y="22"/>
                        <a:pt x="18" y="20"/>
                        <a:pt x="20" y="20"/>
                      </a:cubicBezTo>
                      <a:cubicBezTo>
                        <a:pt x="88" y="20"/>
                        <a:pt x="88" y="20"/>
                        <a:pt x="88" y="20"/>
                      </a:cubicBezTo>
                      <a:cubicBezTo>
                        <a:pt x="88" y="8"/>
                        <a:pt x="88" y="8"/>
                        <a:pt x="88" y="8"/>
                      </a:cubicBezTo>
                      <a:cubicBezTo>
                        <a:pt x="8" y="8"/>
                        <a:pt x="8" y="8"/>
                        <a:pt x="8" y="8"/>
                      </a:cubicBezTo>
                      <a:cubicBezTo>
                        <a:pt x="8" y="16"/>
                        <a:pt x="8" y="16"/>
                        <a:pt x="8" y="16"/>
                      </a:cubicBezTo>
                      <a:cubicBezTo>
                        <a:pt x="8" y="18"/>
                        <a:pt x="6" y="20"/>
                        <a:pt x="4" y="20"/>
                      </a:cubicBezTo>
                      <a:cubicBezTo>
                        <a:pt x="2" y="20"/>
                        <a:pt x="0" y="18"/>
                        <a:pt x="0" y="16"/>
                      </a:cubicBezTo>
                      <a:cubicBezTo>
                        <a:pt x="0" y="8"/>
                        <a:pt x="0" y="8"/>
                        <a:pt x="0" y="8"/>
                      </a:cubicBezTo>
                      <a:cubicBezTo>
                        <a:pt x="0" y="4"/>
                        <a:pt x="4" y="0"/>
                        <a:pt x="8" y="0"/>
                      </a:cubicBezTo>
                      <a:cubicBezTo>
                        <a:pt x="88" y="0"/>
                        <a:pt x="88" y="0"/>
                        <a:pt x="88" y="0"/>
                      </a:cubicBezTo>
                      <a:cubicBezTo>
                        <a:pt x="92" y="0"/>
                        <a:pt x="96" y="4"/>
                        <a:pt x="96" y="8"/>
                      </a:cubicBezTo>
                      <a:cubicBezTo>
                        <a:pt x="96" y="20"/>
                        <a:pt x="96" y="20"/>
                        <a:pt x="96" y="20"/>
                      </a:cubicBezTo>
                      <a:cubicBezTo>
                        <a:pt x="96" y="24"/>
                        <a:pt x="92" y="28"/>
                        <a:pt x="88"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266"/>
                <p:cNvSpPr>
                  <a:spLocks noEditPoints="1"/>
                </p:cNvSpPr>
                <p:nvPr/>
              </p:nvSpPr>
              <p:spPr bwMode="auto">
                <a:xfrm>
                  <a:off x="5656357" y="2345692"/>
                  <a:ext cx="123825" cy="34925"/>
                </a:xfrm>
                <a:custGeom>
                  <a:avLst/>
                  <a:gdLst>
                    <a:gd name="T0" fmla="*/ 88 w 96"/>
                    <a:gd name="T1" fmla="*/ 28 h 28"/>
                    <a:gd name="T2" fmla="*/ 8 w 96"/>
                    <a:gd name="T3" fmla="*/ 28 h 28"/>
                    <a:gd name="T4" fmla="*/ 0 w 96"/>
                    <a:gd name="T5" fmla="*/ 20 h 28"/>
                    <a:gd name="T6" fmla="*/ 0 w 96"/>
                    <a:gd name="T7" fmla="*/ 8 h 28"/>
                    <a:gd name="T8" fmla="*/ 8 w 96"/>
                    <a:gd name="T9" fmla="*/ 0 h 28"/>
                    <a:gd name="T10" fmla="*/ 88 w 96"/>
                    <a:gd name="T11" fmla="*/ 0 h 28"/>
                    <a:gd name="T12" fmla="*/ 96 w 96"/>
                    <a:gd name="T13" fmla="*/ 8 h 28"/>
                    <a:gd name="T14" fmla="*/ 96 w 96"/>
                    <a:gd name="T15" fmla="*/ 20 h 28"/>
                    <a:gd name="T16" fmla="*/ 88 w 96"/>
                    <a:gd name="T17" fmla="*/ 28 h 28"/>
                    <a:gd name="T18" fmla="*/ 8 w 96"/>
                    <a:gd name="T19" fmla="*/ 8 h 28"/>
                    <a:gd name="T20" fmla="*/ 8 w 96"/>
                    <a:gd name="T21" fmla="*/ 20 h 28"/>
                    <a:gd name="T22" fmla="*/ 88 w 96"/>
                    <a:gd name="T23" fmla="*/ 20 h 28"/>
                    <a:gd name="T24" fmla="*/ 88 w 96"/>
                    <a:gd name="T25" fmla="*/ 8 h 28"/>
                    <a:gd name="T26" fmla="*/ 8 w 96"/>
                    <a:gd name="T2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28">
                      <a:moveTo>
                        <a:pt x="88" y="28"/>
                      </a:moveTo>
                      <a:cubicBezTo>
                        <a:pt x="8" y="28"/>
                        <a:pt x="8" y="28"/>
                        <a:pt x="8" y="28"/>
                      </a:cubicBezTo>
                      <a:cubicBezTo>
                        <a:pt x="4" y="28"/>
                        <a:pt x="0" y="24"/>
                        <a:pt x="0" y="20"/>
                      </a:cubicBezTo>
                      <a:cubicBezTo>
                        <a:pt x="0" y="8"/>
                        <a:pt x="0" y="8"/>
                        <a:pt x="0" y="8"/>
                      </a:cubicBezTo>
                      <a:cubicBezTo>
                        <a:pt x="0" y="4"/>
                        <a:pt x="4" y="0"/>
                        <a:pt x="8" y="0"/>
                      </a:cubicBezTo>
                      <a:cubicBezTo>
                        <a:pt x="88" y="0"/>
                        <a:pt x="88" y="0"/>
                        <a:pt x="88" y="0"/>
                      </a:cubicBezTo>
                      <a:cubicBezTo>
                        <a:pt x="92" y="0"/>
                        <a:pt x="96" y="4"/>
                        <a:pt x="96" y="8"/>
                      </a:cubicBezTo>
                      <a:cubicBezTo>
                        <a:pt x="96" y="20"/>
                        <a:pt x="96" y="20"/>
                        <a:pt x="96" y="20"/>
                      </a:cubicBezTo>
                      <a:cubicBezTo>
                        <a:pt x="96" y="24"/>
                        <a:pt x="92" y="28"/>
                        <a:pt x="88" y="28"/>
                      </a:cubicBezTo>
                      <a:close/>
                      <a:moveTo>
                        <a:pt x="8" y="8"/>
                      </a:moveTo>
                      <a:cubicBezTo>
                        <a:pt x="8" y="20"/>
                        <a:pt x="8" y="20"/>
                        <a:pt x="8" y="20"/>
                      </a:cubicBezTo>
                      <a:cubicBezTo>
                        <a:pt x="88" y="20"/>
                        <a:pt x="88" y="20"/>
                        <a:pt x="88" y="20"/>
                      </a:cubicBezTo>
                      <a:cubicBezTo>
                        <a:pt x="88" y="8"/>
                        <a:pt x="88" y="8"/>
                        <a:pt x="88"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267"/>
                <p:cNvSpPr>
                  <a:spLocks noEditPoints="1"/>
                </p:cNvSpPr>
                <p:nvPr/>
              </p:nvSpPr>
              <p:spPr bwMode="auto">
                <a:xfrm>
                  <a:off x="5640482" y="2320292"/>
                  <a:ext cx="123825" cy="34925"/>
                </a:xfrm>
                <a:custGeom>
                  <a:avLst/>
                  <a:gdLst>
                    <a:gd name="T0" fmla="*/ 88 w 96"/>
                    <a:gd name="T1" fmla="*/ 28 h 28"/>
                    <a:gd name="T2" fmla="*/ 8 w 96"/>
                    <a:gd name="T3" fmla="*/ 28 h 28"/>
                    <a:gd name="T4" fmla="*/ 0 w 96"/>
                    <a:gd name="T5" fmla="*/ 20 h 28"/>
                    <a:gd name="T6" fmla="*/ 0 w 96"/>
                    <a:gd name="T7" fmla="*/ 8 h 28"/>
                    <a:gd name="T8" fmla="*/ 8 w 96"/>
                    <a:gd name="T9" fmla="*/ 0 h 28"/>
                    <a:gd name="T10" fmla="*/ 88 w 96"/>
                    <a:gd name="T11" fmla="*/ 0 h 28"/>
                    <a:gd name="T12" fmla="*/ 96 w 96"/>
                    <a:gd name="T13" fmla="*/ 8 h 28"/>
                    <a:gd name="T14" fmla="*/ 96 w 96"/>
                    <a:gd name="T15" fmla="*/ 20 h 28"/>
                    <a:gd name="T16" fmla="*/ 88 w 96"/>
                    <a:gd name="T17" fmla="*/ 28 h 28"/>
                    <a:gd name="T18" fmla="*/ 8 w 96"/>
                    <a:gd name="T19" fmla="*/ 8 h 28"/>
                    <a:gd name="T20" fmla="*/ 8 w 96"/>
                    <a:gd name="T21" fmla="*/ 20 h 28"/>
                    <a:gd name="T22" fmla="*/ 88 w 96"/>
                    <a:gd name="T23" fmla="*/ 20 h 28"/>
                    <a:gd name="T24" fmla="*/ 88 w 96"/>
                    <a:gd name="T25" fmla="*/ 8 h 28"/>
                    <a:gd name="T26" fmla="*/ 8 w 96"/>
                    <a:gd name="T2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28">
                      <a:moveTo>
                        <a:pt x="88" y="28"/>
                      </a:moveTo>
                      <a:cubicBezTo>
                        <a:pt x="8" y="28"/>
                        <a:pt x="8" y="28"/>
                        <a:pt x="8" y="28"/>
                      </a:cubicBezTo>
                      <a:cubicBezTo>
                        <a:pt x="4" y="28"/>
                        <a:pt x="0" y="24"/>
                        <a:pt x="0" y="20"/>
                      </a:cubicBezTo>
                      <a:cubicBezTo>
                        <a:pt x="0" y="8"/>
                        <a:pt x="0" y="8"/>
                        <a:pt x="0" y="8"/>
                      </a:cubicBezTo>
                      <a:cubicBezTo>
                        <a:pt x="0" y="4"/>
                        <a:pt x="4" y="0"/>
                        <a:pt x="8" y="0"/>
                      </a:cubicBezTo>
                      <a:cubicBezTo>
                        <a:pt x="88" y="0"/>
                        <a:pt x="88" y="0"/>
                        <a:pt x="88" y="0"/>
                      </a:cubicBezTo>
                      <a:cubicBezTo>
                        <a:pt x="92" y="0"/>
                        <a:pt x="96" y="4"/>
                        <a:pt x="96" y="8"/>
                      </a:cubicBezTo>
                      <a:cubicBezTo>
                        <a:pt x="96" y="20"/>
                        <a:pt x="96" y="20"/>
                        <a:pt x="96" y="20"/>
                      </a:cubicBezTo>
                      <a:cubicBezTo>
                        <a:pt x="96" y="24"/>
                        <a:pt x="92" y="28"/>
                        <a:pt x="88" y="28"/>
                      </a:cubicBezTo>
                      <a:close/>
                      <a:moveTo>
                        <a:pt x="8" y="8"/>
                      </a:moveTo>
                      <a:cubicBezTo>
                        <a:pt x="8" y="20"/>
                        <a:pt x="8" y="20"/>
                        <a:pt x="8" y="20"/>
                      </a:cubicBezTo>
                      <a:cubicBezTo>
                        <a:pt x="88" y="20"/>
                        <a:pt x="88" y="20"/>
                        <a:pt x="88" y="20"/>
                      </a:cubicBezTo>
                      <a:cubicBezTo>
                        <a:pt x="88" y="8"/>
                        <a:pt x="88" y="8"/>
                        <a:pt x="88"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268"/>
                <p:cNvSpPr/>
                <p:nvPr/>
              </p:nvSpPr>
              <p:spPr bwMode="auto">
                <a:xfrm>
                  <a:off x="5545232" y="2407604"/>
                  <a:ext cx="261938" cy="71438"/>
                </a:xfrm>
                <a:custGeom>
                  <a:avLst/>
                  <a:gdLst>
                    <a:gd name="T0" fmla="*/ 104 w 205"/>
                    <a:gd name="T1" fmla="*/ 53 h 56"/>
                    <a:gd name="T2" fmla="*/ 50 w 205"/>
                    <a:gd name="T3" fmla="*/ 47 h 56"/>
                    <a:gd name="T4" fmla="*/ 3 w 205"/>
                    <a:gd name="T5" fmla="*/ 43 h 56"/>
                    <a:gd name="T6" fmla="*/ 0 w 205"/>
                    <a:gd name="T7" fmla="*/ 36 h 56"/>
                    <a:gd name="T8" fmla="*/ 53 w 205"/>
                    <a:gd name="T9" fmla="*/ 39 h 56"/>
                    <a:gd name="T10" fmla="*/ 196 w 205"/>
                    <a:gd name="T11" fmla="*/ 12 h 56"/>
                    <a:gd name="T12" fmla="*/ 179 w 205"/>
                    <a:gd name="T13" fmla="*/ 13 h 56"/>
                    <a:gd name="T14" fmla="*/ 169 w 205"/>
                    <a:gd name="T15" fmla="*/ 17 h 56"/>
                    <a:gd name="T16" fmla="*/ 133 w 205"/>
                    <a:gd name="T17" fmla="*/ 26 h 56"/>
                    <a:gd name="T18" fmla="*/ 134 w 205"/>
                    <a:gd name="T19" fmla="*/ 18 h 56"/>
                    <a:gd name="T20" fmla="*/ 166 w 205"/>
                    <a:gd name="T21" fmla="*/ 10 h 56"/>
                    <a:gd name="T22" fmla="*/ 177 w 205"/>
                    <a:gd name="T23" fmla="*/ 5 h 56"/>
                    <a:gd name="T24" fmla="*/ 203 w 205"/>
                    <a:gd name="T25" fmla="*/ 8 h 56"/>
                    <a:gd name="T26" fmla="*/ 202 w 205"/>
                    <a:gd name="T27" fmla="*/ 17 h 56"/>
                    <a:gd name="T28" fmla="*/ 104 w 205"/>
                    <a:gd name="T2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5" h="56">
                      <a:moveTo>
                        <a:pt x="104" y="53"/>
                      </a:moveTo>
                      <a:cubicBezTo>
                        <a:pt x="81" y="53"/>
                        <a:pt x="62" y="50"/>
                        <a:pt x="50" y="47"/>
                      </a:cubicBezTo>
                      <a:cubicBezTo>
                        <a:pt x="17" y="37"/>
                        <a:pt x="3" y="43"/>
                        <a:pt x="3" y="43"/>
                      </a:cubicBezTo>
                      <a:cubicBezTo>
                        <a:pt x="0" y="36"/>
                        <a:pt x="0" y="36"/>
                        <a:pt x="0" y="36"/>
                      </a:cubicBezTo>
                      <a:cubicBezTo>
                        <a:pt x="1" y="35"/>
                        <a:pt x="16" y="29"/>
                        <a:pt x="53" y="39"/>
                      </a:cubicBezTo>
                      <a:cubicBezTo>
                        <a:pt x="79" y="47"/>
                        <a:pt x="156" y="56"/>
                        <a:pt x="196" y="12"/>
                      </a:cubicBezTo>
                      <a:cubicBezTo>
                        <a:pt x="194" y="11"/>
                        <a:pt x="188" y="9"/>
                        <a:pt x="179" y="13"/>
                      </a:cubicBezTo>
                      <a:cubicBezTo>
                        <a:pt x="176" y="14"/>
                        <a:pt x="173" y="16"/>
                        <a:pt x="169" y="17"/>
                      </a:cubicBezTo>
                      <a:cubicBezTo>
                        <a:pt x="161" y="22"/>
                        <a:pt x="151" y="27"/>
                        <a:pt x="133" y="26"/>
                      </a:cubicBezTo>
                      <a:cubicBezTo>
                        <a:pt x="134" y="18"/>
                        <a:pt x="134" y="18"/>
                        <a:pt x="134" y="18"/>
                      </a:cubicBezTo>
                      <a:cubicBezTo>
                        <a:pt x="149" y="19"/>
                        <a:pt x="158" y="14"/>
                        <a:pt x="166" y="10"/>
                      </a:cubicBezTo>
                      <a:cubicBezTo>
                        <a:pt x="169" y="8"/>
                        <a:pt x="173" y="7"/>
                        <a:pt x="177" y="5"/>
                      </a:cubicBezTo>
                      <a:cubicBezTo>
                        <a:pt x="190" y="0"/>
                        <a:pt x="200" y="3"/>
                        <a:pt x="203" y="8"/>
                      </a:cubicBezTo>
                      <a:cubicBezTo>
                        <a:pt x="205" y="11"/>
                        <a:pt x="205" y="14"/>
                        <a:pt x="202" y="17"/>
                      </a:cubicBezTo>
                      <a:cubicBezTo>
                        <a:pt x="177" y="46"/>
                        <a:pt x="137" y="53"/>
                        <a:pt x="104"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269"/>
                <p:cNvSpPr/>
                <p:nvPr/>
              </p:nvSpPr>
              <p:spPr bwMode="auto">
                <a:xfrm>
                  <a:off x="5546820" y="2369504"/>
                  <a:ext cx="177800" cy="77788"/>
                </a:xfrm>
                <a:custGeom>
                  <a:avLst/>
                  <a:gdLst>
                    <a:gd name="T0" fmla="*/ 103 w 139"/>
                    <a:gd name="T1" fmla="*/ 61 h 61"/>
                    <a:gd name="T2" fmla="*/ 66 w 139"/>
                    <a:gd name="T3" fmla="*/ 52 h 61"/>
                    <a:gd name="T4" fmla="*/ 71 w 139"/>
                    <a:gd name="T5" fmla="*/ 45 h 61"/>
                    <a:gd name="T6" fmla="*/ 122 w 139"/>
                    <a:gd name="T7" fmla="*/ 52 h 61"/>
                    <a:gd name="T8" fmla="*/ 130 w 139"/>
                    <a:gd name="T9" fmla="*/ 47 h 61"/>
                    <a:gd name="T10" fmla="*/ 129 w 139"/>
                    <a:gd name="T11" fmla="*/ 42 h 61"/>
                    <a:gd name="T12" fmla="*/ 128 w 139"/>
                    <a:gd name="T13" fmla="*/ 41 h 61"/>
                    <a:gd name="T14" fmla="*/ 125 w 139"/>
                    <a:gd name="T15" fmla="*/ 41 h 61"/>
                    <a:gd name="T16" fmla="*/ 92 w 139"/>
                    <a:gd name="T17" fmla="*/ 34 h 61"/>
                    <a:gd name="T18" fmla="*/ 40 w 139"/>
                    <a:gd name="T19" fmla="*/ 8 h 61"/>
                    <a:gd name="T20" fmla="*/ 27 w 139"/>
                    <a:gd name="T21" fmla="*/ 11 h 61"/>
                    <a:gd name="T22" fmla="*/ 0 w 139"/>
                    <a:gd name="T23" fmla="*/ 18 h 61"/>
                    <a:gd name="T24" fmla="*/ 0 w 139"/>
                    <a:gd name="T25" fmla="*/ 10 h 61"/>
                    <a:gd name="T26" fmla="*/ 24 w 139"/>
                    <a:gd name="T27" fmla="*/ 4 h 61"/>
                    <a:gd name="T28" fmla="*/ 40 w 139"/>
                    <a:gd name="T29" fmla="*/ 0 h 61"/>
                    <a:gd name="T30" fmla="*/ 97 w 139"/>
                    <a:gd name="T31" fmla="*/ 28 h 61"/>
                    <a:gd name="T32" fmla="*/ 98 w 139"/>
                    <a:gd name="T33" fmla="*/ 29 h 61"/>
                    <a:gd name="T34" fmla="*/ 125 w 139"/>
                    <a:gd name="T35" fmla="*/ 33 h 61"/>
                    <a:gd name="T36" fmla="*/ 127 w 139"/>
                    <a:gd name="T37" fmla="*/ 33 h 61"/>
                    <a:gd name="T38" fmla="*/ 135 w 139"/>
                    <a:gd name="T39" fmla="*/ 37 h 61"/>
                    <a:gd name="T40" fmla="*/ 138 w 139"/>
                    <a:gd name="T41" fmla="*/ 50 h 61"/>
                    <a:gd name="T42" fmla="*/ 123 w 139"/>
                    <a:gd name="T43" fmla="*/ 60 h 61"/>
                    <a:gd name="T44" fmla="*/ 103 w 139"/>
                    <a:gd name="T4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9" h="61">
                      <a:moveTo>
                        <a:pt x="103" y="61"/>
                      </a:moveTo>
                      <a:cubicBezTo>
                        <a:pt x="87" y="61"/>
                        <a:pt x="74" y="58"/>
                        <a:pt x="66" y="52"/>
                      </a:cubicBezTo>
                      <a:cubicBezTo>
                        <a:pt x="71" y="45"/>
                        <a:pt x="71" y="45"/>
                        <a:pt x="71" y="45"/>
                      </a:cubicBezTo>
                      <a:cubicBezTo>
                        <a:pt x="81" y="53"/>
                        <a:pt x="98" y="55"/>
                        <a:pt x="122" y="52"/>
                      </a:cubicBezTo>
                      <a:cubicBezTo>
                        <a:pt x="126" y="51"/>
                        <a:pt x="129" y="50"/>
                        <a:pt x="130" y="47"/>
                      </a:cubicBezTo>
                      <a:cubicBezTo>
                        <a:pt x="131" y="46"/>
                        <a:pt x="130" y="43"/>
                        <a:pt x="129" y="42"/>
                      </a:cubicBezTo>
                      <a:cubicBezTo>
                        <a:pt x="129" y="41"/>
                        <a:pt x="128" y="41"/>
                        <a:pt x="128" y="41"/>
                      </a:cubicBezTo>
                      <a:cubicBezTo>
                        <a:pt x="127" y="41"/>
                        <a:pt x="127" y="41"/>
                        <a:pt x="125" y="41"/>
                      </a:cubicBezTo>
                      <a:cubicBezTo>
                        <a:pt x="117" y="42"/>
                        <a:pt x="99" y="44"/>
                        <a:pt x="92" y="34"/>
                      </a:cubicBezTo>
                      <a:cubicBezTo>
                        <a:pt x="63" y="8"/>
                        <a:pt x="47" y="8"/>
                        <a:pt x="40" y="8"/>
                      </a:cubicBezTo>
                      <a:cubicBezTo>
                        <a:pt x="34" y="8"/>
                        <a:pt x="31" y="9"/>
                        <a:pt x="27" y="11"/>
                      </a:cubicBezTo>
                      <a:cubicBezTo>
                        <a:pt x="22" y="13"/>
                        <a:pt x="16" y="16"/>
                        <a:pt x="0" y="18"/>
                      </a:cubicBezTo>
                      <a:cubicBezTo>
                        <a:pt x="0" y="10"/>
                        <a:pt x="0" y="10"/>
                        <a:pt x="0" y="10"/>
                      </a:cubicBezTo>
                      <a:cubicBezTo>
                        <a:pt x="14" y="9"/>
                        <a:pt x="19" y="6"/>
                        <a:pt x="24" y="4"/>
                      </a:cubicBezTo>
                      <a:cubicBezTo>
                        <a:pt x="28" y="2"/>
                        <a:pt x="32" y="0"/>
                        <a:pt x="40" y="0"/>
                      </a:cubicBezTo>
                      <a:cubicBezTo>
                        <a:pt x="48" y="0"/>
                        <a:pt x="66" y="0"/>
                        <a:pt x="97" y="28"/>
                      </a:cubicBezTo>
                      <a:cubicBezTo>
                        <a:pt x="97" y="29"/>
                        <a:pt x="98" y="29"/>
                        <a:pt x="98" y="29"/>
                      </a:cubicBezTo>
                      <a:cubicBezTo>
                        <a:pt x="101" y="33"/>
                        <a:pt x="110" y="35"/>
                        <a:pt x="125" y="33"/>
                      </a:cubicBezTo>
                      <a:cubicBezTo>
                        <a:pt x="126" y="33"/>
                        <a:pt x="126" y="33"/>
                        <a:pt x="127" y="33"/>
                      </a:cubicBezTo>
                      <a:cubicBezTo>
                        <a:pt x="130" y="33"/>
                        <a:pt x="133" y="34"/>
                        <a:pt x="135" y="37"/>
                      </a:cubicBezTo>
                      <a:cubicBezTo>
                        <a:pt x="138" y="41"/>
                        <a:pt x="139" y="46"/>
                        <a:pt x="138" y="50"/>
                      </a:cubicBezTo>
                      <a:cubicBezTo>
                        <a:pt x="136" y="53"/>
                        <a:pt x="133" y="58"/>
                        <a:pt x="123" y="60"/>
                      </a:cubicBezTo>
                      <a:cubicBezTo>
                        <a:pt x="116" y="61"/>
                        <a:pt x="109" y="61"/>
                        <a:pt x="103"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270"/>
                <p:cNvSpPr/>
                <p:nvPr/>
              </p:nvSpPr>
              <p:spPr bwMode="auto">
                <a:xfrm>
                  <a:off x="5492845" y="2366329"/>
                  <a:ext cx="58738" cy="112713"/>
                </a:xfrm>
                <a:custGeom>
                  <a:avLst/>
                  <a:gdLst>
                    <a:gd name="T0" fmla="*/ 42 w 46"/>
                    <a:gd name="T1" fmla="*/ 87 h 87"/>
                    <a:gd name="T2" fmla="*/ 0 w 46"/>
                    <a:gd name="T3" fmla="*/ 87 h 87"/>
                    <a:gd name="T4" fmla="*/ 0 w 46"/>
                    <a:gd name="T5" fmla="*/ 79 h 87"/>
                    <a:gd name="T6" fmla="*/ 38 w 46"/>
                    <a:gd name="T7" fmla="*/ 79 h 87"/>
                    <a:gd name="T8" fmla="*/ 38 w 46"/>
                    <a:gd name="T9" fmla="*/ 8 h 87"/>
                    <a:gd name="T10" fmla="*/ 0 w 46"/>
                    <a:gd name="T11" fmla="*/ 8 h 87"/>
                    <a:gd name="T12" fmla="*/ 0 w 46"/>
                    <a:gd name="T13" fmla="*/ 0 h 87"/>
                    <a:gd name="T14" fmla="*/ 42 w 46"/>
                    <a:gd name="T15" fmla="*/ 0 h 87"/>
                    <a:gd name="T16" fmla="*/ 46 w 46"/>
                    <a:gd name="T17" fmla="*/ 4 h 87"/>
                    <a:gd name="T18" fmla="*/ 46 w 46"/>
                    <a:gd name="T19" fmla="*/ 83 h 87"/>
                    <a:gd name="T20" fmla="*/ 42 w 46"/>
                    <a:gd name="T21"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87">
                      <a:moveTo>
                        <a:pt x="42" y="87"/>
                      </a:moveTo>
                      <a:cubicBezTo>
                        <a:pt x="0" y="87"/>
                        <a:pt x="0" y="87"/>
                        <a:pt x="0" y="87"/>
                      </a:cubicBezTo>
                      <a:cubicBezTo>
                        <a:pt x="0" y="79"/>
                        <a:pt x="0" y="79"/>
                        <a:pt x="0" y="79"/>
                      </a:cubicBezTo>
                      <a:cubicBezTo>
                        <a:pt x="38" y="79"/>
                        <a:pt x="38" y="79"/>
                        <a:pt x="38" y="79"/>
                      </a:cubicBezTo>
                      <a:cubicBezTo>
                        <a:pt x="38" y="8"/>
                        <a:pt x="38" y="8"/>
                        <a:pt x="38" y="8"/>
                      </a:cubicBezTo>
                      <a:cubicBezTo>
                        <a:pt x="0" y="8"/>
                        <a:pt x="0" y="8"/>
                        <a:pt x="0" y="8"/>
                      </a:cubicBezTo>
                      <a:cubicBezTo>
                        <a:pt x="0" y="0"/>
                        <a:pt x="0" y="0"/>
                        <a:pt x="0" y="0"/>
                      </a:cubicBezTo>
                      <a:cubicBezTo>
                        <a:pt x="42" y="0"/>
                        <a:pt x="42" y="0"/>
                        <a:pt x="42" y="0"/>
                      </a:cubicBezTo>
                      <a:cubicBezTo>
                        <a:pt x="44" y="0"/>
                        <a:pt x="46" y="2"/>
                        <a:pt x="46" y="4"/>
                      </a:cubicBezTo>
                      <a:cubicBezTo>
                        <a:pt x="46" y="83"/>
                        <a:pt x="46" y="83"/>
                        <a:pt x="46" y="83"/>
                      </a:cubicBezTo>
                      <a:cubicBezTo>
                        <a:pt x="46" y="85"/>
                        <a:pt x="44" y="87"/>
                        <a:pt x="42"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271"/>
                <p:cNvSpPr/>
                <p:nvPr/>
              </p:nvSpPr>
              <p:spPr bwMode="auto">
                <a:xfrm>
                  <a:off x="5464270" y="2183767"/>
                  <a:ext cx="47625" cy="41275"/>
                </a:xfrm>
                <a:custGeom>
                  <a:avLst/>
                  <a:gdLst>
                    <a:gd name="T0" fmla="*/ 31 w 37"/>
                    <a:gd name="T1" fmla="*/ 32 h 32"/>
                    <a:gd name="T2" fmla="*/ 6 w 37"/>
                    <a:gd name="T3" fmla="*/ 32 h 32"/>
                    <a:gd name="T4" fmla="*/ 2 w 37"/>
                    <a:gd name="T5" fmla="*/ 30 h 32"/>
                    <a:gd name="T6" fmla="*/ 0 w 37"/>
                    <a:gd name="T7" fmla="*/ 20 h 32"/>
                    <a:gd name="T8" fmla="*/ 20 w 37"/>
                    <a:gd name="T9" fmla="*/ 0 h 32"/>
                    <a:gd name="T10" fmla="*/ 37 w 37"/>
                    <a:gd name="T11" fmla="*/ 0 h 32"/>
                    <a:gd name="T12" fmla="*/ 37 w 37"/>
                    <a:gd name="T13" fmla="*/ 8 h 32"/>
                    <a:gd name="T14" fmla="*/ 20 w 37"/>
                    <a:gd name="T15" fmla="*/ 8 h 32"/>
                    <a:gd name="T16" fmla="*/ 8 w 37"/>
                    <a:gd name="T17" fmla="*/ 20 h 32"/>
                    <a:gd name="T18" fmla="*/ 9 w 37"/>
                    <a:gd name="T19" fmla="*/ 24 h 32"/>
                    <a:gd name="T20" fmla="*/ 31 w 37"/>
                    <a:gd name="T21" fmla="*/ 24 h 32"/>
                    <a:gd name="T22" fmla="*/ 31 w 37"/>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2">
                      <a:moveTo>
                        <a:pt x="31" y="32"/>
                      </a:moveTo>
                      <a:cubicBezTo>
                        <a:pt x="6" y="32"/>
                        <a:pt x="6" y="32"/>
                        <a:pt x="6" y="32"/>
                      </a:cubicBezTo>
                      <a:cubicBezTo>
                        <a:pt x="5" y="32"/>
                        <a:pt x="3" y="31"/>
                        <a:pt x="2" y="30"/>
                      </a:cubicBezTo>
                      <a:cubicBezTo>
                        <a:pt x="1" y="27"/>
                        <a:pt x="0" y="24"/>
                        <a:pt x="0" y="20"/>
                      </a:cubicBezTo>
                      <a:cubicBezTo>
                        <a:pt x="0" y="9"/>
                        <a:pt x="9" y="0"/>
                        <a:pt x="20" y="0"/>
                      </a:cubicBezTo>
                      <a:cubicBezTo>
                        <a:pt x="37" y="0"/>
                        <a:pt x="37" y="0"/>
                        <a:pt x="37" y="0"/>
                      </a:cubicBezTo>
                      <a:cubicBezTo>
                        <a:pt x="37" y="8"/>
                        <a:pt x="37" y="8"/>
                        <a:pt x="37" y="8"/>
                      </a:cubicBezTo>
                      <a:cubicBezTo>
                        <a:pt x="20" y="8"/>
                        <a:pt x="20" y="8"/>
                        <a:pt x="20" y="8"/>
                      </a:cubicBezTo>
                      <a:cubicBezTo>
                        <a:pt x="13" y="8"/>
                        <a:pt x="8" y="14"/>
                        <a:pt x="8" y="20"/>
                      </a:cubicBezTo>
                      <a:cubicBezTo>
                        <a:pt x="8" y="21"/>
                        <a:pt x="8" y="23"/>
                        <a:pt x="9" y="24"/>
                      </a:cubicBezTo>
                      <a:cubicBezTo>
                        <a:pt x="31" y="24"/>
                        <a:pt x="31" y="24"/>
                        <a:pt x="31" y="24"/>
                      </a:cubicBezTo>
                      <a:lnTo>
                        <a:pt x="31"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272"/>
                <p:cNvSpPr/>
                <p:nvPr/>
              </p:nvSpPr>
              <p:spPr bwMode="auto">
                <a:xfrm>
                  <a:off x="5486495" y="2183767"/>
                  <a:ext cx="211138" cy="188913"/>
                </a:xfrm>
                <a:custGeom>
                  <a:avLst/>
                  <a:gdLst>
                    <a:gd name="T0" fmla="*/ 28 w 165"/>
                    <a:gd name="T1" fmla="*/ 148 h 148"/>
                    <a:gd name="T2" fmla="*/ 20 w 165"/>
                    <a:gd name="T3" fmla="*/ 148 h 148"/>
                    <a:gd name="T4" fmla="*/ 20 w 165"/>
                    <a:gd name="T5" fmla="*/ 29 h 148"/>
                    <a:gd name="T6" fmla="*/ 14 w 165"/>
                    <a:gd name="T7" fmla="*/ 11 h 148"/>
                    <a:gd name="T8" fmla="*/ 7 w 165"/>
                    <a:gd name="T9" fmla="*/ 8 h 148"/>
                    <a:gd name="T10" fmla="*/ 4 w 165"/>
                    <a:gd name="T11" fmla="*/ 8 h 148"/>
                    <a:gd name="T12" fmla="*/ 0 w 165"/>
                    <a:gd name="T13" fmla="*/ 5 h 148"/>
                    <a:gd name="T14" fmla="*/ 4 w 165"/>
                    <a:gd name="T15" fmla="*/ 0 h 148"/>
                    <a:gd name="T16" fmla="*/ 7 w 165"/>
                    <a:gd name="T17" fmla="*/ 0 h 148"/>
                    <a:gd name="T18" fmla="*/ 141 w 165"/>
                    <a:gd name="T19" fmla="*/ 0 h 148"/>
                    <a:gd name="T20" fmla="*/ 165 w 165"/>
                    <a:gd name="T21" fmla="*/ 24 h 148"/>
                    <a:gd name="T22" fmla="*/ 165 w 165"/>
                    <a:gd name="T23" fmla="*/ 100 h 148"/>
                    <a:gd name="T24" fmla="*/ 157 w 165"/>
                    <a:gd name="T25" fmla="*/ 100 h 148"/>
                    <a:gd name="T26" fmla="*/ 157 w 165"/>
                    <a:gd name="T27" fmla="*/ 24 h 148"/>
                    <a:gd name="T28" fmla="*/ 141 w 165"/>
                    <a:gd name="T29" fmla="*/ 8 h 148"/>
                    <a:gd name="T30" fmla="*/ 22 w 165"/>
                    <a:gd name="T31" fmla="*/ 8 h 148"/>
                    <a:gd name="T32" fmla="*/ 28 w 165"/>
                    <a:gd name="T33" fmla="*/ 29 h 148"/>
                    <a:gd name="T34" fmla="*/ 28 w 165"/>
                    <a:gd name="T35"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148">
                      <a:moveTo>
                        <a:pt x="28" y="148"/>
                      </a:moveTo>
                      <a:cubicBezTo>
                        <a:pt x="20" y="148"/>
                        <a:pt x="20" y="148"/>
                        <a:pt x="20" y="148"/>
                      </a:cubicBezTo>
                      <a:cubicBezTo>
                        <a:pt x="20" y="29"/>
                        <a:pt x="20" y="29"/>
                        <a:pt x="20" y="29"/>
                      </a:cubicBezTo>
                      <a:cubicBezTo>
                        <a:pt x="20" y="21"/>
                        <a:pt x="18" y="15"/>
                        <a:pt x="14" y="11"/>
                      </a:cubicBezTo>
                      <a:cubicBezTo>
                        <a:pt x="12" y="9"/>
                        <a:pt x="9" y="8"/>
                        <a:pt x="7" y="8"/>
                      </a:cubicBezTo>
                      <a:cubicBezTo>
                        <a:pt x="4" y="8"/>
                        <a:pt x="4" y="8"/>
                        <a:pt x="4" y="8"/>
                      </a:cubicBezTo>
                      <a:cubicBezTo>
                        <a:pt x="2" y="8"/>
                        <a:pt x="0" y="7"/>
                        <a:pt x="0" y="5"/>
                      </a:cubicBezTo>
                      <a:cubicBezTo>
                        <a:pt x="0" y="2"/>
                        <a:pt x="2" y="1"/>
                        <a:pt x="4" y="0"/>
                      </a:cubicBezTo>
                      <a:cubicBezTo>
                        <a:pt x="4" y="0"/>
                        <a:pt x="5" y="0"/>
                        <a:pt x="7" y="0"/>
                      </a:cubicBezTo>
                      <a:cubicBezTo>
                        <a:pt x="141" y="0"/>
                        <a:pt x="141" y="0"/>
                        <a:pt x="141" y="0"/>
                      </a:cubicBezTo>
                      <a:cubicBezTo>
                        <a:pt x="150" y="0"/>
                        <a:pt x="165" y="5"/>
                        <a:pt x="165" y="24"/>
                      </a:cubicBezTo>
                      <a:cubicBezTo>
                        <a:pt x="165" y="100"/>
                        <a:pt x="165" y="100"/>
                        <a:pt x="165" y="100"/>
                      </a:cubicBezTo>
                      <a:cubicBezTo>
                        <a:pt x="157" y="100"/>
                        <a:pt x="157" y="100"/>
                        <a:pt x="157" y="100"/>
                      </a:cubicBezTo>
                      <a:cubicBezTo>
                        <a:pt x="157" y="24"/>
                        <a:pt x="157" y="24"/>
                        <a:pt x="157" y="24"/>
                      </a:cubicBezTo>
                      <a:cubicBezTo>
                        <a:pt x="157" y="9"/>
                        <a:pt x="143" y="8"/>
                        <a:pt x="141" y="8"/>
                      </a:cubicBezTo>
                      <a:cubicBezTo>
                        <a:pt x="22" y="8"/>
                        <a:pt x="22" y="8"/>
                        <a:pt x="22" y="8"/>
                      </a:cubicBezTo>
                      <a:cubicBezTo>
                        <a:pt x="26" y="13"/>
                        <a:pt x="28" y="20"/>
                        <a:pt x="28" y="29"/>
                      </a:cubicBezTo>
                      <a:lnTo>
                        <a:pt x="28" y="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Rectangle 2273"/>
                <p:cNvSpPr>
                  <a:spLocks noChangeArrowheads="1"/>
                </p:cNvSpPr>
                <p:nvPr/>
              </p:nvSpPr>
              <p:spPr bwMode="auto">
                <a:xfrm>
                  <a:off x="5551582" y="2331404"/>
                  <a:ext cx="74613"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2274"/>
                <p:cNvSpPr>
                  <a:spLocks noChangeArrowheads="1"/>
                </p:cNvSpPr>
                <p:nvPr/>
              </p:nvSpPr>
              <p:spPr bwMode="auto">
                <a:xfrm>
                  <a:off x="5551582" y="2294892"/>
                  <a:ext cx="109538"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Rectangle 2275"/>
                <p:cNvSpPr>
                  <a:spLocks noChangeArrowheads="1"/>
                </p:cNvSpPr>
                <p:nvPr/>
              </p:nvSpPr>
              <p:spPr bwMode="auto">
                <a:xfrm>
                  <a:off x="5573807" y="2239329"/>
                  <a:ext cx="603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grpSp>
        <p:nvGrpSpPr>
          <p:cNvPr id="358" name="组合 357"/>
          <p:cNvGrpSpPr/>
          <p:nvPr/>
        </p:nvGrpSpPr>
        <p:grpSpPr>
          <a:xfrm>
            <a:off x="5290571" y="2553819"/>
            <a:ext cx="2611103" cy="1468312"/>
            <a:chOff x="4877135" y="2792052"/>
            <a:chExt cx="2611103" cy="1468312"/>
          </a:xfrm>
        </p:grpSpPr>
        <p:grpSp>
          <p:nvGrpSpPr>
            <p:cNvPr id="6" name="组合 5"/>
            <p:cNvGrpSpPr/>
            <p:nvPr/>
          </p:nvGrpSpPr>
          <p:grpSpPr>
            <a:xfrm>
              <a:off x="6040959" y="2967412"/>
              <a:ext cx="359580" cy="359580"/>
              <a:chOff x="1750861" y="2517255"/>
              <a:chExt cx="523220" cy="523220"/>
            </a:xfrm>
          </p:grpSpPr>
          <p:grpSp>
            <p:nvGrpSpPr>
              <p:cNvPr id="64" name="组合 63"/>
              <p:cNvGrpSpPr/>
              <p:nvPr/>
            </p:nvGrpSpPr>
            <p:grpSpPr>
              <a:xfrm>
                <a:off x="1853097" y="2630015"/>
                <a:ext cx="318748" cy="297700"/>
                <a:chOff x="3516407" y="2820354"/>
                <a:chExt cx="336550" cy="314326"/>
              </a:xfrm>
              <a:solidFill>
                <a:schemeClr val="bg1"/>
              </a:solidFill>
            </p:grpSpPr>
            <p:sp>
              <p:nvSpPr>
                <p:cNvPr id="65" name="Freeform 2276"/>
                <p:cNvSpPr/>
                <p:nvPr/>
              </p:nvSpPr>
              <p:spPr bwMode="auto">
                <a:xfrm>
                  <a:off x="3659282" y="2820354"/>
                  <a:ext cx="193675" cy="312738"/>
                </a:xfrm>
                <a:custGeom>
                  <a:avLst/>
                  <a:gdLst>
                    <a:gd name="T0" fmla="*/ 47 w 151"/>
                    <a:gd name="T1" fmla="*/ 244 h 244"/>
                    <a:gd name="T2" fmla="*/ 3 w 151"/>
                    <a:gd name="T3" fmla="*/ 237 h 244"/>
                    <a:gd name="T4" fmla="*/ 0 w 151"/>
                    <a:gd name="T5" fmla="*/ 232 h 244"/>
                    <a:gd name="T6" fmla="*/ 5 w 151"/>
                    <a:gd name="T7" fmla="*/ 230 h 244"/>
                    <a:gd name="T8" fmla="*/ 47 w 151"/>
                    <a:gd name="T9" fmla="*/ 236 h 244"/>
                    <a:gd name="T10" fmla="*/ 143 w 151"/>
                    <a:gd name="T11" fmla="*/ 160 h 244"/>
                    <a:gd name="T12" fmla="*/ 93 w 151"/>
                    <a:gd name="T13" fmla="*/ 89 h 244"/>
                    <a:gd name="T14" fmla="*/ 65 w 151"/>
                    <a:gd name="T15" fmla="*/ 57 h 244"/>
                    <a:gd name="T16" fmla="*/ 65 w 151"/>
                    <a:gd name="T17" fmla="*/ 54 h 244"/>
                    <a:gd name="T18" fmla="*/ 69 w 151"/>
                    <a:gd name="T19" fmla="*/ 44 h 244"/>
                    <a:gd name="T20" fmla="*/ 28 w 151"/>
                    <a:gd name="T21" fmla="*/ 44 h 244"/>
                    <a:gd name="T22" fmla="*/ 24 w 151"/>
                    <a:gd name="T23" fmla="*/ 41 h 244"/>
                    <a:gd name="T24" fmla="*/ 12 w 151"/>
                    <a:gd name="T25" fmla="*/ 5 h 244"/>
                    <a:gd name="T26" fmla="*/ 12 w 151"/>
                    <a:gd name="T27" fmla="*/ 1 h 244"/>
                    <a:gd name="T28" fmla="*/ 15 w 151"/>
                    <a:gd name="T29" fmla="*/ 0 h 244"/>
                    <a:gd name="T30" fmla="*/ 79 w 151"/>
                    <a:gd name="T31" fmla="*/ 0 h 244"/>
                    <a:gd name="T32" fmla="*/ 83 w 151"/>
                    <a:gd name="T33" fmla="*/ 1 h 244"/>
                    <a:gd name="T34" fmla="*/ 83 w 151"/>
                    <a:gd name="T35" fmla="*/ 5 h 244"/>
                    <a:gd name="T36" fmla="*/ 75 w 151"/>
                    <a:gd name="T37" fmla="*/ 25 h 244"/>
                    <a:gd name="T38" fmla="*/ 71 w 151"/>
                    <a:gd name="T39" fmla="*/ 28 h 244"/>
                    <a:gd name="T40" fmla="*/ 39 w 151"/>
                    <a:gd name="T41" fmla="*/ 28 h 244"/>
                    <a:gd name="T42" fmla="*/ 35 w 151"/>
                    <a:gd name="T43" fmla="*/ 24 h 244"/>
                    <a:gd name="T44" fmla="*/ 39 w 151"/>
                    <a:gd name="T45" fmla="*/ 20 h 244"/>
                    <a:gd name="T46" fmla="*/ 69 w 151"/>
                    <a:gd name="T47" fmla="*/ 20 h 244"/>
                    <a:gd name="T48" fmla="*/ 73 w 151"/>
                    <a:gd name="T49" fmla="*/ 8 h 244"/>
                    <a:gd name="T50" fmla="*/ 21 w 151"/>
                    <a:gd name="T51" fmla="*/ 8 h 244"/>
                    <a:gd name="T52" fmla="*/ 31 w 151"/>
                    <a:gd name="T53" fmla="*/ 36 h 244"/>
                    <a:gd name="T54" fmla="*/ 75 w 151"/>
                    <a:gd name="T55" fmla="*/ 36 h 244"/>
                    <a:gd name="T56" fmla="*/ 79 w 151"/>
                    <a:gd name="T57" fmla="*/ 37 h 244"/>
                    <a:gd name="T58" fmla="*/ 79 w 151"/>
                    <a:gd name="T59" fmla="*/ 41 h 244"/>
                    <a:gd name="T60" fmla="*/ 73 w 151"/>
                    <a:gd name="T61" fmla="*/ 56 h 244"/>
                    <a:gd name="T62" fmla="*/ 99 w 151"/>
                    <a:gd name="T63" fmla="*/ 83 h 244"/>
                    <a:gd name="T64" fmla="*/ 151 w 151"/>
                    <a:gd name="T65" fmla="*/ 160 h 244"/>
                    <a:gd name="T66" fmla="*/ 47 w 151"/>
                    <a:gd name="T6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 h="244">
                      <a:moveTo>
                        <a:pt x="47" y="244"/>
                      </a:moveTo>
                      <a:cubicBezTo>
                        <a:pt x="31" y="244"/>
                        <a:pt x="16" y="242"/>
                        <a:pt x="3" y="237"/>
                      </a:cubicBezTo>
                      <a:cubicBezTo>
                        <a:pt x="1" y="237"/>
                        <a:pt x="0" y="235"/>
                        <a:pt x="0" y="232"/>
                      </a:cubicBezTo>
                      <a:cubicBezTo>
                        <a:pt x="1" y="230"/>
                        <a:pt x="3" y="229"/>
                        <a:pt x="5" y="230"/>
                      </a:cubicBezTo>
                      <a:cubicBezTo>
                        <a:pt x="18" y="234"/>
                        <a:pt x="32" y="236"/>
                        <a:pt x="47" y="236"/>
                      </a:cubicBezTo>
                      <a:cubicBezTo>
                        <a:pt x="107" y="236"/>
                        <a:pt x="143" y="207"/>
                        <a:pt x="143" y="160"/>
                      </a:cubicBezTo>
                      <a:cubicBezTo>
                        <a:pt x="143" y="134"/>
                        <a:pt x="116" y="109"/>
                        <a:pt x="93" y="89"/>
                      </a:cubicBezTo>
                      <a:cubicBezTo>
                        <a:pt x="79" y="76"/>
                        <a:pt x="68" y="66"/>
                        <a:pt x="65" y="57"/>
                      </a:cubicBezTo>
                      <a:cubicBezTo>
                        <a:pt x="64" y="56"/>
                        <a:pt x="64" y="55"/>
                        <a:pt x="65" y="54"/>
                      </a:cubicBezTo>
                      <a:cubicBezTo>
                        <a:pt x="69" y="44"/>
                        <a:pt x="69" y="44"/>
                        <a:pt x="69" y="44"/>
                      </a:cubicBezTo>
                      <a:cubicBezTo>
                        <a:pt x="28" y="44"/>
                        <a:pt x="28" y="44"/>
                        <a:pt x="28" y="44"/>
                      </a:cubicBezTo>
                      <a:cubicBezTo>
                        <a:pt x="26" y="44"/>
                        <a:pt x="25" y="43"/>
                        <a:pt x="24" y="41"/>
                      </a:cubicBezTo>
                      <a:cubicBezTo>
                        <a:pt x="12" y="5"/>
                        <a:pt x="12" y="5"/>
                        <a:pt x="12" y="5"/>
                      </a:cubicBezTo>
                      <a:cubicBezTo>
                        <a:pt x="11" y="4"/>
                        <a:pt x="11" y="2"/>
                        <a:pt x="12" y="1"/>
                      </a:cubicBezTo>
                      <a:cubicBezTo>
                        <a:pt x="13" y="0"/>
                        <a:pt x="14" y="0"/>
                        <a:pt x="15" y="0"/>
                      </a:cubicBezTo>
                      <a:cubicBezTo>
                        <a:pt x="79" y="0"/>
                        <a:pt x="79" y="0"/>
                        <a:pt x="79" y="0"/>
                      </a:cubicBezTo>
                      <a:cubicBezTo>
                        <a:pt x="81" y="0"/>
                        <a:pt x="82" y="0"/>
                        <a:pt x="83" y="1"/>
                      </a:cubicBezTo>
                      <a:cubicBezTo>
                        <a:pt x="83" y="3"/>
                        <a:pt x="84" y="4"/>
                        <a:pt x="83" y="5"/>
                      </a:cubicBezTo>
                      <a:cubicBezTo>
                        <a:pt x="75" y="25"/>
                        <a:pt x="75" y="25"/>
                        <a:pt x="75" y="25"/>
                      </a:cubicBezTo>
                      <a:cubicBezTo>
                        <a:pt x="74" y="27"/>
                        <a:pt x="73" y="28"/>
                        <a:pt x="71" y="28"/>
                      </a:cubicBezTo>
                      <a:cubicBezTo>
                        <a:pt x="39" y="28"/>
                        <a:pt x="39" y="28"/>
                        <a:pt x="39" y="28"/>
                      </a:cubicBezTo>
                      <a:cubicBezTo>
                        <a:pt x="37" y="28"/>
                        <a:pt x="35" y="26"/>
                        <a:pt x="35" y="24"/>
                      </a:cubicBezTo>
                      <a:cubicBezTo>
                        <a:pt x="35" y="21"/>
                        <a:pt x="37" y="20"/>
                        <a:pt x="39" y="20"/>
                      </a:cubicBezTo>
                      <a:cubicBezTo>
                        <a:pt x="69" y="20"/>
                        <a:pt x="69" y="20"/>
                        <a:pt x="69" y="20"/>
                      </a:cubicBezTo>
                      <a:cubicBezTo>
                        <a:pt x="73" y="8"/>
                        <a:pt x="73" y="8"/>
                        <a:pt x="73" y="8"/>
                      </a:cubicBezTo>
                      <a:cubicBezTo>
                        <a:pt x="21" y="8"/>
                        <a:pt x="21" y="8"/>
                        <a:pt x="21" y="8"/>
                      </a:cubicBezTo>
                      <a:cubicBezTo>
                        <a:pt x="31" y="36"/>
                        <a:pt x="31" y="36"/>
                        <a:pt x="31" y="36"/>
                      </a:cubicBezTo>
                      <a:cubicBezTo>
                        <a:pt x="75" y="36"/>
                        <a:pt x="75" y="36"/>
                        <a:pt x="75" y="36"/>
                      </a:cubicBezTo>
                      <a:cubicBezTo>
                        <a:pt x="77" y="36"/>
                        <a:pt x="78" y="36"/>
                        <a:pt x="79" y="37"/>
                      </a:cubicBezTo>
                      <a:cubicBezTo>
                        <a:pt x="79" y="39"/>
                        <a:pt x="80" y="40"/>
                        <a:pt x="79" y="41"/>
                      </a:cubicBezTo>
                      <a:cubicBezTo>
                        <a:pt x="73" y="56"/>
                        <a:pt x="73" y="56"/>
                        <a:pt x="73" y="56"/>
                      </a:cubicBezTo>
                      <a:cubicBezTo>
                        <a:pt x="76" y="63"/>
                        <a:pt x="87" y="72"/>
                        <a:pt x="99" y="83"/>
                      </a:cubicBezTo>
                      <a:cubicBezTo>
                        <a:pt x="122" y="104"/>
                        <a:pt x="151" y="131"/>
                        <a:pt x="151" y="160"/>
                      </a:cubicBezTo>
                      <a:cubicBezTo>
                        <a:pt x="151" y="211"/>
                        <a:pt x="111" y="244"/>
                        <a:pt x="47"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277"/>
                <p:cNvSpPr/>
                <p:nvPr/>
              </p:nvSpPr>
              <p:spPr bwMode="auto">
                <a:xfrm>
                  <a:off x="3586257" y="2887029"/>
                  <a:ext cx="144463" cy="144463"/>
                </a:xfrm>
                <a:custGeom>
                  <a:avLst/>
                  <a:gdLst>
                    <a:gd name="T0" fmla="*/ 4 w 112"/>
                    <a:gd name="T1" fmla="*/ 112 h 112"/>
                    <a:gd name="T2" fmla="*/ 0 w 112"/>
                    <a:gd name="T3" fmla="*/ 108 h 112"/>
                    <a:gd name="T4" fmla="*/ 53 w 112"/>
                    <a:gd name="T5" fmla="*/ 31 h 112"/>
                    <a:gd name="T6" fmla="*/ 79 w 112"/>
                    <a:gd name="T7" fmla="*/ 2 h 112"/>
                    <a:gd name="T8" fmla="*/ 83 w 112"/>
                    <a:gd name="T9" fmla="*/ 0 h 112"/>
                    <a:gd name="T10" fmla="*/ 108 w 112"/>
                    <a:gd name="T11" fmla="*/ 0 h 112"/>
                    <a:gd name="T12" fmla="*/ 112 w 112"/>
                    <a:gd name="T13" fmla="*/ 4 h 112"/>
                    <a:gd name="T14" fmla="*/ 108 w 112"/>
                    <a:gd name="T15" fmla="*/ 8 h 112"/>
                    <a:gd name="T16" fmla="*/ 85 w 112"/>
                    <a:gd name="T17" fmla="*/ 8 h 112"/>
                    <a:gd name="T18" fmla="*/ 58 w 112"/>
                    <a:gd name="T19" fmla="*/ 37 h 112"/>
                    <a:gd name="T20" fmla="*/ 8 w 112"/>
                    <a:gd name="T21" fmla="*/ 108 h 112"/>
                    <a:gd name="T22" fmla="*/ 4 w 112"/>
                    <a:gd name="T23"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 h="112">
                      <a:moveTo>
                        <a:pt x="4" y="112"/>
                      </a:moveTo>
                      <a:cubicBezTo>
                        <a:pt x="2" y="112"/>
                        <a:pt x="0" y="110"/>
                        <a:pt x="0" y="108"/>
                      </a:cubicBezTo>
                      <a:cubicBezTo>
                        <a:pt x="0" y="79"/>
                        <a:pt x="29" y="52"/>
                        <a:pt x="53" y="31"/>
                      </a:cubicBezTo>
                      <a:cubicBezTo>
                        <a:pt x="65" y="20"/>
                        <a:pt x="76" y="9"/>
                        <a:pt x="79" y="2"/>
                      </a:cubicBezTo>
                      <a:cubicBezTo>
                        <a:pt x="80" y="1"/>
                        <a:pt x="81" y="0"/>
                        <a:pt x="83" y="0"/>
                      </a:cubicBezTo>
                      <a:cubicBezTo>
                        <a:pt x="108" y="0"/>
                        <a:pt x="108" y="0"/>
                        <a:pt x="108" y="0"/>
                      </a:cubicBezTo>
                      <a:cubicBezTo>
                        <a:pt x="111" y="0"/>
                        <a:pt x="112" y="1"/>
                        <a:pt x="112" y="4"/>
                      </a:cubicBezTo>
                      <a:cubicBezTo>
                        <a:pt x="112" y="6"/>
                        <a:pt x="111" y="8"/>
                        <a:pt x="108" y="8"/>
                      </a:cubicBezTo>
                      <a:cubicBezTo>
                        <a:pt x="85" y="8"/>
                        <a:pt x="85" y="8"/>
                        <a:pt x="85" y="8"/>
                      </a:cubicBezTo>
                      <a:cubicBezTo>
                        <a:pt x="81" y="16"/>
                        <a:pt x="71" y="25"/>
                        <a:pt x="58" y="37"/>
                      </a:cubicBezTo>
                      <a:cubicBezTo>
                        <a:pt x="36" y="57"/>
                        <a:pt x="8" y="82"/>
                        <a:pt x="8" y="108"/>
                      </a:cubicBezTo>
                      <a:cubicBezTo>
                        <a:pt x="8" y="110"/>
                        <a:pt x="7" y="112"/>
                        <a:pt x="4"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278"/>
                <p:cNvSpPr/>
                <p:nvPr/>
              </p:nvSpPr>
              <p:spPr bwMode="auto">
                <a:xfrm>
                  <a:off x="3679920" y="2975929"/>
                  <a:ext cx="82550" cy="82550"/>
                </a:xfrm>
                <a:custGeom>
                  <a:avLst/>
                  <a:gdLst>
                    <a:gd name="T0" fmla="*/ 56 w 64"/>
                    <a:gd name="T1" fmla="*/ 64 h 64"/>
                    <a:gd name="T2" fmla="*/ 8 w 64"/>
                    <a:gd name="T3" fmla="*/ 64 h 64"/>
                    <a:gd name="T4" fmla="*/ 0 w 64"/>
                    <a:gd name="T5" fmla="*/ 56 h 64"/>
                    <a:gd name="T6" fmla="*/ 0 w 64"/>
                    <a:gd name="T7" fmla="*/ 8 h 64"/>
                    <a:gd name="T8" fmla="*/ 8 w 64"/>
                    <a:gd name="T9" fmla="*/ 0 h 64"/>
                    <a:gd name="T10" fmla="*/ 56 w 64"/>
                    <a:gd name="T11" fmla="*/ 0 h 64"/>
                    <a:gd name="T12" fmla="*/ 60 w 64"/>
                    <a:gd name="T13" fmla="*/ 4 h 64"/>
                    <a:gd name="T14" fmla="*/ 56 w 64"/>
                    <a:gd name="T15" fmla="*/ 8 h 64"/>
                    <a:gd name="T16" fmla="*/ 8 w 64"/>
                    <a:gd name="T17" fmla="*/ 8 h 64"/>
                    <a:gd name="T18" fmla="*/ 8 w 64"/>
                    <a:gd name="T19" fmla="*/ 56 h 64"/>
                    <a:gd name="T20" fmla="*/ 56 w 64"/>
                    <a:gd name="T21" fmla="*/ 56 h 64"/>
                    <a:gd name="T22" fmla="*/ 56 w 64"/>
                    <a:gd name="T23" fmla="*/ 32 h 64"/>
                    <a:gd name="T24" fmla="*/ 60 w 64"/>
                    <a:gd name="T25" fmla="*/ 28 h 64"/>
                    <a:gd name="T26" fmla="*/ 64 w 64"/>
                    <a:gd name="T27" fmla="*/ 32 h 64"/>
                    <a:gd name="T28" fmla="*/ 64 w 64"/>
                    <a:gd name="T29" fmla="*/ 56 h 64"/>
                    <a:gd name="T30" fmla="*/ 56 w 64"/>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4">
                      <a:moveTo>
                        <a:pt x="56" y="64"/>
                      </a:moveTo>
                      <a:cubicBezTo>
                        <a:pt x="8" y="64"/>
                        <a:pt x="8" y="64"/>
                        <a:pt x="8" y="64"/>
                      </a:cubicBezTo>
                      <a:cubicBezTo>
                        <a:pt x="4" y="64"/>
                        <a:pt x="0" y="60"/>
                        <a:pt x="0" y="56"/>
                      </a:cubicBezTo>
                      <a:cubicBezTo>
                        <a:pt x="0" y="8"/>
                        <a:pt x="0" y="8"/>
                        <a:pt x="0" y="8"/>
                      </a:cubicBezTo>
                      <a:cubicBezTo>
                        <a:pt x="0" y="4"/>
                        <a:pt x="4" y="0"/>
                        <a:pt x="8" y="0"/>
                      </a:cubicBezTo>
                      <a:cubicBezTo>
                        <a:pt x="56" y="0"/>
                        <a:pt x="56" y="0"/>
                        <a:pt x="56" y="0"/>
                      </a:cubicBezTo>
                      <a:cubicBezTo>
                        <a:pt x="58" y="0"/>
                        <a:pt x="60" y="2"/>
                        <a:pt x="60" y="4"/>
                      </a:cubicBezTo>
                      <a:cubicBezTo>
                        <a:pt x="60" y="6"/>
                        <a:pt x="58" y="8"/>
                        <a:pt x="56" y="8"/>
                      </a:cubicBezTo>
                      <a:cubicBezTo>
                        <a:pt x="8" y="8"/>
                        <a:pt x="8" y="8"/>
                        <a:pt x="8" y="8"/>
                      </a:cubicBezTo>
                      <a:cubicBezTo>
                        <a:pt x="8" y="56"/>
                        <a:pt x="8" y="56"/>
                        <a:pt x="8" y="56"/>
                      </a:cubicBezTo>
                      <a:cubicBezTo>
                        <a:pt x="56" y="56"/>
                        <a:pt x="56" y="56"/>
                        <a:pt x="56" y="56"/>
                      </a:cubicBezTo>
                      <a:cubicBezTo>
                        <a:pt x="56" y="32"/>
                        <a:pt x="56" y="32"/>
                        <a:pt x="56" y="32"/>
                      </a:cubicBezTo>
                      <a:cubicBezTo>
                        <a:pt x="56" y="30"/>
                        <a:pt x="58" y="28"/>
                        <a:pt x="60" y="28"/>
                      </a:cubicBezTo>
                      <a:cubicBezTo>
                        <a:pt x="62" y="28"/>
                        <a:pt x="64" y="30"/>
                        <a:pt x="64" y="32"/>
                      </a:cubicBezTo>
                      <a:cubicBezTo>
                        <a:pt x="64" y="56"/>
                        <a:pt x="64" y="56"/>
                        <a:pt x="64" y="56"/>
                      </a:cubicBezTo>
                      <a:cubicBezTo>
                        <a:pt x="64" y="60"/>
                        <a:pt x="60" y="64"/>
                        <a:pt x="56"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279"/>
                <p:cNvSpPr/>
                <p:nvPr/>
              </p:nvSpPr>
              <p:spPr bwMode="auto">
                <a:xfrm>
                  <a:off x="3698970" y="2958467"/>
                  <a:ext cx="74613" cy="79375"/>
                </a:xfrm>
                <a:custGeom>
                  <a:avLst/>
                  <a:gdLst>
                    <a:gd name="T0" fmla="*/ 18 w 59"/>
                    <a:gd name="T1" fmla="*/ 61 h 61"/>
                    <a:gd name="T2" fmla="*/ 15 w 59"/>
                    <a:gd name="T3" fmla="*/ 59 h 61"/>
                    <a:gd name="T4" fmla="*/ 1 w 59"/>
                    <a:gd name="T5" fmla="*/ 42 h 61"/>
                    <a:gd name="T6" fmla="*/ 2 w 59"/>
                    <a:gd name="T7" fmla="*/ 37 h 61"/>
                    <a:gd name="T8" fmla="*/ 7 w 59"/>
                    <a:gd name="T9" fmla="*/ 37 h 61"/>
                    <a:gd name="T10" fmla="*/ 18 w 59"/>
                    <a:gd name="T11" fmla="*/ 50 h 61"/>
                    <a:gd name="T12" fmla="*/ 51 w 59"/>
                    <a:gd name="T13" fmla="*/ 3 h 61"/>
                    <a:gd name="T14" fmla="*/ 56 w 59"/>
                    <a:gd name="T15" fmla="*/ 2 h 61"/>
                    <a:gd name="T16" fmla="*/ 57 w 59"/>
                    <a:gd name="T17" fmla="*/ 7 h 61"/>
                    <a:gd name="T18" fmla="*/ 21 w 59"/>
                    <a:gd name="T19" fmla="*/ 59 h 61"/>
                    <a:gd name="T20" fmla="*/ 18 w 59"/>
                    <a:gd name="T21" fmla="*/ 61 h 61"/>
                    <a:gd name="T22" fmla="*/ 18 w 59"/>
                    <a:gd name="T2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61">
                      <a:moveTo>
                        <a:pt x="18" y="61"/>
                      </a:moveTo>
                      <a:cubicBezTo>
                        <a:pt x="17" y="61"/>
                        <a:pt x="16" y="60"/>
                        <a:pt x="15" y="59"/>
                      </a:cubicBezTo>
                      <a:cubicBezTo>
                        <a:pt x="1" y="42"/>
                        <a:pt x="1" y="42"/>
                        <a:pt x="1" y="42"/>
                      </a:cubicBezTo>
                      <a:cubicBezTo>
                        <a:pt x="0" y="41"/>
                        <a:pt x="0" y="38"/>
                        <a:pt x="2" y="37"/>
                      </a:cubicBezTo>
                      <a:cubicBezTo>
                        <a:pt x="3" y="35"/>
                        <a:pt x="6" y="36"/>
                        <a:pt x="7" y="37"/>
                      </a:cubicBezTo>
                      <a:cubicBezTo>
                        <a:pt x="18" y="50"/>
                        <a:pt x="18" y="50"/>
                        <a:pt x="18" y="50"/>
                      </a:cubicBezTo>
                      <a:cubicBezTo>
                        <a:pt x="51" y="3"/>
                        <a:pt x="51" y="3"/>
                        <a:pt x="51" y="3"/>
                      </a:cubicBezTo>
                      <a:cubicBezTo>
                        <a:pt x="52" y="1"/>
                        <a:pt x="54" y="0"/>
                        <a:pt x="56" y="2"/>
                      </a:cubicBezTo>
                      <a:cubicBezTo>
                        <a:pt x="58" y="3"/>
                        <a:pt x="59" y="5"/>
                        <a:pt x="57" y="7"/>
                      </a:cubicBezTo>
                      <a:cubicBezTo>
                        <a:pt x="21" y="59"/>
                        <a:pt x="21" y="59"/>
                        <a:pt x="21" y="59"/>
                      </a:cubicBezTo>
                      <a:cubicBezTo>
                        <a:pt x="21" y="60"/>
                        <a:pt x="19" y="61"/>
                        <a:pt x="18" y="61"/>
                      </a:cubicBezTo>
                      <a:cubicBezTo>
                        <a:pt x="18" y="61"/>
                        <a:pt x="18" y="61"/>
                        <a:pt x="1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280"/>
                <p:cNvSpPr>
                  <a:spLocks noEditPoints="1"/>
                </p:cNvSpPr>
                <p:nvPr/>
              </p:nvSpPr>
              <p:spPr bwMode="auto">
                <a:xfrm>
                  <a:off x="3546570" y="3098167"/>
                  <a:ext cx="123825" cy="36513"/>
                </a:xfrm>
                <a:custGeom>
                  <a:avLst/>
                  <a:gdLst>
                    <a:gd name="T0" fmla="*/ 88 w 96"/>
                    <a:gd name="T1" fmla="*/ 28 h 28"/>
                    <a:gd name="T2" fmla="*/ 8 w 96"/>
                    <a:gd name="T3" fmla="*/ 28 h 28"/>
                    <a:gd name="T4" fmla="*/ 0 w 96"/>
                    <a:gd name="T5" fmla="*/ 20 h 28"/>
                    <a:gd name="T6" fmla="*/ 0 w 96"/>
                    <a:gd name="T7" fmla="*/ 8 h 28"/>
                    <a:gd name="T8" fmla="*/ 8 w 96"/>
                    <a:gd name="T9" fmla="*/ 0 h 28"/>
                    <a:gd name="T10" fmla="*/ 88 w 96"/>
                    <a:gd name="T11" fmla="*/ 0 h 28"/>
                    <a:gd name="T12" fmla="*/ 96 w 96"/>
                    <a:gd name="T13" fmla="*/ 8 h 28"/>
                    <a:gd name="T14" fmla="*/ 96 w 96"/>
                    <a:gd name="T15" fmla="*/ 20 h 28"/>
                    <a:gd name="T16" fmla="*/ 88 w 96"/>
                    <a:gd name="T17" fmla="*/ 28 h 28"/>
                    <a:gd name="T18" fmla="*/ 8 w 96"/>
                    <a:gd name="T19" fmla="*/ 8 h 28"/>
                    <a:gd name="T20" fmla="*/ 8 w 96"/>
                    <a:gd name="T21" fmla="*/ 20 h 28"/>
                    <a:gd name="T22" fmla="*/ 88 w 96"/>
                    <a:gd name="T23" fmla="*/ 20 h 28"/>
                    <a:gd name="T24" fmla="*/ 88 w 96"/>
                    <a:gd name="T25" fmla="*/ 8 h 28"/>
                    <a:gd name="T26" fmla="*/ 8 w 96"/>
                    <a:gd name="T2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28">
                      <a:moveTo>
                        <a:pt x="88" y="28"/>
                      </a:moveTo>
                      <a:cubicBezTo>
                        <a:pt x="8" y="28"/>
                        <a:pt x="8" y="28"/>
                        <a:pt x="8" y="28"/>
                      </a:cubicBezTo>
                      <a:cubicBezTo>
                        <a:pt x="4" y="28"/>
                        <a:pt x="0" y="24"/>
                        <a:pt x="0" y="20"/>
                      </a:cubicBezTo>
                      <a:cubicBezTo>
                        <a:pt x="0" y="8"/>
                        <a:pt x="0" y="8"/>
                        <a:pt x="0" y="8"/>
                      </a:cubicBezTo>
                      <a:cubicBezTo>
                        <a:pt x="0" y="4"/>
                        <a:pt x="4" y="0"/>
                        <a:pt x="8" y="0"/>
                      </a:cubicBezTo>
                      <a:cubicBezTo>
                        <a:pt x="88" y="0"/>
                        <a:pt x="88" y="0"/>
                        <a:pt x="88" y="0"/>
                      </a:cubicBezTo>
                      <a:cubicBezTo>
                        <a:pt x="92" y="0"/>
                        <a:pt x="96" y="4"/>
                        <a:pt x="96" y="8"/>
                      </a:cubicBezTo>
                      <a:cubicBezTo>
                        <a:pt x="96" y="20"/>
                        <a:pt x="96" y="20"/>
                        <a:pt x="96" y="20"/>
                      </a:cubicBezTo>
                      <a:cubicBezTo>
                        <a:pt x="96" y="24"/>
                        <a:pt x="92" y="28"/>
                        <a:pt x="88" y="28"/>
                      </a:cubicBezTo>
                      <a:close/>
                      <a:moveTo>
                        <a:pt x="8" y="8"/>
                      </a:moveTo>
                      <a:cubicBezTo>
                        <a:pt x="8" y="20"/>
                        <a:pt x="8" y="20"/>
                        <a:pt x="8" y="20"/>
                      </a:cubicBezTo>
                      <a:cubicBezTo>
                        <a:pt x="88" y="20"/>
                        <a:pt x="88" y="20"/>
                        <a:pt x="88" y="20"/>
                      </a:cubicBezTo>
                      <a:cubicBezTo>
                        <a:pt x="88" y="8"/>
                        <a:pt x="88" y="8"/>
                        <a:pt x="88"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281"/>
                <p:cNvSpPr>
                  <a:spLocks noEditPoints="1"/>
                </p:cNvSpPr>
                <p:nvPr/>
              </p:nvSpPr>
              <p:spPr bwMode="auto">
                <a:xfrm>
                  <a:off x="3516407" y="3072767"/>
                  <a:ext cx="122238" cy="36513"/>
                </a:xfrm>
                <a:custGeom>
                  <a:avLst/>
                  <a:gdLst>
                    <a:gd name="T0" fmla="*/ 88 w 96"/>
                    <a:gd name="T1" fmla="*/ 28 h 28"/>
                    <a:gd name="T2" fmla="*/ 8 w 96"/>
                    <a:gd name="T3" fmla="*/ 28 h 28"/>
                    <a:gd name="T4" fmla="*/ 0 w 96"/>
                    <a:gd name="T5" fmla="*/ 20 h 28"/>
                    <a:gd name="T6" fmla="*/ 0 w 96"/>
                    <a:gd name="T7" fmla="*/ 8 h 28"/>
                    <a:gd name="T8" fmla="*/ 8 w 96"/>
                    <a:gd name="T9" fmla="*/ 0 h 28"/>
                    <a:gd name="T10" fmla="*/ 88 w 96"/>
                    <a:gd name="T11" fmla="*/ 0 h 28"/>
                    <a:gd name="T12" fmla="*/ 96 w 96"/>
                    <a:gd name="T13" fmla="*/ 8 h 28"/>
                    <a:gd name="T14" fmla="*/ 96 w 96"/>
                    <a:gd name="T15" fmla="*/ 20 h 28"/>
                    <a:gd name="T16" fmla="*/ 88 w 96"/>
                    <a:gd name="T17" fmla="*/ 28 h 28"/>
                    <a:gd name="T18" fmla="*/ 8 w 96"/>
                    <a:gd name="T19" fmla="*/ 8 h 28"/>
                    <a:gd name="T20" fmla="*/ 8 w 96"/>
                    <a:gd name="T21" fmla="*/ 20 h 28"/>
                    <a:gd name="T22" fmla="*/ 88 w 96"/>
                    <a:gd name="T23" fmla="*/ 20 h 28"/>
                    <a:gd name="T24" fmla="*/ 88 w 96"/>
                    <a:gd name="T25" fmla="*/ 8 h 28"/>
                    <a:gd name="T26" fmla="*/ 8 w 96"/>
                    <a:gd name="T2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28">
                      <a:moveTo>
                        <a:pt x="88" y="28"/>
                      </a:moveTo>
                      <a:cubicBezTo>
                        <a:pt x="8" y="28"/>
                        <a:pt x="8" y="28"/>
                        <a:pt x="8" y="28"/>
                      </a:cubicBezTo>
                      <a:cubicBezTo>
                        <a:pt x="4" y="28"/>
                        <a:pt x="0" y="24"/>
                        <a:pt x="0" y="20"/>
                      </a:cubicBezTo>
                      <a:cubicBezTo>
                        <a:pt x="0" y="8"/>
                        <a:pt x="0" y="8"/>
                        <a:pt x="0" y="8"/>
                      </a:cubicBezTo>
                      <a:cubicBezTo>
                        <a:pt x="0" y="4"/>
                        <a:pt x="4" y="0"/>
                        <a:pt x="8" y="0"/>
                      </a:cubicBezTo>
                      <a:cubicBezTo>
                        <a:pt x="88" y="0"/>
                        <a:pt x="88" y="0"/>
                        <a:pt x="88" y="0"/>
                      </a:cubicBezTo>
                      <a:cubicBezTo>
                        <a:pt x="92" y="0"/>
                        <a:pt x="96" y="4"/>
                        <a:pt x="96" y="8"/>
                      </a:cubicBezTo>
                      <a:cubicBezTo>
                        <a:pt x="96" y="20"/>
                        <a:pt x="96" y="20"/>
                        <a:pt x="96" y="20"/>
                      </a:cubicBezTo>
                      <a:cubicBezTo>
                        <a:pt x="96" y="24"/>
                        <a:pt x="92" y="28"/>
                        <a:pt x="88" y="28"/>
                      </a:cubicBezTo>
                      <a:close/>
                      <a:moveTo>
                        <a:pt x="8" y="8"/>
                      </a:moveTo>
                      <a:cubicBezTo>
                        <a:pt x="8" y="20"/>
                        <a:pt x="8" y="20"/>
                        <a:pt x="8" y="20"/>
                      </a:cubicBezTo>
                      <a:cubicBezTo>
                        <a:pt x="88" y="20"/>
                        <a:pt x="88" y="20"/>
                        <a:pt x="88" y="20"/>
                      </a:cubicBezTo>
                      <a:cubicBezTo>
                        <a:pt x="88" y="8"/>
                        <a:pt x="88" y="8"/>
                        <a:pt x="88"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282"/>
                <p:cNvSpPr>
                  <a:spLocks noEditPoints="1"/>
                </p:cNvSpPr>
                <p:nvPr/>
              </p:nvSpPr>
              <p:spPr bwMode="auto">
                <a:xfrm>
                  <a:off x="3537045" y="3047367"/>
                  <a:ext cx="122238" cy="36513"/>
                </a:xfrm>
                <a:custGeom>
                  <a:avLst/>
                  <a:gdLst>
                    <a:gd name="T0" fmla="*/ 88 w 96"/>
                    <a:gd name="T1" fmla="*/ 28 h 28"/>
                    <a:gd name="T2" fmla="*/ 8 w 96"/>
                    <a:gd name="T3" fmla="*/ 28 h 28"/>
                    <a:gd name="T4" fmla="*/ 0 w 96"/>
                    <a:gd name="T5" fmla="*/ 20 h 28"/>
                    <a:gd name="T6" fmla="*/ 0 w 96"/>
                    <a:gd name="T7" fmla="*/ 8 h 28"/>
                    <a:gd name="T8" fmla="*/ 8 w 96"/>
                    <a:gd name="T9" fmla="*/ 0 h 28"/>
                    <a:gd name="T10" fmla="*/ 88 w 96"/>
                    <a:gd name="T11" fmla="*/ 0 h 28"/>
                    <a:gd name="T12" fmla="*/ 96 w 96"/>
                    <a:gd name="T13" fmla="*/ 8 h 28"/>
                    <a:gd name="T14" fmla="*/ 96 w 96"/>
                    <a:gd name="T15" fmla="*/ 20 h 28"/>
                    <a:gd name="T16" fmla="*/ 88 w 96"/>
                    <a:gd name="T17" fmla="*/ 28 h 28"/>
                    <a:gd name="T18" fmla="*/ 8 w 96"/>
                    <a:gd name="T19" fmla="*/ 8 h 28"/>
                    <a:gd name="T20" fmla="*/ 8 w 96"/>
                    <a:gd name="T21" fmla="*/ 20 h 28"/>
                    <a:gd name="T22" fmla="*/ 88 w 96"/>
                    <a:gd name="T23" fmla="*/ 20 h 28"/>
                    <a:gd name="T24" fmla="*/ 88 w 96"/>
                    <a:gd name="T25" fmla="*/ 8 h 28"/>
                    <a:gd name="T26" fmla="*/ 8 w 96"/>
                    <a:gd name="T2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28">
                      <a:moveTo>
                        <a:pt x="88" y="28"/>
                      </a:moveTo>
                      <a:cubicBezTo>
                        <a:pt x="8" y="28"/>
                        <a:pt x="8" y="28"/>
                        <a:pt x="8" y="28"/>
                      </a:cubicBezTo>
                      <a:cubicBezTo>
                        <a:pt x="4" y="28"/>
                        <a:pt x="0" y="24"/>
                        <a:pt x="0" y="20"/>
                      </a:cubicBezTo>
                      <a:cubicBezTo>
                        <a:pt x="0" y="8"/>
                        <a:pt x="0" y="8"/>
                        <a:pt x="0" y="8"/>
                      </a:cubicBezTo>
                      <a:cubicBezTo>
                        <a:pt x="0" y="4"/>
                        <a:pt x="4" y="0"/>
                        <a:pt x="8" y="0"/>
                      </a:cubicBezTo>
                      <a:cubicBezTo>
                        <a:pt x="88" y="0"/>
                        <a:pt x="88" y="0"/>
                        <a:pt x="88" y="0"/>
                      </a:cubicBezTo>
                      <a:cubicBezTo>
                        <a:pt x="92" y="0"/>
                        <a:pt x="96" y="4"/>
                        <a:pt x="96" y="8"/>
                      </a:cubicBezTo>
                      <a:cubicBezTo>
                        <a:pt x="96" y="20"/>
                        <a:pt x="96" y="20"/>
                        <a:pt x="96" y="20"/>
                      </a:cubicBezTo>
                      <a:cubicBezTo>
                        <a:pt x="96" y="24"/>
                        <a:pt x="92" y="28"/>
                        <a:pt x="88" y="28"/>
                      </a:cubicBezTo>
                      <a:close/>
                      <a:moveTo>
                        <a:pt x="8" y="8"/>
                      </a:moveTo>
                      <a:cubicBezTo>
                        <a:pt x="8" y="20"/>
                        <a:pt x="8" y="20"/>
                        <a:pt x="8" y="20"/>
                      </a:cubicBezTo>
                      <a:cubicBezTo>
                        <a:pt x="88" y="20"/>
                        <a:pt x="88" y="20"/>
                        <a:pt x="88" y="20"/>
                      </a:cubicBezTo>
                      <a:cubicBezTo>
                        <a:pt x="88" y="8"/>
                        <a:pt x="88" y="8"/>
                        <a:pt x="88"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283"/>
                <p:cNvSpPr>
                  <a:spLocks noEditPoints="1"/>
                </p:cNvSpPr>
                <p:nvPr/>
              </p:nvSpPr>
              <p:spPr bwMode="auto">
                <a:xfrm>
                  <a:off x="3537045" y="3021967"/>
                  <a:ext cx="122238" cy="36513"/>
                </a:xfrm>
                <a:custGeom>
                  <a:avLst/>
                  <a:gdLst>
                    <a:gd name="T0" fmla="*/ 88 w 96"/>
                    <a:gd name="T1" fmla="*/ 28 h 28"/>
                    <a:gd name="T2" fmla="*/ 8 w 96"/>
                    <a:gd name="T3" fmla="*/ 28 h 28"/>
                    <a:gd name="T4" fmla="*/ 0 w 96"/>
                    <a:gd name="T5" fmla="*/ 20 h 28"/>
                    <a:gd name="T6" fmla="*/ 0 w 96"/>
                    <a:gd name="T7" fmla="*/ 8 h 28"/>
                    <a:gd name="T8" fmla="*/ 8 w 96"/>
                    <a:gd name="T9" fmla="*/ 0 h 28"/>
                    <a:gd name="T10" fmla="*/ 88 w 96"/>
                    <a:gd name="T11" fmla="*/ 0 h 28"/>
                    <a:gd name="T12" fmla="*/ 96 w 96"/>
                    <a:gd name="T13" fmla="*/ 8 h 28"/>
                    <a:gd name="T14" fmla="*/ 96 w 96"/>
                    <a:gd name="T15" fmla="*/ 20 h 28"/>
                    <a:gd name="T16" fmla="*/ 88 w 96"/>
                    <a:gd name="T17" fmla="*/ 28 h 28"/>
                    <a:gd name="T18" fmla="*/ 8 w 96"/>
                    <a:gd name="T19" fmla="*/ 8 h 28"/>
                    <a:gd name="T20" fmla="*/ 8 w 96"/>
                    <a:gd name="T21" fmla="*/ 20 h 28"/>
                    <a:gd name="T22" fmla="*/ 88 w 96"/>
                    <a:gd name="T23" fmla="*/ 20 h 28"/>
                    <a:gd name="T24" fmla="*/ 88 w 96"/>
                    <a:gd name="T25" fmla="*/ 8 h 28"/>
                    <a:gd name="T26" fmla="*/ 8 w 96"/>
                    <a:gd name="T2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28">
                      <a:moveTo>
                        <a:pt x="88" y="28"/>
                      </a:moveTo>
                      <a:cubicBezTo>
                        <a:pt x="8" y="28"/>
                        <a:pt x="8" y="28"/>
                        <a:pt x="8" y="28"/>
                      </a:cubicBezTo>
                      <a:cubicBezTo>
                        <a:pt x="4" y="28"/>
                        <a:pt x="0" y="24"/>
                        <a:pt x="0" y="20"/>
                      </a:cubicBezTo>
                      <a:cubicBezTo>
                        <a:pt x="0" y="8"/>
                        <a:pt x="0" y="8"/>
                        <a:pt x="0" y="8"/>
                      </a:cubicBezTo>
                      <a:cubicBezTo>
                        <a:pt x="0" y="4"/>
                        <a:pt x="4" y="0"/>
                        <a:pt x="8" y="0"/>
                      </a:cubicBezTo>
                      <a:cubicBezTo>
                        <a:pt x="88" y="0"/>
                        <a:pt x="88" y="0"/>
                        <a:pt x="88" y="0"/>
                      </a:cubicBezTo>
                      <a:cubicBezTo>
                        <a:pt x="92" y="0"/>
                        <a:pt x="96" y="4"/>
                        <a:pt x="96" y="8"/>
                      </a:cubicBezTo>
                      <a:cubicBezTo>
                        <a:pt x="96" y="20"/>
                        <a:pt x="96" y="20"/>
                        <a:pt x="96" y="20"/>
                      </a:cubicBezTo>
                      <a:cubicBezTo>
                        <a:pt x="96" y="24"/>
                        <a:pt x="92" y="28"/>
                        <a:pt x="88" y="28"/>
                      </a:cubicBezTo>
                      <a:close/>
                      <a:moveTo>
                        <a:pt x="8" y="8"/>
                      </a:moveTo>
                      <a:cubicBezTo>
                        <a:pt x="8" y="20"/>
                        <a:pt x="8" y="20"/>
                        <a:pt x="8" y="20"/>
                      </a:cubicBezTo>
                      <a:cubicBezTo>
                        <a:pt x="88" y="20"/>
                        <a:pt x="88" y="20"/>
                        <a:pt x="88" y="20"/>
                      </a:cubicBezTo>
                      <a:cubicBezTo>
                        <a:pt x="88" y="8"/>
                        <a:pt x="88" y="8"/>
                        <a:pt x="88"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7" name="Oval 50"/>
              <p:cNvSpPr/>
              <p:nvPr/>
            </p:nvSpPr>
            <p:spPr>
              <a:xfrm>
                <a:off x="1750861" y="2517255"/>
                <a:ext cx="523220" cy="5232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a:p>
            </p:txBody>
          </p:sp>
        </p:grpSp>
        <p:sp>
          <p:nvSpPr>
            <p:cNvPr id="304" name="TextBox 53"/>
            <p:cNvSpPr txBox="1"/>
            <p:nvPr/>
          </p:nvSpPr>
          <p:spPr>
            <a:xfrm>
              <a:off x="4877135" y="2792052"/>
              <a:ext cx="1195744" cy="1015663"/>
            </a:xfrm>
            <a:prstGeom prst="rect">
              <a:avLst/>
            </a:prstGeom>
            <a:noFill/>
          </p:spPr>
          <p:txBody>
            <a:bodyPr wrap="square" lIns="0" tIns="0" rIns="0" bIns="0" rtlCol="0">
              <a:spAutoFit/>
            </a:bodyPr>
            <a:lstStyle/>
            <a:p>
              <a:pPr algn="ctr"/>
              <a:r>
                <a:rPr lang="en-US" altLang="ko-KR" sz="6600" kern="0" dirty="0">
                  <a:solidFill>
                    <a:schemeClr val="bg1"/>
                  </a:solidFill>
                  <a:latin typeface="思源宋体 CN Heavy" panose="02020900000000000000" pitchFamily="18" charset="-122"/>
                  <a:ea typeface="思源宋体 CN Heavy" panose="02020900000000000000" pitchFamily="18" charset="-122"/>
                </a:rPr>
                <a:t>02</a:t>
              </a:r>
              <a:endParaRPr lang="ko-KR" altLang="en-US" sz="6600" kern="0" dirty="0">
                <a:solidFill>
                  <a:schemeClr val="bg1"/>
                </a:solidFill>
                <a:latin typeface="思源宋体 CN Heavy" panose="02020900000000000000" pitchFamily="18" charset="-122"/>
              </a:endParaRPr>
            </a:p>
          </p:txBody>
        </p:sp>
        <p:sp>
          <p:nvSpPr>
            <p:cNvPr id="305" name="TextBox 13"/>
            <p:cNvSpPr txBox="1"/>
            <p:nvPr/>
          </p:nvSpPr>
          <p:spPr>
            <a:xfrm>
              <a:off x="4903658" y="3668342"/>
              <a:ext cx="2584580" cy="592022"/>
            </a:xfrm>
            <a:prstGeom prst="rect">
              <a:avLst/>
            </a:prstGeom>
            <a:noFill/>
          </p:spPr>
          <p:txBody>
            <a:bodyPr wrap="square" rtlCol="0">
              <a:spAutoFit/>
            </a:bodyPr>
            <a:lstStyle/>
            <a:p>
              <a:pPr>
                <a:lnSpc>
                  <a:spcPct val="12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306" name="TextBox 14"/>
            <p:cNvSpPr txBox="1"/>
            <p:nvPr/>
          </p:nvSpPr>
          <p:spPr>
            <a:xfrm>
              <a:off x="5938159" y="3346548"/>
              <a:ext cx="1232776" cy="338554"/>
            </a:xfrm>
            <a:prstGeom prst="rect">
              <a:avLst/>
            </a:prstGeom>
            <a:noFill/>
          </p:spPr>
          <p:txBody>
            <a:bodyPr wrap="square" lIns="90000" rIns="108000" rtlCol="0">
              <a:spAutoFit/>
            </a:bodyPr>
            <a:lstStyle/>
            <a:p>
              <a:r>
                <a:rPr lang="zh-CN" altLang="en-US" sz="1600" kern="0" dirty="0">
                  <a:solidFill>
                    <a:schemeClr val="bg1"/>
                  </a:solidFill>
                  <a:latin typeface="思源宋体 CN Heavy" panose="02020900000000000000" pitchFamily="18" charset="-122"/>
                  <a:ea typeface="思源宋体 CN Heavy" panose="02020900000000000000" pitchFamily="18" charset="-122"/>
                </a:rPr>
                <a:t>流程</a:t>
              </a:r>
              <a:endParaRPr lang="ko-KR" altLang="en-US" sz="1600" kern="0" dirty="0">
                <a:solidFill>
                  <a:schemeClr val="bg1"/>
                </a:solidFill>
                <a:latin typeface="思源宋体 CN Heavy" panose="02020900000000000000" pitchFamily="18" charset="-122"/>
              </a:endParaRPr>
            </a:p>
          </p:txBody>
        </p:sp>
      </p:grpSp>
      <p:grpSp>
        <p:nvGrpSpPr>
          <p:cNvPr id="357" name="组合 356"/>
          <p:cNvGrpSpPr/>
          <p:nvPr/>
        </p:nvGrpSpPr>
        <p:grpSpPr>
          <a:xfrm>
            <a:off x="8776950" y="2553819"/>
            <a:ext cx="2293800" cy="1468312"/>
            <a:chOff x="7966749" y="2792052"/>
            <a:chExt cx="2293800" cy="1468312"/>
          </a:xfrm>
        </p:grpSpPr>
        <p:grpSp>
          <p:nvGrpSpPr>
            <p:cNvPr id="7" name="组合 6"/>
            <p:cNvGrpSpPr/>
            <p:nvPr/>
          </p:nvGrpSpPr>
          <p:grpSpPr>
            <a:xfrm>
              <a:off x="9130573" y="2966926"/>
              <a:ext cx="359580" cy="359580"/>
              <a:chOff x="2319663" y="2517255"/>
              <a:chExt cx="523220" cy="523220"/>
            </a:xfrm>
          </p:grpSpPr>
          <p:grpSp>
            <p:nvGrpSpPr>
              <p:cNvPr id="73" name="组合 72"/>
              <p:cNvGrpSpPr/>
              <p:nvPr/>
            </p:nvGrpSpPr>
            <p:grpSpPr>
              <a:xfrm>
                <a:off x="2394458" y="2657707"/>
                <a:ext cx="359346" cy="266126"/>
                <a:chOff x="4799107" y="1520192"/>
                <a:chExt cx="379413" cy="280988"/>
              </a:xfrm>
              <a:solidFill>
                <a:schemeClr val="bg1"/>
              </a:solidFill>
            </p:grpSpPr>
            <p:sp>
              <p:nvSpPr>
                <p:cNvPr id="74" name="Freeform 2200"/>
                <p:cNvSpPr/>
                <p:nvPr/>
              </p:nvSpPr>
              <p:spPr bwMode="auto">
                <a:xfrm>
                  <a:off x="4861020" y="1520192"/>
                  <a:ext cx="317500" cy="280988"/>
                </a:xfrm>
                <a:custGeom>
                  <a:avLst/>
                  <a:gdLst>
                    <a:gd name="T0" fmla="*/ 164 w 248"/>
                    <a:gd name="T1" fmla="*/ 219 h 219"/>
                    <a:gd name="T2" fmla="*/ 159 w 248"/>
                    <a:gd name="T3" fmla="*/ 217 h 219"/>
                    <a:gd name="T4" fmla="*/ 111 w 248"/>
                    <a:gd name="T5" fmla="*/ 176 h 219"/>
                    <a:gd name="T6" fmla="*/ 24 w 248"/>
                    <a:gd name="T7" fmla="*/ 176 h 219"/>
                    <a:gd name="T8" fmla="*/ 0 w 248"/>
                    <a:gd name="T9" fmla="*/ 152 h 219"/>
                    <a:gd name="T10" fmla="*/ 0 w 248"/>
                    <a:gd name="T11" fmla="*/ 144 h 219"/>
                    <a:gd name="T12" fmla="*/ 4 w 248"/>
                    <a:gd name="T13" fmla="*/ 140 h 219"/>
                    <a:gd name="T14" fmla="*/ 8 w 248"/>
                    <a:gd name="T15" fmla="*/ 144 h 219"/>
                    <a:gd name="T16" fmla="*/ 8 w 248"/>
                    <a:gd name="T17" fmla="*/ 152 h 219"/>
                    <a:gd name="T18" fmla="*/ 24 w 248"/>
                    <a:gd name="T19" fmla="*/ 168 h 219"/>
                    <a:gd name="T20" fmla="*/ 112 w 248"/>
                    <a:gd name="T21" fmla="*/ 168 h 219"/>
                    <a:gd name="T22" fmla="*/ 115 w 248"/>
                    <a:gd name="T23" fmla="*/ 169 h 219"/>
                    <a:gd name="T24" fmla="*/ 164 w 248"/>
                    <a:gd name="T25" fmla="*/ 211 h 219"/>
                    <a:gd name="T26" fmla="*/ 164 w 248"/>
                    <a:gd name="T27" fmla="*/ 172 h 219"/>
                    <a:gd name="T28" fmla="*/ 168 w 248"/>
                    <a:gd name="T29" fmla="*/ 168 h 219"/>
                    <a:gd name="T30" fmla="*/ 184 w 248"/>
                    <a:gd name="T31" fmla="*/ 168 h 219"/>
                    <a:gd name="T32" fmla="*/ 200 w 248"/>
                    <a:gd name="T33" fmla="*/ 152 h 219"/>
                    <a:gd name="T34" fmla="*/ 200 w 248"/>
                    <a:gd name="T35" fmla="*/ 24 h 219"/>
                    <a:gd name="T36" fmla="*/ 224 w 248"/>
                    <a:gd name="T37" fmla="*/ 0 h 219"/>
                    <a:gd name="T38" fmla="*/ 248 w 248"/>
                    <a:gd name="T39" fmla="*/ 24 h 219"/>
                    <a:gd name="T40" fmla="*/ 248 w 248"/>
                    <a:gd name="T41" fmla="*/ 40 h 219"/>
                    <a:gd name="T42" fmla="*/ 244 w 248"/>
                    <a:gd name="T43" fmla="*/ 44 h 219"/>
                    <a:gd name="T44" fmla="*/ 220 w 248"/>
                    <a:gd name="T45" fmla="*/ 44 h 219"/>
                    <a:gd name="T46" fmla="*/ 216 w 248"/>
                    <a:gd name="T47" fmla="*/ 40 h 219"/>
                    <a:gd name="T48" fmla="*/ 220 w 248"/>
                    <a:gd name="T49" fmla="*/ 36 h 219"/>
                    <a:gd name="T50" fmla="*/ 240 w 248"/>
                    <a:gd name="T51" fmla="*/ 36 h 219"/>
                    <a:gd name="T52" fmla="*/ 240 w 248"/>
                    <a:gd name="T53" fmla="*/ 24 h 219"/>
                    <a:gd name="T54" fmla="*/ 224 w 248"/>
                    <a:gd name="T55" fmla="*/ 8 h 219"/>
                    <a:gd name="T56" fmla="*/ 208 w 248"/>
                    <a:gd name="T57" fmla="*/ 24 h 219"/>
                    <a:gd name="T58" fmla="*/ 208 w 248"/>
                    <a:gd name="T59" fmla="*/ 152 h 219"/>
                    <a:gd name="T60" fmla="*/ 184 w 248"/>
                    <a:gd name="T61" fmla="*/ 176 h 219"/>
                    <a:gd name="T62" fmla="*/ 172 w 248"/>
                    <a:gd name="T63" fmla="*/ 176 h 219"/>
                    <a:gd name="T64" fmla="*/ 172 w 248"/>
                    <a:gd name="T65" fmla="*/ 211 h 219"/>
                    <a:gd name="T66" fmla="*/ 167 w 248"/>
                    <a:gd name="T67" fmla="*/ 219 h 219"/>
                    <a:gd name="T68" fmla="*/ 164 w 248"/>
                    <a:gd name="T69"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8" h="219">
                      <a:moveTo>
                        <a:pt x="164" y="219"/>
                      </a:moveTo>
                      <a:cubicBezTo>
                        <a:pt x="162" y="219"/>
                        <a:pt x="160" y="219"/>
                        <a:pt x="159" y="217"/>
                      </a:cubicBezTo>
                      <a:cubicBezTo>
                        <a:pt x="111" y="176"/>
                        <a:pt x="111" y="176"/>
                        <a:pt x="111" y="176"/>
                      </a:cubicBezTo>
                      <a:cubicBezTo>
                        <a:pt x="24" y="176"/>
                        <a:pt x="24" y="176"/>
                        <a:pt x="24" y="176"/>
                      </a:cubicBezTo>
                      <a:cubicBezTo>
                        <a:pt x="11" y="176"/>
                        <a:pt x="0" y="165"/>
                        <a:pt x="0" y="152"/>
                      </a:cubicBezTo>
                      <a:cubicBezTo>
                        <a:pt x="0" y="144"/>
                        <a:pt x="0" y="144"/>
                        <a:pt x="0" y="144"/>
                      </a:cubicBezTo>
                      <a:cubicBezTo>
                        <a:pt x="0" y="142"/>
                        <a:pt x="2" y="140"/>
                        <a:pt x="4" y="140"/>
                      </a:cubicBezTo>
                      <a:cubicBezTo>
                        <a:pt x="6" y="140"/>
                        <a:pt x="8" y="142"/>
                        <a:pt x="8" y="144"/>
                      </a:cubicBezTo>
                      <a:cubicBezTo>
                        <a:pt x="8" y="152"/>
                        <a:pt x="8" y="152"/>
                        <a:pt x="8" y="152"/>
                      </a:cubicBezTo>
                      <a:cubicBezTo>
                        <a:pt x="8" y="161"/>
                        <a:pt x="15" y="168"/>
                        <a:pt x="24" y="168"/>
                      </a:cubicBezTo>
                      <a:cubicBezTo>
                        <a:pt x="112" y="168"/>
                        <a:pt x="112" y="168"/>
                        <a:pt x="112" y="168"/>
                      </a:cubicBezTo>
                      <a:cubicBezTo>
                        <a:pt x="113" y="168"/>
                        <a:pt x="114" y="168"/>
                        <a:pt x="115" y="169"/>
                      </a:cubicBezTo>
                      <a:cubicBezTo>
                        <a:pt x="164" y="211"/>
                        <a:pt x="164" y="211"/>
                        <a:pt x="164" y="211"/>
                      </a:cubicBezTo>
                      <a:cubicBezTo>
                        <a:pt x="164" y="172"/>
                        <a:pt x="164" y="172"/>
                        <a:pt x="164" y="172"/>
                      </a:cubicBezTo>
                      <a:cubicBezTo>
                        <a:pt x="164" y="170"/>
                        <a:pt x="166" y="168"/>
                        <a:pt x="168" y="168"/>
                      </a:cubicBezTo>
                      <a:cubicBezTo>
                        <a:pt x="184" y="168"/>
                        <a:pt x="184" y="168"/>
                        <a:pt x="184" y="168"/>
                      </a:cubicBezTo>
                      <a:cubicBezTo>
                        <a:pt x="193" y="168"/>
                        <a:pt x="200" y="161"/>
                        <a:pt x="200" y="152"/>
                      </a:cubicBezTo>
                      <a:cubicBezTo>
                        <a:pt x="200" y="24"/>
                        <a:pt x="200" y="24"/>
                        <a:pt x="200" y="24"/>
                      </a:cubicBezTo>
                      <a:cubicBezTo>
                        <a:pt x="200" y="11"/>
                        <a:pt x="211" y="0"/>
                        <a:pt x="224" y="0"/>
                      </a:cubicBezTo>
                      <a:cubicBezTo>
                        <a:pt x="237" y="0"/>
                        <a:pt x="248" y="11"/>
                        <a:pt x="248" y="24"/>
                      </a:cubicBezTo>
                      <a:cubicBezTo>
                        <a:pt x="248" y="40"/>
                        <a:pt x="248" y="40"/>
                        <a:pt x="248" y="40"/>
                      </a:cubicBezTo>
                      <a:cubicBezTo>
                        <a:pt x="248" y="42"/>
                        <a:pt x="246" y="44"/>
                        <a:pt x="244" y="44"/>
                      </a:cubicBezTo>
                      <a:cubicBezTo>
                        <a:pt x="220" y="44"/>
                        <a:pt x="220" y="44"/>
                        <a:pt x="220" y="44"/>
                      </a:cubicBezTo>
                      <a:cubicBezTo>
                        <a:pt x="218" y="44"/>
                        <a:pt x="216" y="42"/>
                        <a:pt x="216" y="40"/>
                      </a:cubicBezTo>
                      <a:cubicBezTo>
                        <a:pt x="216" y="38"/>
                        <a:pt x="218" y="36"/>
                        <a:pt x="220" y="36"/>
                      </a:cubicBezTo>
                      <a:cubicBezTo>
                        <a:pt x="240" y="36"/>
                        <a:pt x="240" y="36"/>
                        <a:pt x="240" y="36"/>
                      </a:cubicBezTo>
                      <a:cubicBezTo>
                        <a:pt x="240" y="24"/>
                        <a:pt x="240" y="24"/>
                        <a:pt x="240" y="24"/>
                      </a:cubicBezTo>
                      <a:cubicBezTo>
                        <a:pt x="240" y="15"/>
                        <a:pt x="233" y="8"/>
                        <a:pt x="224" y="8"/>
                      </a:cubicBezTo>
                      <a:cubicBezTo>
                        <a:pt x="215" y="8"/>
                        <a:pt x="208" y="15"/>
                        <a:pt x="208" y="24"/>
                      </a:cubicBezTo>
                      <a:cubicBezTo>
                        <a:pt x="208" y="152"/>
                        <a:pt x="208" y="152"/>
                        <a:pt x="208" y="152"/>
                      </a:cubicBezTo>
                      <a:cubicBezTo>
                        <a:pt x="208" y="165"/>
                        <a:pt x="197" y="176"/>
                        <a:pt x="184" y="176"/>
                      </a:cubicBezTo>
                      <a:cubicBezTo>
                        <a:pt x="172" y="176"/>
                        <a:pt x="172" y="176"/>
                        <a:pt x="172" y="176"/>
                      </a:cubicBezTo>
                      <a:cubicBezTo>
                        <a:pt x="172" y="211"/>
                        <a:pt x="172" y="211"/>
                        <a:pt x="172" y="211"/>
                      </a:cubicBezTo>
                      <a:cubicBezTo>
                        <a:pt x="172" y="214"/>
                        <a:pt x="170" y="217"/>
                        <a:pt x="167" y="219"/>
                      </a:cubicBezTo>
                      <a:cubicBezTo>
                        <a:pt x="166" y="219"/>
                        <a:pt x="165" y="219"/>
                        <a:pt x="164" y="2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201"/>
                <p:cNvSpPr/>
                <p:nvPr/>
              </p:nvSpPr>
              <p:spPr bwMode="auto">
                <a:xfrm>
                  <a:off x="4861020" y="1520192"/>
                  <a:ext cx="292100" cy="138113"/>
                </a:xfrm>
                <a:custGeom>
                  <a:avLst/>
                  <a:gdLst>
                    <a:gd name="T0" fmla="*/ 4 w 228"/>
                    <a:gd name="T1" fmla="*/ 108 h 108"/>
                    <a:gd name="T2" fmla="*/ 0 w 228"/>
                    <a:gd name="T3" fmla="*/ 104 h 108"/>
                    <a:gd name="T4" fmla="*/ 0 w 228"/>
                    <a:gd name="T5" fmla="*/ 24 h 108"/>
                    <a:gd name="T6" fmla="*/ 24 w 228"/>
                    <a:gd name="T7" fmla="*/ 0 h 108"/>
                    <a:gd name="T8" fmla="*/ 224 w 228"/>
                    <a:gd name="T9" fmla="*/ 0 h 108"/>
                    <a:gd name="T10" fmla="*/ 228 w 228"/>
                    <a:gd name="T11" fmla="*/ 4 h 108"/>
                    <a:gd name="T12" fmla="*/ 224 w 228"/>
                    <a:gd name="T13" fmla="*/ 8 h 108"/>
                    <a:gd name="T14" fmla="*/ 24 w 228"/>
                    <a:gd name="T15" fmla="*/ 8 h 108"/>
                    <a:gd name="T16" fmla="*/ 8 w 228"/>
                    <a:gd name="T17" fmla="*/ 24 h 108"/>
                    <a:gd name="T18" fmla="*/ 8 w 228"/>
                    <a:gd name="T19" fmla="*/ 104 h 108"/>
                    <a:gd name="T20" fmla="*/ 4 w 228"/>
                    <a:gd name="T21"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108">
                      <a:moveTo>
                        <a:pt x="4" y="108"/>
                      </a:moveTo>
                      <a:cubicBezTo>
                        <a:pt x="2" y="108"/>
                        <a:pt x="0" y="106"/>
                        <a:pt x="0" y="104"/>
                      </a:cubicBezTo>
                      <a:cubicBezTo>
                        <a:pt x="0" y="24"/>
                        <a:pt x="0" y="24"/>
                        <a:pt x="0" y="24"/>
                      </a:cubicBezTo>
                      <a:cubicBezTo>
                        <a:pt x="0" y="11"/>
                        <a:pt x="11" y="0"/>
                        <a:pt x="24" y="0"/>
                      </a:cubicBezTo>
                      <a:cubicBezTo>
                        <a:pt x="224" y="0"/>
                        <a:pt x="224" y="0"/>
                        <a:pt x="224" y="0"/>
                      </a:cubicBezTo>
                      <a:cubicBezTo>
                        <a:pt x="226" y="0"/>
                        <a:pt x="228" y="2"/>
                        <a:pt x="228" y="4"/>
                      </a:cubicBezTo>
                      <a:cubicBezTo>
                        <a:pt x="228" y="6"/>
                        <a:pt x="226" y="8"/>
                        <a:pt x="224" y="8"/>
                      </a:cubicBezTo>
                      <a:cubicBezTo>
                        <a:pt x="24" y="8"/>
                        <a:pt x="24" y="8"/>
                        <a:pt x="24" y="8"/>
                      </a:cubicBezTo>
                      <a:cubicBezTo>
                        <a:pt x="15" y="8"/>
                        <a:pt x="8" y="15"/>
                        <a:pt x="8" y="24"/>
                      </a:cubicBezTo>
                      <a:cubicBezTo>
                        <a:pt x="8" y="104"/>
                        <a:pt x="8" y="104"/>
                        <a:pt x="8" y="104"/>
                      </a:cubicBezTo>
                      <a:cubicBezTo>
                        <a:pt x="8" y="106"/>
                        <a:pt x="6" y="108"/>
                        <a:pt x="4"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202"/>
                <p:cNvSpPr/>
                <p:nvPr/>
              </p:nvSpPr>
              <p:spPr bwMode="auto">
                <a:xfrm>
                  <a:off x="5010245" y="1566229"/>
                  <a:ext cx="87313" cy="9525"/>
                </a:xfrm>
                <a:custGeom>
                  <a:avLst/>
                  <a:gdLst>
                    <a:gd name="T0" fmla="*/ 64 w 68"/>
                    <a:gd name="T1" fmla="*/ 8 h 8"/>
                    <a:gd name="T2" fmla="*/ 4 w 68"/>
                    <a:gd name="T3" fmla="*/ 8 h 8"/>
                    <a:gd name="T4" fmla="*/ 0 w 68"/>
                    <a:gd name="T5" fmla="*/ 4 h 8"/>
                    <a:gd name="T6" fmla="*/ 4 w 68"/>
                    <a:gd name="T7" fmla="*/ 0 h 8"/>
                    <a:gd name="T8" fmla="*/ 64 w 68"/>
                    <a:gd name="T9" fmla="*/ 0 h 8"/>
                    <a:gd name="T10" fmla="*/ 68 w 68"/>
                    <a:gd name="T11" fmla="*/ 4 h 8"/>
                    <a:gd name="T12" fmla="*/ 64 w 6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68" h="8">
                      <a:moveTo>
                        <a:pt x="64" y="8"/>
                      </a:moveTo>
                      <a:cubicBezTo>
                        <a:pt x="4" y="8"/>
                        <a:pt x="4" y="8"/>
                        <a:pt x="4" y="8"/>
                      </a:cubicBezTo>
                      <a:cubicBezTo>
                        <a:pt x="2" y="8"/>
                        <a:pt x="0" y="6"/>
                        <a:pt x="0" y="4"/>
                      </a:cubicBezTo>
                      <a:cubicBezTo>
                        <a:pt x="0" y="2"/>
                        <a:pt x="2" y="0"/>
                        <a:pt x="4" y="0"/>
                      </a:cubicBezTo>
                      <a:cubicBezTo>
                        <a:pt x="64" y="0"/>
                        <a:pt x="64" y="0"/>
                        <a:pt x="64" y="0"/>
                      </a:cubicBezTo>
                      <a:cubicBezTo>
                        <a:pt x="66" y="0"/>
                        <a:pt x="68" y="2"/>
                        <a:pt x="68" y="4"/>
                      </a:cubicBezTo>
                      <a:cubicBezTo>
                        <a:pt x="68" y="6"/>
                        <a:pt x="66" y="8"/>
                        <a:pt x="6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203"/>
                <p:cNvSpPr/>
                <p:nvPr/>
              </p:nvSpPr>
              <p:spPr bwMode="auto">
                <a:xfrm>
                  <a:off x="5003895" y="1663067"/>
                  <a:ext cx="82550" cy="11113"/>
                </a:xfrm>
                <a:custGeom>
                  <a:avLst/>
                  <a:gdLst>
                    <a:gd name="T0" fmla="*/ 60 w 64"/>
                    <a:gd name="T1" fmla="*/ 8 h 8"/>
                    <a:gd name="T2" fmla="*/ 4 w 64"/>
                    <a:gd name="T3" fmla="*/ 8 h 8"/>
                    <a:gd name="T4" fmla="*/ 0 w 64"/>
                    <a:gd name="T5" fmla="*/ 4 h 8"/>
                    <a:gd name="T6" fmla="*/ 4 w 64"/>
                    <a:gd name="T7" fmla="*/ 0 h 8"/>
                    <a:gd name="T8" fmla="*/ 60 w 64"/>
                    <a:gd name="T9" fmla="*/ 0 h 8"/>
                    <a:gd name="T10" fmla="*/ 64 w 64"/>
                    <a:gd name="T11" fmla="*/ 4 h 8"/>
                    <a:gd name="T12" fmla="*/ 60 w 6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64" h="8">
                      <a:moveTo>
                        <a:pt x="60" y="8"/>
                      </a:moveTo>
                      <a:cubicBezTo>
                        <a:pt x="4" y="8"/>
                        <a:pt x="4" y="8"/>
                        <a:pt x="4" y="8"/>
                      </a:cubicBezTo>
                      <a:cubicBezTo>
                        <a:pt x="2" y="8"/>
                        <a:pt x="0" y="6"/>
                        <a:pt x="0" y="4"/>
                      </a:cubicBezTo>
                      <a:cubicBezTo>
                        <a:pt x="0" y="2"/>
                        <a:pt x="2" y="0"/>
                        <a:pt x="4" y="0"/>
                      </a:cubicBezTo>
                      <a:cubicBezTo>
                        <a:pt x="60" y="0"/>
                        <a:pt x="60" y="0"/>
                        <a:pt x="60" y="0"/>
                      </a:cubicBezTo>
                      <a:cubicBezTo>
                        <a:pt x="62" y="0"/>
                        <a:pt x="64" y="2"/>
                        <a:pt x="64" y="4"/>
                      </a:cubicBezTo>
                      <a:cubicBezTo>
                        <a:pt x="64" y="6"/>
                        <a:pt x="62" y="8"/>
                        <a:pt x="6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204"/>
                <p:cNvSpPr/>
                <p:nvPr/>
              </p:nvSpPr>
              <p:spPr bwMode="auto">
                <a:xfrm>
                  <a:off x="4922932" y="1621792"/>
                  <a:ext cx="163513" cy="11113"/>
                </a:xfrm>
                <a:custGeom>
                  <a:avLst/>
                  <a:gdLst>
                    <a:gd name="T0" fmla="*/ 124 w 128"/>
                    <a:gd name="T1" fmla="*/ 8 h 8"/>
                    <a:gd name="T2" fmla="*/ 4 w 128"/>
                    <a:gd name="T3" fmla="*/ 8 h 8"/>
                    <a:gd name="T4" fmla="*/ 0 w 128"/>
                    <a:gd name="T5" fmla="*/ 4 h 8"/>
                    <a:gd name="T6" fmla="*/ 4 w 128"/>
                    <a:gd name="T7" fmla="*/ 0 h 8"/>
                    <a:gd name="T8" fmla="*/ 124 w 128"/>
                    <a:gd name="T9" fmla="*/ 0 h 8"/>
                    <a:gd name="T10" fmla="*/ 128 w 128"/>
                    <a:gd name="T11" fmla="*/ 4 h 8"/>
                    <a:gd name="T12" fmla="*/ 124 w 1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28" h="8">
                      <a:moveTo>
                        <a:pt x="124" y="8"/>
                      </a:moveTo>
                      <a:cubicBezTo>
                        <a:pt x="4" y="8"/>
                        <a:pt x="4" y="8"/>
                        <a:pt x="4" y="8"/>
                      </a:cubicBezTo>
                      <a:cubicBezTo>
                        <a:pt x="2" y="8"/>
                        <a:pt x="0" y="6"/>
                        <a:pt x="0" y="4"/>
                      </a:cubicBezTo>
                      <a:cubicBezTo>
                        <a:pt x="0" y="2"/>
                        <a:pt x="2" y="0"/>
                        <a:pt x="4" y="0"/>
                      </a:cubicBezTo>
                      <a:cubicBezTo>
                        <a:pt x="124" y="0"/>
                        <a:pt x="124" y="0"/>
                        <a:pt x="124" y="0"/>
                      </a:cubicBezTo>
                      <a:cubicBezTo>
                        <a:pt x="126" y="0"/>
                        <a:pt x="128" y="2"/>
                        <a:pt x="128" y="4"/>
                      </a:cubicBezTo>
                      <a:cubicBezTo>
                        <a:pt x="128" y="6"/>
                        <a:pt x="126" y="8"/>
                        <a:pt x="1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205"/>
                <p:cNvSpPr/>
                <p:nvPr/>
              </p:nvSpPr>
              <p:spPr bwMode="auto">
                <a:xfrm>
                  <a:off x="4897532" y="1704342"/>
                  <a:ext cx="87313" cy="9525"/>
                </a:xfrm>
                <a:custGeom>
                  <a:avLst/>
                  <a:gdLst>
                    <a:gd name="T0" fmla="*/ 64 w 68"/>
                    <a:gd name="T1" fmla="*/ 8 h 8"/>
                    <a:gd name="T2" fmla="*/ 4 w 68"/>
                    <a:gd name="T3" fmla="*/ 8 h 8"/>
                    <a:gd name="T4" fmla="*/ 0 w 68"/>
                    <a:gd name="T5" fmla="*/ 4 h 8"/>
                    <a:gd name="T6" fmla="*/ 4 w 68"/>
                    <a:gd name="T7" fmla="*/ 0 h 8"/>
                    <a:gd name="T8" fmla="*/ 64 w 68"/>
                    <a:gd name="T9" fmla="*/ 0 h 8"/>
                    <a:gd name="T10" fmla="*/ 68 w 68"/>
                    <a:gd name="T11" fmla="*/ 4 h 8"/>
                    <a:gd name="T12" fmla="*/ 64 w 6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68" h="8">
                      <a:moveTo>
                        <a:pt x="64" y="8"/>
                      </a:moveTo>
                      <a:cubicBezTo>
                        <a:pt x="4" y="8"/>
                        <a:pt x="4" y="8"/>
                        <a:pt x="4" y="8"/>
                      </a:cubicBezTo>
                      <a:cubicBezTo>
                        <a:pt x="2" y="8"/>
                        <a:pt x="0" y="6"/>
                        <a:pt x="0" y="4"/>
                      </a:cubicBezTo>
                      <a:cubicBezTo>
                        <a:pt x="0" y="2"/>
                        <a:pt x="2" y="0"/>
                        <a:pt x="4" y="0"/>
                      </a:cubicBezTo>
                      <a:cubicBezTo>
                        <a:pt x="64" y="0"/>
                        <a:pt x="64" y="0"/>
                        <a:pt x="64" y="0"/>
                      </a:cubicBezTo>
                      <a:cubicBezTo>
                        <a:pt x="66" y="0"/>
                        <a:pt x="68" y="2"/>
                        <a:pt x="68" y="4"/>
                      </a:cubicBezTo>
                      <a:cubicBezTo>
                        <a:pt x="68" y="6"/>
                        <a:pt x="66" y="8"/>
                        <a:pt x="6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206"/>
                <p:cNvSpPr>
                  <a:spLocks noEditPoints="1"/>
                </p:cNvSpPr>
                <p:nvPr/>
              </p:nvSpPr>
              <p:spPr bwMode="auto">
                <a:xfrm>
                  <a:off x="4819745" y="1647192"/>
                  <a:ext cx="165100" cy="41275"/>
                </a:xfrm>
                <a:custGeom>
                  <a:avLst/>
                  <a:gdLst>
                    <a:gd name="T0" fmla="*/ 124 w 128"/>
                    <a:gd name="T1" fmla="*/ 32 h 32"/>
                    <a:gd name="T2" fmla="*/ 4 w 128"/>
                    <a:gd name="T3" fmla="*/ 32 h 32"/>
                    <a:gd name="T4" fmla="*/ 0 w 128"/>
                    <a:gd name="T5" fmla="*/ 28 h 32"/>
                    <a:gd name="T6" fmla="*/ 0 w 128"/>
                    <a:gd name="T7" fmla="*/ 4 h 32"/>
                    <a:gd name="T8" fmla="*/ 4 w 128"/>
                    <a:gd name="T9" fmla="*/ 0 h 32"/>
                    <a:gd name="T10" fmla="*/ 124 w 128"/>
                    <a:gd name="T11" fmla="*/ 0 h 32"/>
                    <a:gd name="T12" fmla="*/ 128 w 128"/>
                    <a:gd name="T13" fmla="*/ 4 h 32"/>
                    <a:gd name="T14" fmla="*/ 128 w 128"/>
                    <a:gd name="T15" fmla="*/ 28 h 32"/>
                    <a:gd name="T16" fmla="*/ 124 w 128"/>
                    <a:gd name="T17" fmla="*/ 32 h 32"/>
                    <a:gd name="T18" fmla="*/ 8 w 128"/>
                    <a:gd name="T19" fmla="*/ 24 h 32"/>
                    <a:gd name="T20" fmla="*/ 120 w 128"/>
                    <a:gd name="T21" fmla="*/ 24 h 32"/>
                    <a:gd name="T22" fmla="*/ 120 w 128"/>
                    <a:gd name="T23" fmla="*/ 8 h 32"/>
                    <a:gd name="T24" fmla="*/ 8 w 128"/>
                    <a:gd name="T25" fmla="*/ 8 h 32"/>
                    <a:gd name="T26" fmla="*/ 8 w 128"/>
                    <a:gd name="T2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32">
                      <a:moveTo>
                        <a:pt x="124" y="32"/>
                      </a:moveTo>
                      <a:cubicBezTo>
                        <a:pt x="4" y="32"/>
                        <a:pt x="4" y="32"/>
                        <a:pt x="4" y="32"/>
                      </a:cubicBezTo>
                      <a:cubicBezTo>
                        <a:pt x="2" y="32"/>
                        <a:pt x="0" y="30"/>
                        <a:pt x="0" y="28"/>
                      </a:cubicBezTo>
                      <a:cubicBezTo>
                        <a:pt x="0" y="4"/>
                        <a:pt x="0" y="4"/>
                        <a:pt x="0" y="4"/>
                      </a:cubicBezTo>
                      <a:cubicBezTo>
                        <a:pt x="0" y="2"/>
                        <a:pt x="2" y="0"/>
                        <a:pt x="4" y="0"/>
                      </a:cubicBezTo>
                      <a:cubicBezTo>
                        <a:pt x="124" y="0"/>
                        <a:pt x="124" y="0"/>
                        <a:pt x="124" y="0"/>
                      </a:cubicBezTo>
                      <a:cubicBezTo>
                        <a:pt x="126" y="0"/>
                        <a:pt x="128" y="2"/>
                        <a:pt x="128" y="4"/>
                      </a:cubicBezTo>
                      <a:cubicBezTo>
                        <a:pt x="128" y="28"/>
                        <a:pt x="128" y="28"/>
                        <a:pt x="128" y="28"/>
                      </a:cubicBezTo>
                      <a:cubicBezTo>
                        <a:pt x="128" y="30"/>
                        <a:pt x="126" y="32"/>
                        <a:pt x="124" y="32"/>
                      </a:cubicBezTo>
                      <a:close/>
                      <a:moveTo>
                        <a:pt x="8" y="24"/>
                      </a:moveTo>
                      <a:cubicBezTo>
                        <a:pt x="120" y="24"/>
                        <a:pt x="120" y="24"/>
                        <a:pt x="120" y="24"/>
                      </a:cubicBezTo>
                      <a:cubicBezTo>
                        <a:pt x="120" y="8"/>
                        <a:pt x="120" y="8"/>
                        <a:pt x="120" y="8"/>
                      </a:cubicBezTo>
                      <a:cubicBezTo>
                        <a:pt x="8" y="8"/>
                        <a:pt x="8" y="8"/>
                        <a:pt x="8" y="8"/>
                      </a:cubicBezTo>
                      <a:lnTo>
                        <a:pt x="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207"/>
                <p:cNvSpPr>
                  <a:spLocks noEditPoints="1"/>
                </p:cNvSpPr>
                <p:nvPr/>
              </p:nvSpPr>
              <p:spPr bwMode="auto">
                <a:xfrm>
                  <a:off x="4799107" y="1653542"/>
                  <a:ext cx="31750" cy="30163"/>
                </a:xfrm>
                <a:custGeom>
                  <a:avLst/>
                  <a:gdLst>
                    <a:gd name="T0" fmla="*/ 20 w 24"/>
                    <a:gd name="T1" fmla="*/ 24 h 24"/>
                    <a:gd name="T2" fmla="*/ 8 w 24"/>
                    <a:gd name="T3" fmla="*/ 24 h 24"/>
                    <a:gd name="T4" fmla="*/ 0 w 24"/>
                    <a:gd name="T5" fmla="*/ 16 h 24"/>
                    <a:gd name="T6" fmla="*/ 0 w 24"/>
                    <a:gd name="T7" fmla="*/ 8 h 24"/>
                    <a:gd name="T8" fmla="*/ 8 w 24"/>
                    <a:gd name="T9" fmla="*/ 0 h 24"/>
                    <a:gd name="T10" fmla="*/ 20 w 24"/>
                    <a:gd name="T11" fmla="*/ 0 h 24"/>
                    <a:gd name="T12" fmla="*/ 24 w 24"/>
                    <a:gd name="T13" fmla="*/ 4 h 24"/>
                    <a:gd name="T14" fmla="*/ 24 w 24"/>
                    <a:gd name="T15" fmla="*/ 20 h 24"/>
                    <a:gd name="T16" fmla="*/ 20 w 24"/>
                    <a:gd name="T17" fmla="*/ 24 h 24"/>
                    <a:gd name="T18" fmla="*/ 8 w 24"/>
                    <a:gd name="T19" fmla="*/ 8 h 24"/>
                    <a:gd name="T20" fmla="*/ 8 w 24"/>
                    <a:gd name="T21" fmla="*/ 16 h 24"/>
                    <a:gd name="T22" fmla="*/ 16 w 24"/>
                    <a:gd name="T23" fmla="*/ 16 h 24"/>
                    <a:gd name="T24" fmla="*/ 16 w 24"/>
                    <a:gd name="T25" fmla="*/ 8 h 24"/>
                    <a:gd name="T26" fmla="*/ 8 w 24"/>
                    <a:gd name="T27"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20" y="24"/>
                      </a:moveTo>
                      <a:cubicBezTo>
                        <a:pt x="8" y="24"/>
                        <a:pt x="8" y="24"/>
                        <a:pt x="8" y="24"/>
                      </a:cubicBezTo>
                      <a:cubicBezTo>
                        <a:pt x="4" y="24"/>
                        <a:pt x="0" y="20"/>
                        <a:pt x="0" y="16"/>
                      </a:cubicBezTo>
                      <a:cubicBezTo>
                        <a:pt x="0" y="8"/>
                        <a:pt x="0" y="8"/>
                        <a:pt x="0" y="8"/>
                      </a:cubicBezTo>
                      <a:cubicBezTo>
                        <a:pt x="0" y="4"/>
                        <a:pt x="4" y="0"/>
                        <a:pt x="8" y="0"/>
                      </a:cubicBezTo>
                      <a:cubicBezTo>
                        <a:pt x="20" y="0"/>
                        <a:pt x="20" y="0"/>
                        <a:pt x="20" y="0"/>
                      </a:cubicBezTo>
                      <a:cubicBezTo>
                        <a:pt x="22" y="0"/>
                        <a:pt x="24" y="2"/>
                        <a:pt x="24" y="4"/>
                      </a:cubicBezTo>
                      <a:cubicBezTo>
                        <a:pt x="24" y="20"/>
                        <a:pt x="24" y="20"/>
                        <a:pt x="24" y="20"/>
                      </a:cubicBezTo>
                      <a:cubicBezTo>
                        <a:pt x="24" y="22"/>
                        <a:pt x="22" y="24"/>
                        <a:pt x="20" y="24"/>
                      </a:cubicBezTo>
                      <a:close/>
                      <a:moveTo>
                        <a:pt x="8" y="8"/>
                      </a:moveTo>
                      <a:cubicBezTo>
                        <a:pt x="8" y="16"/>
                        <a:pt x="8" y="16"/>
                        <a:pt x="8" y="16"/>
                      </a:cubicBezTo>
                      <a:cubicBezTo>
                        <a:pt x="16" y="16"/>
                        <a:pt x="16" y="16"/>
                        <a:pt x="16" y="16"/>
                      </a:cubicBezTo>
                      <a:cubicBezTo>
                        <a:pt x="16" y="8"/>
                        <a:pt x="16" y="8"/>
                        <a:pt x="16"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208"/>
                <p:cNvSpPr>
                  <a:spLocks noEditPoints="1"/>
                </p:cNvSpPr>
                <p:nvPr/>
              </p:nvSpPr>
              <p:spPr bwMode="auto">
                <a:xfrm>
                  <a:off x="4973732" y="1647192"/>
                  <a:ext cx="41275" cy="41275"/>
                </a:xfrm>
                <a:custGeom>
                  <a:avLst/>
                  <a:gdLst>
                    <a:gd name="T0" fmla="*/ 4 w 32"/>
                    <a:gd name="T1" fmla="*/ 32 h 32"/>
                    <a:gd name="T2" fmla="*/ 2 w 32"/>
                    <a:gd name="T3" fmla="*/ 31 h 32"/>
                    <a:gd name="T4" fmla="*/ 0 w 32"/>
                    <a:gd name="T5" fmla="*/ 28 h 32"/>
                    <a:gd name="T6" fmla="*/ 0 w 32"/>
                    <a:gd name="T7" fmla="*/ 4 h 32"/>
                    <a:gd name="T8" fmla="*/ 2 w 32"/>
                    <a:gd name="T9" fmla="*/ 1 h 32"/>
                    <a:gd name="T10" fmla="*/ 6 w 32"/>
                    <a:gd name="T11" fmla="*/ 0 h 32"/>
                    <a:gd name="T12" fmla="*/ 30 w 32"/>
                    <a:gd name="T13" fmla="*/ 12 h 32"/>
                    <a:gd name="T14" fmla="*/ 32 w 32"/>
                    <a:gd name="T15" fmla="*/ 16 h 32"/>
                    <a:gd name="T16" fmla="*/ 30 w 32"/>
                    <a:gd name="T17" fmla="*/ 20 h 32"/>
                    <a:gd name="T18" fmla="*/ 6 w 32"/>
                    <a:gd name="T19" fmla="*/ 32 h 32"/>
                    <a:gd name="T20" fmla="*/ 4 w 32"/>
                    <a:gd name="T21" fmla="*/ 32 h 32"/>
                    <a:gd name="T22" fmla="*/ 8 w 32"/>
                    <a:gd name="T23" fmla="*/ 10 h 32"/>
                    <a:gd name="T24" fmla="*/ 8 w 32"/>
                    <a:gd name="T25" fmla="*/ 22 h 32"/>
                    <a:gd name="T26" fmla="*/ 19 w 32"/>
                    <a:gd name="T27" fmla="*/ 16 h 32"/>
                    <a:gd name="T28" fmla="*/ 8 w 32"/>
                    <a:gd name="T2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2">
                      <a:moveTo>
                        <a:pt x="4" y="32"/>
                      </a:moveTo>
                      <a:cubicBezTo>
                        <a:pt x="3" y="32"/>
                        <a:pt x="3" y="32"/>
                        <a:pt x="2" y="31"/>
                      </a:cubicBezTo>
                      <a:cubicBezTo>
                        <a:pt x="1" y="31"/>
                        <a:pt x="0" y="29"/>
                        <a:pt x="0" y="28"/>
                      </a:cubicBezTo>
                      <a:cubicBezTo>
                        <a:pt x="0" y="4"/>
                        <a:pt x="0" y="4"/>
                        <a:pt x="0" y="4"/>
                      </a:cubicBezTo>
                      <a:cubicBezTo>
                        <a:pt x="0" y="3"/>
                        <a:pt x="1" y="1"/>
                        <a:pt x="2" y="1"/>
                      </a:cubicBezTo>
                      <a:cubicBezTo>
                        <a:pt x="3" y="0"/>
                        <a:pt x="5" y="0"/>
                        <a:pt x="6" y="0"/>
                      </a:cubicBezTo>
                      <a:cubicBezTo>
                        <a:pt x="30" y="12"/>
                        <a:pt x="30" y="12"/>
                        <a:pt x="30" y="12"/>
                      </a:cubicBezTo>
                      <a:cubicBezTo>
                        <a:pt x="31" y="13"/>
                        <a:pt x="32" y="14"/>
                        <a:pt x="32" y="16"/>
                      </a:cubicBezTo>
                      <a:cubicBezTo>
                        <a:pt x="32" y="18"/>
                        <a:pt x="31" y="19"/>
                        <a:pt x="30" y="20"/>
                      </a:cubicBezTo>
                      <a:cubicBezTo>
                        <a:pt x="6" y="32"/>
                        <a:pt x="6" y="32"/>
                        <a:pt x="6" y="32"/>
                      </a:cubicBezTo>
                      <a:cubicBezTo>
                        <a:pt x="5" y="32"/>
                        <a:pt x="5" y="32"/>
                        <a:pt x="4" y="32"/>
                      </a:cubicBezTo>
                      <a:close/>
                      <a:moveTo>
                        <a:pt x="8" y="10"/>
                      </a:moveTo>
                      <a:cubicBezTo>
                        <a:pt x="8" y="22"/>
                        <a:pt x="8" y="22"/>
                        <a:pt x="8" y="22"/>
                      </a:cubicBezTo>
                      <a:cubicBezTo>
                        <a:pt x="19" y="16"/>
                        <a:pt x="19" y="16"/>
                        <a:pt x="19" y="16"/>
                      </a:cubicBezTo>
                      <a:lnTo>
                        <a:pt x="8"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8" name="Oval 50"/>
              <p:cNvSpPr/>
              <p:nvPr/>
            </p:nvSpPr>
            <p:spPr>
              <a:xfrm>
                <a:off x="2319663" y="2517255"/>
                <a:ext cx="523220" cy="5232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a:p>
            </p:txBody>
          </p:sp>
        </p:grpSp>
        <p:sp>
          <p:nvSpPr>
            <p:cNvPr id="354" name="TextBox 53"/>
            <p:cNvSpPr txBox="1"/>
            <p:nvPr/>
          </p:nvSpPr>
          <p:spPr>
            <a:xfrm>
              <a:off x="7966749" y="2792052"/>
              <a:ext cx="1195744" cy="1015663"/>
            </a:xfrm>
            <a:prstGeom prst="rect">
              <a:avLst/>
            </a:prstGeom>
            <a:noFill/>
          </p:spPr>
          <p:txBody>
            <a:bodyPr wrap="square" lIns="0" tIns="0" rIns="0" bIns="0" rtlCol="0">
              <a:spAutoFit/>
            </a:bodyPr>
            <a:lstStyle/>
            <a:p>
              <a:pPr algn="ctr"/>
              <a:r>
                <a:rPr lang="en-US" altLang="zh-CN" sz="6600" kern="0" dirty="0">
                  <a:solidFill>
                    <a:schemeClr val="bg1"/>
                  </a:solidFill>
                  <a:latin typeface="思源宋体 CN Heavy" panose="02020900000000000000" pitchFamily="18" charset="-122"/>
                  <a:ea typeface="思源宋体 CN Heavy" panose="02020900000000000000" pitchFamily="18" charset="-122"/>
                </a:rPr>
                <a:t>03</a:t>
              </a:r>
              <a:endParaRPr lang="ko-KR" altLang="en-US" sz="6600" kern="0" dirty="0">
                <a:solidFill>
                  <a:schemeClr val="bg1"/>
                </a:solidFill>
                <a:latin typeface="思源宋体 CN Heavy" panose="02020900000000000000" pitchFamily="18" charset="-122"/>
              </a:endParaRPr>
            </a:p>
          </p:txBody>
        </p:sp>
        <p:sp>
          <p:nvSpPr>
            <p:cNvPr id="355" name="TextBox 13"/>
            <p:cNvSpPr txBox="1"/>
            <p:nvPr/>
          </p:nvSpPr>
          <p:spPr>
            <a:xfrm>
              <a:off x="7993272" y="3668342"/>
              <a:ext cx="1942710" cy="592022"/>
            </a:xfrm>
            <a:prstGeom prst="rect">
              <a:avLst/>
            </a:prstGeom>
            <a:noFill/>
          </p:spPr>
          <p:txBody>
            <a:bodyPr wrap="square" rtlCol="0">
              <a:spAutoFit/>
            </a:bodyPr>
            <a:lstStyle/>
            <a:p>
              <a:pPr>
                <a:lnSpc>
                  <a:spcPct val="12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356" name="TextBox 14"/>
            <p:cNvSpPr txBox="1"/>
            <p:nvPr/>
          </p:nvSpPr>
          <p:spPr>
            <a:xfrm>
              <a:off x="9027773" y="3346548"/>
              <a:ext cx="1232776" cy="338554"/>
            </a:xfrm>
            <a:prstGeom prst="rect">
              <a:avLst/>
            </a:prstGeom>
            <a:noFill/>
          </p:spPr>
          <p:txBody>
            <a:bodyPr wrap="square" lIns="90000" rIns="108000" rtlCol="0">
              <a:spAutoFit/>
            </a:bodyPr>
            <a:lstStyle/>
            <a:p>
              <a:r>
                <a:rPr lang="zh-CN" altLang="en-US" sz="1600" kern="0" dirty="0">
                  <a:solidFill>
                    <a:schemeClr val="bg1"/>
                  </a:solidFill>
                  <a:latin typeface="思源宋体 CN Heavy" panose="02020900000000000000" pitchFamily="18" charset="-122"/>
                  <a:ea typeface="思源宋体 CN Heavy" panose="02020900000000000000" pitchFamily="18" charset="-122"/>
                </a:rPr>
                <a:t>流程</a:t>
              </a:r>
              <a:endParaRPr lang="ko-KR" altLang="en-US" sz="1600" kern="0" dirty="0">
                <a:solidFill>
                  <a:schemeClr val="bg1"/>
                </a:solidFill>
                <a:latin typeface="思源宋体 CN Heavy" panose="02020900000000000000" pitchFamily="18" charset="-122"/>
              </a:endParaRPr>
            </a:p>
          </p:txBody>
        </p:sp>
      </p:grpSp>
      <p:grpSp>
        <p:nvGrpSpPr>
          <p:cNvPr id="394" name="组合 393"/>
          <p:cNvGrpSpPr/>
          <p:nvPr/>
        </p:nvGrpSpPr>
        <p:grpSpPr>
          <a:xfrm>
            <a:off x="3583770" y="3917872"/>
            <a:ext cx="2730340" cy="1468312"/>
            <a:chOff x="3424106" y="4347320"/>
            <a:chExt cx="2730340" cy="1468312"/>
          </a:xfrm>
        </p:grpSpPr>
        <p:grpSp>
          <p:nvGrpSpPr>
            <p:cNvPr id="12" name="组合 11"/>
            <p:cNvGrpSpPr/>
            <p:nvPr/>
          </p:nvGrpSpPr>
          <p:grpSpPr>
            <a:xfrm>
              <a:off x="4584261" y="4522662"/>
              <a:ext cx="359580" cy="359580"/>
              <a:chOff x="2888465" y="2517255"/>
              <a:chExt cx="523220" cy="523220"/>
            </a:xfrm>
          </p:grpSpPr>
          <p:grpSp>
            <p:nvGrpSpPr>
              <p:cNvPr id="83" name="组合 82"/>
              <p:cNvGrpSpPr/>
              <p:nvPr/>
            </p:nvGrpSpPr>
            <p:grpSpPr>
              <a:xfrm>
                <a:off x="2951609" y="2639036"/>
                <a:ext cx="396932" cy="279658"/>
                <a:chOff x="4129182" y="1531304"/>
                <a:chExt cx="419100" cy="295276"/>
              </a:xfrm>
              <a:solidFill>
                <a:schemeClr val="bg1"/>
              </a:solidFill>
            </p:grpSpPr>
            <p:sp>
              <p:nvSpPr>
                <p:cNvPr id="84" name="Freeform 2172"/>
                <p:cNvSpPr/>
                <p:nvPr/>
              </p:nvSpPr>
              <p:spPr bwMode="auto">
                <a:xfrm>
                  <a:off x="4465732" y="1613854"/>
                  <a:ext cx="82550" cy="193675"/>
                </a:xfrm>
                <a:custGeom>
                  <a:avLst/>
                  <a:gdLst>
                    <a:gd name="T0" fmla="*/ 23 w 64"/>
                    <a:gd name="T1" fmla="*/ 151 h 151"/>
                    <a:gd name="T2" fmla="*/ 4 w 64"/>
                    <a:gd name="T3" fmla="*/ 151 h 151"/>
                    <a:gd name="T4" fmla="*/ 0 w 64"/>
                    <a:gd name="T5" fmla="*/ 147 h 151"/>
                    <a:gd name="T6" fmla="*/ 4 w 64"/>
                    <a:gd name="T7" fmla="*/ 143 h 151"/>
                    <a:gd name="T8" fmla="*/ 23 w 64"/>
                    <a:gd name="T9" fmla="*/ 143 h 151"/>
                    <a:gd name="T10" fmla="*/ 56 w 64"/>
                    <a:gd name="T11" fmla="*/ 110 h 151"/>
                    <a:gd name="T12" fmla="*/ 56 w 64"/>
                    <a:gd name="T13" fmla="*/ 4 h 151"/>
                    <a:gd name="T14" fmla="*/ 60 w 64"/>
                    <a:gd name="T15" fmla="*/ 0 h 151"/>
                    <a:gd name="T16" fmla="*/ 64 w 64"/>
                    <a:gd name="T17" fmla="*/ 4 h 151"/>
                    <a:gd name="T18" fmla="*/ 64 w 64"/>
                    <a:gd name="T19" fmla="*/ 110 h 151"/>
                    <a:gd name="T20" fmla="*/ 23 w 64"/>
                    <a:gd name="T21"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51">
                      <a:moveTo>
                        <a:pt x="23" y="151"/>
                      </a:moveTo>
                      <a:cubicBezTo>
                        <a:pt x="4" y="151"/>
                        <a:pt x="4" y="151"/>
                        <a:pt x="4" y="151"/>
                      </a:cubicBezTo>
                      <a:cubicBezTo>
                        <a:pt x="2" y="151"/>
                        <a:pt x="0" y="149"/>
                        <a:pt x="0" y="147"/>
                      </a:cubicBezTo>
                      <a:cubicBezTo>
                        <a:pt x="0" y="145"/>
                        <a:pt x="2" y="143"/>
                        <a:pt x="4" y="143"/>
                      </a:cubicBezTo>
                      <a:cubicBezTo>
                        <a:pt x="23" y="143"/>
                        <a:pt x="23" y="143"/>
                        <a:pt x="23" y="143"/>
                      </a:cubicBezTo>
                      <a:cubicBezTo>
                        <a:pt x="41" y="143"/>
                        <a:pt x="56" y="128"/>
                        <a:pt x="56" y="110"/>
                      </a:cubicBezTo>
                      <a:cubicBezTo>
                        <a:pt x="56" y="4"/>
                        <a:pt x="56" y="4"/>
                        <a:pt x="56" y="4"/>
                      </a:cubicBezTo>
                      <a:cubicBezTo>
                        <a:pt x="56" y="1"/>
                        <a:pt x="58" y="0"/>
                        <a:pt x="60" y="0"/>
                      </a:cubicBezTo>
                      <a:cubicBezTo>
                        <a:pt x="62" y="0"/>
                        <a:pt x="64" y="1"/>
                        <a:pt x="64" y="4"/>
                      </a:cubicBezTo>
                      <a:cubicBezTo>
                        <a:pt x="64" y="110"/>
                        <a:pt x="64" y="110"/>
                        <a:pt x="64" y="110"/>
                      </a:cubicBezTo>
                      <a:cubicBezTo>
                        <a:pt x="64" y="133"/>
                        <a:pt x="45" y="151"/>
                        <a:pt x="23"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173"/>
                <p:cNvSpPr/>
                <p:nvPr/>
              </p:nvSpPr>
              <p:spPr bwMode="auto">
                <a:xfrm>
                  <a:off x="4448270" y="1674179"/>
                  <a:ext cx="20638" cy="69850"/>
                </a:xfrm>
                <a:custGeom>
                  <a:avLst/>
                  <a:gdLst>
                    <a:gd name="T0" fmla="*/ 11 w 15"/>
                    <a:gd name="T1" fmla="*/ 55 h 55"/>
                    <a:gd name="T2" fmla="*/ 4 w 15"/>
                    <a:gd name="T3" fmla="*/ 55 h 55"/>
                    <a:gd name="T4" fmla="*/ 0 w 15"/>
                    <a:gd name="T5" fmla="*/ 51 h 55"/>
                    <a:gd name="T6" fmla="*/ 4 w 15"/>
                    <a:gd name="T7" fmla="*/ 47 h 55"/>
                    <a:gd name="T8" fmla="*/ 7 w 15"/>
                    <a:gd name="T9" fmla="*/ 47 h 55"/>
                    <a:gd name="T10" fmla="*/ 7 w 15"/>
                    <a:gd name="T11" fmla="*/ 4 h 55"/>
                    <a:gd name="T12" fmla="*/ 11 w 15"/>
                    <a:gd name="T13" fmla="*/ 0 h 55"/>
                    <a:gd name="T14" fmla="*/ 15 w 15"/>
                    <a:gd name="T15" fmla="*/ 4 h 55"/>
                    <a:gd name="T16" fmla="*/ 15 w 15"/>
                    <a:gd name="T17" fmla="*/ 51 h 55"/>
                    <a:gd name="T18" fmla="*/ 11 w 15"/>
                    <a:gd name="T1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55">
                      <a:moveTo>
                        <a:pt x="11" y="55"/>
                      </a:moveTo>
                      <a:cubicBezTo>
                        <a:pt x="4" y="55"/>
                        <a:pt x="4" y="55"/>
                        <a:pt x="4" y="55"/>
                      </a:cubicBezTo>
                      <a:cubicBezTo>
                        <a:pt x="2" y="55"/>
                        <a:pt x="0" y="53"/>
                        <a:pt x="0" y="51"/>
                      </a:cubicBezTo>
                      <a:cubicBezTo>
                        <a:pt x="0" y="49"/>
                        <a:pt x="2" y="47"/>
                        <a:pt x="4" y="47"/>
                      </a:cubicBezTo>
                      <a:cubicBezTo>
                        <a:pt x="7" y="47"/>
                        <a:pt x="7" y="47"/>
                        <a:pt x="7" y="47"/>
                      </a:cubicBezTo>
                      <a:cubicBezTo>
                        <a:pt x="7" y="4"/>
                        <a:pt x="7" y="4"/>
                        <a:pt x="7" y="4"/>
                      </a:cubicBezTo>
                      <a:cubicBezTo>
                        <a:pt x="7" y="2"/>
                        <a:pt x="8" y="0"/>
                        <a:pt x="11" y="0"/>
                      </a:cubicBezTo>
                      <a:cubicBezTo>
                        <a:pt x="13" y="0"/>
                        <a:pt x="15" y="2"/>
                        <a:pt x="15" y="4"/>
                      </a:cubicBezTo>
                      <a:cubicBezTo>
                        <a:pt x="15" y="51"/>
                        <a:pt x="15" y="51"/>
                        <a:pt x="15" y="51"/>
                      </a:cubicBezTo>
                      <a:cubicBezTo>
                        <a:pt x="15" y="53"/>
                        <a:pt x="13" y="55"/>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174"/>
                <p:cNvSpPr/>
                <p:nvPr/>
              </p:nvSpPr>
              <p:spPr bwMode="auto">
                <a:xfrm>
                  <a:off x="4373657" y="1617029"/>
                  <a:ext cx="149225" cy="165100"/>
                </a:xfrm>
                <a:custGeom>
                  <a:avLst/>
                  <a:gdLst>
                    <a:gd name="T0" fmla="*/ 93 w 117"/>
                    <a:gd name="T1" fmla="*/ 129 h 129"/>
                    <a:gd name="T2" fmla="*/ 70 w 117"/>
                    <a:gd name="T3" fmla="*/ 129 h 129"/>
                    <a:gd name="T4" fmla="*/ 66 w 117"/>
                    <a:gd name="T5" fmla="*/ 125 h 129"/>
                    <a:gd name="T6" fmla="*/ 70 w 117"/>
                    <a:gd name="T7" fmla="*/ 121 h 129"/>
                    <a:gd name="T8" fmla="*/ 93 w 117"/>
                    <a:gd name="T9" fmla="*/ 121 h 129"/>
                    <a:gd name="T10" fmla="*/ 109 w 117"/>
                    <a:gd name="T11" fmla="*/ 105 h 129"/>
                    <a:gd name="T12" fmla="*/ 109 w 117"/>
                    <a:gd name="T13" fmla="*/ 30 h 129"/>
                    <a:gd name="T14" fmla="*/ 96 w 117"/>
                    <a:gd name="T15" fmla="*/ 10 h 129"/>
                    <a:gd name="T16" fmla="*/ 77 w 117"/>
                    <a:gd name="T17" fmla="*/ 8 h 129"/>
                    <a:gd name="T18" fmla="*/ 77 w 117"/>
                    <a:gd name="T19" fmla="*/ 8 h 129"/>
                    <a:gd name="T20" fmla="*/ 74 w 117"/>
                    <a:gd name="T21" fmla="*/ 10 h 129"/>
                    <a:gd name="T22" fmla="*/ 48 w 117"/>
                    <a:gd name="T23" fmla="*/ 44 h 129"/>
                    <a:gd name="T24" fmla="*/ 45 w 117"/>
                    <a:gd name="T25" fmla="*/ 46 h 129"/>
                    <a:gd name="T26" fmla="*/ 17 w 117"/>
                    <a:gd name="T27" fmla="*/ 46 h 129"/>
                    <a:gd name="T28" fmla="*/ 8 w 117"/>
                    <a:gd name="T29" fmla="*/ 55 h 129"/>
                    <a:gd name="T30" fmla="*/ 8 w 117"/>
                    <a:gd name="T31" fmla="*/ 56 h 129"/>
                    <a:gd name="T32" fmla="*/ 51 w 117"/>
                    <a:gd name="T33" fmla="*/ 56 h 129"/>
                    <a:gd name="T34" fmla="*/ 58 w 117"/>
                    <a:gd name="T35" fmla="*/ 53 h 129"/>
                    <a:gd name="T36" fmla="*/ 79 w 117"/>
                    <a:gd name="T37" fmla="*/ 33 h 129"/>
                    <a:gd name="T38" fmla="*/ 85 w 117"/>
                    <a:gd name="T39" fmla="*/ 33 h 129"/>
                    <a:gd name="T40" fmla="*/ 85 w 117"/>
                    <a:gd name="T41" fmla="*/ 38 h 129"/>
                    <a:gd name="T42" fmla="*/ 64 w 117"/>
                    <a:gd name="T43" fmla="*/ 59 h 129"/>
                    <a:gd name="T44" fmla="*/ 51 w 117"/>
                    <a:gd name="T45" fmla="*/ 64 h 129"/>
                    <a:gd name="T46" fmla="*/ 4 w 117"/>
                    <a:gd name="T47" fmla="*/ 64 h 129"/>
                    <a:gd name="T48" fmla="*/ 0 w 117"/>
                    <a:gd name="T49" fmla="*/ 60 h 129"/>
                    <a:gd name="T50" fmla="*/ 0 w 117"/>
                    <a:gd name="T51" fmla="*/ 55 h 129"/>
                    <a:gd name="T52" fmla="*/ 17 w 117"/>
                    <a:gd name="T53" fmla="*/ 38 h 129"/>
                    <a:gd name="T54" fmla="*/ 43 w 117"/>
                    <a:gd name="T55" fmla="*/ 38 h 129"/>
                    <a:gd name="T56" fmla="*/ 67 w 117"/>
                    <a:gd name="T57" fmla="*/ 6 h 129"/>
                    <a:gd name="T58" fmla="*/ 77 w 117"/>
                    <a:gd name="T59" fmla="*/ 0 h 129"/>
                    <a:gd name="T60" fmla="*/ 78 w 117"/>
                    <a:gd name="T61" fmla="*/ 0 h 129"/>
                    <a:gd name="T62" fmla="*/ 97 w 117"/>
                    <a:gd name="T63" fmla="*/ 2 h 129"/>
                    <a:gd name="T64" fmla="*/ 98 w 117"/>
                    <a:gd name="T65" fmla="*/ 2 h 129"/>
                    <a:gd name="T66" fmla="*/ 117 w 117"/>
                    <a:gd name="T67" fmla="*/ 30 h 129"/>
                    <a:gd name="T68" fmla="*/ 117 w 117"/>
                    <a:gd name="T69" fmla="*/ 105 h 129"/>
                    <a:gd name="T70" fmla="*/ 93 w 117"/>
                    <a:gd name="T71"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129">
                      <a:moveTo>
                        <a:pt x="93" y="129"/>
                      </a:moveTo>
                      <a:cubicBezTo>
                        <a:pt x="70" y="129"/>
                        <a:pt x="70" y="129"/>
                        <a:pt x="70" y="129"/>
                      </a:cubicBezTo>
                      <a:cubicBezTo>
                        <a:pt x="67" y="129"/>
                        <a:pt x="66" y="127"/>
                        <a:pt x="66" y="125"/>
                      </a:cubicBezTo>
                      <a:cubicBezTo>
                        <a:pt x="66" y="123"/>
                        <a:pt x="67" y="121"/>
                        <a:pt x="70" y="121"/>
                      </a:cubicBezTo>
                      <a:cubicBezTo>
                        <a:pt x="93" y="121"/>
                        <a:pt x="93" y="121"/>
                        <a:pt x="93" y="121"/>
                      </a:cubicBezTo>
                      <a:cubicBezTo>
                        <a:pt x="102" y="121"/>
                        <a:pt x="109" y="114"/>
                        <a:pt x="109" y="105"/>
                      </a:cubicBezTo>
                      <a:cubicBezTo>
                        <a:pt x="109" y="30"/>
                        <a:pt x="109" y="30"/>
                        <a:pt x="109" y="30"/>
                      </a:cubicBezTo>
                      <a:cubicBezTo>
                        <a:pt x="109" y="20"/>
                        <a:pt x="104" y="12"/>
                        <a:pt x="96" y="10"/>
                      </a:cubicBezTo>
                      <a:cubicBezTo>
                        <a:pt x="77" y="8"/>
                        <a:pt x="77" y="8"/>
                        <a:pt x="77" y="8"/>
                      </a:cubicBezTo>
                      <a:cubicBezTo>
                        <a:pt x="77" y="8"/>
                        <a:pt x="77" y="8"/>
                        <a:pt x="77" y="8"/>
                      </a:cubicBezTo>
                      <a:cubicBezTo>
                        <a:pt x="76" y="8"/>
                        <a:pt x="75" y="8"/>
                        <a:pt x="74" y="10"/>
                      </a:cubicBezTo>
                      <a:cubicBezTo>
                        <a:pt x="48" y="44"/>
                        <a:pt x="48" y="44"/>
                        <a:pt x="48" y="44"/>
                      </a:cubicBezTo>
                      <a:cubicBezTo>
                        <a:pt x="47" y="45"/>
                        <a:pt x="46" y="46"/>
                        <a:pt x="45" y="46"/>
                      </a:cubicBezTo>
                      <a:cubicBezTo>
                        <a:pt x="17" y="46"/>
                        <a:pt x="17" y="46"/>
                        <a:pt x="17" y="46"/>
                      </a:cubicBezTo>
                      <a:cubicBezTo>
                        <a:pt x="12" y="46"/>
                        <a:pt x="8" y="50"/>
                        <a:pt x="8" y="55"/>
                      </a:cubicBezTo>
                      <a:cubicBezTo>
                        <a:pt x="8" y="56"/>
                        <a:pt x="8" y="56"/>
                        <a:pt x="8" y="56"/>
                      </a:cubicBezTo>
                      <a:cubicBezTo>
                        <a:pt x="51" y="56"/>
                        <a:pt x="51" y="56"/>
                        <a:pt x="51" y="56"/>
                      </a:cubicBezTo>
                      <a:cubicBezTo>
                        <a:pt x="54" y="56"/>
                        <a:pt x="57" y="55"/>
                        <a:pt x="58" y="53"/>
                      </a:cubicBezTo>
                      <a:cubicBezTo>
                        <a:pt x="79" y="33"/>
                        <a:pt x="79" y="33"/>
                        <a:pt x="79" y="33"/>
                      </a:cubicBezTo>
                      <a:cubicBezTo>
                        <a:pt x="81" y="31"/>
                        <a:pt x="83" y="31"/>
                        <a:pt x="85" y="33"/>
                      </a:cubicBezTo>
                      <a:cubicBezTo>
                        <a:pt x="86" y="34"/>
                        <a:pt x="86" y="37"/>
                        <a:pt x="85" y="38"/>
                      </a:cubicBezTo>
                      <a:cubicBezTo>
                        <a:pt x="64" y="59"/>
                        <a:pt x="64" y="59"/>
                        <a:pt x="64" y="59"/>
                      </a:cubicBezTo>
                      <a:cubicBezTo>
                        <a:pt x="61" y="63"/>
                        <a:pt x="56" y="64"/>
                        <a:pt x="51" y="64"/>
                      </a:cubicBezTo>
                      <a:cubicBezTo>
                        <a:pt x="4" y="64"/>
                        <a:pt x="4" y="64"/>
                        <a:pt x="4" y="64"/>
                      </a:cubicBezTo>
                      <a:cubicBezTo>
                        <a:pt x="2" y="64"/>
                        <a:pt x="0" y="63"/>
                        <a:pt x="0" y="60"/>
                      </a:cubicBezTo>
                      <a:cubicBezTo>
                        <a:pt x="0" y="55"/>
                        <a:pt x="0" y="55"/>
                        <a:pt x="0" y="55"/>
                      </a:cubicBezTo>
                      <a:cubicBezTo>
                        <a:pt x="0" y="45"/>
                        <a:pt x="8" y="38"/>
                        <a:pt x="17" y="38"/>
                      </a:cubicBezTo>
                      <a:cubicBezTo>
                        <a:pt x="43" y="38"/>
                        <a:pt x="43" y="38"/>
                        <a:pt x="43" y="38"/>
                      </a:cubicBezTo>
                      <a:cubicBezTo>
                        <a:pt x="67" y="6"/>
                        <a:pt x="67" y="6"/>
                        <a:pt x="67" y="6"/>
                      </a:cubicBezTo>
                      <a:cubicBezTo>
                        <a:pt x="70" y="1"/>
                        <a:pt x="75" y="0"/>
                        <a:pt x="77" y="0"/>
                      </a:cubicBezTo>
                      <a:cubicBezTo>
                        <a:pt x="77" y="0"/>
                        <a:pt x="77" y="0"/>
                        <a:pt x="78" y="0"/>
                      </a:cubicBezTo>
                      <a:cubicBezTo>
                        <a:pt x="97" y="2"/>
                        <a:pt x="97" y="2"/>
                        <a:pt x="97" y="2"/>
                      </a:cubicBezTo>
                      <a:cubicBezTo>
                        <a:pt x="97" y="2"/>
                        <a:pt x="97" y="2"/>
                        <a:pt x="98" y="2"/>
                      </a:cubicBezTo>
                      <a:cubicBezTo>
                        <a:pt x="109" y="5"/>
                        <a:pt x="117" y="16"/>
                        <a:pt x="117" y="30"/>
                      </a:cubicBezTo>
                      <a:cubicBezTo>
                        <a:pt x="117" y="105"/>
                        <a:pt x="117" y="105"/>
                        <a:pt x="117" y="105"/>
                      </a:cubicBezTo>
                      <a:cubicBezTo>
                        <a:pt x="117" y="118"/>
                        <a:pt x="106" y="129"/>
                        <a:pt x="93"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175"/>
                <p:cNvSpPr>
                  <a:spLocks noEditPoints="1"/>
                </p:cNvSpPr>
                <p:nvPr/>
              </p:nvSpPr>
              <p:spPr bwMode="auto">
                <a:xfrm>
                  <a:off x="4448270" y="1531304"/>
                  <a:ext cx="69850" cy="79375"/>
                </a:xfrm>
                <a:custGeom>
                  <a:avLst/>
                  <a:gdLst>
                    <a:gd name="T0" fmla="*/ 28 w 55"/>
                    <a:gd name="T1" fmla="*/ 62 h 62"/>
                    <a:gd name="T2" fmla="*/ 0 w 55"/>
                    <a:gd name="T3" fmla="*/ 31 h 62"/>
                    <a:gd name="T4" fmla="*/ 28 w 55"/>
                    <a:gd name="T5" fmla="*/ 0 h 62"/>
                    <a:gd name="T6" fmla="*/ 55 w 55"/>
                    <a:gd name="T7" fmla="*/ 31 h 62"/>
                    <a:gd name="T8" fmla="*/ 28 w 55"/>
                    <a:gd name="T9" fmla="*/ 62 h 62"/>
                    <a:gd name="T10" fmla="*/ 28 w 55"/>
                    <a:gd name="T11" fmla="*/ 8 h 62"/>
                    <a:gd name="T12" fmla="*/ 8 w 55"/>
                    <a:gd name="T13" fmla="*/ 31 h 62"/>
                    <a:gd name="T14" fmla="*/ 28 w 55"/>
                    <a:gd name="T15" fmla="*/ 54 h 62"/>
                    <a:gd name="T16" fmla="*/ 47 w 55"/>
                    <a:gd name="T17" fmla="*/ 31 h 62"/>
                    <a:gd name="T18" fmla="*/ 28 w 55"/>
                    <a:gd name="T19"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62">
                      <a:moveTo>
                        <a:pt x="28" y="62"/>
                      </a:moveTo>
                      <a:cubicBezTo>
                        <a:pt x="12" y="62"/>
                        <a:pt x="0" y="48"/>
                        <a:pt x="0" y="31"/>
                      </a:cubicBezTo>
                      <a:cubicBezTo>
                        <a:pt x="0" y="14"/>
                        <a:pt x="12" y="0"/>
                        <a:pt x="28" y="0"/>
                      </a:cubicBezTo>
                      <a:cubicBezTo>
                        <a:pt x="43" y="0"/>
                        <a:pt x="55" y="14"/>
                        <a:pt x="55" y="31"/>
                      </a:cubicBezTo>
                      <a:cubicBezTo>
                        <a:pt x="55" y="48"/>
                        <a:pt x="43" y="62"/>
                        <a:pt x="28" y="62"/>
                      </a:cubicBezTo>
                      <a:close/>
                      <a:moveTo>
                        <a:pt x="28" y="8"/>
                      </a:moveTo>
                      <a:cubicBezTo>
                        <a:pt x="17" y="8"/>
                        <a:pt x="8" y="18"/>
                        <a:pt x="8" y="31"/>
                      </a:cubicBezTo>
                      <a:cubicBezTo>
                        <a:pt x="8" y="43"/>
                        <a:pt x="17" y="54"/>
                        <a:pt x="28" y="54"/>
                      </a:cubicBezTo>
                      <a:cubicBezTo>
                        <a:pt x="39" y="54"/>
                        <a:pt x="47" y="43"/>
                        <a:pt x="47" y="31"/>
                      </a:cubicBezTo>
                      <a:cubicBezTo>
                        <a:pt x="47" y="18"/>
                        <a:pt x="39" y="8"/>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176"/>
                <p:cNvSpPr/>
                <p:nvPr/>
              </p:nvSpPr>
              <p:spPr bwMode="auto">
                <a:xfrm>
                  <a:off x="4129182" y="1613854"/>
                  <a:ext cx="82550" cy="193675"/>
                </a:xfrm>
                <a:custGeom>
                  <a:avLst/>
                  <a:gdLst>
                    <a:gd name="T0" fmla="*/ 60 w 64"/>
                    <a:gd name="T1" fmla="*/ 151 h 151"/>
                    <a:gd name="T2" fmla="*/ 42 w 64"/>
                    <a:gd name="T3" fmla="*/ 151 h 151"/>
                    <a:gd name="T4" fmla="*/ 0 w 64"/>
                    <a:gd name="T5" fmla="*/ 110 h 151"/>
                    <a:gd name="T6" fmla="*/ 0 w 64"/>
                    <a:gd name="T7" fmla="*/ 4 h 151"/>
                    <a:gd name="T8" fmla="*/ 4 w 64"/>
                    <a:gd name="T9" fmla="*/ 0 h 151"/>
                    <a:gd name="T10" fmla="*/ 8 w 64"/>
                    <a:gd name="T11" fmla="*/ 4 h 151"/>
                    <a:gd name="T12" fmla="*/ 8 w 64"/>
                    <a:gd name="T13" fmla="*/ 110 h 151"/>
                    <a:gd name="T14" fmla="*/ 42 w 64"/>
                    <a:gd name="T15" fmla="*/ 143 h 151"/>
                    <a:gd name="T16" fmla="*/ 60 w 64"/>
                    <a:gd name="T17" fmla="*/ 143 h 151"/>
                    <a:gd name="T18" fmla="*/ 64 w 64"/>
                    <a:gd name="T19" fmla="*/ 147 h 151"/>
                    <a:gd name="T20" fmla="*/ 60 w 64"/>
                    <a:gd name="T21"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51">
                      <a:moveTo>
                        <a:pt x="60" y="151"/>
                      </a:moveTo>
                      <a:cubicBezTo>
                        <a:pt x="42" y="151"/>
                        <a:pt x="42" y="151"/>
                        <a:pt x="42" y="151"/>
                      </a:cubicBezTo>
                      <a:cubicBezTo>
                        <a:pt x="19" y="151"/>
                        <a:pt x="0" y="133"/>
                        <a:pt x="0" y="110"/>
                      </a:cubicBezTo>
                      <a:cubicBezTo>
                        <a:pt x="0" y="4"/>
                        <a:pt x="0" y="4"/>
                        <a:pt x="0" y="4"/>
                      </a:cubicBezTo>
                      <a:cubicBezTo>
                        <a:pt x="0" y="1"/>
                        <a:pt x="2" y="0"/>
                        <a:pt x="4" y="0"/>
                      </a:cubicBezTo>
                      <a:cubicBezTo>
                        <a:pt x="6" y="0"/>
                        <a:pt x="8" y="1"/>
                        <a:pt x="8" y="4"/>
                      </a:cubicBezTo>
                      <a:cubicBezTo>
                        <a:pt x="8" y="110"/>
                        <a:pt x="8" y="110"/>
                        <a:pt x="8" y="110"/>
                      </a:cubicBezTo>
                      <a:cubicBezTo>
                        <a:pt x="8" y="128"/>
                        <a:pt x="23" y="143"/>
                        <a:pt x="42" y="143"/>
                      </a:cubicBezTo>
                      <a:cubicBezTo>
                        <a:pt x="60" y="143"/>
                        <a:pt x="60" y="143"/>
                        <a:pt x="60" y="143"/>
                      </a:cubicBezTo>
                      <a:cubicBezTo>
                        <a:pt x="63" y="143"/>
                        <a:pt x="64" y="145"/>
                        <a:pt x="64" y="147"/>
                      </a:cubicBezTo>
                      <a:cubicBezTo>
                        <a:pt x="64" y="149"/>
                        <a:pt x="63" y="151"/>
                        <a:pt x="6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177"/>
                <p:cNvSpPr/>
                <p:nvPr/>
              </p:nvSpPr>
              <p:spPr bwMode="auto">
                <a:xfrm>
                  <a:off x="4208557" y="1674179"/>
                  <a:ext cx="19050" cy="69850"/>
                </a:xfrm>
                <a:custGeom>
                  <a:avLst/>
                  <a:gdLst>
                    <a:gd name="T0" fmla="*/ 11 w 15"/>
                    <a:gd name="T1" fmla="*/ 55 h 55"/>
                    <a:gd name="T2" fmla="*/ 4 w 15"/>
                    <a:gd name="T3" fmla="*/ 55 h 55"/>
                    <a:gd name="T4" fmla="*/ 0 w 15"/>
                    <a:gd name="T5" fmla="*/ 51 h 55"/>
                    <a:gd name="T6" fmla="*/ 0 w 15"/>
                    <a:gd name="T7" fmla="*/ 4 h 55"/>
                    <a:gd name="T8" fmla="*/ 4 w 15"/>
                    <a:gd name="T9" fmla="*/ 0 h 55"/>
                    <a:gd name="T10" fmla="*/ 8 w 15"/>
                    <a:gd name="T11" fmla="*/ 4 h 55"/>
                    <a:gd name="T12" fmla="*/ 8 w 15"/>
                    <a:gd name="T13" fmla="*/ 47 h 55"/>
                    <a:gd name="T14" fmla="*/ 11 w 15"/>
                    <a:gd name="T15" fmla="*/ 47 h 55"/>
                    <a:gd name="T16" fmla="*/ 15 w 15"/>
                    <a:gd name="T17" fmla="*/ 51 h 55"/>
                    <a:gd name="T18" fmla="*/ 11 w 15"/>
                    <a:gd name="T1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55">
                      <a:moveTo>
                        <a:pt x="11" y="55"/>
                      </a:moveTo>
                      <a:cubicBezTo>
                        <a:pt x="4" y="55"/>
                        <a:pt x="4" y="55"/>
                        <a:pt x="4" y="55"/>
                      </a:cubicBezTo>
                      <a:cubicBezTo>
                        <a:pt x="2" y="55"/>
                        <a:pt x="0" y="53"/>
                        <a:pt x="0" y="51"/>
                      </a:cubicBezTo>
                      <a:cubicBezTo>
                        <a:pt x="0" y="4"/>
                        <a:pt x="0" y="4"/>
                        <a:pt x="0" y="4"/>
                      </a:cubicBezTo>
                      <a:cubicBezTo>
                        <a:pt x="0" y="2"/>
                        <a:pt x="2" y="0"/>
                        <a:pt x="4" y="0"/>
                      </a:cubicBezTo>
                      <a:cubicBezTo>
                        <a:pt x="7" y="0"/>
                        <a:pt x="8" y="2"/>
                        <a:pt x="8" y="4"/>
                      </a:cubicBezTo>
                      <a:cubicBezTo>
                        <a:pt x="8" y="47"/>
                        <a:pt x="8" y="47"/>
                        <a:pt x="8" y="47"/>
                      </a:cubicBezTo>
                      <a:cubicBezTo>
                        <a:pt x="11" y="47"/>
                        <a:pt x="11" y="47"/>
                        <a:pt x="11" y="47"/>
                      </a:cubicBezTo>
                      <a:cubicBezTo>
                        <a:pt x="13" y="47"/>
                        <a:pt x="15" y="49"/>
                        <a:pt x="15" y="51"/>
                      </a:cubicBezTo>
                      <a:cubicBezTo>
                        <a:pt x="15" y="53"/>
                        <a:pt x="13" y="55"/>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178"/>
                <p:cNvSpPr/>
                <p:nvPr/>
              </p:nvSpPr>
              <p:spPr bwMode="auto">
                <a:xfrm>
                  <a:off x="4152995" y="1617029"/>
                  <a:ext cx="150813" cy="165100"/>
                </a:xfrm>
                <a:custGeom>
                  <a:avLst/>
                  <a:gdLst>
                    <a:gd name="T0" fmla="*/ 48 w 117"/>
                    <a:gd name="T1" fmla="*/ 129 h 129"/>
                    <a:gd name="T2" fmla="*/ 24 w 117"/>
                    <a:gd name="T3" fmla="*/ 129 h 129"/>
                    <a:gd name="T4" fmla="*/ 0 w 117"/>
                    <a:gd name="T5" fmla="*/ 105 h 129"/>
                    <a:gd name="T6" fmla="*/ 0 w 117"/>
                    <a:gd name="T7" fmla="*/ 30 h 129"/>
                    <a:gd name="T8" fmla="*/ 20 w 117"/>
                    <a:gd name="T9" fmla="*/ 2 h 129"/>
                    <a:gd name="T10" fmla="*/ 20 w 117"/>
                    <a:gd name="T11" fmla="*/ 2 h 129"/>
                    <a:gd name="T12" fmla="*/ 40 w 117"/>
                    <a:gd name="T13" fmla="*/ 0 h 129"/>
                    <a:gd name="T14" fmla="*/ 40 w 117"/>
                    <a:gd name="T15" fmla="*/ 0 h 129"/>
                    <a:gd name="T16" fmla="*/ 50 w 117"/>
                    <a:gd name="T17" fmla="*/ 6 h 129"/>
                    <a:gd name="T18" fmla="*/ 74 w 117"/>
                    <a:gd name="T19" fmla="*/ 38 h 129"/>
                    <a:gd name="T20" fmla="*/ 100 w 117"/>
                    <a:gd name="T21" fmla="*/ 38 h 129"/>
                    <a:gd name="T22" fmla="*/ 117 w 117"/>
                    <a:gd name="T23" fmla="*/ 55 h 129"/>
                    <a:gd name="T24" fmla="*/ 117 w 117"/>
                    <a:gd name="T25" fmla="*/ 60 h 129"/>
                    <a:gd name="T26" fmla="*/ 113 w 117"/>
                    <a:gd name="T27" fmla="*/ 64 h 129"/>
                    <a:gd name="T28" fmla="*/ 66 w 117"/>
                    <a:gd name="T29" fmla="*/ 64 h 129"/>
                    <a:gd name="T30" fmla="*/ 53 w 117"/>
                    <a:gd name="T31" fmla="*/ 59 h 129"/>
                    <a:gd name="T32" fmla="*/ 32 w 117"/>
                    <a:gd name="T33" fmla="*/ 38 h 129"/>
                    <a:gd name="T34" fmla="*/ 32 w 117"/>
                    <a:gd name="T35" fmla="*/ 33 h 129"/>
                    <a:gd name="T36" fmla="*/ 38 w 117"/>
                    <a:gd name="T37" fmla="*/ 33 h 129"/>
                    <a:gd name="T38" fmla="*/ 59 w 117"/>
                    <a:gd name="T39" fmla="*/ 53 h 129"/>
                    <a:gd name="T40" fmla="*/ 66 w 117"/>
                    <a:gd name="T41" fmla="*/ 56 h 129"/>
                    <a:gd name="T42" fmla="*/ 109 w 117"/>
                    <a:gd name="T43" fmla="*/ 56 h 129"/>
                    <a:gd name="T44" fmla="*/ 109 w 117"/>
                    <a:gd name="T45" fmla="*/ 55 h 129"/>
                    <a:gd name="T46" fmla="*/ 100 w 117"/>
                    <a:gd name="T47" fmla="*/ 46 h 129"/>
                    <a:gd name="T48" fmla="*/ 72 w 117"/>
                    <a:gd name="T49" fmla="*/ 46 h 129"/>
                    <a:gd name="T50" fmla="*/ 69 w 117"/>
                    <a:gd name="T51" fmla="*/ 44 h 129"/>
                    <a:gd name="T52" fmla="*/ 44 w 117"/>
                    <a:gd name="T53" fmla="*/ 10 h 129"/>
                    <a:gd name="T54" fmla="*/ 40 w 117"/>
                    <a:gd name="T55" fmla="*/ 8 h 129"/>
                    <a:gd name="T56" fmla="*/ 40 w 117"/>
                    <a:gd name="T57" fmla="*/ 8 h 129"/>
                    <a:gd name="T58" fmla="*/ 21 w 117"/>
                    <a:gd name="T59" fmla="*/ 10 h 129"/>
                    <a:gd name="T60" fmla="*/ 8 w 117"/>
                    <a:gd name="T61" fmla="*/ 30 h 129"/>
                    <a:gd name="T62" fmla="*/ 8 w 117"/>
                    <a:gd name="T63" fmla="*/ 105 h 129"/>
                    <a:gd name="T64" fmla="*/ 24 w 117"/>
                    <a:gd name="T65" fmla="*/ 121 h 129"/>
                    <a:gd name="T66" fmla="*/ 48 w 117"/>
                    <a:gd name="T67" fmla="*/ 121 h 129"/>
                    <a:gd name="T68" fmla="*/ 52 w 117"/>
                    <a:gd name="T69" fmla="*/ 125 h 129"/>
                    <a:gd name="T70" fmla="*/ 48 w 117"/>
                    <a:gd name="T71"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129">
                      <a:moveTo>
                        <a:pt x="48" y="129"/>
                      </a:moveTo>
                      <a:cubicBezTo>
                        <a:pt x="24" y="129"/>
                        <a:pt x="24" y="129"/>
                        <a:pt x="24" y="129"/>
                      </a:cubicBezTo>
                      <a:cubicBezTo>
                        <a:pt x="11" y="129"/>
                        <a:pt x="0" y="118"/>
                        <a:pt x="0" y="105"/>
                      </a:cubicBezTo>
                      <a:cubicBezTo>
                        <a:pt x="0" y="30"/>
                        <a:pt x="0" y="30"/>
                        <a:pt x="0" y="30"/>
                      </a:cubicBezTo>
                      <a:cubicBezTo>
                        <a:pt x="0" y="16"/>
                        <a:pt x="8" y="5"/>
                        <a:pt x="20" y="2"/>
                      </a:cubicBezTo>
                      <a:cubicBezTo>
                        <a:pt x="20" y="2"/>
                        <a:pt x="20" y="2"/>
                        <a:pt x="20" y="2"/>
                      </a:cubicBezTo>
                      <a:cubicBezTo>
                        <a:pt x="40" y="0"/>
                        <a:pt x="40" y="0"/>
                        <a:pt x="40" y="0"/>
                      </a:cubicBezTo>
                      <a:cubicBezTo>
                        <a:pt x="40" y="0"/>
                        <a:pt x="40" y="0"/>
                        <a:pt x="40" y="0"/>
                      </a:cubicBezTo>
                      <a:cubicBezTo>
                        <a:pt x="42" y="0"/>
                        <a:pt x="47" y="1"/>
                        <a:pt x="50" y="6"/>
                      </a:cubicBezTo>
                      <a:cubicBezTo>
                        <a:pt x="74" y="38"/>
                        <a:pt x="74" y="38"/>
                        <a:pt x="74" y="38"/>
                      </a:cubicBezTo>
                      <a:cubicBezTo>
                        <a:pt x="100" y="38"/>
                        <a:pt x="100" y="38"/>
                        <a:pt x="100" y="38"/>
                      </a:cubicBezTo>
                      <a:cubicBezTo>
                        <a:pt x="109" y="38"/>
                        <a:pt x="117" y="45"/>
                        <a:pt x="117" y="55"/>
                      </a:cubicBezTo>
                      <a:cubicBezTo>
                        <a:pt x="117" y="60"/>
                        <a:pt x="117" y="60"/>
                        <a:pt x="117" y="60"/>
                      </a:cubicBezTo>
                      <a:cubicBezTo>
                        <a:pt x="117" y="63"/>
                        <a:pt x="115" y="64"/>
                        <a:pt x="113" y="64"/>
                      </a:cubicBezTo>
                      <a:cubicBezTo>
                        <a:pt x="66" y="64"/>
                        <a:pt x="66" y="64"/>
                        <a:pt x="66" y="64"/>
                      </a:cubicBezTo>
                      <a:cubicBezTo>
                        <a:pt x="61" y="64"/>
                        <a:pt x="56" y="63"/>
                        <a:pt x="53" y="59"/>
                      </a:cubicBezTo>
                      <a:cubicBezTo>
                        <a:pt x="32" y="38"/>
                        <a:pt x="32" y="38"/>
                        <a:pt x="32" y="38"/>
                      </a:cubicBezTo>
                      <a:cubicBezTo>
                        <a:pt x="31" y="37"/>
                        <a:pt x="31" y="34"/>
                        <a:pt x="32" y="33"/>
                      </a:cubicBezTo>
                      <a:cubicBezTo>
                        <a:pt x="34" y="31"/>
                        <a:pt x="36" y="31"/>
                        <a:pt x="38" y="33"/>
                      </a:cubicBezTo>
                      <a:cubicBezTo>
                        <a:pt x="59" y="53"/>
                        <a:pt x="59" y="53"/>
                        <a:pt x="59" y="53"/>
                      </a:cubicBezTo>
                      <a:cubicBezTo>
                        <a:pt x="61" y="55"/>
                        <a:pt x="63" y="56"/>
                        <a:pt x="66" y="56"/>
                      </a:cubicBezTo>
                      <a:cubicBezTo>
                        <a:pt x="109" y="56"/>
                        <a:pt x="109" y="56"/>
                        <a:pt x="109" y="56"/>
                      </a:cubicBezTo>
                      <a:cubicBezTo>
                        <a:pt x="109" y="55"/>
                        <a:pt x="109" y="55"/>
                        <a:pt x="109" y="55"/>
                      </a:cubicBezTo>
                      <a:cubicBezTo>
                        <a:pt x="109" y="50"/>
                        <a:pt x="105" y="46"/>
                        <a:pt x="100" y="46"/>
                      </a:cubicBezTo>
                      <a:cubicBezTo>
                        <a:pt x="72" y="46"/>
                        <a:pt x="72" y="46"/>
                        <a:pt x="72" y="46"/>
                      </a:cubicBezTo>
                      <a:cubicBezTo>
                        <a:pt x="71" y="46"/>
                        <a:pt x="70" y="45"/>
                        <a:pt x="69" y="44"/>
                      </a:cubicBezTo>
                      <a:cubicBezTo>
                        <a:pt x="44" y="10"/>
                        <a:pt x="44" y="10"/>
                        <a:pt x="44" y="10"/>
                      </a:cubicBezTo>
                      <a:cubicBezTo>
                        <a:pt x="42" y="8"/>
                        <a:pt x="41" y="8"/>
                        <a:pt x="40" y="8"/>
                      </a:cubicBezTo>
                      <a:cubicBezTo>
                        <a:pt x="40" y="8"/>
                        <a:pt x="40" y="8"/>
                        <a:pt x="40" y="8"/>
                      </a:cubicBezTo>
                      <a:cubicBezTo>
                        <a:pt x="21" y="10"/>
                        <a:pt x="21" y="10"/>
                        <a:pt x="21" y="10"/>
                      </a:cubicBezTo>
                      <a:cubicBezTo>
                        <a:pt x="13" y="12"/>
                        <a:pt x="8" y="20"/>
                        <a:pt x="8" y="30"/>
                      </a:cubicBezTo>
                      <a:cubicBezTo>
                        <a:pt x="8" y="105"/>
                        <a:pt x="8" y="105"/>
                        <a:pt x="8" y="105"/>
                      </a:cubicBezTo>
                      <a:cubicBezTo>
                        <a:pt x="8" y="114"/>
                        <a:pt x="15" y="121"/>
                        <a:pt x="24" y="121"/>
                      </a:cubicBezTo>
                      <a:cubicBezTo>
                        <a:pt x="48" y="121"/>
                        <a:pt x="48" y="121"/>
                        <a:pt x="48" y="121"/>
                      </a:cubicBezTo>
                      <a:cubicBezTo>
                        <a:pt x="50" y="121"/>
                        <a:pt x="52" y="123"/>
                        <a:pt x="52" y="125"/>
                      </a:cubicBezTo>
                      <a:cubicBezTo>
                        <a:pt x="52" y="127"/>
                        <a:pt x="50" y="129"/>
                        <a:pt x="48"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179"/>
                <p:cNvSpPr>
                  <a:spLocks noEditPoints="1"/>
                </p:cNvSpPr>
                <p:nvPr/>
              </p:nvSpPr>
              <p:spPr bwMode="auto">
                <a:xfrm>
                  <a:off x="4159345" y="1531304"/>
                  <a:ext cx="69850" cy="79375"/>
                </a:xfrm>
                <a:custGeom>
                  <a:avLst/>
                  <a:gdLst>
                    <a:gd name="T0" fmla="*/ 27 w 55"/>
                    <a:gd name="T1" fmla="*/ 62 h 62"/>
                    <a:gd name="T2" fmla="*/ 0 w 55"/>
                    <a:gd name="T3" fmla="*/ 31 h 62"/>
                    <a:gd name="T4" fmla="*/ 27 w 55"/>
                    <a:gd name="T5" fmla="*/ 0 h 62"/>
                    <a:gd name="T6" fmla="*/ 55 w 55"/>
                    <a:gd name="T7" fmla="*/ 31 h 62"/>
                    <a:gd name="T8" fmla="*/ 27 w 55"/>
                    <a:gd name="T9" fmla="*/ 62 h 62"/>
                    <a:gd name="T10" fmla="*/ 27 w 55"/>
                    <a:gd name="T11" fmla="*/ 8 h 62"/>
                    <a:gd name="T12" fmla="*/ 8 w 55"/>
                    <a:gd name="T13" fmla="*/ 31 h 62"/>
                    <a:gd name="T14" fmla="*/ 27 w 55"/>
                    <a:gd name="T15" fmla="*/ 54 h 62"/>
                    <a:gd name="T16" fmla="*/ 47 w 55"/>
                    <a:gd name="T17" fmla="*/ 31 h 62"/>
                    <a:gd name="T18" fmla="*/ 27 w 55"/>
                    <a:gd name="T19"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62">
                      <a:moveTo>
                        <a:pt x="27" y="62"/>
                      </a:moveTo>
                      <a:cubicBezTo>
                        <a:pt x="12" y="62"/>
                        <a:pt x="0" y="48"/>
                        <a:pt x="0" y="31"/>
                      </a:cubicBezTo>
                      <a:cubicBezTo>
                        <a:pt x="0" y="14"/>
                        <a:pt x="12" y="0"/>
                        <a:pt x="27" y="0"/>
                      </a:cubicBezTo>
                      <a:cubicBezTo>
                        <a:pt x="43" y="0"/>
                        <a:pt x="55" y="14"/>
                        <a:pt x="55" y="31"/>
                      </a:cubicBezTo>
                      <a:cubicBezTo>
                        <a:pt x="55" y="48"/>
                        <a:pt x="43" y="62"/>
                        <a:pt x="27" y="62"/>
                      </a:cubicBezTo>
                      <a:close/>
                      <a:moveTo>
                        <a:pt x="27" y="8"/>
                      </a:moveTo>
                      <a:cubicBezTo>
                        <a:pt x="17" y="8"/>
                        <a:pt x="8" y="18"/>
                        <a:pt x="8" y="31"/>
                      </a:cubicBezTo>
                      <a:cubicBezTo>
                        <a:pt x="8" y="43"/>
                        <a:pt x="17" y="54"/>
                        <a:pt x="27" y="54"/>
                      </a:cubicBezTo>
                      <a:cubicBezTo>
                        <a:pt x="38" y="54"/>
                        <a:pt x="47" y="43"/>
                        <a:pt x="47" y="31"/>
                      </a:cubicBezTo>
                      <a:cubicBezTo>
                        <a:pt x="47" y="18"/>
                        <a:pt x="38" y="8"/>
                        <a:pt x="2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180"/>
                <p:cNvSpPr/>
                <p:nvPr/>
              </p:nvSpPr>
              <p:spPr bwMode="auto">
                <a:xfrm>
                  <a:off x="4333970" y="1591629"/>
                  <a:ext cx="60325" cy="61913"/>
                </a:xfrm>
                <a:custGeom>
                  <a:avLst/>
                  <a:gdLst>
                    <a:gd name="T0" fmla="*/ 4 w 48"/>
                    <a:gd name="T1" fmla="*/ 48 h 48"/>
                    <a:gd name="T2" fmla="*/ 0 w 48"/>
                    <a:gd name="T3" fmla="*/ 44 h 48"/>
                    <a:gd name="T4" fmla="*/ 0 w 48"/>
                    <a:gd name="T5" fmla="*/ 30 h 48"/>
                    <a:gd name="T6" fmla="*/ 10 w 48"/>
                    <a:gd name="T7" fmla="*/ 19 h 48"/>
                    <a:gd name="T8" fmla="*/ 38 w 48"/>
                    <a:gd name="T9" fmla="*/ 19 h 48"/>
                    <a:gd name="T10" fmla="*/ 34 w 48"/>
                    <a:gd name="T11" fmla="*/ 6 h 48"/>
                    <a:gd name="T12" fmla="*/ 36 w 48"/>
                    <a:gd name="T13" fmla="*/ 1 h 48"/>
                    <a:gd name="T14" fmla="*/ 41 w 48"/>
                    <a:gd name="T15" fmla="*/ 3 h 48"/>
                    <a:gd name="T16" fmla="*/ 47 w 48"/>
                    <a:gd name="T17" fmla="*/ 22 h 48"/>
                    <a:gd name="T18" fmla="*/ 47 w 48"/>
                    <a:gd name="T19" fmla="*/ 26 h 48"/>
                    <a:gd name="T20" fmla="*/ 44 w 48"/>
                    <a:gd name="T21" fmla="*/ 27 h 48"/>
                    <a:gd name="T22" fmla="*/ 10 w 48"/>
                    <a:gd name="T23" fmla="*/ 27 h 48"/>
                    <a:gd name="T24" fmla="*/ 8 w 48"/>
                    <a:gd name="T25" fmla="*/ 30 h 48"/>
                    <a:gd name="T26" fmla="*/ 8 w 48"/>
                    <a:gd name="T27" fmla="*/ 44 h 48"/>
                    <a:gd name="T28" fmla="*/ 4 w 48"/>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8">
                      <a:moveTo>
                        <a:pt x="4" y="48"/>
                      </a:moveTo>
                      <a:cubicBezTo>
                        <a:pt x="1" y="48"/>
                        <a:pt x="0" y="46"/>
                        <a:pt x="0" y="44"/>
                      </a:cubicBezTo>
                      <a:cubicBezTo>
                        <a:pt x="0" y="30"/>
                        <a:pt x="0" y="30"/>
                        <a:pt x="0" y="30"/>
                      </a:cubicBezTo>
                      <a:cubicBezTo>
                        <a:pt x="0" y="24"/>
                        <a:pt x="4" y="19"/>
                        <a:pt x="10" y="19"/>
                      </a:cubicBezTo>
                      <a:cubicBezTo>
                        <a:pt x="38" y="19"/>
                        <a:pt x="38" y="19"/>
                        <a:pt x="38" y="19"/>
                      </a:cubicBezTo>
                      <a:cubicBezTo>
                        <a:pt x="34" y="6"/>
                        <a:pt x="34" y="6"/>
                        <a:pt x="34" y="6"/>
                      </a:cubicBezTo>
                      <a:cubicBezTo>
                        <a:pt x="33" y="4"/>
                        <a:pt x="34" y="1"/>
                        <a:pt x="36" y="1"/>
                      </a:cubicBezTo>
                      <a:cubicBezTo>
                        <a:pt x="38" y="0"/>
                        <a:pt x="41" y="1"/>
                        <a:pt x="41" y="3"/>
                      </a:cubicBezTo>
                      <a:cubicBezTo>
                        <a:pt x="47" y="22"/>
                        <a:pt x="47" y="22"/>
                        <a:pt x="47" y="22"/>
                      </a:cubicBezTo>
                      <a:cubicBezTo>
                        <a:pt x="48" y="23"/>
                        <a:pt x="48" y="25"/>
                        <a:pt x="47" y="26"/>
                      </a:cubicBezTo>
                      <a:cubicBezTo>
                        <a:pt x="46" y="27"/>
                        <a:pt x="45" y="27"/>
                        <a:pt x="44" y="27"/>
                      </a:cubicBezTo>
                      <a:cubicBezTo>
                        <a:pt x="10" y="27"/>
                        <a:pt x="10" y="27"/>
                        <a:pt x="10" y="27"/>
                      </a:cubicBezTo>
                      <a:cubicBezTo>
                        <a:pt x="9" y="27"/>
                        <a:pt x="8" y="29"/>
                        <a:pt x="8" y="30"/>
                      </a:cubicBezTo>
                      <a:cubicBezTo>
                        <a:pt x="8" y="44"/>
                        <a:pt x="8" y="44"/>
                        <a:pt x="8" y="44"/>
                      </a:cubicBezTo>
                      <a:cubicBezTo>
                        <a:pt x="8" y="46"/>
                        <a:pt x="6" y="48"/>
                        <a:pt x="4"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181"/>
                <p:cNvSpPr/>
                <p:nvPr/>
              </p:nvSpPr>
              <p:spPr bwMode="auto">
                <a:xfrm>
                  <a:off x="4283170" y="1591629"/>
                  <a:ext cx="60325" cy="61913"/>
                </a:xfrm>
                <a:custGeom>
                  <a:avLst/>
                  <a:gdLst>
                    <a:gd name="T0" fmla="*/ 43 w 47"/>
                    <a:gd name="T1" fmla="*/ 48 h 48"/>
                    <a:gd name="T2" fmla="*/ 39 w 47"/>
                    <a:gd name="T3" fmla="*/ 44 h 48"/>
                    <a:gd name="T4" fmla="*/ 39 w 47"/>
                    <a:gd name="T5" fmla="*/ 30 h 48"/>
                    <a:gd name="T6" fmla="*/ 36 w 47"/>
                    <a:gd name="T7" fmla="*/ 27 h 48"/>
                    <a:gd name="T8" fmla="*/ 4 w 47"/>
                    <a:gd name="T9" fmla="*/ 27 h 48"/>
                    <a:gd name="T10" fmla="*/ 1 w 47"/>
                    <a:gd name="T11" fmla="*/ 26 h 48"/>
                    <a:gd name="T12" fmla="*/ 0 w 47"/>
                    <a:gd name="T13" fmla="*/ 22 h 48"/>
                    <a:gd name="T14" fmla="*/ 5 w 47"/>
                    <a:gd name="T15" fmla="*/ 4 h 48"/>
                    <a:gd name="T16" fmla="*/ 10 w 47"/>
                    <a:gd name="T17" fmla="*/ 1 h 48"/>
                    <a:gd name="T18" fmla="*/ 13 w 47"/>
                    <a:gd name="T19" fmla="*/ 6 h 48"/>
                    <a:gd name="T20" fmla="*/ 9 w 47"/>
                    <a:gd name="T21" fmla="*/ 19 h 48"/>
                    <a:gd name="T22" fmla="*/ 36 w 47"/>
                    <a:gd name="T23" fmla="*/ 19 h 48"/>
                    <a:gd name="T24" fmla="*/ 47 w 47"/>
                    <a:gd name="T25" fmla="*/ 30 h 48"/>
                    <a:gd name="T26" fmla="*/ 47 w 47"/>
                    <a:gd name="T27" fmla="*/ 44 h 48"/>
                    <a:gd name="T28" fmla="*/ 43 w 47"/>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8">
                      <a:moveTo>
                        <a:pt x="43" y="48"/>
                      </a:moveTo>
                      <a:cubicBezTo>
                        <a:pt x="40" y="48"/>
                        <a:pt x="39" y="46"/>
                        <a:pt x="39" y="44"/>
                      </a:cubicBezTo>
                      <a:cubicBezTo>
                        <a:pt x="39" y="30"/>
                        <a:pt x="39" y="30"/>
                        <a:pt x="39" y="30"/>
                      </a:cubicBezTo>
                      <a:cubicBezTo>
                        <a:pt x="39" y="29"/>
                        <a:pt x="37" y="27"/>
                        <a:pt x="36" y="27"/>
                      </a:cubicBezTo>
                      <a:cubicBezTo>
                        <a:pt x="4" y="27"/>
                        <a:pt x="4" y="27"/>
                        <a:pt x="4" y="27"/>
                      </a:cubicBezTo>
                      <a:cubicBezTo>
                        <a:pt x="2" y="27"/>
                        <a:pt x="1" y="27"/>
                        <a:pt x="1" y="26"/>
                      </a:cubicBezTo>
                      <a:cubicBezTo>
                        <a:pt x="0" y="25"/>
                        <a:pt x="0" y="23"/>
                        <a:pt x="0" y="22"/>
                      </a:cubicBezTo>
                      <a:cubicBezTo>
                        <a:pt x="5" y="4"/>
                        <a:pt x="5" y="4"/>
                        <a:pt x="5" y="4"/>
                      </a:cubicBezTo>
                      <a:cubicBezTo>
                        <a:pt x="6" y="1"/>
                        <a:pt x="8" y="0"/>
                        <a:pt x="10" y="1"/>
                      </a:cubicBezTo>
                      <a:cubicBezTo>
                        <a:pt x="12" y="1"/>
                        <a:pt x="13" y="4"/>
                        <a:pt x="13" y="6"/>
                      </a:cubicBezTo>
                      <a:cubicBezTo>
                        <a:pt x="9" y="19"/>
                        <a:pt x="9" y="19"/>
                        <a:pt x="9" y="19"/>
                      </a:cubicBezTo>
                      <a:cubicBezTo>
                        <a:pt x="36" y="19"/>
                        <a:pt x="36" y="19"/>
                        <a:pt x="36" y="19"/>
                      </a:cubicBezTo>
                      <a:cubicBezTo>
                        <a:pt x="42" y="19"/>
                        <a:pt x="47" y="24"/>
                        <a:pt x="47" y="30"/>
                      </a:cubicBezTo>
                      <a:cubicBezTo>
                        <a:pt x="47" y="44"/>
                        <a:pt x="47" y="44"/>
                        <a:pt x="47" y="44"/>
                      </a:cubicBezTo>
                      <a:cubicBezTo>
                        <a:pt x="47" y="46"/>
                        <a:pt x="45" y="48"/>
                        <a:pt x="4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182"/>
                <p:cNvSpPr/>
                <p:nvPr/>
              </p:nvSpPr>
              <p:spPr bwMode="auto">
                <a:xfrm>
                  <a:off x="4327620" y="1540829"/>
                  <a:ext cx="20638" cy="9525"/>
                </a:xfrm>
                <a:custGeom>
                  <a:avLst/>
                  <a:gdLst>
                    <a:gd name="T0" fmla="*/ 12 w 16"/>
                    <a:gd name="T1" fmla="*/ 8 h 8"/>
                    <a:gd name="T2" fmla="*/ 4 w 16"/>
                    <a:gd name="T3" fmla="*/ 8 h 8"/>
                    <a:gd name="T4" fmla="*/ 0 w 16"/>
                    <a:gd name="T5" fmla="*/ 4 h 8"/>
                    <a:gd name="T6" fmla="*/ 4 w 16"/>
                    <a:gd name="T7" fmla="*/ 0 h 8"/>
                    <a:gd name="T8" fmla="*/ 12 w 16"/>
                    <a:gd name="T9" fmla="*/ 0 h 8"/>
                    <a:gd name="T10" fmla="*/ 16 w 16"/>
                    <a:gd name="T11" fmla="*/ 4 h 8"/>
                    <a:gd name="T12" fmla="*/ 12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12" y="8"/>
                      </a:moveTo>
                      <a:cubicBezTo>
                        <a:pt x="4" y="8"/>
                        <a:pt x="4" y="8"/>
                        <a:pt x="4" y="8"/>
                      </a:cubicBezTo>
                      <a:cubicBezTo>
                        <a:pt x="1" y="8"/>
                        <a:pt x="0" y="6"/>
                        <a:pt x="0" y="4"/>
                      </a:cubicBezTo>
                      <a:cubicBezTo>
                        <a:pt x="0" y="2"/>
                        <a:pt x="1" y="0"/>
                        <a:pt x="4" y="0"/>
                      </a:cubicBezTo>
                      <a:cubicBezTo>
                        <a:pt x="12" y="0"/>
                        <a:pt x="12" y="0"/>
                        <a:pt x="12" y="0"/>
                      </a:cubicBezTo>
                      <a:cubicBezTo>
                        <a:pt x="14" y="0"/>
                        <a:pt x="16" y="2"/>
                        <a:pt x="16" y="4"/>
                      </a:cubicBezTo>
                      <a:cubicBezTo>
                        <a:pt x="16" y="6"/>
                        <a:pt x="14" y="8"/>
                        <a:pt x="1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184"/>
                <p:cNvSpPr/>
                <p:nvPr/>
              </p:nvSpPr>
              <p:spPr bwMode="auto">
                <a:xfrm>
                  <a:off x="4333970" y="1540829"/>
                  <a:ext cx="9525" cy="50800"/>
                </a:xfrm>
                <a:custGeom>
                  <a:avLst/>
                  <a:gdLst>
                    <a:gd name="T0" fmla="*/ 4 w 8"/>
                    <a:gd name="T1" fmla="*/ 40 h 40"/>
                    <a:gd name="T2" fmla="*/ 0 w 8"/>
                    <a:gd name="T3" fmla="*/ 36 h 40"/>
                    <a:gd name="T4" fmla="*/ 0 w 8"/>
                    <a:gd name="T5" fmla="*/ 4 h 40"/>
                    <a:gd name="T6" fmla="*/ 4 w 8"/>
                    <a:gd name="T7" fmla="*/ 0 h 40"/>
                    <a:gd name="T8" fmla="*/ 8 w 8"/>
                    <a:gd name="T9" fmla="*/ 4 h 40"/>
                    <a:gd name="T10" fmla="*/ 8 w 8"/>
                    <a:gd name="T11" fmla="*/ 36 h 40"/>
                    <a:gd name="T12" fmla="*/ 4 w 8"/>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8" h="40">
                      <a:moveTo>
                        <a:pt x="4" y="40"/>
                      </a:moveTo>
                      <a:cubicBezTo>
                        <a:pt x="1" y="40"/>
                        <a:pt x="0" y="38"/>
                        <a:pt x="0" y="36"/>
                      </a:cubicBezTo>
                      <a:cubicBezTo>
                        <a:pt x="0" y="4"/>
                        <a:pt x="0" y="4"/>
                        <a:pt x="0" y="4"/>
                      </a:cubicBezTo>
                      <a:cubicBezTo>
                        <a:pt x="0" y="2"/>
                        <a:pt x="1" y="0"/>
                        <a:pt x="4" y="0"/>
                      </a:cubicBezTo>
                      <a:cubicBezTo>
                        <a:pt x="6" y="0"/>
                        <a:pt x="8" y="2"/>
                        <a:pt x="8" y="4"/>
                      </a:cubicBezTo>
                      <a:cubicBezTo>
                        <a:pt x="8" y="36"/>
                        <a:pt x="8" y="36"/>
                        <a:pt x="8" y="36"/>
                      </a:cubicBezTo>
                      <a:cubicBezTo>
                        <a:pt x="8" y="38"/>
                        <a:pt x="6" y="40"/>
                        <a:pt x="4"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185"/>
                <p:cNvSpPr/>
                <p:nvPr/>
              </p:nvSpPr>
              <p:spPr bwMode="auto">
                <a:xfrm>
                  <a:off x="4246657" y="1540829"/>
                  <a:ext cx="184150" cy="112713"/>
                </a:xfrm>
                <a:custGeom>
                  <a:avLst/>
                  <a:gdLst>
                    <a:gd name="T0" fmla="*/ 128 w 144"/>
                    <a:gd name="T1" fmla="*/ 88 h 88"/>
                    <a:gd name="T2" fmla="*/ 87 w 144"/>
                    <a:gd name="T3" fmla="*/ 88 h 88"/>
                    <a:gd name="T4" fmla="*/ 83 w 144"/>
                    <a:gd name="T5" fmla="*/ 84 h 88"/>
                    <a:gd name="T6" fmla="*/ 87 w 144"/>
                    <a:gd name="T7" fmla="*/ 80 h 88"/>
                    <a:gd name="T8" fmla="*/ 128 w 144"/>
                    <a:gd name="T9" fmla="*/ 80 h 88"/>
                    <a:gd name="T10" fmla="*/ 133 w 144"/>
                    <a:gd name="T11" fmla="*/ 78 h 88"/>
                    <a:gd name="T12" fmla="*/ 134 w 144"/>
                    <a:gd name="T13" fmla="*/ 66 h 88"/>
                    <a:gd name="T14" fmla="*/ 121 w 144"/>
                    <a:gd name="T15" fmla="*/ 28 h 88"/>
                    <a:gd name="T16" fmla="*/ 99 w 144"/>
                    <a:gd name="T17" fmla="*/ 8 h 88"/>
                    <a:gd name="T18" fmla="*/ 98 w 144"/>
                    <a:gd name="T19" fmla="*/ 8 h 88"/>
                    <a:gd name="T20" fmla="*/ 79 w 144"/>
                    <a:gd name="T21" fmla="*/ 40 h 88"/>
                    <a:gd name="T22" fmla="*/ 72 w 144"/>
                    <a:gd name="T23" fmla="*/ 44 h 88"/>
                    <a:gd name="T24" fmla="*/ 65 w 144"/>
                    <a:gd name="T25" fmla="*/ 39 h 88"/>
                    <a:gd name="T26" fmla="*/ 45 w 144"/>
                    <a:gd name="T27" fmla="*/ 8 h 88"/>
                    <a:gd name="T28" fmla="*/ 45 w 144"/>
                    <a:gd name="T29" fmla="*/ 8 h 88"/>
                    <a:gd name="T30" fmla="*/ 22 w 144"/>
                    <a:gd name="T31" fmla="*/ 28 h 88"/>
                    <a:gd name="T32" fmla="*/ 9 w 144"/>
                    <a:gd name="T33" fmla="*/ 66 h 88"/>
                    <a:gd name="T34" fmla="*/ 10 w 144"/>
                    <a:gd name="T35" fmla="*/ 78 h 88"/>
                    <a:gd name="T36" fmla="*/ 16 w 144"/>
                    <a:gd name="T37" fmla="*/ 80 h 88"/>
                    <a:gd name="T38" fmla="*/ 57 w 144"/>
                    <a:gd name="T39" fmla="*/ 80 h 88"/>
                    <a:gd name="T40" fmla="*/ 61 w 144"/>
                    <a:gd name="T41" fmla="*/ 84 h 88"/>
                    <a:gd name="T42" fmla="*/ 57 w 144"/>
                    <a:gd name="T43" fmla="*/ 88 h 88"/>
                    <a:gd name="T44" fmla="*/ 16 w 144"/>
                    <a:gd name="T45" fmla="*/ 88 h 88"/>
                    <a:gd name="T46" fmla="*/ 4 w 144"/>
                    <a:gd name="T47" fmla="*/ 82 h 88"/>
                    <a:gd name="T48" fmla="*/ 2 w 144"/>
                    <a:gd name="T49" fmla="*/ 64 h 88"/>
                    <a:gd name="T50" fmla="*/ 14 w 144"/>
                    <a:gd name="T51" fmla="*/ 26 h 88"/>
                    <a:gd name="T52" fmla="*/ 45 w 144"/>
                    <a:gd name="T53" fmla="*/ 0 h 88"/>
                    <a:gd name="T54" fmla="*/ 48 w 144"/>
                    <a:gd name="T55" fmla="*/ 0 h 88"/>
                    <a:gd name="T56" fmla="*/ 51 w 144"/>
                    <a:gd name="T57" fmla="*/ 2 h 88"/>
                    <a:gd name="T58" fmla="*/ 72 w 144"/>
                    <a:gd name="T59" fmla="*/ 35 h 88"/>
                    <a:gd name="T60" fmla="*/ 92 w 144"/>
                    <a:gd name="T61" fmla="*/ 2 h 88"/>
                    <a:gd name="T62" fmla="*/ 96 w 144"/>
                    <a:gd name="T63" fmla="*/ 0 h 88"/>
                    <a:gd name="T64" fmla="*/ 99 w 144"/>
                    <a:gd name="T65" fmla="*/ 0 h 88"/>
                    <a:gd name="T66" fmla="*/ 129 w 144"/>
                    <a:gd name="T67" fmla="*/ 26 h 88"/>
                    <a:gd name="T68" fmla="*/ 141 w 144"/>
                    <a:gd name="T69" fmla="*/ 64 h 88"/>
                    <a:gd name="T70" fmla="*/ 140 w 144"/>
                    <a:gd name="T71" fmla="*/ 82 h 88"/>
                    <a:gd name="T72" fmla="*/ 128 w 144"/>
                    <a:gd name="T7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4" h="88">
                      <a:moveTo>
                        <a:pt x="128" y="88"/>
                      </a:moveTo>
                      <a:cubicBezTo>
                        <a:pt x="87" y="88"/>
                        <a:pt x="87" y="88"/>
                        <a:pt x="87" y="88"/>
                      </a:cubicBezTo>
                      <a:cubicBezTo>
                        <a:pt x="84" y="88"/>
                        <a:pt x="83" y="86"/>
                        <a:pt x="83" y="84"/>
                      </a:cubicBezTo>
                      <a:cubicBezTo>
                        <a:pt x="83" y="82"/>
                        <a:pt x="84" y="80"/>
                        <a:pt x="87" y="80"/>
                      </a:cubicBezTo>
                      <a:cubicBezTo>
                        <a:pt x="128" y="80"/>
                        <a:pt x="128" y="80"/>
                        <a:pt x="128" y="80"/>
                      </a:cubicBezTo>
                      <a:cubicBezTo>
                        <a:pt x="130" y="80"/>
                        <a:pt x="132" y="79"/>
                        <a:pt x="133" y="78"/>
                      </a:cubicBezTo>
                      <a:cubicBezTo>
                        <a:pt x="135" y="75"/>
                        <a:pt x="135" y="71"/>
                        <a:pt x="134" y="66"/>
                      </a:cubicBezTo>
                      <a:cubicBezTo>
                        <a:pt x="121" y="28"/>
                        <a:pt x="121" y="28"/>
                        <a:pt x="121" y="28"/>
                      </a:cubicBezTo>
                      <a:cubicBezTo>
                        <a:pt x="117" y="14"/>
                        <a:pt x="109" y="8"/>
                        <a:pt x="99" y="8"/>
                      </a:cubicBezTo>
                      <a:cubicBezTo>
                        <a:pt x="98" y="8"/>
                        <a:pt x="98" y="8"/>
                        <a:pt x="98" y="8"/>
                      </a:cubicBezTo>
                      <a:cubicBezTo>
                        <a:pt x="79" y="40"/>
                        <a:pt x="79" y="40"/>
                        <a:pt x="79" y="40"/>
                      </a:cubicBezTo>
                      <a:cubicBezTo>
                        <a:pt x="77" y="42"/>
                        <a:pt x="75" y="44"/>
                        <a:pt x="72" y="44"/>
                      </a:cubicBezTo>
                      <a:cubicBezTo>
                        <a:pt x="69" y="44"/>
                        <a:pt x="66" y="42"/>
                        <a:pt x="65" y="39"/>
                      </a:cubicBezTo>
                      <a:cubicBezTo>
                        <a:pt x="45" y="8"/>
                        <a:pt x="45" y="8"/>
                        <a:pt x="45" y="8"/>
                      </a:cubicBezTo>
                      <a:cubicBezTo>
                        <a:pt x="45" y="8"/>
                        <a:pt x="45" y="8"/>
                        <a:pt x="45" y="8"/>
                      </a:cubicBezTo>
                      <a:cubicBezTo>
                        <a:pt x="34" y="8"/>
                        <a:pt x="27" y="14"/>
                        <a:pt x="22" y="28"/>
                      </a:cubicBezTo>
                      <a:cubicBezTo>
                        <a:pt x="9" y="66"/>
                        <a:pt x="9" y="66"/>
                        <a:pt x="9" y="66"/>
                      </a:cubicBezTo>
                      <a:cubicBezTo>
                        <a:pt x="8" y="71"/>
                        <a:pt x="8" y="75"/>
                        <a:pt x="10" y="78"/>
                      </a:cubicBezTo>
                      <a:cubicBezTo>
                        <a:pt x="11" y="79"/>
                        <a:pt x="13" y="80"/>
                        <a:pt x="16" y="80"/>
                      </a:cubicBezTo>
                      <a:cubicBezTo>
                        <a:pt x="57" y="80"/>
                        <a:pt x="57" y="80"/>
                        <a:pt x="57" y="80"/>
                      </a:cubicBezTo>
                      <a:cubicBezTo>
                        <a:pt x="59" y="80"/>
                        <a:pt x="61" y="82"/>
                        <a:pt x="61" y="84"/>
                      </a:cubicBezTo>
                      <a:cubicBezTo>
                        <a:pt x="61" y="86"/>
                        <a:pt x="59" y="88"/>
                        <a:pt x="57" y="88"/>
                      </a:cubicBezTo>
                      <a:cubicBezTo>
                        <a:pt x="16" y="88"/>
                        <a:pt x="16" y="88"/>
                        <a:pt x="16" y="88"/>
                      </a:cubicBezTo>
                      <a:cubicBezTo>
                        <a:pt x="9" y="88"/>
                        <a:pt x="5" y="85"/>
                        <a:pt x="4" y="82"/>
                      </a:cubicBezTo>
                      <a:cubicBezTo>
                        <a:pt x="0" y="78"/>
                        <a:pt x="0" y="71"/>
                        <a:pt x="2" y="64"/>
                      </a:cubicBezTo>
                      <a:cubicBezTo>
                        <a:pt x="14" y="26"/>
                        <a:pt x="14" y="26"/>
                        <a:pt x="14" y="26"/>
                      </a:cubicBezTo>
                      <a:cubicBezTo>
                        <a:pt x="20" y="9"/>
                        <a:pt x="31" y="0"/>
                        <a:pt x="45" y="0"/>
                      </a:cubicBezTo>
                      <a:cubicBezTo>
                        <a:pt x="48" y="0"/>
                        <a:pt x="48" y="0"/>
                        <a:pt x="48" y="0"/>
                      </a:cubicBezTo>
                      <a:cubicBezTo>
                        <a:pt x="49" y="0"/>
                        <a:pt x="50" y="1"/>
                        <a:pt x="51" y="2"/>
                      </a:cubicBezTo>
                      <a:cubicBezTo>
                        <a:pt x="72" y="35"/>
                        <a:pt x="72" y="35"/>
                        <a:pt x="72" y="35"/>
                      </a:cubicBezTo>
                      <a:cubicBezTo>
                        <a:pt x="92" y="2"/>
                        <a:pt x="92" y="2"/>
                        <a:pt x="92" y="2"/>
                      </a:cubicBezTo>
                      <a:cubicBezTo>
                        <a:pt x="93" y="1"/>
                        <a:pt x="94" y="0"/>
                        <a:pt x="96" y="0"/>
                      </a:cubicBezTo>
                      <a:cubicBezTo>
                        <a:pt x="99" y="0"/>
                        <a:pt x="99" y="0"/>
                        <a:pt x="99" y="0"/>
                      </a:cubicBezTo>
                      <a:cubicBezTo>
                        <a:pt x="113" y="0"/>
                        <a:pt x="123" y="9"/>
                        <a:pt x="129" y="26"/>
                      </a:cubicBezTo>
                      <a:cubicBezTo>
                        <a:pt x="141" y="64"/>
                        <a:pt x="141" y="64"/>
                        <a:pt x="141" y="64"/>
                      </a:cubicBezTo>
                      <a:cubicBezTo>
                        <a:pt x="144" y="71"/>
                        <a:pt x="143" y="78"/>
                        <a:pt x="140" y="82"/>
                      </a:cubicBezTo>
                      <a:cubicBezTo>
                        <a:pt x="138" y="85"/>
                        <a:pt x="134" y="88"/>
                        <a:pt x="12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186"/>
                <p:cNvSpPr/>
                <p:nvPr/>
              </p:nvSpPr>
              <p:spPr bwMode="auto">
                <a:xfrm>
                  <a:off x="4240307" y="1642429"/>
                  <a:ext cx="195263" cy="31750"/>
                </a:xfrm>
                <a:custGeom>
                  <a:avLst/>
                  <a:gdLst>
                    <a:gd name="T0" fmla="*/ 4 w 153"/>
                    <a:gd name="T1" fmla="*/ 24 h 24"/>
                    <a:gd name="T2" fmla="*/ 3 w 153"/>
                    <a:gd name="T3" fmla="*/ 24 h 24"/>
                    <a:gd name="T4" fmla="*/ 1 w 153"/>
                    <a:gd name="T5" fmla="*/ 19 h 24"/>
                    <a:gd name="T6" fmla="*/ 5 w 153"/>
                    <a:gd name="T7" fmla="*/ 3 h 24"/>
                    <a:gd name="T8" fmla="*/ 9 w 153"/>
                    <a:gd name="T9" fmla="*/ 0 h 24"/>
                    <a:gd name="T10" fmla="*/ 145 w 153"/>
                    <a:gd name="T11" fmla="*/ 0 h 24"/>
                    <a:gd name="T12" fmla="*/ 149 w 153"/>
                    <a:gd name="T13" fmla="*/ 3 h 24"/>
                    <a:gd name="T14" fmla="*/ 153 w 153"/>
                    <a:gd name="T15" fmla="*/ 18 h 24"/>
                    <a:gd name="T16" fmla="*/ 150 w 153"/>
                    <a:gd name="T17" fmla="*/ 23 h 24"/>
                    <a:gd name="T18" fmla="*/ 145 w 153"/>
                    <a:gd name="T19" fmla="*/ 20 h 24"/>
                    <a:gd name="T20" fmla="*/ 142 w 153"/>
                    <a:gd name="T21" fmla="*/ 8 h 24"/>
                    <a:gd name="T22" fmla="*/ 12 w 153"/>
                    <a:gd name="T23" fmla="*/ 8 h 24"/>
                    <a:gd name="T24" fmla="*/ 8 w 153"/>
                    <a:gd name="T25" fmla="*/ 21 h 24"/>
                    <a:gd name="T26" fmla="*/ 4 w 153"/>
                    <a:gd name="T2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3" h="24">
                      <a:moveTo>
                        <a:pt x="4" y="24"/>
                      </a:moveTo>
                      <a:cubicBezTo>
                        <a:pt x="4" y="24"/>
                        <a:pt x="4" y="24"/>
                        <a:pt x="3" y="24"/>
                      </a:cubicBezTo>
                      <a:cubicBezTo>
                        <a:pt x="1" y="23"/>
                        <a:pt x="0" y="21"/>
                        <a:pt x="1" y="19"/>
                      </a:cubicBezTo>
                      <a:cubicBezTo>
                        <a:pt x="5" y="3"/>
                        <a:pt x="5" y="3"/>
                        <a:pt x="5" y="3"/>
                      </a:cubicBezTo>
                      <a:cubicBezTo>
                        <a:pt x="5" y="1"/>
                        <a:pt x="7" y="0"/>
                        <a:pt x="9" y="0"/>
                      </a:cubicBezTo>
                      <a:cubicBezTo>
                        <a:pt x="145" y="0"/>
                        <a:pt x="145" y="0"/>
                        <a:pt x="145" y="0"/>
                      </a:cubicBezTo>
                      <a:cubicBezTo>
                        <a:pt x="146" y="0"/>
                        <a:pt x="148" y="1"/>
                        <a:pt x="149" y="3"/>
                      </a:cubicBezTo>
                      <a:cubicBezTo>
                        <a:pt x="153" y="18"/>
                        <a:pt x="153" y="18"/>
                        <a:pt x="153" y="18"/>
                      </a:cubicBezTo>
                      <a:cubicBezTo>
                        <a:pt x="153" y="20"/>
                        <a:pt x="152" y="23"/>
                        <a:pt x="150" y="23"/>
                      </a:cubicBezTo>
                      <a:cubicBezTo>
                        <a:pt x="148" y="24"/>
                        <a:pt x="145" y="23"/>
                        <a:pt x="145" y="20"/>
                      </a:cubicBezTo>
                      <a:cubicBezTo>
                        <a:pt x="142" y="8"/>
                        <a:pt x="142" y="8"/>
                        <a:pt x="142" y="8"/>
                      </a:cubicBezTo>
                      <a:cubicBezTo>
                        <a:pt x="12" y="8"/>
                        <a:pt x="12" y="8"/>
                        <a:pt x="12" y="8"/>
                      </a:cubicBezTo>
                      <a:cubicBezTo>
                        <a:pt x="8" y="21"/>
                        <a:pt x="8" y="21"/>
                        <a:pt x="8" y="21"/>
                      </a:cubicBezTo>
                      <a:cubicBezTo>
                        <a:pt x="8" y="23"/>
                        <a:pt x="6" y="24"/>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187"/>
                <p:cNvSpPr/>
                <p:nvPr/>
              </p:nvSpPr>
              <p:spPr bwMode="auto">
                <a:xfrm>
                  <a:off x="4202207" y="1688467"/>
                  <a:ext cx="273050" cy="138113"/>
                </a:xfrm>
                <a:custGeom>
                  <a:avLst/>
                  <a:gdLst>
                    <a:gd name="T0" fmla="*/ 199 w 212"/>
                    <a:gd name="T1" fmla="*/ 108 h 108"/>
                    <a:gd name="T2" fmla="*/ 12 w 212"/>
                    <a:gd name="T3" fmla="*/ 108 h 108"/>
                    <a:gd name="T4" fmla="*/ 3 w 212"/>
                    <a:gd name="T5" fmla="*/ 103 h 108"/>
                    <a:gd name="T6" fmla="*/ 0 w 212"/>
                    <a:gd name="T7" fmla="*/ 93 h 108"/>
                    <a:gd name="T8" fmla="*/ 24 w 212"/>
                    <a:gd name="T9" fmla="*/ 3 h 108"/>
                    <a:gd name="T10" fmla="*/ 29 w 212"/>
                    <a:gd name="T11" fmla="*/ 1 h 108"/>
                    <a:gd name="T12" fmla="*/ 32 w 212"/>
                    <a:gd name="T13" fmla="*/ 5 h 108"/>
                    <a:gd name="T14" fmla="*/ 8 w 212"/>
                    <a:gd name="T15" fmla="*/ 95 h 108"/>
                    <a:gd name="T16" fmla="*/ 9 w 212"/>
                    <a:gd name="T17" fmla="*/ 98 h 108"/>
                    <a:gd name="T18" fmla="*/ 12 w 212"/>
                    <a:gd name="T19" fmla="*/ 100 h 108"/>
                    <a:gd name="T20" fmla="*/ 199 w 212"/>
                    <a:gd name="T21" fmla="*/ 100 h 108"/>
                    <a:gd name="T22" fmla="*/ 202 w 212"/>
                    <a:gd name="T23" fmla="*/ 98 h 108"/>
                    <a:gd name="T24" fmla="*/ 203 w 212"/>
                    <a:gd name="T25" fmla="*/ 95 h 108"/>
                    <a:gd name="T26" fmla="*/ 180 w 212"/>
                    <a:gd name="T27" fmla="*/ 7 h 108"/>
                    <a:gd name="T28" fmla="*/ 183 w 212"/>
                    <a:gd name="T29" fmla="*/ 2 h 108"/>
                    <a:gd name="T30" fmla="*/ 187 w 212"/>
                    <a:gd name="T31" fmla="*/ 5 h 108"/>
                    <a:gd name="T32" fmla="*/ 211 w 212"/>
                    <a:gd name="T33" fmla="*/ 93 h 108"/>
                    <a:gd name="T34" fmla="*/ 209 w 212"/>
                    <a:gd name="T35" fmla="*/ 103 h 108"/>
                    <a:gd name="T36" fmla="*/ 199 w 212"/>
                    <a:gd name="T3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2" h="108">
                      <a:moveTo>
                        <a:pt x="199" y="108"/>
                      </a:moveTo>
                      <a:cubicBezTo>
                        <a:pt x="12" y="108"/>
                        <a:pt x="12" y="108"/>
                        <a:pt x="12" y="108"/>
                      </a:cubicBezTo>
                      <a:cubicBezTo>
                        <a:pt x="8" y="108"/>
                        <a:pt x="5" y="106"/>
                        <a:pt x="3" y="103"/>
                      </a:cubicBezTo>
                      <a:cubicBezTo>
                        <a:pt x="0" y="100"/>
                        <a:pt x="0" y="97"/>
                        <a:pt x="0" y="93"/>
                      </a:cubicBezTo>
                      <a:cubicBezTo>
                        <a:pt x="24" y="3"/>
                        <a:pt x="24" y="3"/>
                        <a:pt x="24" y="3"/>
                      </a:cubicBezTo>
                      <a:cubicBezTo>
                        <a:pt x="25" y="1"/>
                        <a:pt x="27" y="0"/>
                        <a:pt x="29" y="1"/>
                      </a:cubicBezTo>
                      <a:cubicBezTo>
                        <a:pt x="31" y="1"/>
                        <a:pt x="32" y="3"/>
                        <a:pt x="32" y="5"/>
                      </a:cubicBezTo>
                      <a:cubicBezTo>
                        <a:pt x="8" y="95"/>
                        <a:pt x="8" y="95"/>
                        <a:pt x="8" y="95"/>
                      </a:cubicBezTo>
                      <a:cubicBezTo>
                        <a:pt x="8" y="96"/>
                        <a:pt x="8" y="97"/>
                        <a:pt x="9" y="98"/>
                      </a:cubicBezTo>
                      <a:cubicBezTo>
                        <a:pt x="10" y="99"/>
                        <a:pt x="11" y="100"/>
                        <a:pt x="12" y="100"/>
                      </a:cubicBezTo>
                      <a:cubicBezTo>
                        <a:pt x="199" y="100"/>
                        <a:pt x="199" y="100"/>
                        <a:pt x="199" y="100"/>
                      </a:cubicBezTo>
                      <a:cubicBezTo>
                        <a:pt x="201" y="100"/>
                        <a:pt x="202" y="99"/>
                        <a:pt x="202" y="98"/>
                      </a:cubicBezTo>
                      <a:cubicBezTo>
                        <a:pt x="203" y="97"/>
                        <a:pt x="203" y="96"/>
                        <a:pt x="203" y="95"/>
                      </a:cubicBezTo>
                      <a:cubicBezTo>
                        <a:pt x="180" y="7"/>
                        <a:pt x="180" y="7"/>
                        <a:pt x="180" y="7"/>
                      </a:cubicBezTo>
                      <a:cubicBezTo>
                        <a:pt x="179" y="4"/>
                        <a:pt x="180" y="2"/>
                        <a:pt x="183" y="2"/>
                      </a:cubicBezTo>
                      <a:cubicBezTo>
                        <a:pt x="185" y="1"/>
                        <a:pt x="187" y="2"/>
                        <a:pt x="187" y="5"/>
                      </a:cubicBezTo>
                      <a:cubicBezTo>
                        <a:pt x="211" y="93"/>
                        <a:pt x="211" y="93"/>
                        <a:pt x="211" y="93"/>
                      </a:cubicBezTo>
                      <a:cubicBezTo>
                        <a:pt x="212" y="97"/>
                        <a:pt x="211" y="100"/>
                        <a:pt x="209" y="103"/>
                      </a:cubicBezTo>
                      <a:cubicBezTo>
                        <a:pt x="207" y="106"/>
                        <a:pt x="203" y="108"/>
                        <a:pt x="199"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9" name="Oval 50"/>
              <p:cNvSpPr/>
              <p:nvPr/>
            </p:nvSpPr>
            <p:spPr>
              <a:xfrm>
                <a:off x="2888465" y="2517255"/>
                <a:ext cx="523220" cy="5232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a:p>
            </p:txBody>
          </p:sp>
        </p:grpSp>
        <p:sp>
          <p:nvSpPr>
            <p:cNvPr id="381" name="TextBox 53"/>
            <p:cNvSpPr txBox="1"/>
            <p:nvPr/>
          </p:nvSpPr>
          <p:spPr>
            <a:xfrm>
              <a:off x="3424106" y="4347320"/>
              <a:ext cx="1195744" cy="1015663"/>
            </a:xfrm>
            <a:prstGeom prst="rect">
              <a:avLst/>
            </a:prstGeom>
            <a:noFill/>
          </p:spPr>
          <p:txBody>
            <a:bodyPr wrap="square" lIns="0" tIns="0" rIns="0" bIns="0" rtlCol="0">
              <a:spAutoFit/>
            </a:bodyPr>
            <a:lstStyle/>
            <a:p>
              <a:pPr algn="ctr"/>
              <a:r>
                <a:rPr lang="en-US" altLang="ko-KR" sz="6600" kern="0" dirty="0">
                  <a:solidFill>
                    <a:schemeClr val="bg1"/>
                  </a:solidFill>
                  <a:latin typeface="思源宋体 CN Heavy" panose="02020900000000000000" pitchFamily="18" charset="-122"/>
                  <a:ea typeface="思源宋体 CN Heavy" panose="02020900000000000000" pitchFamily="18" charset="-122"/>
                </a:rPr>
                <a:t>04</a:t>
              </a:r>
              <a:endParaRPr lang="ko-KR" altLang="en-US" sz="6600" kern="0" dirty="0">
                <a:solidFill>
                  <a:schemeClr val="bg1"/>
                </a:solidFill>
                <a:latin typeface="思源宋体 CN Heavy" panose="02020900000000000000" pitchFamily="18" charset="-122"/>
              </a:endParaRPr>
            </a:p>
          </p:txBody>
        </p:sp>
        <p:sp>
          <p:nvSpPr>
            <p:cNvPr id="382" name="TextBox 13"/>
            <p:cNvSpPr txBox="1"/>
            <p:nvPr/>
          </p:nvSpPr>
          <p:spPr>
            <a:xfrm>
              <a:off x="3431379" y="5223610"/>
              <a:ext cx="2723067" cy="592022"/>
            </a:xfrm>
            <a:prstGeom prst="rect">
              <a:avLst/>
            </a:prstGeom>
            <a:noFill/>
          </p:spPr>
          <p:txBody>
            <a:bodyPr wrap="square" rtlCol="0">
              <a:spAutoFit/>
            </a:bodyPr>
            <a:lstStyle/>
            <a:p>
              <a:pPr>
                <a:lnSpc>
                  <a:spcPct val="12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383" name="TextBox 14"/>
            <p:cNvSpPr txBox="1"/>
            <p:nvPr/>
          </p:nvSpPr>
          <p:spPr>
            <a:xfrm>
              <a:off x="4475505" y="4901816"/>
              <a:ext cx="1232776" cy="338554"/>
            </a:xfrm>
            <a:prstGeom prst="rect">
              <a:avLst/>
            </a:prstGeom>
            <a:noFill/>
          </p:spPr>
          <p:txBody>
            <a:bodyPr wrap="square" lIns="90000" rIns="108000" rtlCol="0">
              <a:spAutoFit/>
            </a:bodyPr>
            <a:lstStyle/>
            <a:p>
              <a:r>
                <a:rPr lang="zh-CN" altLang="en-US" sz="1600" kern="0" dirty="0">
                  <a:solidFill>
                    <a:schemeClr val="bg1"/>
                  </a:solidFill>
                  <a:latin typeface="思源宋体 CN Heavy" panose="02020900000000000000" pitchFamily="18" charset="-122"/>
                  <a:ea typeface="思源宋体 CN Heavy" panose="02020900000000000000" pitchFamily="18" charset="-122"/>
                </a:rPr>
                <a:t>流程</a:t>
              </a:r>
              <a:endParaRPr lang="ko-KR" altLang="en-US" sz="1600" kern="0" dirty="0">
                <a:solidFill>
                  <a:schemeClr val="bg1"/>
                </a:solidFill>
                <a:latin typeface="思源宋体 CN Heavy" panose="02020900000000000000" pitchFamily="18" charset="-122"/>
              </a:endParaRPr>
            </a:p>
          </p:txBody>
        </p:sp>
      </p:grpSp>
      <p:grpSp>
        <p:nvGrpSpPr>
          <p:cNvPr id="417" name="组合 416"/>
          <p:cNvGrpSpPr/>
          <p:nvPr/>
        </p:nvGrpSpPr>
        <p:grpSpPr>
          <a:xfrm>
            <a:off x="7044900" y="3917872"/>
            <a:ext cx="2284175" cy="1455612"/>
            <a:chOff x="6677353" y="4347320"/>
            <a:chExt cx="2284175" cy="1455612"/>
          </a:xfrm>
        </p:grpSpPr>
        <p:grpSp>
          <p:nvGrpSpPr>
            <p:cNvPr id="15" name="组合 14"/>
            <p:cNvGrpSpPr/>
            <p:nvPr/>
          </p:nvGrpSpPr>
          <p:grpSpPr>
            <a:xfrm>
              <a:off x="7837508" y="4522662"/>
              <a:ext cx="359580" cy="359580"/>
              <a:chOff x="3457267" y="2517255"/>
              <a:chExt cx="523220" cy="523220"/>
            </a:xfrm>
          </p:grpSpPr>
          <p:grpSp>
            <p:nvGrpSpPr>
              <p:cNvPr id="99" name="组合 98"/>
              <p:cNvGrpSpPr/>
              <p:nvPr/>
            </p:nvGrpSpPr>
            <p:grpSpPr>
              <a:xfrm>
                <a:off x="3535446" y="2634526"/>
                <a:ext cx="366862" cy="288678"/>
                <a:chOff x="4146645" y="935992"/>
                <a:chExt cx="387350" cy="304800"/>
              </a:xfrm>
              <a:solidFill>
                <a:schemeClr val="bg1"/>
              </a:solidFill>
            </p:grpSpPr>
            <p:sp>
              <p:nvSpPr>
                <p:cNvPr id="100" name="Freeform 2327"/>
                <p:cNvSpPr/>
                <p:nvPr/>
              </p:nvSpPr>
              <p:spPr bwMode="auto">
                <a:xfrm>
                  <a:off x="4146645" y="1042354"/>
                  <a:ext cx="261938" cy="144463"/>
                </a:xfrm>
                <a:custGeom>
                  <a:avLst/>
                  <a:gdLst>
                    <a:gd name="T0" fmla="*/ 71 w 203"/>
                    <a:gd name="T1" fmla="*/ 112 h 112"/>
                    <a:gd name="T2" fmla="*/ 18 w 203"/>
                    <a:gd name="T3" fmla="*/ 112 h 112"/>
                    <a:gd name="T4" fmla="*/ 0 w 203"/>
                    <a:gd name="T5" fmla="*/ 94 h 112"/>
                    <a:gd name="T6" fmla="*/ 0 w 203"/>
                    <a:gd name="T7" fmla="*/ 61 h 112"/>
                    <a:gd name="T8" fmla="*/ 60 w 203"/>
                    <a:gd name="T9" fmla="*/ 0 h 112"/>
                    <a:gd name="T10" fmla="*/ 199 w 203"/>
                    <a:gd name="T11" fmla="*/ 0 h 112"/>
                    <a:gd name="T12" fmla="*/ 203 w 203"/>
                    <a:gd name="T13" fmla="*/ 4 h 112"/>
                    <a:gd name="T14" fmla="*/ 199 w 203"/>
                    <a:gd name="T15" fmla="*/ 8 h 112"/>
                    <a:gd name="T16" fmla="*/ 60 w 203"/>
                    <a:gd name="T17" fmla="*/ 8 h 112"/>
                    <a:gd name="T18" fmla="*/ 8 w 203"/>
                    <a:gd name="T19" fmla="*/ 61 h 112"/>
                    <a:gd name="T20" fmla="*/ 8 w 203"/>
                    <a:gd name="T21" fmla="*/ 94 h 112"/>
                    <a:gd name="T22" fmla="*/ 18 w 203"/>
                    <a:gd name="T23" fmla="*/ 104 h 112"/>
                    <a:gd name="T24" fmla="*/ 71 w 203"/>
                    <a:gd name="T25" fmla="*/ 104 h 112"/>
                    <a:gd name="T26" fmla="*/ 80 w 203"/>
                    <a:gd name="T27" fmla="*/ 95 h 112"/>
                    <a:gd name="T28" fmla="*/ 80 w 203"/>
                    <a:gd name="T29" fmla="*/ 92 h 112"/>
                    <a:gd name="T30" fmla="*/ 71 w 203"/>
                    <a:gd name="T31" fmla="*/ 84 h 112"/>
                    <a:gd name="T32" fmla="*/ 28 w 203"/>
                    <a:gd name="T33" fmla="*/ 84 h 112"/>
                    <a:gd name="T34" fmla="*/ 28 w 203"/>
                    <a:gd name="T35" fmla="*/ 61 h 112"/>
                    <a:gd name="T36" fmla="*/ 32 w 203"/>
                    <a:gd name="T37" fmla="*/ 57 h 112"/>
                    <a:gd name="T38" fmla="*/ 36 w 203"/>
                    <a:gd name="T39" fmla="*/ 61 h 112"/>
                    <a:gd name="T40" fmla="*/ 36 w 203"/>
                    <a:gd name="T41" fmla="*/ 76 h 112"/>
                    <a:gd name="T42" fmla="*/ 71 w 203"/>
                    <a:gd name="T43" fmla="*/ 76 h 112"/>
                    <a:gd name="T44" fmla="*/ 88 w 203"/>
                    <a:gd name="T45" fmla="*/ 92 h 112"/>
                    <a:gd name="T46" fmla="*/ 88 w 203"/>
                    <a:gd name="T47" fmla="*/ 95 h 112"/>
                    <a:gd name="T48" fmla="*/ 71 w 203"/>
                    <a:gd name="T49"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112">
                      <a:moveTo>
                        <a:pt x="71" y="112"/>
                      </a:moveTo>
                      <a:cubicBezTo>
                        <a:pt x="18" y="112"/>
                        <a:pt x="18" y="112"/>
                        <a:pt x="18" y="112"/>
                      </a:cubicBezTo>
                      <a:cubicBezTo>
                        <a:pt x="8" y="112"/>
                        <a:pt x="0" y="104"/>
                        <a:pt x="0" y="94"/>
                      </a:cubicBezTo>
                      <a:cubicBezTo>
                        <a:pt x="0" y="61"/>
                        <a:pt x="0" y="61"/>
                        <a:pt x="0" y="61"/>
                      </a:cubicBezTo>
                      <a:cubicBezTo>
                        <a:pt x="0" y="27"/>
                        <a:pt x="27" y="0"/>
                        <a:pt x="60" y="0"/>
                      </a:cubicBezTo>
                      <a:cubicBezTo>
                        <a:pt x="199" y="0"/>
                        <a:pt x="199" y="0"/>
                        <a:pt x="199" y="0"/>
                      </a:cubicBezTo>
                      <a:cubicBezTo>
                        <a:pt x="201" y="0"/>
                        <a:pt x="203" y="2"/>
                        <a:pt x="203" y="4"/>
                      </a:cubicBezTo>
                      <a:cubicBezTo>
                        <a:pt x="203" y="6"/>
                        <a:pt x="201" y="8"/>
                        <a:pt x="199" y="8"/>
                      </a:cubicBezTo>
                      <a:cubicBezTo>
                        <a:pt x="60" y="8"/>
                        <a:pt x="60" y="8"/>
                        <a:pt x="60" y="8"/>
                      </a:cubicBezTo>
                      <a:cubicBezTo>
                        <a:pt x="31" y="8"/>
                        <a:pt x="8" y="32"/>
                        <a:pt x="8" y="61"/>
                      </a:cubicBezTo>
                      <a:cubicBezTo>
                        <a:pt x="8" y="94"/>
                        <a:pt x="8" y="94"/>
                        <a:pt x="8" y="94"/>
                      </a:cubicBezTo>
                      <a:cubicBezTo>
                        <a:pt x="8" y="99"/>
                        <a:pt x="13" y="104"/>
                        <a:pt x="18" y="104"/>
                      </a:cubicBezTo>
                      <a:cubicBezTo>
                        <a:pt x="71" y="104"/>
                        <a:pt x="71" y="104"/>
                        <a:pt x="71" y="104"/>
                      </a:cubicBezTo>
                      <a:cubicBezTo>
                        <a:pt x="76" y="104"/>
                        <a:pt x="80" y="100"/>
                        <a:pt x="80" y="95"/>
                      </a:cubicBezTo>
                      <a:cubicBezTo>
                        <a:pt x="80" y="92"/>
                        <a:pt x="80" y="92"/>
                        <a:pt x="80" y="92"/>
                      </a:cubicBezTo>
                      <a:cubicBezTo>
                        <a:pt x="80" y="88"/>
                        <a:pt x="76" y="84"/>
                        <a:pt x="71" y="84"/>
                      </a:cubicBezTo>
                      <a:cubicBezTo>
                        <a:pt x="28" y="84"/>
                        <a:pt x="28" y="84"/>
                        <a:pt x="28" y="84"/>
                      </a:cubicBezTo>
                      <a:cubicBezTo>
                        <a:pt x="28" y="61"/>
                        <a:pt x="28" y="61"/>
                        <a:pt x="28" y="61"/>
                      </a:cubicBezTo>
                      <a:cubicBezTo>
                        <a:pt x="28" y="59"/>
                        <a:pt x="30" y="57"/>
                        <a:pt x="32" y="57"/>
                      </a:cubicBezTo>
                      <a:cubicBezTo>
                        <a:pt x="34" y="57"/>
                        <a:pt x="36" y="59"/>
                        <a:pt x="36" y="61"/>
                      </a:cubicBezTo>
                      <a:cubicBezTo>
                        <a:pt x="36" y="76"/>
                        <a:pt x="36" y="76"/>
                        <a:pt x="36" y="76"/>
                      </a:cubicBezTo>
                      <a:cubicBezTo>
                        <a:pt x="71" y="76"/>
                        <a:pt x="71" y="76"/>
                        <a:pt x="71" y="76"/>
                      </a:cubicBezTo>
                      <a:cubicBezTo>
                        <a:pt x="80" y="76"/>
                        <a:pt x="88" y="83"/>
                        <a:pt x="88" y="92"/>
                      </a:cubicBezTo>
                      <a:cubicBezTo>
                        <a:pt x="88" y="95"/>
                        <a:pt x="88" y="95"/>
                        <a:pt x="88" y="95"/>
                      </a:cubicBezTo>
                      <a:cubicBezTo>
                        <a:pt x="88" y="104"/>
                        <a:pt x="80" y="112"/>
                        <a:pt x="71"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Rectangle 2328"/>
                <p:cNvSpPr>
                  <a:spLocks noChangeArrowheads="1"/>
                </p:cNvSpPr>
                <p:nvPr/>
              </p:nvSpPr>
              <p:spPr bwMode="auto">
                <a:xfrm>
                  <a:off x="4183157" y="1182054"/>
                  <a:ext cx="111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4" name="Freeform 2329"/>
                <p:cNvSpPr/>
                <p:nvPr/>
              </p:nvSpPr>
              <p:spPr bwMode="auto">
                <a:xfrm>
                  <a:off x="4292695" y="1085217"/>
                  <a:ext cx="71438" cy="60325"/>
                </a:xfrm>
                <a:custGeom>
                  <a:avLst/>
                  <a:gdLst>
                    <a:gd name="T0" fmla="*/ 4 w 56"/>
                    <a:gd name="T1" fmla="*/ 47 h 47"/>
                    <a:gd name="T2" fmla="*/ 0 w 56"/>
                    <a:gd name="T3" fmla="*/ 43 h 47"/>
                    <a:gd name="T4" fmla="*/ 0 w 56"/>
                    <a:gd name="T5" fmla="*/ 9 h 47"/>
                    <a:gd name="T6" fmla="*/ 3 w 56"/>
                    <a:gd name="T7" fmla="*/ 5 h 47"/>
                    <a:gd name="T8" fmla="*/ 52 w 56"/>
                    <a:gd name="T9" fmla="*/ 1 h 47"/>
                    <a:gd name="T10" fmla="*/ 56 w 56"/>
                    <a:gd name="T11" fmla="*/ 4 h 47"/>
                    <a:gd name="T12" fmla="*/ 52 w 56"/>
                    <a:gd name="T13" fmla="*/ 8 h 47"/>
                    <a:gd name="T14" fmla="*/ 8 w 56"/>
                    <a:gd name="T15" fmla="*/ 13 h 47"/>
                    <a:gd name="T16" fmla="*/ 8 w 56"/>
                    <a:gd name="T17" fmla="*/ 43 h 47"/>
                    <a:gd name="T18" fmla="*/ 4 w 56"/>
                    <a:gd name="T19"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47">
                      <a:moveTo>
                        <a:pt x="4" y="47"/>
                      </a:moveTo>
                      <a:cubicBezTo>
                        <a:pt x="1" y="47"/>
                        <a:pt x="0" y="45"/>
                        <a:pt x="0" y="43"/>
                      </a:cubicBezTo>
                      <a:cubicBezTo>
                        <a:pt x="0" y="9"/>
                        <a:pt x="0" y="9"/>
                        <a:pt x="0" y="9"/>
                      </a:cubicBezTo>
                      <a:cubicBezTo>
                        <a:pt x="0" y="7"/>
                        <a:pt x="1" y="5"/>
                        <a:pt x="3" y="5"/>
                      </a:cubicBezTo>
                      <a:cubicBezTo>
                        <a:pt x="52" y="1"/>
                        <a:pt x="52" y="1"/>
                        <a:pt x="52" y="1"/>
                      </a:cubicBezTo>
                      <a:cubicBezTo>
                        <a:pt x="54" y="0"/>
                        <a:pt x="56" y="2"/>
                        <a:pt x="56" y="4"/>
                      </a:cubicBezTo>
                      <a:cubicBezTo>
                        <a:pt x="56" y="6"/>
                        <a:pt x="55" y="8"/>
                        <a:pt x="52" y="8"/>
                      </a:cubicBezTo>
                      <a:cubicBezTo>
                        <a:pt x="8" y="13"/>
                        <a:pt x="8" y="13"/>
                        <a:pt x="8" y="13"/>
                      </a:cubicBezTo>
                      <a:cubicBezTo>
                        <a:pt x="8" y="43"/>
                        <a:pt x="8" y="43"/>
                        <a:pt x="8" y="43"/>
                      </a:cubicBezTo>
                      <a:cubicBezTo>
                        <a:pt x="8" y="45"/>
                        <a:pt x="6" y="47"/>
                        <a:pt x="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331"/>
                <p:cNvSpPr>
                  <a:spLocks noEditPoints="1"/>
                </p:cNvSpPr>
                <p:nvPr/>
              </p:nvSpPr>
              <p:spPr bwMode="auto">
                <a:xfrm>
                  <a:off x="4200619" y="935992"/>
                  <a:ext cx="84138" cy="93663"/>
                </a:xfrm>
                <a:custGeom>
                  <a:avLst/>
                  <a:gdLst>
                    <a:gd name="T0" fmla="*/ 32 w 65"/>
                    <a:gd name="T1" fmla="*/ 74 h 74"/>
                    <a:gd name="T2" fmla="*/ 0 w 65"/>
                    <a:gd name="T3" fmla="*/ 37 h 74"/>
                    <a:gd name="T4" fmla="*/ 32 w 65"/>
                    <a:gd name="T5" fmla="*/ 0 h 74"/>
                    <a:gd name="T6" fmla="*/ 65 w 65"/>
                    <a:gd name="T7" fmla="*/ 37 h 74"/>
                    <a:gd name="T8" fmla="*/ 32 w 65"/>
                    <a:gd name="T9" fmla="*/ 74 h 74"/>
                    <a:gd name="T10" fmla="*/ 32 w 65"/>
                    <a:gd name="T11" fmla="*/ 8 h 74"/>
                    <a:gd name="T12" fmla="*/ 8 w 65"/>
                    <a:gd name="T13" fmla="*/ 37 h 74"/>
                    <a:gd name="T14" fmla="*/ 32 w 65"/>
                    <a:gd name="T15" fmla="*/ 66 h 74"/>
                    <a:gd name="T16" fmla="*/ 57 w 65"/>
                    <a:gd name="T17" fmla="*/ 37 h 74"/>
                    <a:gd name="T18" fmla="*/ 32 w 65"/>
                    <a:gd name="T19" fmla="*/ 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4">
                      <a:moveTo>
                        <a:pt x="32" y="74"/>
                      </a:moveTo>
                      <a:cubicBezTo>
                        <a:pt x="13" y="74"/>
                        <a:pt x="0" y="59"/>
                        <a:pt x="0" y="37"/>
                      </a:cubicBezTo>
                      <a:cubicBezTo>
                        <a:pt x="0" y="15"/>
                        <a:pt x="13" y="0"/>
                        <a:pt x="32" y="0"/>
                      </a:cubicBezTo>
                      <a:cubicBezTo>
                        <a:pt x="52" y="0"/>
                        <a:pt x="65" y="15"/>
                        <a:pt x="65" y="37"/>
                      </a:cubicBezTo>
                      <a:cubicBezTo>
                        <a:pt x="65" y="59"/>
                        <a:pt x="52" y="74"/>
                        <a:pt x="32" y="74"/>
                      </a:cubicBezTo>
                      <a:close/>
                      <a:moveTo>
                        <a:pt x="32" y="8"/>
                      </a:moveTo>
                      <a:cubicBezTo>
                        <a:pt x="15" y="8"/>
                        <a:pt x="8" y="24"/>
                        <a:pt x="8" y="37"/>
                      </a:cubicBezTo>
                      <a:cubicBezTo>
                        <a:pt x="8" y="50"/>
                        <a:pt x="15" y="66"/>
                        <a:pt x="32" y="66"/>
                      </a:cubicBezTo>
                      <a:cubicBezTo>
                        <a:pt x="50" y="66"/>
                        <a:pt x="57" y="50"/>
                        <a:pt x="57" y="37"/>
                      </a:cubicBezTo>
                      <a:cubicBezTo>
                        <a:pt x="57" y="24"/>
                        <a:pt x="50" y="8"/>
                        <a:pt x="3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332"/>
                <p:cNvSpPr/>
                <p:nvPr/>
              </p:nvSpPr>
              <p:spPr bwMode="auto">
                <a:xfrm>
                  <a:off x="4341907" y="1040767"/>
                  <a:ext cx="66675" cy="77788"/>
                </a:xfrm>
                <a:custGeom>
                  <a:avLst/>
                  <a:gdLst>
                    <a:gd name="T0" fmla="*/ 4 w 52"/>
                    <a:gd name="T1" fmla="*/ 61 h 61"/>
                    <a:gd name="T2" fmla="*/ 3 w 52"/>
                    <a:gd name="T3" fmla="*/ 60 h 61"/>
                    <a:gd name="T4" fmla="*/ 1 w 52"/>
                    <a:gd name="T5" fmla="*/ 55 h 61"/>
                    <a:gd name="T6" fmla="*/ 47 w 52"/>
                    <a:gd name="T7" fmla="*/ 1 h 61"/>
                    <a:gd name="T8" fmla="*/ 52 w 52"/>
                    <a:gd name="T9" fmla="*/ 3 h 61"/>
                    <a:gd name="T10" fmla="*/ 49 w 52"/>
                    <a:gd name="T11" fmla="*/ 9 h 61"/>
                    <a:gd name="T12" fmla="*/ 8 w 52"/>
                    <a:gd name="T13" fmla="*/ 59 h 61"/>
                    <a:gd name="T14" fmla="*/ 4 w 52"/>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1">
                      <a:moveTo>
                        <a:pt x="4" y="61"/>
                      </a:moveTo>
                      <a:cubicBezTo>
                        <a:pt x="4" y="61"/>
                        <a:pt x="3" y="61"/>
                        <a:pt x="3" y="60"/>
                      </a:cubicBezTo>
                      <a:cubicBezTo>
                        <a:pt x="1" y="60"/>
                        <a:pt x="0" y="57"/>
                        <a:pt x="1" y="55"/>
                      </a:cubicBezTo>
                      <a:cubicBezTo>
                        <a:pt x="14" y="27"/>
                        <a:pt x="40" y="3"/>
                        <a:pt x="47" y="1"/>
                      </a:cubicBezTo>
                      <a:cubicBezTo>
                        <a:pt x="49" y="0"/>
                        <a:pt x="51" y="1"/>
                        <a:pt x="52" y="3"/>
                      </a:cubicBezTo>
                      <a:cubicBezTo>
                        <a:pt x="52" y="6"/>
                        <a:pt x="51" y="8"/>
                        <a:pt x="49" y="9"/>
                      </a:cubicBezTo>
                      <a:cubicBezTo>
                        <a:pt x="46" y="10"/>
                        <a:pt x="21" y="30"/>
                        <a:pt x="8" y="59"/>
                      </a:cubicBezTo>
                      <a:cubicBezTo>
                        <a:pt x="7" y="60"/>
                        <a:pt x="6" y="61"/>
                        <a:pt x="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333"/>
                <p:cNvSpPr/>
                <p:nvPr/>
              </p:nvSpPr>
              <p:spPr bwMode="auto">
                <a:xfrm>
                  <a:off x="4399057" y="1040767"/>
                  <a:ext cx="134938" cy="200025"/>
                </a:xfrm>
                <a:custGeom>
                  <a:avLst/>
                  <a:gdLst>
                    <a:gd name="T0" fmla="*/ 26 w 105"/>
                    <a:gd name="T1" fmla="*/ 156 h 156"/>
                    <a:gd name="T2" fmla="*/ 3 w 105"/>
                    <a:gd name="T3" fmla="*/ 154 h 156"/>
                    <a:gd name="T4" fmla="*/ 0 w 105"/>
                    <a:gd name="T5" fmla="*/ 150 h 156"/>
                    <a:gd name="T6" fmla="*/ 5 w 105"/>
                    <a:gd name="T7" fmla="*/ 147 h 156"/>
                    <a:gd name="T8" fmla="*/ 26 w 105"/>
                    <a:gd name="T9" fmla="*/ 148 h 156"/>
                    <a:gd name="T10" fmla="*/ 97 w 105"/>
                    <a:gd name="T11" fmla="*/ 92 h 156"/>
                    <a:gd name="T12" fmla="*/ 48 w 105"/>
                    <a:gd name="T13" fmla="*/ 9 h 156"/>
                    <a:gd name="T14" fmla="*/ 46 w 105"/>
                    <a:gd name="T15" fmla="*/ 3 h 156"/>
                    <a:gd name="T16" fmla="*/ 51 w 105"/>
                    <a:gd name="T17" fmla="*/ 1 h 156"/>
                    <a:gd name="T18" fmla="*/ 105 w 105"/>
                    <a:gd name="T19" fmla="*/ 92 h 156"/>
                    <a:gd name="T20" fmla="*/ 26 w 105"/>
                    <a:gd name="T21"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56">
                      <a:moveTo>
                        <a:pt x="26" y="156"/>
                      </a:moveTo>
                      <a:cubicBezTo>
                        <a:pt x="23" y="156"/>
                        <a:pt x="9" y="156"/>
                        <a:pt x="3" y="154"/>
                      </a:cubicBezTo>
                      <a:cubicBezTo>
                        <a:pt x="1" y="154"/>
                        <a:pt x="0" y="152"/>
                        <a:pt x="0" y="150"/>
                      </a:cubicBezTo>
                      <a:cubicBezTo>
                        <a:pt x="1" y="148"/>
                        <a:pt x="3" y="146"/>
                        <a:pt x="5" y="147"/>
                      </a:cubicBezTo>
                      <a:cubicBezTo>
                        <a:pt x="10" y="147"/>
                        <a:pt x="23" y="148"/>
                        <a:pt x="26" y="148"/>
                      </a:cubicBezTo>
                      <a:cubicBezTo>
                        <a:pt x="62" y="148"/>
                        <a:pt x="97" y="131"/>
                        <a:pt x="97" y="92"/>
                      </a:cubicBezTo>
                      <a:cubicBezTo>
                        <a:pt x="97" y="51"/>
                        <a:pt x="55" y="11"/>
                        <a:pt x="48" y="9"/>
                      </a:cubicBezTo>
                      <a:cubicBezTo>
                        <a:pt x="46" y="8"/>
                        <a:pt x="45" y="6"/>
                        <a:pt x="46" y="3"/>
                      </a:cubicBezTo>
                      <a:cubicBezTo>
                        <a:pt x="46" y="1"/>
                        <a:pt x="48" y="0"/>
                        <a:pt x="51" y="1"/>
                      </a:cubicBezTo>
                      <a:cubicBezTo>
                        <a:pt x="59" y="4"/>
                        <a:pt x="105" y="46"/>
                        <a:pt x="105" y="92"/>
                      </a:cubicBezTo>
                      <a:cubicBezTo>
                        <a:pt x="105" y="124"/>
                        <a:pt x="81" y="156"/>
                        <a:pt x="26"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334"/>
                <p:cNvSpPr>
                  <a:spLocks noEditPoints="1"/>
                </p:cNvSpPr>
                <p:nvPr/>
              </p:nvSpPr>
              <p:spPr bwMode="auto">
                <a:xfrm>
                  <a:off x="4387944" y="962979"/>
                  <a:ext cx="87313" cy="88900"/>
                </a:xfrm>
                <a:custGeom>
                  <a:avLst/>
                  <a:gdLst>
                    <a:gd name="T0" fmla="*/ 57 w 68"/>
                    <a:gd name="T1" fmla="*/ 69 h 69"/>
                    <a:gd name="T2" fmla="*/ 11 w 68"/>
                    <a:gd name="T3" fmla="*/ 69 h 69"/>
                    <a:gd name="T4" fmla="*/ 8 w 68"/>
                    <a:gd name="T5" fmla="*/ 67 h 69"/>
                    <a:gd name="T6" fmla="*/ 7 w 68"/>
                    <a:gd name="T7" fmla="*/ 64 h 69"/>
                    <a:gd name="T8" fmla="*/ 10 w 68"/>
                    <a:gd name="T9" fmla="*/ 52 h 69"/>
                    <a:gd name="T10" fmla="*/ 14 w 68"/>
                    <a:gd name="T11" fmla="*/ 49 h 69"/>
                    <a:gd name="T12" fmla="*/ 52 w 68"/>
                    <a:gd name="T13" fmla="*/ 49 h 69"/>
                    <a:gd name="T14" fmla="*/ 51 w 68"/>
                    <a:gd name="T15" fmla="*/ 46 h 69"/>
                    <a:gd name="T16" fmla="*/ 14 w 68"/>
                    <a:gd name="T17" fmla="*/ 46 h 69"/>
                    <a:gd name="T18" fmla="*/ 10 w 68"/>
                    <a:gd name="T19" fmla="*/ 43 h 69"/>
                    <a:gd name="T20" fmla="*/ 1 w 68"/>
                    <a:gd name="T21" fmla="*/ 14 h 69"/>
                    <a:gd name="T22" fmla="*/ 3 w 68"/>
                    <a:gd name="T23" fmla="*/ 5 h 69"/>
                    <a:gd name="T24" fmla="*/ 14 w 68"/>
                    <a:gd name="T25" fmla="*/ 0 h 69"/>
                    <a:gd name="T26" fmla="*/ 54 w 68"/>
                    <a:gd name="T27" fmla="*/ 0 h 69"/>
                    <a:gd name="T28" fmla="*/ 65 w 68"/>
                    <a:gd name="T29" fmla="*/ 5 h 69"/>
                    <a:gd name="T30" fmla="*/ 67 w 68"/>
                    <a:gd name="T31" fmla="*/ 14 h 69"/>
                    <a:gd name="T32" fmla="*/ 59 w 68"/>
                    <a:gd name="T33" fmla="*/ 42 h 69"/>
                    <a:gd name="T34" fmla="*/ 61 w 68"/>
                    <a:gd name="T35" fmla="*/ 52 h 69"/>
                    <a:gd name="T36" fmla="*/ 60 w 68"/>
                    <a:gd name="T37" fmla="*/ 56 h 69"/>
                    <a:gd name="T38" fmla="*/ 57 w 68"/>
                    <a:gd name="T39" fmla="*/ 57 h 69"/>
                    <a:gd name="T40" fmla="*/ 17 w 68"/>
                    <a:gd name="T41" fmla="*/ 57 h 69"/>
                    <a:gd name="T42" fmla="*/ 16 w 68"/>
                    <a:gd name="T43" fmla="*/ 61 h 69"/>
                    <a:gd name="T44" fmla="*/ 57 w 68"/>
                    <a:gd name="T45" fmla="*/ 61 h 69"/>
                    <a:gd name="T46" fmla="*/ 61 w 68"/>
                    <a:gd name="T47" fmla="*/ 65 h 69"/>
                    <a:gd name="T48" fmla="*/ 57 w 68"/>
                    <a:gd name="T49" fmla="*/ 69 h 69"/>
                    <a:gd name="T50" fmla="*/ 17 w 68"/>
                    <a:gd name="T51" fmla="*/ 38 h 69"/>
                    <a:gd name="T52" fmla="*/ 51 w 68"/>
                    <a:gd name="T53" fmla="*/ 38 h 69"/>
                    <a:gd name="T54" fmla="*/ 59 w 68"/>
                    <a:gd name="T55" fmla="*/ 12 h 69"/>
                    <a:gd name="T56" fmla="*/ 59 w 68"/>
                    <a:gd name="T57" fmla="*/ 10 h 69"/>
                    <a:gd name="T58" fmla="*/ 54 w 68"/>
                    <a:gd name="T59" fmla="*/ 8 h 69"/>
                    <a:gd name="T60" fmla="*/ 14 w 68"/>
                    <a:gd name="T61" fmla="*/ 8 h 69"/>
                    <a:gd name="T62" fmla="*/ 9 w 68"/>
                    <a:gd name="T63" fmla="*/ 10 h 69"/>
                    <a:gd name="T64" fmla="*/ 9 w 68"/>
                    <a:gd name="T65" fmla="*/ 12 h 69"/>
                    <a:gd name="T66" fmla="*/ 17 w 68"/>
                    <a:gd name="T67" fmla="*/ 3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69">
                      <a:moveTo>
                        <a:pt x="57" y="69"/>
                      </a:moveTo>
                      <a:cubicBezTo>
                        <a:pt x="11" y="69"/>
                        <a:pt x="11" y="69"/>
                        <a:pt x="11" y="69"/>
                      </a:cubicBezTo>
                      <a:cubicBezTo>
                        <a:pt x="10" y="69"/>
                        <a:pt x="9" y="68"/>
                        <a:pt x="8" y="67"/>
                      </a:cubicBezTo>
                      <a:cubicBezTo>
                        <a:pt x="7" y="66"/>
                        <a:pt x="7" y="65"/>
                        <a:pt x="7" y="64"/>
                      </a:cubicBezTo>
                      <a:cubicBezTo>
                        <a:pt x="10" y="52"/>
                        <a:pt x="10" y="52"/>
                        <a:pt x="10" y="52"/>
                      </a:cubicBezTo>
                      <a:cubicBezTo>
                        <a:pt x="10" y="50"/>
                        <a:pt x="12" y="49"/>
                        <a:pt x="14" y="49"/>
                      </a:cubicBezTo>
                      <a:cubicBezTo>
                        <a:pt x="52" y="49"/>
                        <a:pt x="52" y="49"/>
                        <a:pt x="52" y="49"/>
                      </a:cubicBezTo>
                      <a:cubicBezTo>
                        <a:pt x="51" y="46"/>
                        <a:pt x="51" y="46"/>
                        <a:pt x="51" y="46"/>
                      </a:cubicBezTo>
                      <a:cubicBezTo>
                        <a:pt x="14" y="46"/>
                        <a:pt x="14" y="46"/>
                        <a:pt x="14" y="46"/>
                      </a:cubicBezTo>
                      <a:cubicBezTo>
                        <a:pt x="12" y="46"/>
                        <a:pt x="11" y="44"/>
                        <a:pt x="10" y="43"/>
                      </a:cubicBezTo>
                      <a:cubicBezTo>
                        <a:pt x="1" y="14"/>
                        <a:pt x="1" y="14"/>
                        <a:pt x="1" y="14"/>
                      </a:cubicBezTo>
                      <a:cubicBezTo>
                        <a:pt x="0" y="11"/>
                        <a:pt x="1" y="8"/>
                        <a:pt x="3" y="5"/>
                      </a:cubicBezTo>
                      <a:cubicBezTo>
                        <a:pt x="5" y="2"/>
                        <a:pt x="10" y="0"/>
                        <a:pt x="14" y="0"/>
                      </a:cubicBezTo>
                      <a:cubicBezTo>
                        <a:pt x="54" y="0"/>
                        <a:pt x="54" y="0"/>
                        <a:pt x="54" y="0"/>
                      </a:cubicBezTo>
                      <a:cubicBezTo>
                        <a:pt x="59" y="0"/>
                        <a:pt x="63" y="2"/>
                        <a:pt x="65" y="5"/>
                      </a:cubicBezTo>
                      <a:cubicBezTo>
                        <a:pt x="67" y="8"/>
                        <a:pt x="68" y="11"/>
                        <a:pt x="67" y="14"/>
                      </a:cubicBezTo>
                      <a:cubicBezTo>
                        <a:pt x="59" y="42"/>
                        <a:pt x="59" y="42"/>
                        <a:pt x="59" y="42"/>
                      </a:cubicBezTo>
                      <a:cubicBezTo>
                        <a:pt x="61" y="52"/>
                        <a:pt x="61" y="52"/>
                        <a:pt x="61" y="52"/>
                      </a:cubicBezTo>
                      <a:cubicBezTo>
                        <a:pt x="61" y="53"/>
                        <a:pt x="61" y="55"/>
                        <a:pt x="60" y="56"/>
                      </a:cubicBezTo>
                      <a:cubicBezTo>
                        <a:pt x="60" y="57"/>
                        <a:pt x="58" y="57"/>
                        <a:pt x="57" y="57"/>
                      </a:cubicBezTo>
                      <a:cubicBezTo>
                        <a:pt x="17" y="57"/>
                        <a:pt x="17" y="57"/>
                        <a:pt x="17" y="57"/>
                      </a:cubicBezTo>
                      <a:cubicBezTo>
                        <a:pt x="16" y="61"/>
                        <a:pt x="16" y="61"/>
                        <a:pt x="16" y="61"/>
                      </a:cubicBezTo>
                      <a:cubicBezTo>
                        <a:pt x="57" y="61"/>
                        <a:pt x="57" y="61"/>
                        <a:pt x="57" y="61"/>
                      </a:cubicBezTo>
                      <a:cubicBezTo>
                        <a:pt x="59" y="61"/>
                        <a:pt x="61" y="63"/>
                        <a:pt x="61" y="65"/>
                      </a:cubicBezTo>
                      <a:cubicBezTo>
                        <a:pt x="61" y="67"/>
                        <a:pt x="59" y="69"/>
                        <a:pt x="57" y="69"/>
                      </a:cubicBezTo>
                      <a:close/>
                      <a:moveTo>
                        <a:pt x="17" y="38"/>
                      </a:moveTo>
                      <a:cubicBezTo>
                        <a:pt x="51" y="38"/>
                        <a:pt x="51" y="38"/>
                        <a:pt x="51" y="38"/>
                      </a:cubicBezTo>
                      <a:cubicBezTo>
                        <a:pt x="59" y="12"/>
                        <a:pt x="59" y="12"/>
                        <a:pt x="59" y="12"/>
                      </a:cubicBezTo>
                      <a:cubicBezTo>
                        <a:pt x="59" y="11"/>
                        <a:pt x="59" y="10"/>
                        <a:pt x="59" y="10"/>
                      </a:cubicBezTo>
                      <a:cubicBezTo>
                        <a:pt x="58" y="9"/>
                        <a:pt x="56" y="8"/>
                        <a:pt x="54" y="8"/>
                      </a:cubicBezTo>
                      <a:cubicBezTo>
                        <a:pt x="14" y="8"/>
                        <a:pt x="14" y="8"/>
                        <a:pt x="14" y="8"/>
                      </a:cubicBezTo>
                      <a:cubicBezTo>
                        <a:pt x="12" y="8"/>
                        <a:pt x="10" y="9"/>
                        <a:pt x="9" y="10"/>
                      </a:cubicBezTo>
                      <a:cubicBezTo>
                        <a:pt x="9" y="10"/>
                        <a:pt x="9" y="11"/>
                        <a:pt x="9" y="12"/>
                      </a:cubicBezTo>
                      <a:lnTo>
                        <a:pt x="17"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335"/>
                <p:cNvSpPr>
                  <a:spLocks noEditPoints="1"/>
                </p:cNvSpPr>
                <p:nvPr/>
              </p:nvSpPr>
              <p:spPr bwMode="auto">
                <a:xfrm>
                  <a:off x="4321269" y="1115379"/>
                  <a:ext cx="127000" cy="125413"/>
                </a:xfrm>
                <a:custGeom>
                  <a:avLst/>
                  <a:gdLst>
                    <a:gd name="T0" fmla="*/ 49 w 98"/>
                    <a:gd name="T1" fmla="*/ 98 h 98"/>
                    <a:gd name="T2" fmla="*/ 0 w 98"/>
                    <a:gd name="T3" fmla="*/ 49 h 98"/>
                    <a:gd name="T4" fmla="*/ 49 w 98"/>
                    <a:gd name="T5" fmla="*/ 0 h 98"/>
                    <a:gd name="T6" fmla="*/ 98 w 98"/>
                    <a:gd name="T7" fmla="*/ 49 h 98"/>
                    <a:gd name="T8" fmla="*/ 49 w 98"/>
                    <a:gd name="T9" fmla="*/ 98 h 98"/>
                    <a:gd name="T10" fmla="*/ 49 w 98"/>
                    <a:gd name="T11" fmla="*/ 8 h 98"/>
                    <a:gd name="T12" fmla="*/ 8 w 98"/>
                    <a:gd name="T13" fmla="*/ 49 h 98"/>
                    <a:gd name="T14" fmla="*/ 49 w 98"/>
                    <a:gd name="T15" fmla="*/ 90 h 98"/>
                    <a:gd name="T16" fmla="*/ 90 w 98"/>
                    <a:gd name="T17" fmla="*/ 49 h 98"/>
                    <a:gd name="T18" fmla="*/ 49 w 98"/>
                    <a:gd name="T19"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98">
                      <a:moveTo>
                        <a:pt x="49" y="98"/>
                      </a:moveTo>
                      <a:cubicBezTo>
                        <a:pt x="22" y="98"/>
                        <a:pt x="0" y="76"/>
                        <a:pt x="0" y="49"/>
                      </a:cubicBezTo>
                      <a:cubicBezTo>
                        <a:pt x="0" y="22"/>
                        <a:pt x="22" y="0"/>
                        <a:pt x="49" y="0"/>
                      </a:cubicBezTo>
                      <a:cubicBezTo>
                        <a:pt x="76" y="0"/>
                        <a:pt x="98" y="22"/>
                        <a:pt x="98" y="49"/>
                      </a:cubicBezTo>
                      <a:cubicBezTo>
                        <a:pt x="98" y="76"/>
                        <a:pt x="76" y="98"/>
                        <a:pt x="49" y="98"/>
                      </a:cubicBezTo>
                      <a:close/>
                      <a:moveTo>
                        <a:pt x="49" y="8"/>
                      </a:moveTo>
                      <a:cubicBezTo>
                        <a:pt x="26" y="8"/>
                        <a:pt x="8" y="26"/>
                        <a:pt x="8" y="49"/>
                      </a:cubicBezTo>
                      <a:cubicBezTo>
                        <a:pt x="8" y="72"/>
                        <a:pt x="26" y="90"/>
                        <a:pt x="49" y="90"/>
                      </a:cubicBezTo>
                      <a:cubicBezTo>
                        <a:pt x="72" y="90"/>
                        <a:pt x="90" y="72"/>
                        <a:pt x="90" y="49"/>
                      </a:cubicBezTo>
                      <a:cubicBezTo>
                        <a:pt x="90" y="26"/>
                        <a:pt x="72" y="8"/>
                        <a:pt x="4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336"/>
                <p:cNvSpPr>
                  <a:spLocks noEditPoints="1"/>
                </p:cNvSpPr>
                <p:nvPr/>
              </p:nvSpPr>
              <p:spPr bwMode="auto">
                <a:xfrm>
                  <a:off x="4341907" y="1134429"/>
                  <a:ext cx="87313" cy="87313"/>
                </a:xfrm>
                <a:custGeom>
                  <a:avLst/>
                  <a:gdLst>
                    <a:gd name="T0" fmla="*/ 34 w 69"/>
                    <a:gd name="T1" fmla="*/ 68 h 68"/>
                    <a:gd name="T2" fmla="*/ 0 w 69"/>
                    <a:gd name="T3" fmla="*/ 34 h 68"/>
                    <a:gd name="T4" fmla="*/ 34 w 69"/>
                    <a:gd name="T5" fmla="*/ 0 h 68"/>
                    <a:gd name="T6" fmla="*/ 69 w 69"/>
                    <a:gd name="T7" fmla="*/ 34 h 68"/>
                    <a:gd name="T8" fmla="*/ 34 w 69"/>
                    <a:gd name="T9" fmla="*/ 68 h 68"/>
                    <a:gd name="T10" fmla="*/ 34 w 69"/>
                    <a:gd name="T11" fmla="*/ 8 h 68"/>
                    <a:gd name="T12" fmla="*/ 8 w 69"/>
                    <a:gd name="T13" fmla="*/ 34 h 68"/>
                    <a:gd name="T14" fmla="*/ 34 w 69"/>
                    <a:gd name="T15" fmla="*/ 60 h 68"/>
                    <a:gd name="T16" fmla="*/ 61 w 69"/>
                    <a:gd name="T17" fmla="*/ 34 h 68"/>
                    <a:gd name="T18" fmla="*/ 34 w 69"/>
                    <a:gd name="T1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8">
                      <a:moveTo>
                        <a:pt x="34" y="68"/>
                      </a:moveTo>
                      <a:cubicBezTo>
                        <a:pt x="15" y="68"/>
                        <a:pt x="0" y="53"/>
                        <a:pt x="0" y="34"/>
                      </a:cubicBezTo>
                      <a:cubicBezTo>
                        <a:pt x="0" y="15"/>
                        <a:pt x="15" y="0"/>
                        <a:pt x="34" y="0"/>
                      </a:cubicBezTo>
                      <a:cubicBezTo>
                        <a:pt x="53" y="0"/>
                        <a:pt x="69" y="15"/>
                        <a:pt x="69" y="34"/>
                      </a:cubicBezTo>
                      <a:cubicBezTo>
                        <a:pt x="69" y="53"/>
                        <a:pt x="53" y="68"/>
                        <a:pt x="34" y="68"/>
                      </a:cubicBezTo>
                      <a:close/>
                      <a:moveTo>
                        <a:pt x="34" y="8"/>
                      </a:moveTo>
                      <a:cubicBezTo>
                        <a:pt x="20" y="8"/>
                        <a:pt x="8" y="19"/>
                        <a:pt x="8" y="34"/>
                      </a:cubicBezTo>
                      <a:cubicBezTo>
                        <a:pt x="8" y="49"/>
                        <a:pt x="20" y="60"/>
                        <a:pt x="34" y="60"/>
                      </a:cubicBezTo>
                      <a:cubicBezTo>
                        <a:pt x="49" y="60"/>
                        <a:pt x="61" y="49"/>
                        <a:pt x="61" y="34"/>
                      </a:cubicBezTo>
                      <a:cubicBezTo>
                        <a:pt x="61" y="19"/>
                        <a:pt x="49" y="8"/>
                        <a:pt x="3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337"/>
                <p:cNvSpPr/>
                <p:nvPr/>
              </p:nvSpPr>
              <p:spPr bwMode="auto">
                <a:xfrm>
                  <a:off x="4260944" y="1210629"/>
                  <a:ext cx="128588" cy="30163"/>
                </a:xfrm>
                <a:custGeom>
                  <a:avLst/>
                  <a:gdLst>
                    <a:gd name="T0" fmla="*/ 97 w 101"/>
                    <a:gd name="T1" fmla="*/ 23 h 23"/>
                    <a:gd name="T2" fmla="*/ 6 w 101"/>
                    <a:gd name="T3" fmla="*/ 23 h 23"/>
                    <a:gd name="T4" fmla="*/ 0 w 101"/>
                    <a:gd name="T5" fmla="*/ 17 h 23"/>
                    <a:gd name="T6" fmla="*/ 0 w 101"/>
                    <a:gd name="T7" fmla="*/ 6 h 23"/>
                    <a:gd name="T8" fmla="*/ 6 w 101"/>
                    <a:gd name="T9" fmla="*/ 0 h 23"/>
                    <a:gd name="T10" fmla="*/ 47 w 101"/>
                    <a:gd name="T11" fmla="*/ 0 h 23"/>
                    <a:gd name="T12" fmla="*/ 51 w 101"/>
                    <a:gd name="T13" fmla="*/ 4 h 23"/>
                    <a:gd name="T14" fmla="*/ 47 w 101"/>
                    <a:gd name="T15" fmla="*/ 8 h 23"/>
                    <a:gd name="T16" fmla="*/ 8 w 101"/>
                    <a:gd name="T17" fmla="*/ 8 h 23"/>
                    <a:gd name="T18" fmla="*/ 8 w 101"/>
                    <a:gd name="T19" fmla="*/ 15 h 23"/>
                    <a:gd name="T20" fmla="*/ 97 w 101"/>
                    <a:gd name="T21" fmla="*/ 15 h 23"/>
                    <a:gd name="T22" fmla="*/ 101 w 101"/>
                    <a:gd name="T23" fmla="*/ 19 h 23"/>
                    <a:gd name="T24" fmla="*/ 97 w 101"/>
                    <a:gd name="T25"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23">
                      <a:moveTo>
                        <a:pt x="97" y="23"/>
                      </a:moveTo>
                      <a:cubicBezTo>
                        <a:pt x="6" y="23"/>
                        <a:pt x="6" y="23"/>
                        <a:pt x="6" y="23"/>
                      </a:cubicBezTo>
                      <a:cubicBezTo>
                        <a:pt x="3" y="23"/>
                        <a:pt x="0" y="21"/>
                        <a:pt x="0" y="17"/>
                      </a:cubicBezTo>
                      <a:cubicBezTo>
                        <a:pt x="0" y="6"/>
                        <a:pt x="0" y="6"/>
                        <a:pt x="0" y="6"/>
                      </a:cubicBezTo>
                      <a:cubicBezTo>
                        <a:pt x="0" y="3"/>
                        <a:pt x="3" y="0"/>
                        <a:pt x="6" y="0"/>
                      </a:cubicBezTo>
                      <a:cubicBezTo>
                        <a:pt x="47" y="0"/>
                        <a:pt x="47" y="0"/>
                        <a:pt x="47" y="0"/>
                      </a:cubicBezTo>
                      <a:cubicBezTo>
                        <a:pt x="49" y="0"/>
                        <a:pt x="51" y="2"/>
                        <a:pt x="51" y="4"/>
                      </a:cubicBezTo>
                      <a:cubicBezTo>
                        <a:pt x="51" y="6"/>
                        <a:pt x="49" y="8"/>
                        <a:pt x="47" y="8"/>
                      </a:cubicBezTo>
                      <a:cubicBezTo>
                        <a:pt x="8" y="8"/>
                        <a:pt x="8" y="8"/>
                        <a:pt x="8" y="8"/>
                      </a:cubicBezTo>
                      <a:cubicBezTo>
                        <a:pt x="8" y="15"/>
                        <a:pt x="8" y="15"/>
                        <a:pt x="8" y="15"/>
                      </a:cubicBezTo>
                      <a:cubicBezTo>
                        <a:pt x="97" y="15"/>
                        <a:pt x="97" y="15"/>
                        <a:pt x="97" y="15"/>
                      </a:cubicBezTo>
                      <a:cubicBezTo>
                        <a:pt x="99" y="15"/>
                        <a:pt x="101" y="17"/>
                        <a:pt x="101" y="19"/>
                      </a:cubicBezTo>
                      <a:cubicBezTo>
                        <a:pt x="101" y="21"/>
                        <a:pt x="99" y="23"/>
                        <a:pt x="97"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338"/>
                <p:cNvSpPr/>
                <p:nvPr/>
              </p:nvSpPr>
              <p:spPr bwMode="auto">
                <a:xfrm>
                  <a:off x="4276819" y="1191579"/>
                  <a:ext cx="50800" cy="30163"/>
                </a:xfrm>
                <a:custGeom>
                  <a:avLst/>
                  <a:gdLst>
                    <a:gd name="T0" fmla="*/ 35 w 39"/>
                    <a:gd name="T1" fmla="*/ 23 h 23"/>
                    <a:gd name="T2" fmla="*/ 6 w 39"/>
                    <a:gd name="T3" fmla="*/ 23 h 23"/>
                    <a:gd name="T4" fmla="*/ 0 w 39"/>
                    <a:gd name="T5" fmla="*/ 17 h 23"/>
                    <a:gd name="T6" fmla="*/ 0 w 39"/>
                    <a:gd name="T7" fmla="*/ 6 h 23"/>
                    <a:gd name="T8" fmla="*/ 6 w 39"/>
                    <a:gd name="T9" fmla="*/ 0 h 23"/>
                    <a:gd name="T10" fmla="*/ 25 w 39"/>
                    <a:gd name="T11" fmla="*/ 0 h 23"/>
                    <a:gd name="T12" fmla="*/ 29 w 39"/>
                    <a:gd name="T13" fmla="*/ 4 h 23"/>
                    <a:gd name="T14" fmla="*/ 25 w 39"/>
                    <a:gd name="T15" fmla="*/ 8 h 23"/>
                    <a:gd name="T16" fmla="*/ 8 w 39"/>
                    <a:gd name="T17" fmla="*/ 8 h 23"/>
                    <a:gd name="T18" fmla="*/ 8 w 39"/>
                    <a:gd name="T19" fmla="*/ 15 h 23"/>
                    <a:gd name="T20" fmla="*/ 35 w 39"/>
                    <a:gd name="T21" fmla="*/ 15 h 23"/>
                    <a:gd name="T22" fmla="*/ 39 w 39"/>
                    <a:gd name="T23" fmla="*/ 19 h 23"/>
                    <a:gd name="T24" fmla="*/ 35 w 39"/>
                    <a:gd name="T25"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3">
                      <a:moveTo>
                        <a:pt x="35" y="23"/>
                      </a:moveTo>
                      <a:cubicBezTo>
                        <a:pt x="6" y="23"/>
                        <a:pt x="6" y="23"/>
                        <a:pt x="6" y="23"/>
                      </a:cubicBezTo>
                      <a:cubicBezTo>
                        <a:pt x="3" y="23"/>
                        <a:pt x="0" y="20"/>
                        <a:pt x="0" y="17"/>
                      </a:cubicBezTo>
                      <a:cubicBezTo>
                        <a:pt x="0" y="6"/>
                        <a:pt x="0" y="6"/>
                        <a:pt x="0" y="6"/>
                      </a:cubicBezTo>
                      <a:cubicBezTo>
                        <a:pt x="0" y="3"/>
                        <a:pt x="3" y="0"/>
                        <a:pt x="6" y="0"/>
                      </a:cubicBezTo>
                      <a:cubicBezTo>
                        <a:pt x="25" y="0"/>
                        <a:pt x="25" y="0"/>
                        <a:pt x="25" y="0"/>
                      </a:cubicBezTo>
                      <a:cubicBezTo>
                        <a:pt x="28" y="0"/>
                        <a:pt x="29" y="2"/>
                        <a:pt x="29" y="4"/>
                      </a:cubicBezTo>
                      <a:cubicBezTo>
                        <a:pt x="29" y="6"/>
                        <a:pt x="28" y="8"/>
                        <a:pt x="25" y="8"/>
                      </a:cubicBezTo>
                      <a:cubicBezTo>
                        <a:pt x="8" y="8"/>
                        <a:pt x="8" y="8"/>
                        <a:pt x="8" y="8"/>
                      </a:cubicBezTo>
                      <a:cubicBezTo>
                        <a:pt x="8" y="15"/>
                        <a:pt x="8" y="15"/>
                        <a:pt x="8" y="15"/>
                      </a:cubicBezTo>
                      <a:cubicBezTo>
                        <a:pt x="35" y="15"/>
                        <a:pt x="35" y="15"/>
                        <a:pt x="35" y="15"/>
                      </a:cubicBezTo>
                      <a:cubicBezTo>
                        <a:pt x="37" y="15"/>
                        <a:pt x="39" y="17"/>
                        <a:pt x="39" y="19"/>
                      </a:cubicBezTo>
                      <a:cubicBezTo>
                        <a:pt x="39" y="21"/>
                        <a:pt x="37" y="23"/>
                        <a:pt x="3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339"/>
                <p:cNvSpPr/>
                <p:nvPr/>
              </p:nvSpPr>
              <p:spPr bwMode="auto">
                <a:xfrm>
                  <a:off x="4268882" y="1172529"/>
                  <a:ext cx="46038" cy="28575"/>
                </a:xfrm>
                <a:custGeom>
                  <a:avLst/>
                  <a:gdLst>
                    <a:gd name="T0" fmla="*/ 31 w 35"/>
                    <a:gd name="T1" fmla="*/ 23 h 23"/>
                    <a:gd name="T2" fmla="*/ 6 w 35"/>
                    <a:gd name="T3" fmla="*/ 23 h 23"/>
                    <a:gd name="T4" fmla="*/ 0 w 35"/>
                    <a:gd name="T5" fmla="*/ 17 h 23"/>
                    <a:gd name="T6" fmla="*/ 0 w 35"/>
                    <a:gd name="T7" fmla="*/ 6 h 23"/>
                    <a:gd name="T8" fmla="*/ 6 w 35"/>
                    <a:gd name="T9" fmla="*/ 0 h 23"/>
                    <a:gd name="T10" fmla="*/ 27 w 35"/>
                    <a:gd name="T11" fmla="*/ 0 h 23"/>
                    <a:gd name="T12" fmla="*/ 31 w 35"/>
                    <a:gd name="T13" fmla="*/ 4 h 23"/>
                    <a:gd name="T14" fmla="*/ 27 w 35"/>
                    <a:gd name="T15" fmla="*/ 8 h 23"/>
                    <a:gd name="T16" fmla="*/ 8 w 35"/>
                    <a:gd name="T17" fmla="*/ 8 h 23"/>
                    <a:gd name="T18" fmla="*/ 8 w 35"/>
                    <a:gd name="T19" fmla="*/ 15 h 23"/>
                    <a:gd name="T20" fmla="*/ 31 w 35"/>
                    <a:gd name="T21" fmla="*/ 15 h 23"/>
                    <a:gd name="T22" fmla="*/ 35 w 35"/>
                    <a:gd name="T23" fmla="*/ 19 h 23"/>
                    <a:gd name="T24" fmla="*/ 31 w 35"/>
                    <a:gd name="T25"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3">
                      <a:moveTo>
                        <a:pt x="31" y="23"/>
                      </a:moveTo>
                      <a:cubicBezTo>
                        <a:pt x="6" y="23"/>
                        <a:pt x="6" y="23"/>
                        <a:pt x="6" y="23"/>
                      </a:cubicBezTo>
                      <a:cubicBezTo>
                        <a:pt x="3" y="23"/>
                        <a:pt x="0" y="20"/>
                        <a:pt x="0" y="17"/>
                      </a:cubicBezTo>
                      <a:cubicBezTo>
                        <a:pt x="0" y="6"/>
                        <a:pt x="0" y="6"/>
                        <a:pt x="0" y="6"/>
                      </a:cubicBezTo>
                      <a:cubicBezTo>
                        <a:pt x="0" y="3"/>
                        <a:pt x="3" y="0"/>
                        <a:pt x="6" y="0"/>
                      </a:cubicBezTo>
                      <a:cubicBezTo>
                        <a:pt x="27" y="0"/>
                        <a:pt x="27" y="0"/>
                        <a:pt x="27" y="0"/>
                      </a:cubicBezTo>
                      <a:cubicBezTo>
                        <a:pt x="30" y="0"/>
                        <a:pt x="31" y="2"/>
                        <a:pt x="31" y="4"/>
                      </a:cubicBezTo>
                      <a:cubicBezTo>
                        <a:pt x="31" y="6"/>
                        <a:pt x="30" y="8"/>
                        <a:pt x="27" y="8"/>
                      </a:cubicBezTo>
                      <a:cubicBezTo>
                        <a:pt x="8" y="8"/>
                        <a:pt x="8" y="8"/>
                        <a:pt x="8" y="8"/>
                      </a:cubicBezTo>
                      <a:cubicBezTo>
                        <a:pt x="8" y="15"/>
                        <a:pt x="8" y="15"/>
                        <a:pt x="8" y="15"/>
                      </a:cubicBezTo>
                      <a:cubicBezTo>
                        <a:pt x="31" y="15"/>
                        <a:pt x="31" y="15"/>
                        <a:pt x="31" y="15"/>
                      </a:cubicBezTo>
                      <a:cubicBezTo>
                        <a:pt x="34" y="15"/>
                        <a:pt x="35" y="17"/>
                        <a:pt x="35" y="19"/>
                      </a:cubicBezTo>
                      <a:cubicBezTo>
                        <a:pt x="35" y="21"/>
                        <a:pt x="34" y="23"/>
                        <a:pt x="3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340"/>
                <p:cNvSpPr/>
                <p:nvPr/>
              </p:nvSpPr>
              <p:spPr bwMode="auto">
                <a:xfrm>
                  <a:off x="4276819" y="1153479"/>
                  <a:ext cx="57150" cy="28575"/>
                </a:xfrm>
                <a:custGeom>
                  <a:avLst/>
                  <a:gdLst>
                    <a:gd name="T0" fmla="*/ 23 w 45"/>
                    <a:gd name="T1" fmla="*/ 23 h 23"/>
                    <a:gd name="T2" fmla="*/ 6 w 45"/>
                    <a:gd name="T3" fmla="*/ 23 h 23"/>
                    <a:gd name="T4" fmla="*/ 0 w 45"/>
                    <a:gd name="T5" fmla="*/ 17 h 23"/>
                    <a:gd name="T6" fmla="*/ 0 w 45"/>
                    <a:gd name="T7" fmla="*/ 6 h 23"/>
                    <a:gd name="T8" fmla="*/ 6 w 45"/>
                    <a:gd name="T9" fmla="*/ 0 h 23"/>
                    <a:gd name="T10" fmla="*/ 41 w 45"/>
                    <a:gd name="T11" fmla="*/ 0 h 23"/>
                    <a:gd name="T12" fmla="*/ 45 w 45"/>
                    <a:gd name="T13" fmla="*/ 4 h 23"/>
                    <a:gd name="T14" fmla="*/ 41 w 45"/>
                    <a:gd name="T15" fmla="*/ 8 h 23"/>
                    <a:gd name="T16" fmla="*/ 8 w 45"/>
                    <a:gd name="T17" fmla="*/ 8 h 23"/>
                    <a:gd name="T18" fmla="*/ 8 w 45"/>
                    <a:gd name="T19" fmla="*/ 15 h 23"/>
                    <a:gd name="T20" fmla="*/ 23 w 45"/>
                    <a:gd name="T21" fmla="*/ 15 h 23"/>
                    <a:gd name="T22" fmla="*/ 27 w 45"/>
                    <a:gd name="T23" fmla="*/ 19 h 23"/>
                    <a:gd name="T24" fmla="*/ 23 w 45"/>
                    <a:gd name="T25"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23">
                      <a:moveTo>
                        <a:pt x="23" y="23"/>
                      </a:moveTo>
                      <a:cubicBezTo>
                        <a:pt x="6" y="23"/>
                        <a:pt x="6" y="23"/>
                        <a:pt x="6" y="23"/>
                      </a:cubicBezTo>
                      <a:cubicBezTo>
                        <a:pt x="3" y="23"/>
                        <a:pt x="0" y="20"/>
                        <a:pt x="0" y="17"/>
                      </a:cubicBezTo>
                      <a:cubicBezTo>
                        <a:pt x="0" y="6"/>
                        <a:pt x="0" y="6"/>
                        <a:pt x="0" y="6"/>
                      </a:cubicBezTo>
                      <a:cubicBezTo>
                        <a:pt x="0" y="3"/>
                        <a:pt x="3" y="0"/>
                        <a:pt x="6" y="0"/>
                      </a:cubicBezTo>
                      <a:cubicBezTo>
                        <a:pt x="41" y="0"/>
                        <a:pt x="41" y="0"/>
                        <a:pt x="41" y="0"/>
                      </a:cubicBezTo>
                      <a:cubicBezTo>
                        <a:pt x="43" y="0"/>
                        <a:pt x="45" y="2"/>
                        <a:pt x="45" y="4"/>
                      </a:cubicBezTo>
                      <a:cubicBezTo>
                        <a:pt x="45" y="6"/>
                        <a:pt x="43" y="8"/>
                        <a:pt x="41" y="8"/>
                      </a:cubicBezTo>
                      <a:cubicBezTo>
                        <a:pt x="8" y="8"/>
                        <a:pt x="8" y="8"/>
                        <a:pt x="8" y="8"/>
                      </a:cubicBezTo>
                      <a:cubicBezTo>
                        <a:pt x="8" y="15"/>
                        <a:pt x="8" y="15"/>
                        <a:pt x="8" y="15"/>
                      </a:cubicBezTo>
                      <a:cubicBezTo>
                        <a:pt x="23" y="15"/>
                        <a:pt x="23" y="15"/>
                        <a:pt x="23" y="15"/>
                      </a:cubicBezTo>
                      <a:cubicBezTo>
                        <a:pt x="25" y="15"/>
                        <a:pt x="27" y="17"/>
                        <a:pt x="27" y="19"/>
                      </a:cubicBezTo>
                      <a:cubicBezTo>
                        <a:pt x="27" y="21"/>
                        <a:pt x="25" y="23"/>
                        <a:pt x="2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0" name="Oval 50"/>
              <p:cNvSpPr/>
              <p:nvPr/>
            </p:nvSpPr>
            <p:spPr>
              <a:xfrm>
                <a:off x="3457267" y="2517255"/>
                <a:ext cx="523220" cy="5232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a:p>
            </p:txBody>
          </p:sp>
        </p:grpSp>
        <p:sp>
          <p:nvSpPr>
            <p:cNvPr id="397" name="TextBox 53"/>
            <p:cNvSpPr txBox="1"/>
            <p:nvPr/>
          </p:nvSpPr>
          <p:spPr>
            <a:xfrm>
              <a:off x="6677353" y="4347320"/>
              <a:ext cx="1195744" cy="1015663"/>
            </a:xfrm>
            <a:prstGeom prst="rect">
              <a:avLst/>
            </a:prstGeom>
            <a:noFill/>
          </p:spPr>
          <p:txBody>
            <a:bodyPr wrap="square" lIns="0" tIns="0" rIns="0" bIns="0" rtlCol="0">
              <a:spAutoFit/>
            </a:bodyPr>
            <a:lstStyle/>
            <a:p>
              <a:pPr algn="ctr"/>
              <a:r>
                <a:rPr lang="en-US" altLang="zh-CN" sz="6600" kern="0" dirty="0">
                  <a:solidFill>
                    <a:schemeClr val="bg1"/>
                  </a:solidFill>
                  <a:latin typeface="思源宋体 CN Heavy" panose="02020900000000000000" pitchFamily="18" charset="-122"/>
                  <a:ea typeface="思源宋体 CN Heavy" panose="02020900000000000000" pitchFamily="18" charset="-122"/>
                </a:rPr>
                <a:t>05</a:t>
              </a:r>
              <a:endParaRPr lang="ko-KR" altLang="en-US" sz="6600" kern="0" dirty="0">
                <a:solidFill>
                  <a:schemeClr val="bg1"/>
                </a:solidFill>
                <a:latin typeface="思源宋体 CN Heavy" panose="02020900000000000000" pitchFamily="18" charset="-122"/>
              </a:endParaRPr>
            </a:p>
          </p:txBody>
        </p:sp>
        <p:sp>
          <p:nvSpPr>
            <p:cNvPr id="398" name="TextBox 13"/>
            <p:cNvSpPr txBox="1"/>
            <p:nvPr/>
          </p:nvSpPr>
          <p:spPr>
            <a:xfrm>
              <a:off x="6716576" y="5210910"/>
              <a:ext cx="2227170" cy="592022"/>
            </a:xfrm>
            <a:prstGeom prst="rect">
              <a:avLst/>
            </a:prstGeom>
            <a:noFill/>
          </p:spPr>
          <p:txBody>
            <a:bodyPr wrap="square" rtlCol="0">
              <a:spAutoFit/>
            </a:bodyPr>
            <a:lstStyle/>
            <a:p>
              <a:pPr>
                <a:lnSpc>
                  <a:spcPct val="12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399" name="TextBox 14"/>
            <p:cNvSpPr txBox="1"/>
            <p:nvPr/>
          </p:nvSpPr>
          <p:spPr>
            <a:xfrm>
              <a:off x="7728752" y="4901816"/>
              <a:ext cx="1232776" cy="338554"/>
            </a:xfrm>
            <a:prstGeom prst="rect">
              <a:avLst/>
            </a:prstGeom>
            <a:noFill/>
          </p:spPr>
          <p:txBody>
            <a:bodyPr wrap="square" lIns="90000" rIns="108000" rtlCol="0">
              <a:spAutoFit/>
            </a:bodyPr>
            <a:lstStyle/>
            <a:p>
              <a:r>
                <a:rPr lang="zh-CN" altLang="en-US" sz="1600" kern="0" dirty="0">
                  <a:solidFill>
                    <a:schemeClr val="bg1"/>
                  </a:solidFill>
                  <a:latin typeface="思源宋体 CN Heavy" panose="02020900000000000000" pitchFamily="18" charset="-122"/>
                  <a:ea typeface="思源宋体 CN Heavy" panose="02020900000000000000" pitchFamily="18" charset="-122"/>
                </a:rPr>
                <a:t>流程</a:t>
              </a:r>
              <a:endParaRPr lang="ko-KR" altLang="en-US" sz="1600" kern="0" dirty="0">
                <a:solidFill>
                  <a:schemeClr val="bg1"/>
                </a:solidFill>
                <a:latin typeface="思源宋体 CN Heavy" panose="02020900000000000000" pitchFamily="18" charset="-122"/>
              </a:endParaRPr>
            </a:p>
          </p:txBody>
        </p:sp>
      </p:grpSp>
      <p:sp>
        <p:nvSpPr>
          <p:cNvPr id="129" name="文本框 128"/>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133" name="Text Placeholder 3"/>
          <p:cNvSpPr txBox="1"/>
          <p:nvPr/>
        </p:nvSpPr>
        <p:spPr>
          <a:xfrm>
            <a:off x="4247719" y="303989"/>
            <a:ext cx="3696562" cy="1255884"/>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工作流程</a:t>
            </a:r>
            <a:endParaRPr lang="en-US" altLang="zh-CN" sz="4800" dirty="0">
              <a:solidFill>
                <a:schemeClr val="accent1"/>
              </a:solidFill>
              <a:latin typeface="思源宋体 CN Heavy" panose="02020900000000000000" pitchFamily="18" charset="-122"/>
              <a:ea typeface="思源宋体 CN Heavy" panose="02020900000000000000" pitchFamily="18" charset="-122"/>
            </a:endParaRPr>
          </a:p>
        </p:txBody>
      </p:sp>
      <p:sp>
        <p:nvSpPr>
          <p:cNvPr id="135" name="object 97"/>
          <p:cNvSpPr txBox="1"/>
          <p:nvPr/>
        </p:nvSpPr>
        <p:spPr>
          <a:xfrm>
            <a:off x="3314700" y="1552380"/>
            <a:ext cx="5562600" cy="254621"/>
          </a:xfrm>
          <a:prstGeom prst="rect">
            <a:avLst/>
          </a:prstGeom>
        </p:spPr>
        <p:txBody>
          <a:bodyPr vert="horz" wrap="square" lIns="0" tIns="13335" rIns="0" bIns="0" rtlCol="0">
            <a:spAutoFit/>
          </a:bodyPr>
          <a:lstStyle/>
          <a:p>
            <a:pPr marL="0" lvl="2" algn="ctr">
              <a:lnSpc>
                <a:spcPct val="120000"/>
              </a:lnSpc>
              <a:buClr>
                <a:srgbClr val="3366FF"/>
              </a:buClr>
              <a:buSzPct val="140000"/>
            </a:pPr>
            <a:r>
              <a:rPr lang="zh-CN" altLang="en-US" sz="1400">
                <a:solidFill>
                  <a:schemeClr val="bg1">
                    <a:lumMod val="65000"/>
                  </a:schemeClr>
                </a:solidFill>
                <a:latin typeface="+mn-ea"/>
                <a:cs typeface="Arial" panose="020B0604020202020204" pitchFamily="34" charset="0"/>
              </a:rPr>
              <a:t>此处添加文字内容此处添加文字内容此处添加文字内容此处添加文字</a:t>
            </a:r>
            <a:endParaRPr lang="en-US" altLang="zh-CN" sz="1400">
              <a:solidFill>
                <a:schemeClr val="bg1">
                  <a:lumMod val="65000"/>
                </a:schemeClr>
              </a:solidFill>
              <a:latin typeface="+mn-ea"/>
              <a:cs typeface="Arial" panose="020B0604020202020204" pitchFamily="34" charset="0"/>
            </a:endParaRPr>
          </a:p>
        </p:txBody>
      </p:sp>
      <p:grpSp>
        <p:nvGrpSpPr>
          <p:cNvPr id="103" name="组合 102"/>
          <p:cNvGrpSpPr/>
          <p:nvPr/>
        </p:nvGrpSpPr>
        <p:grpSpPr>
          <a:xfrm>
            <a:off x="372235" y="-2251"/>
            <a:ext cx="5431260" cy="806046"/>
            <a:chOff x="372235" y="-2251"/>
            <a:chExt cx="5431260" cy="806046"/>
          </a:xfrm>
        </p:grpSpPr>
        <p:sp>
          <p:nvSpPr>
            <p:cNvPr id="121"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2"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123"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1.25E-6 3.7037E-6 L -0.19714 3.7037E-6 " pathEditMode="relative" rAng="0" ptsTypes="AA">
                                      <p:cBhvr>
                                        <p:cTn id="6" dur="5000" fill="hold"/>
                                        <p:tgtEl>
                                          <p:spTgt spid="109"/>
                                        </p:tgtEl>
                                        <p:attrNameLst>
                                          <p:attrName>ppt_x</p:attrName>
                                          <p:attrName>ppt_y</p:attrName>
                                        </p:attrNameLst>
                                      </p:cBhvr>
                                      <p:rCtr x="-9857" y="0"/>
                                    </p:animMotion>
                                  </p:childTnLst>
                                </p:cTn>
                              </p:par>
                              <p:par>
                                <p:cTn id="7" presetID="16" presetClass="entr" presetSubtype="37" fill="hold" grpId="0" nodeType="withEffect">
                                  <p:stCondLst>
                                    <p:cond delay="0"/>
                                  </p:stCondLst>
                                  <p:childTnLst>
                                    <p:set>
                                      <p:cBhvr>
                                        <p:cTn id="8" dur="1" fill="hold">
                                          <p:stCondLst>
                                            <p:cond delay="0"/>
                                          </p:stCondLst>
                                        </p:cTn>
                                        <p:tgtEl>
                                          <p:spTgt spid="106"/>
                                        </p:tgtEl>
                                        <p:attrNameLst>
                                          <p:attrName>style.visibility</p:attrName>
                                        </p:attrNameLst>
                                      </p:cBhvr>
                                      <p:to>
                                        <p:strVal val="visible"/>
                                      </p:to>
                                    </p:set>
                                    <p:animEffect transition="in" filter="barn(outVertical)">
                                      <p:cBhvr>
                                        <p:cTn id="9" dur="500"/>
                                        <p:tgtEl>
                                          <p:spTgt spid="106"/>
                                        </p:tgtEl>
                                      </p:cBhvr>
                                    </p:animEffect>
                                  </p:childTnLst>
                                </p:cTn>
                              </p:par>
                              <p:par>
                                <p:cTn id="10" presetID="42" presetClass="entr" presetSubtype="0" fill="hold" nodeType="withEffect">
                                  <p:stCondLst>
                                    <p:cond delay="750"/>
                                  </p:stCondLst>
                                  <p:childTnLst>
                                    <p:set>
                                      <p:cBhvr>
                                        <p:cTn id="11" dur="1" fill="hold">
                                          <p:stCondLst>
                                            <p:cond delay="0"/>
                                          </p:stCondLst>
                                        </p:cTn>
                                        <p:tgtEl>
                                          <p:spTgt spid="302"/>
                                        </p:tgtEl>
                                        <p:attrNameLst>
                                          <p:attrName>style.visibility</p:attrName>
                                        </p:attrNameLst>
                                      </p:cBhvr>
                                      <p:to>
                                        <p:strVal val="visible"/>
                                      </p:to>
                                    </p:set>
                                    <p:animEffect transition="in" filter="fade">
                                      <p:cBhvr>
                                        <p:cTn id="12" dur="500"/>
                                        <p:tgtEl>
                                          <p:spTgt spid="302"/>
                                        </p:tgtEl>
                                      </p:cBhvr>
                                    </p:animEffect>
                                    <p:anim calcmode="lin" valueType="num">
                                      <p:cBhvr>
                                        <p:cTn id="13" dur="500" fill="hold"/>
                                        <p:tgtEl>
                                          <p:spTgt spid="302"/>
                                        </p:tgtEl>
                                        <p:attrNameLst>
                                          <p:attrName>ppt_x</p:attrName>
                                        </p:attrNameLst>
                                      </p:cBhvr>
                                      <p:tavLst>
                                        <p:tav tm="0">
                                          <p:val>
                                            <p:strVal val="#ppt_x"/>
                                          </p:val>
                                        </p:tav>
                                        <p:tav tm="100000">
                                          <p:val>
                                            <p:strVal val="#ppt_x"/>
                                          </p:val>
                                        </p:tav>
                                      </p:tavLst>
                                    </p:anim>
                                    <p:anim calcmode="lin" valueType="num">
                                      <p:cBhvr>
                                        <p:cTn id="14" dur="500" fill="hold"/>
                                        <p:tgtEl>
                                          <p:spTgt spid="30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358"/>
                                        </p:tgtEl>
                                        <p:attrNameLst>
                                          <p:attrName>style.visibility</p:attrName>
                                        </p:attrNameLst>
                                      </p:cBhvr>
                                      <p:to>
                                        <p:strVal val="visible"/>
                                      </p:to>
                                    </p:set>
                                    <p:animEffect transition="in" filter="fade">
                                      <p:cBhvr>
                                        <p:cTn id="17" dur="500"/>
                                        <p:tgtEl>
                                          <p:spTgt spid="358"/>
                                        </p:tgtEl>
                                      </p:cBhvr>
                                    </p:animEffect>
                                    <p:anim calcmode="lin" valueType="num">
                                      <p:cBhvr>
                                        <p:cTn id="18" dur="500" fill="hold"/>
                                        <p:tgtEl>
                                          <p:spTgt spid="358"/>
                                        </p:tgtEl>
                                        <p:attrNameLst>
                                          <p:attrName>ppt_x</p:attrName>
                                        </p:attrNameLst>
                                      </p:cBhvr>
                                      <p:tavLst>
                                        <p:tav tm="0">
                                          <p:val>
                                            <p:strVal val="#ppt_x"/>
                                          </p:val>
                                        </p:tav>
                                        <p:tav tm="100000">
                                          <p:val>
                                            <p:strVal val="#ppt_x"/>
                                          </p:val>
                                        </p:tav>
                                      </p:tavLst>
                                    </p:anim>
                                    <p:anim calcmode="lin" valueType="num">
                                      <p:cBhvr>
                                        <p:cTn id="19" dur="500" fill="hold"/>
                                        <p:tgtEl>
                                          <p:spTgt spid="35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250"/>
                                  </p:stCondLst>
                                  <p:childTnLst>
                                    <p:set>
                                      <p:cBhvr>
                                        <p:cTn id="21" dur="1" fill="hold">
                                          <p:stCondLst>
                                            <p:cond delay="0"/>
                                          </p:stCondLst>
                                        </p:cTn>
                                        <p:tgtEl>
                                          <p:spTgt spid="357"/>
                                        </p:tgtEl>
                                        <p:attrNameLst>
                                          <p:attrName>style.visibility</p:attrName>
                                        </p:attrNameLst>
                                      </p:cBhvr>
                                      <p:to>
                                        <p:strVal val="visible"/>
                                      </p:to>
                                    </p:set>
                                    <p:animEffect transition="in" filter="fade">
                                      <p:cBhvr>
                                        <p:cTn id="22" dur="500"/>
                                        <p:tgtEl>
                                          <p:spTgt spid="357"/>
                                        </p:tgtEl>
                                      </p:cBhvr>
                                    </p:animEffect>
                                    <p:anim calcmode="lin" valueType="num">
                                      <p:cBhvr>
                                        <p:cTn id="23" dur="500" fill="hold"/>
                                        <p:tgtEl>
                                          <p:spTgt spid="357"/>
                                        </p:tgtEl>
                                        <p:attrNameLst>
                                          <p:attrName>ppt_x</p:attrName>
                                        </p:attrNameLst>
                                      </p:cBhvr>
                                      <p:tavLst>
                                        <p:tav tm="0">
                                          <p:val>
                                            <p:strVal val="#ppt_x"/>
                                          </p:val>
                                        </p:tav>
                                        <p:tav tm="100000">
                                          <p:val>
                                            <p:strVal val="#ppt_x"/>
                                          </p:val>
                                        </p:tav>
                                      </p:tavLst>
                                    </p:anim>
                                    <p:anim calcmode="lin" valueType="num">
                                      <p:cBhvr>
                                        <p:cTn id="24" dur="500" fill="hold"/>
                                        <p:tgtEl>
                                          <p:spTgt spid="35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500"/>
                                  </p:stCondLst>
                                  <p:childTnLst>
                                    <p:set>
                                      <p:cBhvr>
                                        <p:cTn id="26" dur="1" fill="hold">
                                          <p:stCondLst>
                                            <p:cond delay="0"/>
                                          </p:stCondLst>
                                        </p:cTn>
                                        <p:tgtEl>
                                          <p:spTgt spid="394"/>
                                        </p:tgtEl>
                                        <p:attrNameLst>
                                          <p:attrName>style.visibility</p:attrName>
                                        </p:attrNameLst>
                                      </p:cBhvr>
                                      <p:to>
                                        <p:strVal val="visible"/>
                                      </p:to>
                                    </p:set>
                                    <p:animEffect transition="in" filter="fade">
                                      <p:cBhvr>
                                        <p:cTn id="27" dur="500"/>
                                        <p:tgtEl>
                                          <p:spTgt spid="394"/>
                                        </p:tgtEl>
                                      </p:cBhvr>
                                    </p:animEffect>
                                    <p:anim calcmode="lin" valueType="num">
                                      <p:cBhvr>
                                        <p:cTn id="28" dur="500" fill="hold"/>
                                        <p:tgtEl>
                                          <p:spTgt spid="394"/>
                                        </p:tgtEl>
                                        <p:attrNameLst>
                                          <p:attrName>ppt_x</p:attrName>
                                        </p:attrNameLst>
                                      </p:cBhvr>
                                      <p:tavLst>
                                        <p:tav tm="0">
                                          <p:val>
                                            <p:strVal val="#ppt_x"/>
                                          </p:val>
                                        </p:tav>
                                        <p:tav tm="100000">
                                          <p:val>
                                            <p:strVal val="#ppt_x"/>
                                          </p:val>
                                        </p:tav>
                                      </p:tavLst>
                                    </p:anim>
                                    <p:anim calcmode="lin" valueType="num">
                                      <p:cBhvr>
                                        <p:cTn id="29" dur="500" fill="hold"/>
                                        <p:tgtEl>
                                          <p:spTgt spid="39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750"/>
                                  </p:stCondLst>
                                  <p:childTnLst>
                                    <p:set>
                                      <p:cBhvr>
                                        <p:cTn id="31" dur="1" fill="hold">
                                          <p:stCondLst>
                                            <p:cond delay="0"/>
                                          </p:stCondLst>
                                        </p:cTn>
                                        <p:tgtEl>
                                          <p:spTgt spid="417"/>
                                        </p:tgtEl>
                                        <p:attrNameLst>
                                          <p:attrName>style.visibility</p:attrName>
                                        </p:attrNameLst>
                                      </p:cBhvr>
                                      <p:to>
                                        <p:strVal val="visible"/>
                                      </p:to>
                                    </p:set>
                                    <p:animEffect transition="in" filter="fade">
                                      <p:cBhvr>
                                        <p:cTn id="32" dur="500"/>
                                        <p:tgtEl>
                                          <p:spTgt spid="417"/>
                                        </p:tgtEl>
                                      </p:cBhvr>
                                    </p:animEffect>
                                    <p:anim calcmode="lin" valueType="num">
                                      <p:cBhvr>
                                        <p:cTn id="33" dur="500" fill="hold"/>
                                        <p:tgtEl>
                                          <p:spTgt spid="417"/>
                                        </p:tgtEl>
                                        <p:attrNameLst>
                                          <p:attrName>ppt_x</p:attrName>
                                        </p:attrNameLst>
                                      </p:cBhvr>
                                      <p:tavLst>
                                        <p:tav tm="0">
                                          <p:val>
                                            <p:strVal val="#ppt_x"/>
                                          </p:val>
                                        </p:tav>
                                        <p:tav tm="100000">
                                          <p:val>
                                            <p:strVal val="#ppt_x"/>
                                          </p:val>
                                        </p:tav>
                                      </p:tavLst>
                                    </p:anim>
                                    <p:anim calcmode="lin" valueType="num">
                                      <p:cBhvr>
                                        <p:cTn id="34" dur="500" fill="hold"/>
                                        <p:tgtEl>
                                          <p:spTgt spid="417"/>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0"/>
                                  </p:stCondLst>
                                  <p:childTnLst>
                                    <p:set>
                                      <p:cBhvr>
                                        <p:cTn id="36" dur="1" fill="hold">
                                          <p:stCondLst>
                                            <p:cond delay="0"/>
                                          </p:stCondLst>
                                        </p:cTn>
                                        <p:tgtEl>
                                          <p:spTgt spid="135"/>
                                        </p:tgtEl>
                                        <p:attrNameLst>
                                          <p:attrName>style.visibility</p:attrName>
                                        </p:attrNameLst>
                                      </p:cBhvr>
                                      <p:to>
                                        <p:strVal val="visible"/>
                                      </p:to>
                                    </p:set>
                                    <p:animEffect transition="in" filter="fade">
                                      <p:cBhvr>
                                        <p:cTn id="37" dur="500"/>
                                        <p:tgtEl>
                                          <p:spTgt spid="13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3"/>
                                        </p:tgtEl>
                                        <p:attrNameLst>
                                          <p:attrName>style.visibility</p:attrName>
                                        </p:attrNameLst>
                                      </p:cBhvr>
                                      <p:to>
                                        <p:strVal val="visible"/>
                                      </p:to>
                                    </p:set>
                                    <p:animEffect transition="in" filter="fade">
                                      <p:cBhvr>
                                        <p:cTn id="4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133" grpId="0"/>
      <p:bldP spid="1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084" y="2400081"/>
            <a:ext cx="11795755" cy="3499950"/>
            <a:chOff x="100805" y="2527081"/>
            <a:chExt cx="11795755" cy="3499950"/>
          </a:xfrm>
        </p:grpSpPr>
        <p:grpSp>
          <p:nvGrpSpPr>
            <p:cNvPr id="4" name="组合 3"/>
            <p:cNvGrpSpPr/>
            <p:nvPr/>
          </p:nvGrpSpPr>
          <p:grpSpPr>
            <a:xfrm>
              <a:off x="100805" y="2527081"/>
              <a:ext cx="11795755" cy="3499950"/>
              <a:chOff x="100805" y="2146081"/>
              <a:chExt cx="11795755" cy="3499950"/>
            </a:xfrm>
          </p:grpSpPr>
          <p:cxnSp>
            <p:nvCxnSpPr>
              <p:cNvPr id="121" name="直接连接符 120"/>
              <p:cNvCxnSpPr/>
              <p:nvPr/>
            </p:nvCxnSpPr>
            <p:spPr>
              <a:xfrm>
                <a:off x="4231712" y="3868967"/>
                <a:ext cx="3886890" cy="0"/>
              </a:xfrm>
              <a:prstGeom prst="line">
                <a:avLst/>
              </a:prstGeom>
              <a:ln w="6350" cap="flat">
                <a:solidFill>
                  <a:schemeClr val="tx1">
                    <a:lumMod val="85000"/>
                    <a:lumOff val="15000"/>
                  </a:schemeClr>
                </a:solidFill>
                <a:prstDash val="solid"/>
                <a:miter/>
              </a:ln>
            </p:spPr>
          </p:cxnSp>
          <p:cxnSp>
            <p:nvCxnSpPr>
              <p:cNvPr id="124" name="直接连接符 123"/>
              <p:cNvCxnSpPr/>
              <p:nvPr/>
            </p:nvCxnSpPr>
            <p:spPr>
              <a:xfrm>
                <a:off x="5051523" y="2640733"/>
                <a:ext cx="2247269" cy="2451805"/>
              </a:xfrm>
              <a:prstGeom prst="line">
                <a:avLst/>
              </a:prstGeom>
              <a:ln w="6350" cap="flat">
                <a:solidFill>
                  <a:schemeClr val="tx1">
                    <a:lumMod val="85000"/>
                    <a:lumOff val="15000"/>
                  </a:schemeClr>
                </a:solidFill>
                <a:prstDash val="solid"/>
                <a:miter/>
              </a:ln>
            </p:spPr>
          </p:cxnSp>
          <p:cxnSp>
            <p:nvCxnSpPr>
              <p:cNvPr id="126" name="直接连接符 125"/>
              <p:cNvCxnSpPr/>
              <p:nvPr/>
            </p:nvCxnSpPr>
            <p:spPr>
              <a:xfrm flipH="1">
                <a:off x="5051523" y="2640733"/>
                <a:ext cx="2247269" cy="2451805"/>
              </a:xfrm>
              <a:prstGeom prst="line">
                <a:avLst/>
              </a:prstGeom>
              <a:ln w="6350" cap="flat">
                <a:solidFill>
                  <a:schemeClr val="tx1">
                    <a:lumMod val="85000"/>
                    <a:lumOff val="15000"/>
                  </a:schemeClr>
                </a:solidFill>
                <a:prstDash val="solid"/>
                <a:miter/>
              </a:ln>
            </p:spPr>
          </p:cxnSp>
          <p:sp>
            <p:nvSpPr>
              <p:cNvPr id="81" name="椭圆 80"/>
              <p:cNvSpPr/>
              <p:nvPr/>
            </p:nvSpPr>
            <p:spPr>
              <a:xfrm>
                <a:off x="4573312" y="2146081"/>
                <a:ext cx="657724" cy="657724"/>
              </a:xfrm>
              <a:prstGeom prst="ellipse">
                <a:avLst/>
              </a:prstGeom>
              <a:solidFill>
                <a:srgbClr val="AE002B"/>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a:off x="3573988" y="3540106"/>
                <a:ext cx="657724" cy="657724"/>
              </a:xfrm>
              <a:prstGeom prst="ellipse">
                <a:avLst/>
              </a:prstGeom>
              <a:solidFill>
                <a:srgbClr val="AE002B"/>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8118602" y="3540106"/>
                <a:ext cx="657724" cy="657724"/>
              </a:xfrm>
              <a:prstGeom prst="ellipse">
                <a:avLst/>
              </a:prstGeom>
              <a:solidFill>
                <a:srgbClr val="AE002B"/>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7065754" y="2146081"/>
                <a:ext cx="657724" cy="657724"/>
              </a:xfrm>
              <a:prstGeom prst="ellipse">
                <a:avLst/>
              </a:prstGeom>
              <a:solidFill>
                <a:srgbClr val="AE002B"/>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4573312" y="4988307"/>
                <a:ext cx="657724" cy="657724"/>
              </a:xfrm>
              <a:prstGeom prst="ellipse">
                <a:avLst/>
              </a:prstGeom>
              <a:solidFill>
                <a:srgbClr val="AE002B"/>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7065754" y="4988307"/>
                <a:ext cx="657724" cy="657724"/>
              </a:xfrm>
              <a:prstGeom prst="ellipse">
                <a:avLst/>
              </a:prstGeom>
              <a:solidFill>
                <a:srgbClr val="AE002B"/>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TextBox 38"/>
              <p:cNvSpPr txBox="1"/>
              <p:nvPr/>
            </p:nvSpPr>
            <p:spPr>
              <a:xfrm>
                <a:off x="1431707" y="2175977"/>
                <a:ext cx="3076333" cy="338554"/>
              </a:xfrm>
              <a:prstGeom prst="rect">
                <a:avLst/>
              </a:prstGeom>
              <a:noFill/>
            </p:spPr>
            <p:txBody>
              <a:bodyPr wrap="square" rtlCol="0" anchor="t">
                <a:spAutoFit/>
              </a:bodyPr>
              <a:lstStyle/>
              <a:p>
                <a:pPr algn="r" defTabSz="179705">
                  <a:defRPr/>
                </a:pPr>
                <a:r>
                  <a:rPr lang="zh-CN" altLang="en-US"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模块</a:t>
                </a:r>
                <a:r>
                  <a:rPr lang="en-US" altLang="zh-CN"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1</a:t>
                </a:r>
                <a:endParaRPr lang="zh-TW" altLang="en-US"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103" name="TextBox 10"/>
              <p:cNvSpPr txBox="1"/>
              <p:nvPr/>
            </p:nvSpPr>
            <p:spPr>
              <a:xfrm>
                <a:off x="1136433" y="2461329"/>
                <a:ext cx="3371608" cy="523220"/>
              </a:xfrm>
              <a:prstGeom prst="rect">
                <a:avLst/>
              </a:prstGeom>
              <a:noFill/>
            </p:spPr>
            <p:txBody>
              <a:bodyPr wrap="square" rtlCol="0" anchor="t">
                <a:spAutoFit/>
              </a:bodyPr>
              <a:lstStyle/>
              <a:p>
                <a:pPr algn="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服务内容服务内容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gn="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服务内容</a:t>
                </a:r>
                <a:endParaRPr lang="en-US" altLang="zh-CN" sz="1400" dirty="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106" name="TextBox 38"/>
              <p:cNvSpPr txBox="1"/>
              <p:nvPr/>
            </p:nvSpPr>
            <p:spPr>
              <a:xfrm>
                <a:off x="396079" y="3562604"/>
                <a:ext cx="3076333" cy="338554"/>
              </a:xfrm>
              <a:prstGeom prst="rect">
                <a:avLst/>
              </a:prstGeom>
              <a:noFill/>
            </p:spPr>
            <p:txBody>
              <a:bodyPr wrap="square" rtlCol="0" anchor="t">
                <a:spAutoFit/>
              </a:bodyPr>
              <a:lstStyle/>
              <a:p>
                <a:pPr algn="r" defTabSz="179705">
                  <a:defRPr/>
                </a:pPr>
                <a:r>
                  <a:rPr lang="zh-CN" altLang="en-US"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模块</a:t>
                </a:r>
                <a:r>
                  <a:rPr lang="en-US" altLang="zh-CN"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2</a:t>
                </a:r>
                <a:endParaRPr lang="zh-TW" altLang="en-US"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107" name="TextBox 10"/>
              <p:cNvSpPr txBox="1"/>
              <p:nvPr/>
            </p:nvSpPr>
            <p:spPr>
              <a:xfrm>
                <a:off x="100805" y="3847956"/>
                <a:ext cx="3371608" cy="523220"/>
              </a:xfrm>
              <a:prstGeom prst="rect">
                <a:avLst/>
              </a:prstGeom>
              <a:noFill/>
            </p:spPr>
            <p:txBody>
              <a:bodyPr wrap="square" rtlCol="0" anchor="t">
                <a:spAutoFit/>
              </a:bodyPr>
              <a:lstStyle/>
              <a:p>
                <a:pPr algn="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服务内容服务内容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gn="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服务内容</a:t>
                </a:r>
                <a:endParaRPr lang="en-US" altLang="zh-CN" sz="1400" dirty="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109" name="TextBox 38"/>
              <p:cNvSpPr txBox="1"/>
              <p:nvPr/>
            </p:nvSpPr>
            <p:spPr>
              <a:xfrm>
                <a:off x="1431707" y="5026231"/>
                <a:ext cx="3076333" cy="338554"/>
              </a:xfrm>
              <a:prstGeom prst="rect">
                <a:avLst/>
              </a:prstGeom>
              <a:noFill/>
            </p:spPr>
            <p:txBody>
              <a:bodyPr wrap="square" rtlCol="0" anchor="t">
                <a:spAutoFit/>
              </a:bodyPr>
              <a:lstStyle/>
              <a:p>
                <a:pPr algn="r" defTabSz="179705">
                  <a:defRPr/>
                </a:pPr>
                <a:r>
                  <a:rPr lang="zh-CN" altLang="en-US"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模块</a:t>
                </a:r>
                <a:r>
                  <a:rPr lang="en-US" altLang="zh-CN"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3</a:t>
                </a:r>
                <a:endParaRPr lang="zh-TW" altLang="en-US"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110" name="TextBox 10"/>
              <p:cNvSpPr txBox="1"/>
              <p:nvPr/>
            </p:nvSpPr>
            <p:spPr>
              <a:xfrm>
                <a:off x="1431707" y="5311583"/>
                <a:ext cx="3076334" cy="307777"/>
              </a:xfrm>
              <a:prstGeom prst="rect">
                <a:avLst/>
              </a:prstGeom>
              <a:noFill/>
            </p:spPr>
            <p:txBody>
              <a:bodyPr wrap="square" rtlCol="0" anchor="t">
                <a:spAutoFit/>
              </a:bodyPr>
              <a:lstStyle/>
              <a:p>
                <a:pPr algn="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服务内容服务内容服务内容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112" name="TextBox 38"/>
              <p:cNvSpPr txBox="1"/>
              <p:nvPr/>
            </p:nvSpPr>
            <p:spPr>
              <a:xfrm>
                <a:off x="7789212" y="2175977"/>
                <a:ext cx="3076333" cy="338554"/>
              </a:xfrm>
              <a:prstGeom prst="rect">
                <a:avLst/>
              </a:prstGeom>
              <a:noFill/>
            </p:spPr>
            <p:txBody>
              <a:bodyPr wrap="square" rtlCol="0" anchor="t">
                <a:spAutoFit/>
              </a:bodyPr>
              <a:lstStyle/>
              <a:p>
                <a:pPr defTabSz="179705">
                  <a:defRPr/>
                </a:pPr>
                <a:r>
                  <a:rPr lang="zh-CN" altLang="en-US"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模块</a:t>
                </a:r>
                <a:r>
                  <a:rPr lang="en-US" altLang="zh-CN"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6</a:t>
                </a:r>
                <a:endParaRPr lang="zh-TW" altLang="en-US"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113" name="TextBox 10"/>
              <p:cNvSpPr txBox="1"/>
              <p:nvPr/>
            </p:nvSpPr>
            <p:spPr>
              <a:xfrm>
                <a:off x="7789212" y="2461329"/>
                <a:ext cx="3371608" cy="523220"/>
              </a:xfrm>
              <a:prstGeom prst="rect">
                <a:avLst/>
              </a:prstGeom>
              <a:noFill/>
            </p:spPr>
            <p:txBody>
              <a:bodyPr wrap="square" rtlCol="0" anchor="t">
                <a:spAutoFit/>
              </a:bodyPr>
              <a:lstStyle/>
              <a:p>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服务内容服务内容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服务内容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115" name="TextBox 38"/>
              <p:cNvSpPr txBox="1"/>
              <p:nvPr/>
            </p:nvSpPr>
            <p:spPr>
              <a:xfrm>
                <a:off x="8820227" y="3562604"/>
                <a:ext cx="3076333" cy="338554"/>
              </a:xfrm>
              <a:prstGeom prst="rect">
                <a:avLst/>
              </a:prstGeom>
              <a:noFill/>
            </p:spPr>
            <p:txBody>
              <a:bodyPr wrap="square" rtlCol="0" anchor="t">
                <a:spAutoFit/>
              </a:bodyPr>
              <a:lstStyle/>
              <a:p>
                <a:pPr defTabSz="179705">
                  <a:defRPr/>
                </a:pPr>
                <a:r>
                  <a:rPr lang="zh-CN" altLang="en-US"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模块</a:t>
                </a:r>
                <a:r>
                  <a:rPr lang="en-US" altLang="zh-CN"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5</a:t>
                </a:r>
                <a:endParaRPr lang="zh-TW" altLang="en-US"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116" name="TextBox 10"/>
              <p:cNvSpPr txBox="1"/>
              <p:nvPr/>
            </p:nvSpPr>
            <p:spPr>
              <a:xfrm>
                <a:off x="8820227" y="3847956"/>
                <a:ext cx="3076332" cy="523220"/>
              </a:xfrm>
              <a:prstGeom prst="rect">
                <a:avLst/>
              </a:prstGeom>
              <a:noFill/>
            </p:spPr>
            <p:txBody>
              <a:bodyPr wrap="square" rtlCol="0" anchor="t">
                <a:spAutoFit/>
              </a:bodyPr>
              <a:lstStyle/>
              <a:p>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服务内容服务内容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服务内容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118" name="TextBox 38"/>
              <p:cNvSpPr txBox="1"/>
              <p:nvPr/>
            </p:nvSpPr>
            <p:spPr>
              <a:xfrm>
                <a:off x="7789212" y="5026231"/>
                <a:ext cx="3076333" cy="338554"/>
              </a:xfrm>
              <a:prstGeom prst="rect">
                <a:avLst/>
              </a:prstGeom>
              <a:noFill/>
            </p:spPr>
            <p:txBody>
              <a:bodyPr wrap="square" rtlCol="0" anchor="t">
                <a:spAutoFit/>
              </a:bodyPr>
              <a:lstStyle/>
              <a:p>
                <a:pPr defTabSz="179705">
                  <a:defRPr/>
                </a:pPr>
                <a:r>
                  <a:rPr lang="zh-CN" altLang="en-US"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模块</a:t>
                </a:r>
                <a:r>
                  <a:rPr lang="en-US" altLang="zh-CN"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4</a:t>
                </a:r>
                <a:endParaRPr lang="zh-TW" altLang="en-US" sz="1600"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119" name="TextBox 10"/>
              <p:cNvSpPr txBox="1"/>
              <p:nvPr/>
            </p:nvSpPr>
            <p:spPr>
              <a:xfrm>
                <a:off x="7789212" y="5311583"/>
                <a:ext cx="3371608" cy="307777"/>
              </a:xfrm>
              <a:prstGeom prst="rect">
                <a:avLst/>
              </a:prstGeom>
              <a:noFill/>
            </p:spPr>
            <p:txBody>
              <a:bodyPr wrap="square" rtlCol="0" anchor="t">
                <a:spAutoFit/>
              </a:bodyPr>
              <a:lstStyle/>
              <a:p>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服务内容服务内容服务内容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pic>
            <p:nvPicPr>
              <p:cNvPr id="130" name="图形 129"/>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734793" y="2307562"/>
                <a:ext cx="334763" cy="334763"/>
              </a:xfrm>
              <a:prstGeom prst="rect">
                <a:avLst/>
              </a:prstGeom>
            </p:spPr>
          </p:pic>
          <p:pic>
            <p:nvPicPr>
              <p:cNvPr id="131" name="图形 130"/>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7189431" y="2269759"/>
                <a:ext cx="410370" cy="410368"/>
              </a:xfrm>
              <a:prstGeom prst="rect">
                <a:avLst/>
              </a:prstGeom>
            </p:spPr>
          </p:pic>
          <p:pic>
            <p:nvPicPr>
              <p:cNvPr id="132" name="图形 131"/>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20138" y="5150302"/>
                <a:ext cx="364073" cy="333734"/>
              </a:xfrm>
              <a:prstGeom prst="rect">
                <a:avLst/>
              </a:prstGeom>
            </p:spPr>
          </p:pic>
          <p:pic>
            <p:nvPicPr>
              <p:cNvPr id="133" name="图形 132"/>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236510" y="5151535"/>
                <a:ext cx="316212" cy="331269"/>
              </a:xfrm>
              <a:prstGeom prst="rect">
                <a:avLst/>
              </a:prstGeom>
            </p:spPr>
          </p:pic>
          <p:grpSp>
            <p:nvGrpSpPr>
              <p:cNvPr id="141" name="组合 140"/>
              <p:cNvGrpSpPr/>
              <p:nvPr/>
            </p:nvGrpSpPr>
            <p:grpSpPr>
              <a:xfrm>
                <a:off x="3744509" y="3680913"/>
                <a:ext cx="316683" cy="376110"/>
                <a:chOff x="1184906" y="2550663"/>
                <a:chExt cx="642938" cy="763588"/>
              </a:xfrm>
            </p:grpSpPr>
            <p:sp>
              <p:nvSpPr>
                <p:cNvPr id="135" name="Freeform 695"/>
                <p:cNvSpPr/>
                <p:nvPr/>
              </p:nvSpPr>
              <p:spPr bwMode="auto">
                <a:xfrm>
                  <a:off x="1354769" y="2761801"/>
                  <a:ext cx="109538" cy="88900"/>
                </a:xfrm>
                <a:custGeom>
                  <a:avLst/>
                  <a:gdLst>
                    <a:gd name="T0" fmla="*/ 24 w 37"/>
                    <a:gd name="T1" fmla="*/ 10 h 30"/>
                    <a:gd name="T2" fmla="*/ 2 w 37"/>
                    <a:gd name="T3" fmla="*/ 22 h 30"/>
                    <a:gd name="T4" fmla="*/ 0 w 37"/>
                    <a:gd name="T5" fmla="*/ 22 h 30"/>
                    <a:gd name="T6" fmla="*/ 0 w 37"/>
                    <a:gd name="T7" fmla="*/ 30 h 30"/>
                    <a:gd name="T8" fmla="*/ 2 w 37"/>
                    <a:gd name="T9" fmla="*/ 30 h 30"/>
                    <a:gd name="T10" fmla="*/ 2 w 37"/>
                    <a:gd name="T11" fmla="*/ 30 h 30"/>
                    <a:gd name="T12" fmla="*/ 31 w 37"/>
                    <a:gd name="T13" fmla="*/ 14 h 30"/>
                    <a:gd name="T14" fmla="*/ 31 w 37"/>
                    <a:gd name="T15" fmla="*/ 14 h 30"/>
                    <a:gd name="T16" fmla="*/ 37 w 37"/>
                    <a:gd name="T17" fmla="*/ 8 h 30"/>
                    <a:gd name="T18" fmla="*/ 37 w 37"/>
                    <a:gd name="T19" fmla="*/ 0 h 30"/>
                    <a:gd name="T20" fmla="*/ 24 w 37"/>
                    <a:gd name="T21" fmla="*/ 1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0">
                      <a:moveTo>
                        <a:pt x="24" y="10"/>
                      </a:moveTo>
                      <a:cubicBezTo>
                        <a:pt x="18" y="19"/>
                        <a:pt x="4" y="21"/>
                        <a:pt x="2" y="22"/>
                      </a:cubicBezTo>
                      <a:cubicBezTo>
                        <a:pt x="0" y="22"/>
                        <a:pt x="0" y="22"/>
                        <a:pt x="0" y="22"/>
                      </a:cubicBezTo>
                      <a:cubicBezTo>
                        <a:pt x="0" y="30"/>
                        <a:pt x="0" y="30"/>
                        <a:pt x="0" y="30"/>
                      </a:cubicBezTo>
                      <a:cubicBezTo>
                        <a:pt x="2" y="30"/>
                        <a:pt x="2" y="30"/>
                        <a:pt x="2" y="30"/>
                      </a:cubicBezTo>
                      <a:cubicBezTo>
                        <a:pt x="2" y="30"/>
                        <a:pt x="2" y="30"/>
                        <a:pt x="2" y="30"/>
                      </a:cubicBezTo>
                      <a:cubicBezTo>
                        <a:pt x="3" y="30"/>
                        <a:pt x="23" y="27"/>
                        <a:pt x="31" y="14"/>
                      </a:cubicBezTo>
                      <a:cubicBezTo>
                        <a:pt x="31" y="14"/>
                        <a:pt x="31" y="14"/>
                        <a:pt x="31" y="14"/>
                      </a:cubicBezTo>
                      <a:cubicBezTo>
                        <a:pt x="32" y="12"/>
                        <a:pt x="35" y="8"/>
                        <a:pt x="37" y="8"/>
                      </a:cubicBezTo>
                      <a:cubicBezTo>
                        <a:pt x="37" y="0"/>
                        <a:pt x="37" y="0"/>
                        <a:pt x="37" y="0"/>
                      </a:cubicBezTo>
                      <a:cubicBezTo>
                        <a:pt x="30" y="0"/>
                        <a:pt x="25" y="8"/>
                        <a:pt x="24" y="10"/>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36" name="Freeform 696"/>
                <p:cNvSpPr/>
                <p:nvPr/>
              </p:nvSpPr>
              <p:spPr bwMode="auto">
                <a:xfrm>
                  <a:off x="1500819" y="2803076"/>
                  <a:ext cx="38100" cy="50800"/>
                </a:xfrm>
                <a:custGeom>
                  <a:avLst/>
                  <a:gdLst>
                    <a:gd name="T0" fmla="*/ 5 w 13"/>
                    <a:gd name="T1" fmla="*/ 13 h 17"/>
                    <a:gd name="T2" fmla="*/ 6 w 13"/>
                    <a:gd name="T3" fmla="*/ 17 h 17"/>
                    <a:gd name="T4" fmla="*/ 13 w 13"/>
                    <a:gd name="T5" fmla="*/ 15 h 17"/>
                    <a:gd name="T6" fmla="*/ 12 w 13"/>
                    <a:gd name="T7" fmla="*/ 11 h 17"/>
                    <a:gd name="T8" fmla="*/ 5 w 13"/>
                    <a:gd name="T9" fmla="*/ 0 h 17"/>
                    <a:gd name="T10" fmla="*/ 0 w 13"/>
                    <a:gd name="T11" fmla="*/ 6 h 17"/>
                    <a:gd name="T12" fmla="*/ 5 w 13"/>
                    <a:gd name="T13" fmla="*/ 13 h 17"/>
                  </a:gdLst>
                  <a:ahLst/>
                  <a:cxnLst>
                    <a:cxn ang="0">
                      <a:pos x="T0" y="T1"/>
                    </a:cxn>
                    <a:cxn ang="0">
                      <a:pos x="T2" y="T3"/>
                    </a:cxn>
                    <a:cxn ang="0">
                      <a:pos x="T4" y="T5"/>
                    </a:cxn>
                    <a:cxn ang="0">
                      <a:pos x="T6" y="T7"/>
                    </a:cxn>
                    <a:cxn ang="0">
                      <a:pos x="T8" y="T9"/>
                    </a:cxn>
                    <a:cxn ang="0">
                      <a:pos x="T10" y="T11"/>
                    </a:cxn>
                    <a:cxn ang="0">
                      <a:pos x="T12" y="T13"/>
                    </a:cxn>
                  </a:cxnLst>
                  <a:rect l="0" t="0" r="r" b="b"/>
                  <a:pathLst>
                    <a:path w="13" h="17">
                      <a:moveTo>
                        <a:pt x="5" y="13"/>
                      </a:moveTo>
                      <a:cubicBezTo>
                        <a:pt x="6" y="17"/>
                        <a:pt x="6" y="17"/>
                        <a:pt x="6" y="17"/>
                      </a:cubicBezTo>
                      <a:cubicBezTo>
                        <a:pt x="13" y="15"/>
                        <a:pt x="13" y="15"/>
                        <a:pt x="13" y="15"/>
                      </a:cubicBezTo>
                      <a:cubicBezTo>
                        <a:pt x="12" y="11"/>
                        <a:pt x="12" y="11"/>
                        <a:pt x="12" y="11"/>
                      </a:cubicBezTo>
                      <a:cubicBezTo>
                        <a:pt x="12" y="10"/>
                        <a:pt x="10" y="4"/>
                        <a:pt x="5" y="0"/>
                      </a:cubicBezTo>
                      <a:cubicBezTo>
                        <a:pt x="0" y="6"/>
                        <a:pt x="0" y="6"/>
                        <a:pt x="0" y="6"/>
                      </a:cubicBezTo>
                      <a:cubicBezTo>
                        <a:pt x="3" y="9"/>
                        <a:pt x="5" y="13"/>
                        <a:pt x="5" y="13"/>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37" name="Freeform 697"/>
                <p:cNvSpPr>
                  <a:spLocks noEditPoints="1"/>
                </p:cNvSpPr>
                <p:nvPr/>
              </p:nvSpPr>
              <p:spPr bwMode="auto">
                <a:xfrm>
                  <a:off x="1184906" y="2677663"/>
                  <a:ext cx="517525" cy="636588"/>
                </a:xfrm>
                <a:custGeom>
                  <a:avLst/>
                  <a:gdLst>
                    <a:gd name="T0" fmla="*/ 112 w 174"/>
                    <a:gd name="T1" fmla="*/ 126 h 213"/>
                    <a:gd name="T2" fmla="*/ 112 w 174"/>
                    <a:gd name="T3" fmla="*/ 125 h 213"/>
                    <a:gd name="T4" fmla="*/ 125 w 174"/>
                    <a:gd name="T5" fmla="*/ 94 h 213"/>
                    <a:gd name="T6" fmla="*/ 133 w 174"/>
                    <a:gd name="T7" fmla="*/ 88 h 213"/>
                    <a:gd name="T8" fmla="*/ 132 w 174"/>
                    <a:gd name="T9" fmla="*/ 65 h 213"/>
                    <a:gd name="T10" fmla="*/ 131 w 174"/>
                    <a:gd name="T11" fmla="*/ 63 h 213"/>
                    <a:gd name="T12" fmla="*/ 132 w 174"/>
                    <a:gd name="T13" fmla="*/ 43 h 213"/>
                    <a:gd name="T14" fmla="*/ 124 w 174"/>
                    <a:gd name="T15" fmla="*/ 53 h 213"/>
                    <a:gd name="T16" fmla="*/ 122 w 174"/>
                    <a:gd name="T17" fmla="*/ 66 h 213"/>
                    <a:gd name="T18" fmla="*/ 128 w 174"/>
                    <a:gd name="T19" fmla="*/ 72 h 213"/>
                    <a:gd name="T20" fmla="*/ 124 w 174"/>
                    <a:gd name="T21" fmla="*/ 86 h 213"/>
                    <a:gd name="T22" fmla="*/ 118 w 174"/>
                    <a:gd name="T23" fmla="*/ 88 h 213"/>
                    <a:gd name="T24" fmla="*/ 105 w 174"/>
                    <a:gd name="T25" fmla="*/ 111 h 213"/>
                    <a:gd name="T26" fmla="*/ 104 w 174"/>
                    <a:gd name="T27" fmla="*/ 125 h 213"/>
                    <a:gd name="T28" fmla="*/ 68 w 174"/>
                    <a:gd name="T29" fmla="*/ 112 h 213"/>
                    <a:gd name="T30" fmla="*/ 55 w 174"/>
                    <a:gd name="T31" fmla="*/ 90 h 213"/>
                    <a:gd name="T32" fmla="*/ 52 w 174"/>
                    <a:gd name="T33" fmla="*/ 85 h 213"/>
                    <a:gd name="T34" fmla="*/ 46 w 174"/>
                    <a:gd name="T35" fmla="*/ 84 h 213"/>
                    <a:gd name="T36" fmla="*/ 50 w 174"/>
                    <a:gd name="T37" fmla="*/ 72 h 213"/>
                    <a:gd name="T38" fmla="*/ 50 w 174"/>
                    <a:gd name="T39" fmla="*/ 62 h 213"/>
                    <a:gd name="T40" fmla="*/ 86 w 174"/>
                    <a:gd name="T41" fmla="*/ 8 h 213"/>
                    <a:gd name="T42" fmla="*/ 94 w 174"/>
                    <a:gd name="T43" fmla="*/ 0 h 213"/>
                    <a:gd name="T44" fmla="*/ 41 w 174"/>
                    <a:gd name="T45" fmla="*/ 54 h 213"/>
                    <a:gd name="T46" fmla="*/ 42 w 174"/>
                    <a:gd name="T47" fmla="*/ 64 h 213"/>
                    <a:gd name="T48" fmla="*/ 36 w 174"/>
                    <a:gd name="T49" fmla="*/ 72 h 213"/>
                    <a:gd name="T50" fmla="*/ 48 w 174"/>
                    <a:gd name="T51" fmla="*/ 94 h 213"/>
                    <a:gd name="T52" fmla="*/ 60 w 174"/>
                    <a:gd name="T53" fmla="*/ 115 h 213"/>
                    <a:gd name="T54" fmla="*/ 11 w 174"/>
                    <a:gd name="T55" fmla="*/ 143 h 213"/>
                    <a:gd name="T56" fmla="*/ 0 w 174"/>
                    <a:gd name="T57" fmla="*/ 213 h 213"/>
                    <a:gd name="T58" fmla="*/ 8 w 174"/>
                    <a:gd name="T59" fmla="*/ 159 h 213"/>
                    <a:gd name="T60" fmla="*/ 60 w 174"/>
                    <a:gd name="T61" fmla="*/ 134 h 213"/>
                    <a:gd name="T62" fmla="*/ 71 w 174"/>
                    <a:gd name="T63" fmla="*/ 157 h 213"/>
                    <a:gd name="T64" fmla="*/ 65 w 174"/>
                    <a:gd name="T65" fmla="*/ 211 h 213"/>
                    <a:gd name="T66" fmla="*/ 81 w 174"/>
                    <a:gd name="T67" fmla="*/ 171 h 213"/>
                    <a:gd name="T68" fmla="*/ 86 w 174"/>
                    <a:gd name="T69" fmla="*/ 148 h 213"/>
                    <a:gd name="T70" fmla="*/ 90 w 174"/>
                    <a:gd name="T71" fmla="*/ 171 h 213"/>
                    <a:gd name="T72" fmla="*/ 106 w 174"/>
                    <a:gd name="T73" fmla="*/ 211 h 213"/>
                    <a:gd name="T74" fmla="*/ 100 w 174"/>
                    <a:gd name="T75" fmla="*/ 157 h 213"/>
                    <a:gd name="T76" fmla="*/ 112 w 174"/>
                    <a:gd name="T77" fmla="*/ 134 h 213"/>
                    <a:gd name="T78" fmla="*/ 166 w 174"/>
                    <a:gd name="T79" fmla="*/ 160 h 213"/>
                    <a:gd name="T80" fmla="*/ 174 w 174"/>
                    <a:gd name="T81" fmla="*/ 213 h 213"/>
                    <a:gd name="T82" fmla="*/ 162 w 174"/>
                    <a:gd name="T83" fmla="*/ 143 h 213"/>
                    <a:gd name="T84" fmla="*/ 86 w 174"/>
                    <a:gd name="T85" fmla="*/ 139 h 213"/>
                    <a:gd name="T86" fmla="*/ 68 w 174"/>
                    <a:gd name="T87" fmla="*/ 133 h 213"/>
                    <a:gd name="T88" fmla="*/ 104 w 174"/>
                    <a:gd name="T89" fmla="*/ 14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4" h="213">
                      <a:moveTo>
                        <a:pt x="162" y="143"/>
                      </a:moveTo>
                      <a:cubicBezTo>
                        <a:pt x="112" y="126"/>
                        <a:pt x="112" y="126"/>
                        <a:pt x="112" y="126"/>
                      </a:cubicBezTo>
                      <a:cubicBezTo>
                        <a:pt x="112" y="125"/>
                        <a:pt x="112" y="125"/>
                        <a:pt x="112" y="125"/>
                      </a:cubicBezTo>
                      <a:cubicBezTo>
                        <a:pt x="112" y="125"/>
                        <a:pt x="112" y="125"/>
                        <a:pt x="112" y="125"/>
                      </a:cubicBezTo>
                      <a:cubicBezTo>
                        <a:pt x="112" y="115"/>
                        <a:pt x="112" y="115"/>
                        <a:pt x="112" y="115"/>
                      </a:cubicBezTo>
                      <a:cubicBezTo>
                        <a:pt x="118" y="110"/>
                        <a:pt x="122" y="102"/>
                        <a:pt x="125" y="94"/>
                      </a:cubicBezTo>
                      <a:cubicBezTo>
                        <a:pt x="125" y="94"/>
                        <a:pt x="125" y="94"/>
                        <a:pt x="125" y="94"/>
                      </a:cubicBezTo>
                      <a:cubicBezTo>
                        <a:pt x="128" y="93"/>
                        <a:pt x="130" y="92"/>
                        <a:pt x="133" y="88"/>
                      </a:cubicBezTo>
                      <a:cubicBezTo>
                        <a:pt x="136" y="84"/>
                        <a:pt x="138" y="78"/>
                        <a:pt x="136" y="72"/>
                      </a:cubicBezTo>
                      <a:cubicBezTo>
                        <a:pt x="136" y="69"/>
                        <a:pt x="134" y="66"/>
                        <a:pt x="132" y="65"/>
                      </a:cubicBezTo>
                      <a:cubicBezTo>
                        <a:pt x="132" y="65"/>
                        <a:pt x="131" y="64"/>
                        <a:pt x="130" y="64"/>
                      </a:cubicBezTo>
                      <a:cubicBezTo>
                        <a:pt x="131" y="64"/>
                        <a:pt x="131" y="63"/>
                        <a:pt x="131" y="63"/>
                      </a:cubicBezTo>
                      <a:cubicBezTo>
                        <a:pt x="132" y="59"/>
                        <a:pt x="132" y="54"/>
                        <a:pt x="132" y="54"/>
                      </a:cubicBezTo>
                      <a:cubicBezTo>
                        <a:pt x="132" y="43"/>
                        <a:pt x="132" y="43"/>
                        <a:pt x="132" y="43"/>
                      </a:cubicBezTo>
                      <a:cubicBezTo>
                        <a:pt x="124" y="43"/>
                        <a:pt x="124" y="43"/>
                        <a:pt x="124" y="43"/>
                      </a:cubicBezTo>
                      <a:cubicBezTo>
                        <a:pt x="124" y="53"/>
                        <a:pt x="124" y="53"/>
                        <a:pt x="124" y="53"/>
                      </a:cubicBezTo>
                      <a:cubicBezTo>
                        <a:pt x="124" y="54"/>
                        <a:pt x="124" y="58"/>
                        <a:pt x="123" y="61"/>
                      </a:cubicBezTo>
                      <a:cubicBezTo>
                        <a:pt x="123" y="63"/>
                        <a:pt x="122" y="64"/>
                        <a:pt x="122" y="66"/>
                      </a:cubicBezTo>
                      <a:cubicBezTo>
                        <a:pt x="121" y="68"/>
                        <a:pt x="122" y="70"/>
                        <a:pt x="123" y="71"/>
                      </a:cubicBezTo>
                      <a:cubicBezTo>
                        <a:pt x="125" y="73"/>
                        <a:pt x="127" y="72"/>
                        <a:pt x="128" y="72"/>
                      </a:cubicBezTo>
                      <a:cubicBezTo>
                        <a:pt x="129" y="73"/>
                        <a:pt x="130" y="79"/>
                        <a:pt x="126" y="84"/>
                      </a:cubicBezTo>
                      <a:cubicBezTo>
                        <a:pt x="125" y="85"/>
                        <a:pt x="125" y="85"/>
                        <a:pt x="124" y="86"/>
                      </a:cubicBezTo>
                      <a:cubicBezTo>
                        <a:pt x="123" y="85"/>
                        <a:pt x="122" y="85"/>
                        <a:pt x="121" y="85"/>
                      </a:cubicBezTo>
                      <a:cubicBezTo>
                        <a:pt x="119" y="86"/>
                        <a:pt x="118" y="87"/>
                        <a:pt x="118" y="88"/>
                      </a:cubicBezTo>
                      <a:cubicBezTo>
                        <a:pt x="118" y="90"/>
                        <a:pt x="118" y="90"/>
                        <a:pt x="118" y="90"/>
                      </a:cubicBezTo>
                      <a:cubicBezTo>
                        <a:pt x="116" y="98"/>
                        <a:pt x="111" y="105"/>
                        <a:pt x="105" y="111"/>
                      </a:cubicBezTo>
                      <a:cubicBezTo>
                        <a:pt x="104" y="112"/>
                        <a:pt x="104" y="112"/>
                        <a:pt x="104" y="112"/>
                      </a:cubicBezTo>
                      <a:cubicBezTo>
                        <a:pt x="104" y="125"/>
                        <a:pt x="104" y="125"/>
                        <a:pt x="104" y="125"/>
                      </a:cubicBezTo>
                      <a:cubicBezTo>
                        <a:pt x="68" y="125"/>
                        <a:pt x="68" y="125"/>
                        <a:pt x="68" y="125"/>
                      </a:cubicBezTo>
                      <a:cubicBezTo>
                        <a:pt x="68" y="112"/>
                        <a:pt x="68" y="112"/>
                        <a:pt x="68" y="112"/>
                      </a:cubicBezTo>
                      <a:cubicBezTo>
                        <a:pt x="65" y="109"/>
                        <a:pt x="65" y="109"/>
                        <a:pt x="65" y="109"/>
                      </a:cubicBezTo>
                      <a:cubicBezTo>
                        <a:pt x="60" y="104"/>
                        <a:pt x="57" y="97"/>
                        <a:pt x="55" y="90"/>
                      </a:cubicBezTo>
                      <a:cubicBezTo>
                        <a:pt x="54" y="86"/>
                        <a:pt x="54" y="86"/>
                        <a:pt x="54" y="86"/>
                      </a:cubicBezTo>
                      <a:cubicBezTo>
                        <a:pt x="52" y="85"/>
                        <a:pt x="52" y="85"/>
                        <a:pt x="52" y="85"/>
                      </a:cubicBezTo>
                      <a:cubicBezTo>
                        <a:pt x="50" y="85"/>
                        <a:pt x="49" y="85"/>
                        <a:pt x="48" y="86"/>
                      </a:cubicBezTo>
                      <a:cubicBezTo>
                        <a:pt x="48" y="85"/>
                        <a:pt x="47" y="85"/>
                        <a:pt x="46" y="84"/>
                      </a:cubicBezTo>
                      <a:cubicBezTo>
                        <a:pt x="42" y="79"/>
                        <a:pt x="44" y="73"/>
                        <a:pt x="44" y="72"/>
                      </a:cubicBezTo>
                      <a:cubicBezTo>
                        <a:pt x="46" y="73"/>
                        <a:pt x="48" y="73"/>
                        <a:pt x="50" y="72"/>
                      </a:cubicBezTo>
                      <a:cubicBezTo>
                        <a:pt x="51" y="71"/>
                        <a:pt x="52" y="70"/>
                        <a:pt x="51" y="67"/>
                      </a:cubicBezTo>
                      <a:cubicBezTo>
                        <a:pt x="50" y="62"/>
                        <a:pt x="50" y="62"/>
                        <a:pt x="50" y="62"/>
                      </a:cubicBezTo>
                      <a:cubicBezTo>
                        <a:pt x="49" y="59"/>
                        <a:pt x="49" y="55"/>
                        <a:pt x="49" y="54"/>
                      </a:cubicBezTo>
                      <a:cubicBezTo>
                        <a:pt x="49" y="33"/>
                        <a:pt x="59" y="8"/>
                        <a:pt x="86" y="8"/>
                      </a:cubicBezTo>
                      <a:cubicBezTo>
                        <a:pt x="94" y="8"/>
                        <a:pt x="94" y="8"/>
                        <a:pt x="94" y="8"/>
                      </a:cubicBezTo>
                      <a:cubicBezTo>
                        <a:pt x="94" y="0"/>
                        <a:pt x="94" y="0"/>
                        <a:pt x="94" y="0"/>
                      </a:cubicBezTo>
                      <a:cubicBezTo>
                        <a:pt x="86" y="0"/>
                        <a:pt x="86" y="0"/>
                        <a:pt x="86" y="0"/>
                      </a:cubicBezTo>
                      <a:cubicBezTo>
                        <a:pt x="59" y="0"/>
                        <a:pt x="41" y="21"/>
                        <a:pt x="41" y="54"/>
                      </a:cubicBezTo>
                      <a:cubicBezTo>
                        <a:pt x="41" y="55"/>
                        <a:pt x="41" y="60"/>
                        <a:pt x="42" y="64"/>
                      </a:cubicBezTo>
                      <a:cubicBezTo>
                        <a:pt x="42" y="64"/>
                        <a:pt x="42" y="64"/>
                        <a:pt x="42" y="64"/>
                      </a:cubicBezTo>
                      <a:cubicBezTo>
                        <a:pt x="41" y="64"/>
                        <a:pt x="41" y="65"/>
                        <a:pt x="40" y="65"/>
                      </a:cubicBezTo>
                      <a:cubicBezTo>
                        <a:pt x="38" y="66"/>
                        <a:pt x="37" y="69"/>
                        <a:pt x="36" y="72"/>
                      </a:cubicBezTo>
                      <a:cubicBezTo>
                        <a:pt x="35" y="78"/>
                        <a:pt x="36" y="84"/>
                        <a:pt x="40" y="88"/>
                      </a:cubicBezTo>
                      <a:cubicBezTo>
                        <a:pt x="43" y="92"/>
                        <a:pt x="45" y="94"/>
                        <a:pt x="48" y="94"/>
                      </a:cubicBezTo>
                      <a:cubicBezTo>
                        <a:pt x="50" y="102"/>
                        <a:pt x="54" y="109"/>
                        <a:pt x="59" y="115"/>
                      </a:cubicBezTo>
                      <a:cubicBezTo>
                        <a:pt x="60" y="115"/>
                        <a:pt x="60" y="115"/>
                        <a:pt x="60" y="115"/>
                      </a:cubicBezTo>
                      <a:cubicBezTo>
                        <a:pt x="60" y="126"/>
                        <a:pt x="60" y="126"/>
                        <a:pt x="60" y="126"/>
                      </a:cubicBezTo>
                      <a:cubicBezTo>
                        <a:pt x="11" y="143"/>
                        <a:pt x="11" y="143"/>
                        <a:pt x="11" y="143"/>
                      </a:cubicBezTo>
                      <a:cubicBezTo>
                        <a:pt x="5" y="146"/>
                        <a:pt x="0" y="152"/>
                        <a:pt x="0" y="159"/>
                      </a:cubicBezTo>
                      <a:cubicBezTo>
                        <a:pt x="0" y="213"/>
                        <a:pt x="0" y="213"/>
                        <a:pt x="0" y="213"/>
                      </a:cubicBezTo>
                      <a:cubicBezTo>
                        <a:pt x="8" y="213"/>
                        <a:pt x="8" y="213"/>
                        <a:pt x="8" y="213"/>
                      </a:cubicBezTo>
                      <a:cubicBezTo>
                        <a:pt x="8" y="159"/>
                        <a:pt x="8" y="159"/>
                        <a:pt x="8" y="159"/>
                      </a:cubicBezTo>
                      <a:cubicBezTo>
                        <a:pt x="8" y="155"/>
                        <a:pt x="11" y="152"/>
                        <a:pt x="14" y="150"/>
                      </a:cubicBezTo>
                      <a:cubicBezTo>
                        <a:pt x="60" y="134"/>
                        <a:pt x="60" y="134"/>
                        <a:pt x="60" y="134"/>
                      </a:cubicBezTo>
                      <a:cubicBezTo>
                        <a:pt x="60" y="164"/>
                        <a:pt x="60" y="164"/>
                        <a:pt x="60" y="164"/>
                      </a:cubicBezTo>
                      <a:cubicBezTo>
                        <a:pt x="71" y="157"/>
                        <a:pt x="71" y="157"/>
                        <a:pt x="71" y="157"/>
                      </a:cubicBezTo>
                      <a:cubicBezTo>
                        <a:pt x="73" y="171"/>
                        <a:pt x="73" y="171"/>
                        <a:pt x="73" y="171"/>
                      </a:cubicBezTo>
                      <a:cubicBezTo>
                        <a:pt x="65" y="211"/>
                        <a:pt x="65" y="211"/>
                        <a:pt x="65" y="211"/>
                      </a:cubicBezTo>
                      <a:cubicBezTo>
                        <a:pt x="73" y="213"/>
                        <a:pt x="73" y="213"/>
                        <a:pt x="73" y="213"/>
                      </a:cubicBezTo>
                      <a:cubicBezTo>
                        <a:pt x="81" y="171"/>
                        <a:pt x="81" y="171"/>
                        <a:pt x="81" y="171"/>
                      </a:cubicBezTo>
                      <a:cubicBezTo>
                        <a:pt x="78" y="153"/>
                        <a:pt x="78" y="153"/>
                        <a:pt x="78" y="153"/>
                      </a:cubicBezTo>
                      <a:cubicBezTo>
                        <a:pt x="86" y="148"/>
                        <a:pt x="86" y="148"/>
                        <a:pt x="86" y="148"/>
                      </a:cubicBezTo>
                      <a:cubicBezTo>
                        <a:pt x="93" y="152"/>
                        <a:pt x="93" y="152"/>
                        <a:pt x="93" y="152"/>
                      </a:cubicBezTo>
                      <a:cubicBezTo>
                        <a:pt x="90" y="171"/>
                        <a:pt x="90" y="171"/>
                        <a:pt x="90" y="171"/>
                      </a:cubicBezTo>
                      <a:cubicBezTo>
                        <a:pt x="98" y="213"/>
                        <a:pt x="98" y="213"/>
                        <a:pt x="98" y="213"/>
                      </a:cubicBezTo>
                      <a:cubicBezTo>
                        <a:pt x="106" y="211"/>
                        <a:pt x="106" y="211"/>
                        <a:pt x="106" y="211"/>
                      </a:cubicBezTo>
                      <a:cubicBezTo>
                        <a:pt x="98" y="171"/>
                        <a:pt x="98" y="171"/>
                        <a:pt x="98" y="171"/>
                      </a:cubicBezTo>
                      <a:cubicBezTo>
                        <a:pt x="100" y="157"/>
                        <a:pt x="100" y="157"/>
                        <a:pt x="100" y="157"/>
                      </a:cubicBezTo>
                      <a:cubicBezTo>
                        <a:pt x="112" y="164"/>
                        <a:pt x="112" y="164"/>
                        <a:pt x="112" y="164"/>
                      </a:cubicBezTo>
                      <a:cubicBezTo>
                        <a:pt x="112" y="134"/>
                        <a:pt x="112" y="134"/>
                        <a:pt x="112" y="134"/>
                      </a:cubicBezTo>
                      <a:cubicBezTo>
                        <a:pt x="159" y="150"/>
                        <a:pt x="159" y="150"/>
                        <a:pt x="159" y="150"/>
                      </a:cubicBezTo>
                      <a:cubicBezTo>
                        <a:pt x="163" y="152"/>
                        <a:pt x="166" y="156"/>
                        <a:pt x="166" y="160"/>
                      </a:cubicBezTo>
                      <a:cubicBezTo>
                        <a:pt x="166" y="213"/>
                        <a:pt x="166" y="213"/>
                        <a:pt x="166" y="213"/>
                      </a:cubicBezTo>
                      <a:cubicBezTo>
                        <a:pt x="174" y="213"/>
                        <a:pt x="174" y="213"/>
                        <a:pt x="174" y="213"/>
                      </a:cubicBezTo>
                      <a:cubicBezTo>
                        <a:pt x="174" y="160"/>
                        <a:pt x="174" y="160"/>
                        <a:pt x="174" y="160"/>
                      </a:cubicBezTo>
                      <a:cubicBezTo>
                        <a:pt x="174" y="152"/>
                        <a:pt x="169" y="146"/>
                        <a:pt x="162" y="143"/>
                      </a:cubicBezTo>
                      <a:moveTo>
                        <a:pt x="104" y="149"/>
                      </a:moveTo>
                      <a:cubicBezTo>
                        <a:pt x="86" y="139"/>
                        <a:pt x="86" y="139"/>
                        <a:pt x="86" y="139"/>
                      </a:cubicBezTo>
                      <a:cubicBezTo>
                        <a:pt x="68" y="149"/>
                        <a:pt x="68" y="149"/>
                        <a:pt x="68" y="149"/>
                      </a:cubicBezTo>
                      <a:cubicBezTo>
                        <a:pt x="68" y="133"/>
                        <a:pt x="68" y="133"/>
                        <a:pt x="68" y="133"/>
                      </a:cubicBezTo>
                      <a:cubicBezTo>
                        <a:pt x="104" y="133"/>
                        <a:pt x="104" y="133"/>
                        <a:pt x="104" y="133"/>
                      </a:cubicBezTo>
                      <a:lnTo>
                        <a:pt x="104" y="14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38" name="Freeform 698"/>
                <p:cNvSpPr>
                  <a:spLocks noEditPoints="1"/>
                </p:cNvSpPr>
                <p:nvPr/>
              </p:nvSpPr>
              <p:spPr bwMode="auto">
                <a:xfrm>
                  <a:off x="1494469" y="2550663"/>
                  <a:ext cx="333375" cy="309563"/>
                </a:xfrm>
                <a:custGeom>
                  <a:avLst/>
                  <a:gdLst>
                    <a:gd name="T0" fmla="*/ 0 w 210"/>
                    <a:gd name="T1" fmla="*/ 0 h 195"/>
                    <a:gd name="T2" fmla="*/ 0 w 210"/>
                    <a:gd name="T3" fmla="*/ 144 h 195"/>
                    <a:gd name="T4" fmla="*/ 90 w 210"/>
                    <a:gd name="T5" fmla="*/ 144 h 195"/>
                    <a:gd name="T6" fmla="*/ 90 w 210"/>
                    <a:gd name="T7" fmla="*/ 195 h 195"/>
                    <a:gd name="T8" fmla="*/ 143 w 210"/>
                    <a:gd name="T9" fmla="*/ 142 h 195"/>
                    <a:gd name="T10" fmla="*/ 210 w 210"/>
                    <a:gd name="T11" fmla="*/ 142 h 195"/>
                    <a:gd name="T12" fmla="*/ 210 w 210"/>
                    <a:gd name="T13" fmla="*/ 0 h 195"/>
                    <a:gd name="T14" fmla="*/ 0 w 210"/>
                    <a:gd name="T15" fmla="*/ 0 h 195"/>
                    <a:gd name="T16" fmla="*/ 195 w 210"/>
                    <a:gd name="T17" fmla="*/ 127 h 195"/>
                    <a:gd name="T18" fmla="*/ 137 w 210"/>
                    <a:gd name="T19" fmla="*/ 127 h 195"/>
                    <a:gd name="T20" fmla="*/ 105 w 210"/>
                    <a:gd name="T21" fmla="*/ 157 h 195"/>
                    <a:gd name="T22" fmla="*/ 105 w 210"/>
                    <a:gd name="T23" fmla="*/ 129 h 195"/>
                    <a:gd name="T24" fmla="*/ 15 w 210"/>
                    <a:gd name="T25" fmla="*/ 129 h 195"/>
                    <a:gd name="T26" fmla="*/ 15 w 210"/>
                    <a:gd name="T27" fmla="*/ 15 h 195"/>
                    <a:gd name="T28" fmla="*/ 195 w 210"/>
                    <a:gd name="T29" fmla="*/ 15 h 195"/>
                    <a:gd name="T30" fmla="*/ 195 w 210"/>
                    <a:gd name="T31"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95">
                      <a:moveTo>
                        <a:pt x="0" y="0"/>
                      </a:moveTo>
                      <a:lnTo>
                        <a:pt x="0" y="144"/>
                      </a:lnTo>
                      <a:lnTo>
                        <a:pt x="90" y="144"/>
                      </a:lnTo>
                      <a:lnTo>
                        <a:pt x="90" y="195"/>
                      </a:lnTo>
                      <a:lnTo>
                        <a:pt x="143" y="142"/>
                      </a:lnTo>
                      <a:lnTo>
                        <a:pt x="210" y="142"/>
                      </a:lnTo>
                      <a:lnTo>
                        <a:pt x="210" y="0"/>
                      </a:lnTo>
                      <a:lnTo>
                        <a:pt x="0" y="0"/>
                      </a:lnTo>
                      <a:close/>
                      <a:moveTo>
                        <a:pt x="195" y="127"/>
                      </a:moveTo>
                      <a:lnTo>
                        <a:pt x="137" y="127"/>
                      </a:lnTo>
                      <a:lnTo>
                        <a:pt x="105" y="157"/>
                      </a:lnTo>
                      <a:lnTo>
                        <a:pt x="105" y="129"/>
                      </a:lnTo>
                      <a:lnTo>
                        <a:pt x="15" y="129"/>
                      </a:lnTo>
                      <a:lnTo>
                        <a:pt x="15" y="15"/>
                      </a:lnTo>
                      <a:lnTo>
                        <a:pt x="195" y="15"/>
                      </a:lnTo>
                      <a:lnTo>
                        <a:pt x="195" y="127"/>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39" name="Rectangle 699"/>
                <p:cNvSpPr>
                  <a:spLocks noChangeArrowheads="1"/>
                </p:cNvSpPr>
                <p:nvPr/>
              </p:nvSpPr>
              <p:spPr bwMode="auto">
                <a:xfrm>
                  <a:off x="1565906" y="2622101"/>
                  <a:ext cx="190500" cy="23813"/>
                </a:xfrm>
                <a:prstGeom prst="rect">
                  <a:avLst/>
                </a:prstGeom>
                <a:solidFill>
                  <a:schemeClr val="bg1"/>
                </a:solidFill>
                <a:ln>
                  <a:noFill/>
                </a:ln>
              </p:spPr>
              <p:txBody>
                <a:bodyPr vert="horz" wrap="square" lIns="91440" tIns="45720" rIns="91440" bIns="45720" numCol="1" anchor="t" anchorCtr="0" compatLnSpc="1"/>
                <a:lstStyle/>
                <a:p>
                  <a:endParaRPr lang="zh-CN" altLang="en-US"/>
                </a:p>
              </p:txBody>
            </p:sp>
            <p:sp>
              <p:nvSpPr>
                <p:cNvPr id="140" name="Rectangle 700"/>
                <p:cNvSpPr>
                  <a:spLocks noChangeArrowheads="1"/>
                </p:cNvSpPr>
                <p:nvPr/>
              </p:nvSpPr>
              <p:spPr bwMode="auto">
                <a:xfrm>
                  <a:off x="1565906" y="2693538"/>
                  <a:ext cx="190500" cy="23813"/>
                </a:xfrm>
                <a:prstGeom prst="rect">
                  <a:avLst/>
                </a:prstGeom>
                <a:solidFill>
                  <a:schemeClr val="bg1"/>
                </a:solidFill>
                <a:ln>
                  <a:noFill/>
                </a:ln>
              </p:spPr>
              <p:txBody>
                <a:bodyPr vert="horz" wrap="square" lIns="91440" tIns="45720" rIns="91440" bIns="45720" numCol="1" anchor="t" anchorCtr="0" compatLnSpc="1"/>
                <a:lstStyle/>
                <a:p>
                  <a:endParaRPr lang="zh-CN" altLang="en-US"/>
                </a:p>
              </p:txBody>
            </p:sp>
          </p:grpSp>
          <p:pic>
            <p:nvPicPr>
              <p:cNvPr id="143" name="图形 142"/>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249194" y="3674916"/>
                <a:ext cx="396542" cy="388104"/>
              </a:xfrm>
              <a:prstGeom prst="rect">
                <a:avLst/>
              </a:prstGeom>
            </p:spPr>
          </p:pic>
        </p:grpSp>
        <p:grpSp>
          <p:nvGrpSpPr>
            <p:cNvPr id="2" name="组合 1"/>
            <p:cNvGrpSpPr/>
            <p:nvPr/>
          </p:nvGrpSpPr>
          <p:grpSpPr>
            <a:xfrm>
              <a:off x="4768370" y="3439139"/>
              <a:ext cx="2832624" cy="1642442"/>
              <a:chOff x="4689213" y="2891458"/>
              <a:chExt cx="2832624" cy="1642442"/>
            </a:xfrm>
          </p:grpSpPr>
          <p:sp>
            <p:nvSpPr>
              <p:cNvPr id="79" name="任意多边形: 形状 78"/>
              <p:cNvSpPr/>
              <p:nvPr/>
            </p:nvSpPr>
            <p:spPr>
              <a:xfrm>
                <a:off x="4746887" y="2926358"/>
                <a:ext cx="2765425" cy="1606550"/>
              </a:xfrm>
              <a:custGeom>
                <a:avLst/>
                <a:gdLst>
                  <a:gd name="connsiteX0" fmla="*/ 1597025 w 2765425"/>
                  <a:gd name="connsiteY0" fmla="*/ 317500 h 1565275"/>
                  <a:gd name="connsiteX1" fmla="*/ 1406525 w 2765425"/>
                  <a:gd name="connsiteY1" fmla="*/ 107950 h 1565275"/>
                  <a:gd name="connsiteX2" fmla="*/ 952500 w 2765425"/>
                  <a:gd name="connsiteY2" fmla="*/ 0 h 1565275"/>
                  <a:gd name="connsiteX3" fmla="*/ 631825 w 2765425"/>
                  <a:gd name="connsiteY3" fmla="*/ 117475 h 1565275"/>
                  <a:gd name="connsiteX4" fmla="*/ 384175 w 2765425"/>
                  <a:gd name="connsiteY4" fmla="*/ 419100 h 1565275"/>
                  <a:gd name="connsiteX5" fmla="*/ 327025 w 2765425"/>
                  <a:gd name="connsiteY5" fmla="*/ 768350 h 1565275"/>
                  <a:gd name="connsiteX6" fmla="*/ 41275 w 2765425"/>
                  <a:gd name="connsiteY6" fmla="*/ 949325 h 1565275"/>
                  <a:gd name="connsiteX7" fmla="*/ 0 w 2765425"/>
                  <a:gd name="connsiteY7" fmla="*/ 1238250 h 1565275"/>
                  <a:gd name="connsiteX8" fmla="*/ 161925 w 2765425"/>
                  <a:gd name="connsiteY8" fmla="*/ 1501775 h 1565275"/>
                  <a:gd name="connsiteX9" fmla="*/ 365125 w 2765425"/>
                  <a:gd name="connsiteY9" fmla="*/ 1565275 h 1565275"/>
                  <a:gd name="connsiteX10" fmla="*/ 2422525 w 2765425"/>
                  <a:gd name="connsiteY10" fmla="*/ 1565275 h 1565275"/>
                  <a:gd name="connsiteX11" fmla="*/ 2682875 w 2765425"/>
                  <a:gd name="connsiteY11" fmla="*/ 1412875 h 1565275"/>
                  <a:gd name="connsiteX12" fmla="*/ 2765425 w 2765425"/>
                  <a:gd name="connsiteY12" fmla="*/ 1117600 h 1565275"/>
                  <a:gd name="connsiteX13" fmla="*/ 2571750 w 2765425"/>
                  <a:gd name="connsiteY13" fmla="*/ 828675 h 1565275"/>
                  <a:gd name="connsiteX14" fmla="*/ 2343150 w 2765425"/>
                  <a:gd name="connsiteY14" fmla="*/ 765175 h 1565275"/>
                  <a:gd name="connsiteX15" fmla="*/ 2244725 w 2765425"/>
                  <a:gd name="connsiteY15" fmla="*/ 428625 h 1565275"/>
                  <a:gd name="connsiteX16" fmla="*/ 1968500 w 2765425"/>
                  <a:gd name="connsiteY16" fmla="*/ 250825 h 1565275"/>
                  <a:gd name="connsiteX17" fmla="*/ 1597025 w 2765425"/>
                  <a:gd name="connsiteY17" fmla="*/ 317500 h 1565275"/>
                  <a:gd name="connsiteX0-1" fmla="*/ 1597025 w 2765425"/>
                  <a:gd name="connsiteY0-2" fmla="*/ 317500 h 1565275"/>
                  <a:gd name="connsiteX1-3" fmla="*/ 1406525 w 2765425"/>
                  <a:gd name="connsiteY1-4" fmla="*/ 107950 h 1565275"/>
                  <a:gd name="connsiteX2-5" fmla="*/ 952500 w 2765425"/>
                  <a:gd name="connsiteY2-6" fmla="*/ 0 h 1565275"/>
                  <a:gd name="connsiteX3-7" fmla="*/ 606425 w 2765425"/>
                  <a:gd name="connsiteY3-8" fmla="*/ 76200 h 1565275"/>
                  <a:gd name="connsiteX4-9" fmla="*/ 384175 w 2765425"/>
                  <a:gd name="connsiteY4-10" fmla="*/ 419100 h 1565275"/>
                  <a:gd name="connsiteX5-11" fmla="*/ 327025 w 2765425"/>
                  <a:gd name="connsiteY5-12" fmla="*/ 768350 h 1565275"/>
                  <a:gd name="connsiteX6-13" fmla="*/ 41275 w 2765425"/>
                  <a:gd name="connsiteY6-14" fmla="*/ 949325 h 1565275"/>
                  <a:gd name="connsiteX7-15" fmla="*/ 0 w 2765425"/>
                  <a:gd name="connsiteY7-16" fmla="*/ 1238250 h 1565275"/>
                  <a:gd name="connsiteX8-17" fmla="*/ 161925 w 2765425"/>
                  <a:gd name="connsiteY8-18" fmla="*/ 1501775 h 1565275"/>
                  <a:gd name="connsiteX9-19" fmla="*/ 365125 w 2765425"/>
                  <a:gd name="connsiteY9-20" fmla="*/ 1565275 h 1565275"/>
                  <a:gd name="connsiteX10-21" fmla="*/ 2422525 w 2765425"/>
                  <a:gd name="connsiteY10-22" fmla="*/ 1565275 h 1565275"/>
                  <a:gd name="connsiteX11-23" fmla="*/ 2682875 w 2765425"/>
                  <a:gd name="connsiteY11-24" fmla="*/ 1412875 h 1565275"/>
                  <a:gd name="connsiteX12-25" fmla="*/ 2765425 w 2765425"/>
                  <a:gd name="connsiteY12-26" fmla="*/ 1117600 h 1565275"/>
                  <a:gd name="connsiteX13-27" fmla="*/ 2571750 w 2765425"/>
                  <a:gd name="connsiteY13-28" fmla="*/ 828675 h 1565275"/>
                  <a:gd name="connsiteX14-29" fmla="*/ 2343150 w 2765425"/>
                  <a:gd name="connsiteY14-30" fmla="*/ 765175 h 1565275"/>
                  <a:gd name="connsiteX15-31" fmla="*/ 2244725 w 2765425"/>
                  <a:gd name="connsiteY15-32" fmla="*/ 428625 h 1565275"/>
                  <a:gd name="connsiteX16-33" fmla="*/ 1968500 w 2765425"/>
                  <a:gd name="connsiteY16-34" fmla="*/ 250825 h 1565275"/>
                  <a:gd name="connsiteX17-35" fmla="*/ 1597025 w 2765425"/>
                  <a:gd name="connsiteY17-36" fmla="*/ 317500 h 1565275"/>
                  <a:gd name="connsiteX0-37" fmla="*/ 1597025 w 2765425"/>
                  <a:gd name="connsiteY0-38" fmla="*/ 358775 h 1606550"/>
                  <a:gd name="connsiteX1-39" fmla="*/ 1406525 w 2765425"/>
                  <a:gd name="connsiteY1-40" fmla="*/ 149225 h 1606550"/>
                  <a:gd name="connsiteX2-41" fmla="*/ 955675 w 2765425"/>
                  <a:gd name="connsiteY2-42" fmla="*/ 0 h 1606550"/>
                  <a:gd name="connsiteX3-43" fmla="*/ 606425 w 2765425"/>
                  <a:gd name="connsiteY3-44" fmla="*/ 117475 h 1606550"/>
                  <a:gd name="connsiteX4-45" fmla="*/ 384175 w 2765425"/>
                  <a:gd name="connsiteY4-46" fmla="*/ 460375 h 1606550"/>
                  <a:gd name="connsiteX5-47" fmla="*/ 327025 w 2765425"/>
                  <a:gd name="connsiteY5-48" fmla="*/ 809625 h 1606550"/>
                  <a:gd name="connsiteX6-49" fmla="*/ 41275 w 2765425"/>
                  <a:gd name="connsiteY6-50" fmla="*/ 990600 h 1606550"/>
                  <a:gd name="connsiteX7-51" fmla="*/ 0 w 2765425"/>
                  <a:gd name="connsiteY7-52" fmla="*/ 1279525 h 1606550"/>
                  <a:gd name="connsiteX8-53" fmla="*/ 161925 w 2765425"/>
                  <a:gd name="connsiteY8-54" fmla="*/ 1543050 h 1606550"/>
                  <a:gd name="connsiteX9-55" fmla="*/ 365125 w 2765425"/>
                  <a:gd name="connsiteY9-56" fmla="*/ 1606550 h 1606550"/>
                  <a:gd name="connsiteX10-57" fmla="*/ 2422525 w 2765425"/>
                  <a:gd name="connsiteY10-58" fmla="*/ 1606550 h 1606550"/>
                  <a:gd name="connsiteX11-59" fmla="*/ 2682875 w 2765425"/>
                  <a:gd name="connsiteY11-60" fmla="*/ 1454150 h 1606550"/>
                  <a:gd name="connsiteX12-61" fmla="*/ 2765425 w 2765425"/>
                  <a:gd name="connsiteY12-62" fmla="*/ 1158875 h 1606550"/>
                  <a:gd name="connsiteX13-63" fmla="*/ 2571750 w 2765425"/>
                  <a:gd name="connsiteY13-64" fmla="*/ 869950 h 1606550"/>
                  <a:gd name="connsiteX14-65" fmla="*/ 2343150 w 2765425"/>
                  <a:gd name="connsiteY14-66" fmla="*/ 806450 h 1606550"/>
                  <a:gd name="connsiteX15-67" fmla="*/ 2244725 w 2765425"/>
                  <a:gd name="connsiteY15-68" fmla="*/ 469900 h 1606550"/>
                  <a:gd name="connsiteX16-69" fmla="*/ 1968500 w 2765425"/>
                  <a:gd name="connsiteY16-70" fmla="*/ 292100 h 1606550"/>
                  <a:gd name="connsiteX17-71" fmla="*/ 1597025 w 2765425"/>
                  <a:gd name="connsiteY17-72" fmla="*/ 358775 h 1606550"/>
                  <a:gd name="connsiteX0-73" fmla="*/ 1597025 w 2765425"/>
                  <a:gd name="connsiteY0-74" fmla="*/ 358775 h 1606550"/>
                  <a:gd name="connsiteX1-75" fmla="*/ 1406525 w 2765425"/>
                  <a:gd name="connsiteY1-76" fmla="*/ 149225 h 1606550"/>
                  <a:gd name="connsiteX2-77" fmla="*/ 955675 w 2765425"/>
                  <a:gd name="connsiteY2-78" fmla="*/ 0 h 1606550"/>
                  <a:gd name="connsiteX3-79" fmla="*/ 606425 w 2765425"/>
                  <a:gd name="connsiteY3-80" fmla="*/ 117475 h 1606550"/>
                  <a:gd name="connsiteX4-81" fmla="*/ 384175 w 2765425"/>
                  <a:gd name="connsiteY4-82" fmla="*/ 460375 h 1606550"/>
                  <a:gd name="connsiteX5-83" fmla="*/ 269875 w 2765425"/>
                  <a:gd name="connsiteY5-84" fmla="*/ 768350 h 1606550"/>
                  <a:gd name="connsiteX6-85" fmla="*/ 41275 w 2765425"/>
                  <a:gd name="connsiteY6-86" fmla="*/ 990600 h 1606550"/>
                  <a:gd name="connsiteX7-87" fmla="*/ 0 w 2765425"/>
                  <a:gd name="connsiteY7-88" fmla="*/ 1279525 h 1606550"/>
                  <a:gd name="connsiteX8-89" fmla="*/ 161925 w 2765425"/>
                  <a:gd name="connsiteY8-90" fmla="*/ 1543050 h 1606550"/>
                  <a:gd name="connsiteX9-91" fmla="*/ 365125 w 2765425"/>
                  <a:gd name="connsiteY9-92" fmla="*/ 1606550 h 1606550"/>
                  <a:gd name="connsiteX10-93" fmla="*/ 2422525 w 2765425"/>
                  <a:gd name="connsiteY10-94" fmla="*/ 1606550 h 1606550"/>
                  <a:gd name="connsiteX11-95" fmla="*/ 2682875 w 2765425"/>
                  <a:gd name="connsiteY11-96" fmla="*/ 1454150 h 1606550"/>
                  <a:gd name="connsiteX12-97" fmla="*/ 2765425 w 2765425"/>
                  <a:gd name="connsiteY12-98" fmla="*/ 1158875 h 1606550"/>
                  <a:gd name="connsiteX13-99" fmla="*/ 2571750 w 2765425"/>
                  <a:gd name="connsiteY13-100" fmla="*/ 869950 h 1606550"/>
                  <a:gd name="connsiteX14-101" fmla="*/ 2343150 w 2765425"/>
                  <a:gd name="connsiteY14-102" fmla="*/ 806450 h 1606550"/>
                  <a:gd name="connsiteX15-103" fmla="*/ 2244725 w 2765425"/>
                  <a:gd name="connsiteY15-104" fmla="*/ 469900 h 1606550"/>
                  <a:gd name="connsiteX16-105" fmla="*/ 1968500 w 2765425"/>
                  <a:gd name="connsiteY16-106" fmla="*/ 292100 h 1606550"/>
                  <a:gd name="connsiteX17-107" fmla="*/ 1597025 w 2765425"/>
                  <a:gd name="connsiteY17-108" fmla="*/ 358775 h 1606550"/>
                  <a:gd name="connsiteX0-109" fmla="*/ 1597025 w 2765425"/>
                  <a:gd name="connsiteY0-110" fmla="*/ 358775 h 1606550"/>
                  <a:gd name="connsiteX1-111" fmla="*/ 1406525 w 2765425"/>
                  <a:gd name="connsiteY1-112" fmla="*/ 149225 h 1606550"/>
                  <a:gd name="connsiteX2-113" fmla="*/ 955675 w 2765425"/>
                  <a:gd name="connsiteY2-114" fmla="*/ 0 h 1606550"/>
                  <a:gd name="connsiteX3-115" fmla="*/ 606425 w 2765425"/>
                  <a:gd name="connsiteY3-116" fmla="*/ 117475 h 1606550"/>
                  <a:gd name="connsiteX4-117" fmla="*/ 384175 w 2765425"/>
                  <a:gd name="connsiteY4-118" fmla="*/ 460375 h 1606550"/>
                  <a:gd name="connsiteX5-119" fmla="*/ 269875 w 2765425"/>
                  <a:gd name="connsiteY5-120" fmla="*/ 768350 h 1606550"/>
                  <a:gd name="connsiteX6-121" fmla="*/ 41275 w 2765425"/>
                  <a:gd name="connsiteY6-122" fmla="*/ 990600 h 1606550"/>
                  <a:gd name="connsiteX7-123" fmla="*/ 0 w 2765425"/>
                  <a:gd name="connsiteY7-124" fmla="*/ 1279525 h 1606550"/>
                  <a:gd name="connsiteX8-125" fmla="*/ 161925 w 2765425"/>
                  <a:gd name="connsiteY8-126" fmla="*/ 1543050 h 1606550"/>
                  <a:gd name="connsiteX9-127" fmla="*/ 365125 w 2765425"/>
                  <a:gd name="connsiteY9-128" fmla="*/ 1606550 h 1606550"/>
                  <a:gd name="connsiteX10-129" fmla="*/ 2422525 w 2765425"/>
                  <a:gd name="connsiteY10-130" fmla="*/ 1606550 h 1606550"/>
                  <a:gd name="connsiteX11-131" fmla="*/ 2682875 w 2765425"/>
                  <a:gd name="connsiteY11-132" fmla="*/ 1454150 h 1606550"/>
                  <a:gd name="connsiteX12-133" fmla="*/ 2765425 w 2765425"/>
                  <a:gd name="connsiteY12-134" fmla="*/ 1158875 h 1606550"/>
                  <a:gd name="connsiteX13-135" fmla="*/ 2571750 w 2765425"/>
                  <a:gd name="connsiteY13-136" fmla="*/ 869950 h 1606550"/>
                  <a:gd name="connsiteX14-137" fmla="*/ 2343150 w 2765425"/>
                  <a:gd name="connsiteY14-138" fmla="*/ 806450 h 1606550"/>
                  <a:gd name="connsiteX15-139" fmla="*/ 2244725 w 2765425"/>
                  <a:gd name="connsiteY15-140" fmla="*/ 469900 h 1606550"/>
                  <a:gd name="connsiteX16-141" fmla="*/ 1968500 w 2765425"/>
                  <a:gd name="connsiteY16-142" fmla="*/ 292100 h 1606550"/>
                  <a:gd name="connsiteX17-143" fmla="*/ 1597025 w 2765425"/>
                  <a:gd name="connsiteY17-144" fmla="*/ 358775 h 1606550"/>
                  <a:gd name="connsiteX0-145" fmla="*/ 1597025 w 2765425"/>
                  <a:gd name="connsiteY0-146" fmla="*/ 358775 h 1606550"/>
                  <a:gd name="connsiteX1-147" fmla="*/ 1406525 w 2765425"/>
                  <a:gd name="connsiteY1-148" fmla="*/ 149225 h 1606550"/>
                  <a:gd name="connsiteX2-149" fmla="*/ 955675 w 2765425"/>
                  <a:gd name="connsiteY2-150" fmla="*/ 0 h 1606550"/>
                  <a:gd name="connsiteX3-151" fmla="*/ 606425 w 2765425"/>
                  <a:gd name="connsiteY3-152" fmla="*/ 117475 h 1606550"/>
                  <a:gd name="connsiteX4-153" fmla="*/ 384175 w 2765425"/>
                  <a:gd name="connsiteY4-154" fmla="*/ 460375 h 1606550"/>
                  <a:gd name="connsiteX5-155" fmla="*/ 327025 w 2765425"/>
                  <a:gd name="connsiteY5-156" fmla="*/ 752475 h 1606550"/>
                  <a:gd name="connsiteX6-157" fmla="*/ 41275 w 2765425"/>
                  <a:gd name="connsiteY6-158" fmla="*/ 990600 h 1606550"/>
                  <a:gd name="connsiteX7-159" fmla="*/ 0 w 2765425"/>
                  <a:gd name="connsiteY7-160" fmla="*/ 1279525 h 1606550"/>
                  <a:gd name="connsiteX8-161" fmla="*/ 161925 w 2765425"/>
                  <a:gd name="connsiteY8-162" fmla="*/ 1543050 h 1606550"/>
                  <a:gd name="connsiteX9-163" fmla="*/ 365125 w 2765425"/>
                  <a:gd name="connsiteY9-164" fmla="*/ 1606550 h 1606550"/>
                  <a:gd name="connsiteX10-165" fmla="*/ 2422525 w 2765425"/>
                  <a:gd name="connsiteY10-166" fmla="*/ 1606550 h 1606550"/>
                  <a:gd name="connsiteX11-167" fmla="*/ 2682875 w 2765425"/>
                  <a:gd name="connsiteY11-168" fmla="*/ 1454150 h 1606550"/>
                  <a:gd name="connsiteX12-169" fmla="*/ 2765425 w 2765425"/>
                  <a:gd name="connsiteY12-170" fmla="*/ 1158875 h 1606550"/>
                  <a:gd name="connsiteX13-171" fmla="*/ 2571750 w 2765425"/>
                  <a:gd name="connsiteY13-172" fmla="*/ 869950 h 1606550"/>
                  <a:gd name="connsiteX14-173" fmla="*/ 2343150 w 2765425"/>
                  <a:gd name="connsiteY14-174" fmla="*/ 806450 h 1606550"/>
                  <a:gd name="connsiteX15-175" fmla="*/ 2244725 w 2765425"/>
                  <a:gd name="connsiteY15-176" fmla="*/ 469900 h 1606550"/>
                  <a:gd name="connsiteX16-177" fmla="*/ 1968500 w 2765425"/>
                  <a:gd name="connsiteY16-178" fmla="*/ 292100 h 1606550"/>
                  <a:gd name="connsiteX17-179" fmla="*/ 1597025 w 2765425"/>
                  <a:gd name="connsiteY17-180" fmla="*/ 358775 h 1606550"/>
                  <a:gd name="connsiteX0-181" fmla="*/ 1597025 w 2765425"/>
                  <a:gd name="connsiteY0-182" fmla="*/ 358775 h 1606550"/>
                  <a:gd name="connsiteX1-183" fmla="*/ 1406525 w 2765425"/>
                  <a:gd name="connsiteY1-184" fmla="*/ 149225 h 1606550"/>
                  <a:gd name="connsiteX2-185" fmla="*/ 955675 w 2765425"/>
                  <a:gd name="connsiteY2-186" fmla="*/ 0 h 1606550"/>
                  <a:gd name="connsiteX3-187" fmla="*/ 606425 w 2765425"/>
                  <a:gd name="connsiteY3-188" fmla="*/ 117475 h 1606550"/>
                  <a:gd name="connsiteX4-189" fmla="*/ 384175 w 2765425"/>
                  <a:gd name="connsiteY4-190" fmla="*/ 460375 h 1606550"/>
                  <a:gd name="connsiteX5-191" fmla="*/ 327025 w 2765425"/>
                  <a:gd name="connsiteY5-192" fmla="*/ 752475 h 1606550"/>
                  <a:gd name="connsiteX6-193" fmla="*/ 41275 w 2765425"/>
                  <a:gd name="connsiteY6-194" fmla="*/ 990600 h 1606550"/>
                  <a:gd name="connsiteX7-195" fmla="*/ 0 w 2765425"/>
                  <a:gd name="connsiteY7-196" fmla="*/ 1279525 h 1606550"/>
                  <a:gd name="connsiteX8-197" fmla="*/ 161925 w 2765425"/>
                  <a:gd name="connsiteY8-198" fmla="*/ 1543050 h 1606550"/>
                  <a:gd name="connsiteX9-199" fmla="*/ 365125 w 2765425"/>
                  <a:gd name="connsiteY9-200" fmla="*/ 1606550 h 1606550"/>
                  <a:gd name="connsiteX10-201" fmla="*/ 2422525 w 2765425"/>
                  <a:gd name="connsiteY10-202" fmla="*/ 1606550 h 1606550"/>
                  <a:gd name="connsiteX11-203" fmla="*/ 2682875 w 2765425"/>
                  <a:gd name="connsiteY11-204" fmla="*/ 1454150 h 1606550"/>
                  <a:gd name="connsiteX12-205" fmla="*/ 2765425 w 2765425"/>
                  <a:gd name="connsiteY12-206" fmla="*/ 1158875 h 1606550"/>
                  <a:gd name="connsiteX13-207" fmla="*/ 2571750 w 2765425"/>
                  <a:gd name="connsiteY13-208" fmla="*/ 869950 h 1606550"/>
                  <a:gd name="connsiteX14-209" fmla="*/ 2343150 w 2765425"/>
                  <a:gd name="connsiteY14-210" fmla="*/ 806450 h 1606550"/>
                  <a:gd name="connsiteX15-211" fmla="*/ 2244725 w 2765425"/>
                  <a:gd name="connsiteY15-212" fmla="*/ 469900 h 1606550"/>
                  <a:gd name="connsiteX16-213" fmla="*/ 1968500 w 2765425"/>
                  <a:gd name="connsiteY16-214" fmla="*/ 292100 h 1606550"/>
                  <a:gd name="connsiteX17-215" fmla="*/ 1597025 w 2765425"/>
                  <a:gd name="connsiteY17-216" fmla="*/ 358775 h 1606550"/>
                  <a:gd name="connsiteX0-217" fmla="*/ 1597025 w 2765425"/>
                  <a:gd name="connsiteY0-218" fmla="*/ 358775 h 1606550"/>
                  <a:gd name="connsiteX1-219" fmla="*/ 1406525 w 2765425"/>
                  <a:gd name="connsiteY1-220" fmla="*/ 149225 h 1606550"/>
                  <a:gd name="connsiteX2-221" fmla="*/ 955675 w 2765425"/>
                  <a:gd name="connsiteY2-222" fmla="*/ 0 h 1606550"/>
                  <a:gd name="connsiteX3-223" fmla="*/ 606425 w 2765425"/>
                  <a:gd name="connsiteY3-224" fmla="*/ 117475 h 1606550"/>
                  <a:gd name="connsiteX4-225" fmla="*/ 384175 w 2765425"/>
                  <a:gd name="connsiteY4-226" fmla="*/ 460375 h 1606550"/>
                  <a:gd name="connsiteX5-227" fmla="*/ 327025 w 2765425"/>
                  <a:gd name="connsiteY5-228" fmla="*/ 752475 h 1606550"/>
                  <a:gd name="connsiteX6-229" fmla="*/ 41275 w 2765425"/>
                  <a:gd name="connsiteY6-230" fmla="*/ 990600 h 1606550"/>
                  <a:gd name="connsiteX7-231" fmla="*/ 0 w 2765425"/>
                  <a:gd name="connsiteY7-232" fmla="*/ 1279525 h 1606550"/>
                  <a:gd name="connsiteX8-233" fmla="*/ 161925 w 2765425"/>
                  <a:gd name="connsiteY8-234" fmla="*/ 1543050 h 1606550"/>
                  <a:gd name="connsiteX9-235" fmla="*/ 365125 w 2765425"/>
                  <a:gd name="connsiteY9-236" fmla="*/ 1606550 h 1606550"/>
                  <a:gd name="connsiteX10-237" fmla="*/ 2422525 w 2765425"/>
                  <a:gd name="connsiteY10-238" fmla="*/ 1606550 h 1606550"/>
                  <a:gd name="connsiteX11-239" fmla="*/ 2682875 w 2765425"/>
                  <a:gd name="connsiteY11-240" fmla="*/ 1454150 h 1606550"/>
                  <a:gd name="connsiteX12-241" fmla="*/ 2765425 w 2765425"/>
                  <a:gd name="connsiteY12-242" fmla="*/ 1158875 h 1606550"/>
                  <a:gd name="connsiteX13-243" fmla="*/ 2571750 w 2765425"/>
                  <a:gd name="connsiteY13-244" fmla="*/ 869950 h 1606550"/>
                  <a:gd name="connsiteX14-245" fmla="*/ 2301875 w 2765425"/>
                  <a:gd name="connsiteY14-246" fmla="*/ 736600 h 1606550"/>
                  <a:gd name="connsiteX15-247" fmla="*/ 2244725 w 2765425"/>
                  <a:gd name="connsiteY15-248" fmla="*/ 469900 h 1606550"/>
                  <a:gd name="connsiteX16-249" fmla="*/ 1968500 w 2765425"/>
                  <a:gd name="connsiteY16-250" fmla="*/ 292100 h 1606550"/>
                  <a:gd name="connsiteX17-251" fmla="*/ 1597025 w 2765425"/>
                  <a:gd name="connsiteY17-252" fmla="*/ 358775 h 1606550"/>
                  <a:gd name="connsiteX0-253" fmla="*/ 1597025 w 2765425"/>
                  <a:gd name="connsiteY0-254" fmla="*/ 358775 h 1606550"/>
                  <a:gd name="connsiteX1-255" fmla="*/ 1406525 w 2765425"/>
                  <a:gd name="connsiteY1-256" fmla="*/ 149225 h 1606550"/>
                  <a:gd name="connsiteX2-257" fmla="*/ 955675 w 2765425"/>
                  <a:gd name="connsiteY2-258" fmla="*/ 0 h 1606550"/>
                  <a:gd name="connsiteX3-259" fmla="*/ 606425 w 2765425"/>
                  <a:gd name="connsiteY3-260" fmla="*/ 117475 h 1606550"/>
                  <a:gd name="connsiteX4-261" fmla="*/ 384175 w 2765425"/>
                  <a:gd name="connsiteY4-262" fmla="*/ 460375 h 1606550"/>
                  <a:gd name="connsiteX5-263" fmla="*/ 327025 w 2765425"/>
                  <a:gd name="connsiteY5-264" fmla="*/ 752475 h 1606550"/>
                  <a:gd name="connsiteX6-265" fmla="*/ 41275 w 2765425"/>
                  <a:gd name="connsiteY6-266" fmla="*/ 990600 h 1606550"/>
                  <a:gd name="connsiteX7-267" fmla="*/ 0 w 2765425"/>
                  <a:gd name="connsiteY7-268" fmla="*/ 1279525 h 1606550"/>
                  <a:gd name="connsiteX8-269" fmla="*/ 161925 w 2765425"/>
                  <a:gd name="connsiteY8-270" fmla="*/ 1543050 h 1606550"/>
                  <a:gd name="connsiteX9-271" fmla="*/ 365125 w 2765425"/>
                  <a:gd name="connsiteY9-272" fmla="*/ 1606550 h 1606550"/>
                  <a:gd name="connsiteX10-273" fmla="*/ 2422525 w 2765425"/>
                  <a:gd name="connsiteY10-274" fmla="*/ 1606550 h 1606550"/>
                  <a:gd name="connsiteX11-275" fmla="*/ 2682875 w 2765425"/>
                  <a:gd name="connsiteY11-276" fmla="*/ 1454150 h 1606550"/>
                  <a:gd name="connsiteX12-277" fmla="*/ 2765425 w 2765425"/>
                  <a:gd name="connsiteY12-278" fmla="*/ 1158875 h 1606550"/>
                  <a:gd name="connsiteX13-279" fmla="*/ 2571750 w 2765425"/>
                  <a:gd name="connsiteY13-280" fmla="*/ 869950 h 1606550"/>
                  <a:gd name="connsiteX14-281" fmla="*/ 2301875 w 2765425"/>
                  <a:gd name="connsiteY14-282" fmla="*/ 736600 h 1606550"/>
                  <a:gd name="connsiteX15-283" fmla="*/ 2244725 w 2765425"/>
                  <a:gd name="connsiteY15-284" fmla="*/ 469900 h 1606550"/>
                  <a:gd name="connsiteX16-285" fmla="*/ 1968500 w 2765425"/>
                  <a:gd name="connsiteY16-286" fmla="*/ 292100 h 1606550"/>
                  <a:gd name="connsiteX17-287" fmla="*/ 1597025 w 2765425"/>
                  <a:gd name="connsiteY17-288" fmla="*/ 358775 h 1606550"/>
                  <a:gd name="connsiteX0-289" fmla="*/ 1597025 w 2765425"/>
                  <a:gd name="connsiteY0-290" fmla="*/ 358775 h 1606550"/>
                  <a:gd name="connsiteX1-291" fmla="*/ 1406525 w 2765425"/>
                  <a:gd name="connsiteY1-292" fmla="*/ 149225 h 1606550"/>
                  <a:gd name="connsiteX2-293" fmla="*/ 955675 w 2765425"/>
                  <a:gd name="connsiteY2-294" fmla="*/ 0 h 1606550"/>
                  <a:gd name="connsiteX3-295" fmla="*/ 606425 w 2765425"/>
                  <a:gd name="connsiteY3-296" fmla="*/ 117475 h 1606550"/>
                  <a:gd name="connsiteX4-297" fmla="*/ 384175 w 2765425"/>
                  <a:gd name="connsiteY4-298" fmla="*/ 460375 h 1606550"/>
                  <a:gd name="connsiteX5-299" fmla="*/ 327025 w 2765425"/>
                  <a:gd name="connsiteY5-300" fmla="*/ 752475 h 1606550"/>
                  <a:gd name="connsiteX6-301" fmla="*/ 41275 w 2765425"/>
                  <a:gd name="connsiteY6-302" fmla="*/ 990600 h 1606550"/>
                  <a:gd name="connsiteX7-303" fmla="*/ 0 w 2765425"/>
                  <a:gd name="connsiteY7-304" fmla="*/ 1279525 h 1606550"/>
                  <a:gd name="connsiteX8-305" fmla="*/ 161925 w 2765425"/>
                  <a:gd name="connsiteY8-306" fmla="*/ 1543050 h 1606550"/>
                  <a:gd name="connsiteX9-307" fmla="*/ 365125 w 2765425"/>
                  <a:gd name="connsiteY9-308" fmla="*/ 1606550 h 1606550"/>
                  <a:gd name="connsiteX10-309" fmla="*/ 2422525 w 2765425"/>
                  <a:gd name="connsiteY10-310" fmla="*/ 1606550 h 1606550"/>
                  <a:gd name="connsiteX11-311" fmla="*/ 2682875 w 2765425"/>
                  <a:gd name="connsiteY11-312" fmla="*/ 1454150 h 1606550"/>
                  <a:gd name="connsiteX12-313" fmla="*/ 2765425 w 2765425"/>
                  <a:gd name="connsiteY12-314" fmla="*/ 1158875 h 1606550"/>
                  <a:gd name="connsiteX13-315" fmla="*/ 2571750 w 2765425"/>
                  <a:gd name="connsiteY13-316" fmla="*/ 869950 h 1606550"/>
                  <a:gd name="connsiteX14-317" fmla="*/ 2301875 w 2765425"/>
                  <a:gd name="connsiteY14-318" fmla="*/ 736600 h 1606550"/>
                  <a:gd name="connsiteX15-319" fmla="*/ 2244725 w 2765425"/>
                  <a:gd name="connsiteY15-320" fmla="*/ 469900 h 1606550"/>
                  <a:gd name="connsiteX16-321" fmla="*/ 1968500 w 2765425"/>
                  <a:gd name="connsiteY16-322" fmla="*/ 292100 h 1606550"/>
                  <a:gd name="connsiteX17-323" fmla="*/ 1597025 w 2765425"/>
                  <a:gd name="connsiteY17-324" fmla="*/ 358775 h 1606550"/>
                  <a:gd name="connsiteX0-325" fmla="*/ 1597025 w 2765425"/>
                  <a:gd name="connsiteY0-326" fmla="*/ 358775 h 1606550"/>
                  <a:gd name="connsiteX1-327" fmla="*/ 1406525 w 2765425"/>
                  <a:gd name="connsiteY1-328" fmla="*/ 149225 h 1606550"/>
                  <a:gd name="connsiteX2-329" fmla="*/ 955675 w 2765425"/>
                  <a:gd name="connsiteY2-330" fmla="*/ 0 h 1606550"/>
                  <a:gd name="connsiteX3-331" fmla="*/ 606425 w 2765425"/>
                  <a:gd name="connsiteY3-332" fmla="*/ 117475 h 1606550"/>
                  <a:gd name="connsiteX4-333" fmla="*/ 384175 w 2765425"/>
                  <a:gd name="connsiteY4-334" fmla="*/ 460375 h 1606550"/>
                  <a:gd name="connsiteX5-335" fmla="*/ 327025 w 2765425"/>
                  <a:gd name="connsiteY5-336" fmla="*/ 752475 h 1606550"/>
                  <a:gd name="connsiteX6-337" fmla="*/ 41275 w 2765425"/>
                  <a:gd name="connsiteY6-338" fmla="*/ 990600 h 1606550"/>
                  <a:gd name="connsiteX7-339" fmla="*/ 0 w 2765425"/>
                  <a:gd name="connsiteY7-340" fmla="*/ 1279525 h 1606550"/>
                  <a:gd name="connsiteX8-341" fmla="*/ 161925 w 2765425"/>
                  <a:gd name="connsiteY8-342" fmla="*/ 1543050 h 1606550"/>
                  <a:gd name="connsiteX9-343" fmla="*/ 365125 w 2765425"/>
                  <a:gd name="connsiteY9-344" fmla="*/ 1606550 h 1606550"/>
                  <a:gd name="connsiteX10-345" fmla="*/ 2422525 w 2765425"/>
                  <a:gd name="connsiteY10-346" fmla="*/ 1606550 h 1606550"/>
                  <a:gd name="connsiteX11-347" fmla="*/ 2682875 w 2765425"/>
                  <a:gd name="connsiteY11-348" fmla="*/ 1454150 h 1606550"/>
                  <a:gd name="connsiteX12-349" fmla="*/ 2765425 w 2765425"/>
                  <a:gd name="connsiteY12-350" fmla="*/ 1158875 h 1606550"/>
                  <a:gd name="connsiteX13-351" fmla="*/ 2571750 w 2765425"/>
                  <a:gd name="connsiteY13-352" fmla="*/ 869950 h 1606550"/>
                  <a:gd name="connsiteX14-353" fmla="*/ 2301875 w 2765425"/>
                  <a:gd name="connsiteY14-354" fmla="*/ 736600 h 1606550"/>
                  <a:gd name="connsiteX15-355" fmla="*/ 2244725 w 2765425"/>
                  <a:gd name="connsiteY15-356" fmla="*/ 469900 h 1606550"/>
                  <a:gd name="connsiteX16-357" fmla="*/ 1968500 w 2765425"/>
                  <a:gd name="connsiteY16-358" fmla="*/ 247650 h 1606550"/>
                  <a:gd name="connsiteX17-359" fmla="*/ 1597025 w 2765425"/>
                  <a:gd name="connsiteY17-360" fmla="*/ 358775 h 1606550"/>
                  <a:gd name="connsiteX0-361" fmla="*/ 1597025 w 2765425"/>
                  <a:gd name="connsiteY0-362" fmla="*/ 358775 h 1606550"/>
                  <a:gd name="connsiteX1-363" fmla="*/ 1406525 w 2765425"/>
                  <a:gd name="connsiteY1-364" fmla="*/ 149225 h 1606550"/>
                  <a:gd name="connsiteX2-365" fmla="*/ 955675 w 2765425"/>
                  <a:gd name="connsiteY2-366" fmla="*/ 0 h 1606550"/>
                  <a:gd name="connsiteX3-367" fmla="*/ 606425 w 2765425"/>
                  <a:gd name="connsiteY3-368" fmla="*/ 117475 h 1606550"/>
                  <a:gd name="connsiteX4-369" fmla="*/ 384175 w 2765425"/>
                  <a:gd name="connsiteY4-370" fmla="*/ 460375 h 1606550"/>
                  <a:gd name="connsiteX5-371" fmla="*/ 327025 w 2765425"/>
                  <a:gd name="connsiteY5-372" fmla="*/ 752475 h 1606550"/>
                  <a:gd name="connsiteX6-373" fmla="*/ 41275 w 2765425"/>
                  <a:gd name="connsiteY6-374" fmla="*/ 990600 h 1606550"/>
                  <a:gd name="connsiteX7-375" fmla="*/ 0 w 2765425"/>
                  <a:gd name="connsiteY7-376" fmla="*/ 1279525 h 1606550"/>
                  <a:gd name="connsiteX8-377" fmla="*/ 161925 w 2765425"/>
                  <a:gd name="connsiteY8-378" fmla="*/ 1543050 h 1606550"/>
                  <a:gd name="connsiteX9-379" fmla="*/ 365125 w 2765425"/>
                  <a:gd name="connsiteY9-380" fmla="*/ 1606550 h 1606550"/>
                  <a:gd name="connsiteX10-381" fmla="*/ 2422525 w 2765425"/>
                  <a:gd name="connsiteY10-382" fmla="*/ 1606550 h 1606550"/>
                  <a:gd name="connsiteX11-383" fmla="*/ 2682875 w 2765425"/>
                  <a:gd name="connsiteY11-384" fmla="*/ 1454150 h 1606550"/>
                  <a:gd name="connsiteX12-385" fmla="*/ 2765425 w 2765425"/>
                  <a:gd name="connsiteY12-386" fmla="*/ 1158875 h 1606550"/>
                  <a:gd name="connsiteX13-387" fmla="*/ 2571750 w 2765425"/>
                  <a:gd name="connsiteY13-388" fmla="*/ 869950 h 1606550"/>
                  <a:gd name="connsiteX14-389" fmla="*/ 2301875 w 2765425"/>
                  <a:gd name="connsiteY14-390" fmla="*/ 736600 h 1606550"/>
                  <a:gd name="connsiteX15-391" fmla="*/ 2244725 w 2765425"/>
                  <a:gd name="connsiteY15-392" fmla="*/ 469900 h 1606550"/>
                  <a:gd name="connsiteX16-393" fmla="*/ 1968500 w 2765425"/>
                  <a:gd name="connsiteY16-394" fmla="*/ 247650 h 1606550"/>
                  <a:gd name="connsiteX17-395" fmla="*/ 1597025 w 2765425"/>
                  <a:gd name="connsiteY17-396" fmla="*/ 358775 h 1606550"/>
                  <a:gd name="connsiteX0-397" fmla="*/ 1571625 w 2765425"/>
                  <a:gd name="connsiteY0-398" fmla="*/ 320675 h 1606550"/>
                  <a:gd name="connsiteX1-399" fmla="*/ 1406525 w 2765425"/>
                  <a:gd name="connsiteY1-400" fmla="*/ 149225 h 1606550"/>
                  <a:gd name="connsiteX2-401" fmla="*/ 955675 w 2765425"/>
                  <a:gd name="connsiteY2-402" fmla="*/ 0 h 1606550"/>
                  <a:gd name="connsiteX3-403" fmla="*/ 606425 w 2765425"/>
                  <a:gd name="connsiteY3-404" fmla="*/ 117475 h 1606550"/>
                  <a:gd name="connsiteX4-405" fmla="*/ 384175 w 2765425"/>
                  <a:gd name="connsiteY4-406" fmla="*/ 460375 h 1606550"/>
                  <a:gd name="connsiteX5-407" fmla="*/ 327025 w 2765425"/>
                  <a:gd name="connsiteY5-408" fmla="*/ 752475 h 1606550"/>
                  <a:gd name="connsiteX6-409" fmla="*/ 41275 w 2765425"/>
                  <a:gd name="connsiteY6-410" fmla="*/ 990600 h 1606550"/>
                  <a:gd name="connsiteX7-411" fmla="*/ 0 w 2765425"/>
                  <a:gd name="connsiteY7-412" fmla="*/ 1279525 h 1606550"/>
                  <a:gd name="connsiteX8-413" fmla="*/ 161925 w 2765425"/>
                  <a:gd name="connsiteY8-414" fmla="*/ 1543050 h 1606550"/>
                  <a:gd name="connsiteX9-415" fmla="*/ 365125 w 2765425"/>
                  <a:gd name="connsiteY9-416" fmla="*/ 1606550 h 1606550"/>
                  <a:gd name="connsiteX10-417" fmla="*/ 2422525 w 2765425"/>
                  <a:gd name="connsiteY10-418" fmla="*/ 1606550 h 1606550"/>
                  <a:gd name="connsiteX11-419" fmla="*/ 2682875 w 2765425"/>
                  <a:gd name="connsiteY11-420" fmla="*/ 1454150 h 1606550"/>
                  <a:gd name="connsiteX12-421" fmla="*/ 2765425 w 2765425"/>
                  <a:gd name="connsiteY12-422" fmla="*/ 1158875 h 1606550"/>
                  <a:gd name="connsiteX13-423" fmla="*/ 2571750 w 2765425"/>
                  <a:gd name="connsiteY13-424" fmla="*/ 869950 h 1606550"/>
                  <a:gd name="connsiteX14-425" fmla="*/ 2301875 w 2765425"/>
                  <a:gd name="connsiteY14-426" fmla="*/ 736600 h 1606550"/>
                  <a:gd name="connsiteX15-427" fmla="*/ 2244725 w 2765425"/>
                  <a:gd name="connsiteY15-428" fmla="*/ 469900 h 1606550"/>
                  <a:gd name="connsiteX16-429" fmla="*/ 1968500 w 2765425"/>
                  <a:gd name="connsiteY16-430" fmla="*/ 247650 h 1606550"/>
                  <a:gd name="connsiteX17-431" fmla="*/ 1571625 w 2765425"/>
                  <a:gd name="connsiteY17-432" fmla="*/ 320675 h 1606550"/>
                  <a:gd name="connsiteX0-433" fmla="*/ 1571625 w 2765425"/>
                  <a:gd name="connsiteY0-434" fmla="*/ 320675 h 1606550"/>
                  <a:gd name="connsiteX1-435" fmla="*/ 1406525 w 2765425"/>
                  <a:gd name="connsiteY1-436" fmla="*/ 149225 h 1606550"/>
                  <a:gd name="connsiteX2-437" fmla="*/ 955675 w 2765425"/>
                  <a:gd name="connsiteY2-438" fmla="*/ 0 h 1606550"/>
                  <a:gd name="connsiteX3-439" fmla="*/ 606425 w 2765425"/>
                  <a:gd name="connsiteY3-440" fmla="*/ 117475 h 1606550"/>
                  <a:gd name="connsiteX4-441" fmla="*/ 384175 w 2765425"/>
                  <a:gd name="connsiteY4-442" fmla="*/ 460375 h 1606550"/>
                  <a:gd name="connsiteX5-443" fmla="*/ 327025 w 2765425"/>
                  <a:gd name="connsiteY5-444" fmla="*/ 752475 h 1606550"/>
                  <a:gd name="connsiteX6-445" fmla="*/ 41275 w 2765425"/>
                  <a:gd name="connsiteY6-446" fmla="*/ 990600 h 1606550"/>
                  <a:gd name="connsiteX7-447" fmla="*/ 0 w 2765425"/>
                  <a:gd name="connsiteY7-448" fmla="*/ 1279525 h 1606550"/>
                  <a:gd name="connsiteX8-449" fmla="*/ 161925 w 2765425"/>
                  <a:gd name="connsiteY8-450" fmla="*/ 1543050 h 1606550"/>
                  <a:gd name="connsiteX9-451" fmla="*/ 365125 w 2765425"/>
                  <a:gd name="connsiteY9-452" fmla="*/ 1606550 h 1606550"/>
                  <a:gd name="connsiteX10-453" fmla="*/ 2422525 w 2765425"/>
                  <a:gd name="connsiteY10-454" fmla="*/ 1606550 h 1606550"/>
                  <a:gd name="connsiteX11-455" fmla="*/ 2682875 w 2765425"/>
                  <a:gd name="connsiteY11-456" fmla="*/ 1454150 h 1606550"/>
                  <a:gd name="connsiteX12-457" fmla="*/ 2765425 w 2765425"/>
                  <a:gd name="connsiteY12-458" fmla="*/ 1158875 h 1606550"/>
                  <a:gd name="connsiteX13-459" fmla="*/ 2571750 w 2765425"/>
                  <a:gd name="connsiteY13-460" fmla="*/ 869950 h 1606550"/>
                  <a:gd name="connsiteX14-461" fmla="*/ 2301875 w 2765425"/>
                  <a:gd name="connsiteY14-462" fmla="*/ 736600 h 1606550"/>
                  <a:gd name="connsiteX15-463" fmla="*/ 2244725 w 2765425"/>
                  <a:gd name="connsiteY15-464" fmla="*/ 469900 h 1606550"/>
                  <a:gd name="connsiteX16-465" fmla="*/ 1968500 w 2765425"/>
                  <a:gd name="connsiteY16-466" fmla="*/ 247650 h 1606550"/>
                  <a:gd name="connsiteX17-467" fmla="*/ 1571625 w 2765425"/>
                  <a:gd name="connsiteY17-468" fmla="*/ 320675 h 1606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2765425" h="1606550">
                    <a:moveTo>
                      <a:pt x="1571625" y="320675"/>
                    </a:moveTo>
                    <a:lnTo>
                      <a:pt x="1406525" y="149225"/>
                    </a:lnTo>
                    <a:cubicBezTo>
                      <a:pt x="1256242" y="99483"/>
                      <a:pt x="1255183" y="14817"/>
                      <a:pt x="955675" y="0"/>
                    </a:cubicBezTo>
                    <a:lnTo>
                      <a:pt x="606425" y="117475"/>
                    </a:lnTo>
                    <a:lnTo>
                      <a:pt x="384175" y="460375"/>
                    </a:lnTo>
                    <a:lnTo>
                      <a:pt x="327025" y="752475"/>
                    </a:lnTo>
                    <a:cubicBezTo>
                      <a:pt x="107950" y="721783"/>
                      <a:pt x="117475" y="916517"/>
                      <a:pt x="41275" y="990600"/>
                    </a:cubicBezTo>
                    <a:lnTo>
                      <a:pt x="0" y="1279525"/>
                    </a:lnTo>
                    <a:lnTo>
                      <a:pt x="161925" y="1543050"/>
                    </a:lnTo>
                    <a:lnTo>
                      <a:pt x="365125" y="1606550"/>
                    </a:lnTo>
                    <a:lnTo>
                      <a:pt x="2422525" y="1606550"/>
                    </a:lnTo>
                    <a:lnTo>
                      <a:pt x="2682875" y="1454150"/>
                    </a:lnTo>
                    <a:lnTo>
                      <a:pt x="2765425" y="1158875"/>
                    </a:lnTo>
                    <a:lnTo>
                      <a:pt x="2571750" y="869950"/>
                    </a:lnTo>
                    <a:cubicBezTo>
                      <a:pt x="2538942" y="822325"/>
                      <a:pt x="2598208" y="746125"/>
                      <a:pt x="2301875" y="736600"/>
                    </a:cubicBezTo>
                    <a:lnTo>
                      <a:pt x="2244725" y="469900"/>
                    </a:lnTo>
                    <a:lnTo>
                      <a:pt x="1968500" y="247650"/>
                    </a:lnTo>
                    <a:cubicBezTo>
                      <a:pt x="1755775" y="195792"/>
                      <a:pt x="1695450" y="283633"/>
                      <a:pt x="1571625" y="320675"/>
                    </a:cubicBezTo>
                    <a:close/>
                  </a:path>
                </a:pathLst>
              </a:custGeom>
              <a:solidFill>
                <a:srgbClr val="FCFC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图形 37"/>
              <p:cNvSpPr/>
              <p:nvPr/>
            </p:nvSpPr>
            <p:spPr>
              <a:xfrm>
                <a:off x="4689213" y="2891458"/>
                <a:ext cx="2832624" cy="1642442"/>
              </a:xfrm>
              <a:custGeom>
                <a:avLst/>
                <a:gdLst>
                  <a:gd name="connsiteX0" fmla="*/ 1862900 w 2202561"/>
                  <a:gd name="connsiteY0" fmla="*/ 1277112 h 1277112"/>
                  <a:gd name="connsiteX1" fmla="*/ 339662 w 2202561"/>
                  <a:gd name="connsiteY1" fmla="*/ 1277112 h 1277112"/>
                  <a:gd name="connsiteX2" fmla="*/ 0 w 2202561"/>
                  <a:gd name="connsiteY2" fmla="*/ 937451 h 1277112"/>
                  <a:gd name="connsiteX3" fmla="*/ 0 w 2202561"/>
                  <a:gd name="connsiteY3" fmla="*/ 933164 h 1277112"/>
                  <a:gd name="connsiteX4" fmla="*/ 251555 w 2202561"/>
                  <a:gd name="connsiteY4" fmla="*/ 605409 h 1277112"/>
                  <a:gd name="connsiteX5" fmla="*/ 250984 w 2202561"/>
                  <a:gd name="connsiteY5" fmla="*/ 582168 h 1277112"/>
                  <a:gd name="connsiteX6" fmla="*/ 833247 w 2202561"/>
                  <a:gd name="connsiteY6" fmla="*/ 0 h 1277112"/>
                  <a:gd name="connsiteX7" fmla="*/ 1294067 w 2202561"/>
                  <a:gd name="connsiteY7" fmla="*/ 226790 h 1277112"/>
                  <a:gd name="connsiteX8" fmla="*/ 1469327 w 2202561"/>
                  <a:gd name="connsiteY8" fmla="*/ 187262 h 1277112"/>
                  <a:gd name="connsiteX9" fmla="*/ 1879187 w 2202561"/>
                  <a:gd name="connsiteY9" fmla="*/ 593979 h 1277112"/>
                  <a:gd name="connsiteX10" fmla="*/ 2202561 w 2202561"/>
                  <a:gd name="connsiteY10" fmla="*/ 933260 h 1277112"/>
                  <a:gd name="connsiteX11" fmla="*/ 2202561 w 2202561"/>
                  <a:gd name="connsiteY11" fmla="*/ 937546 h 1277112"/>
                  <a:gd name="connsiteX12" fmla="*/ 1862900 w 2202561"/>
                  <a:gd name="connsiteY12" fmla="*/ 1277112 h 1277112"/>
                  <a:gd name="connsiteX13" fmla="*/ 833247 w 2202561"/>
                  <a:gd name="connsiteY13" fmla="*/ 66675 h 1277112"/>
                  <a:gd name="connsiteX14" fmla="*/ 317659 w 2202561"/>
                  <a:gd name="connsiteY14" fmla="*/ 582168 h 1277112"/>
                  <a:gd name="connsiteX15" fmla="*/ 320040 w 2202561"/>
                  <a:gd name="connsiteY15" fmla="*/ 628745 h 1277112"/>
                  <a:gd name="connsiteX16" fmla="*/ 322802 w 2202561"/>
                  <a:gd name="connsiteY16" fmla="*/ 659225 h 1277112"/>
                  <a:gd name="connsiteX17" fmla="*/ 292608 w 2202561"/>
                  <a:gd name="connsiteY17" fmla="*/ 664559 h 1277112"/>
                  <a:gd name="connsiteX18" fmla="*/ 66675 w 2202561"/>
                  <a:gd name="connsiteY18" fmla="*/ 933260 h 1277112"/>
                  <a:gd name="connsiteX19" fmla="*/ 66675 w 2202561"/>
                  <a:gd name="connsiteY19" fmla="*/ 937546 h 1277112"/>
                  <a:gd name="connsiteX20" fmla="*/ 339662 w 2202561"/>
                  <a:gd name="connsiteY20" fmla="*/ 1210532 h 1277112"/>
                  <a:gd name="connsiteX21" fmla="*/ 1862900 w 2202561"/>
                  <a:gd name="connsiteY21" fmla="*/ 1210532 h 1277112"/>
                  <a:gd name="connsiteX22" fmla="*/ 2135886 w 2202561"/>
                  <a:gd name="connsiteY22" fmla="*/ 937546 h 1277112"/>
                  <a:gd name="connsiteX23" fmla="*/ 2135886 w 2202561"/>
                  <a:gd name="connsiteY23" fmla="*/ 933260 h 1277112"/>
                  <a:gd name="connsiteX24" fmla="*/ 1862900 w 2202561"/>
                  <a:gd name="connsiteY24" fmla="*/ 660273 h 1277112"/>
                  <a:gd name="connsiteX25" fmla="*/ 1808321 w 2202561"/>
                  <a:gd name="connsiteY25" fmla="*/ 660273 h 1277112"/>
                  <a:gd name="connsiteX26" fmla="*/ 1811179 w 2202561"/>
                  <a:gd name="connsiteY26" fmla="*/ 624364 h 1277112"/>
                  <a:gd name="connsiteX27" fmla="*/ 1812608 w 2202561"/>
                  <a:gd name="connsiteY27" fmla="*/ 597218 h 1277112"/>
                  <a:gd name="connsiteX28" fmla="*/ 1469422 w 2202561"/>
                  <a:gd name="connsiteY28" fmla="*/ 254032 h 1277112"/>
                  <a:gd name="connsiteX29" fmla="*/ 1300543 w 2202561"/>
                  <a:gd name="connsiteY29" fmla="*/ 298704 h 1277112"/>
                  <a:gd name="connsiteX30" fmla="*/ 1274064 w 2202561"/>
                  <a:gd name="connsiteY30" fmla="*/ 313754 h 1277112"/>
                  <a:gd name="connsiteX31" fmla="*/ 1256729 w 2202561"/>
                  <a:gd name="connsiteY31" fmla="*/ 288798 h 1277112"/>
                  <a:gd name="connsiteX32" fmla="*/ 833247 w 2202561"/>
                  <a:gd name="connsiteY32" fmla="*/ 66675 h 127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02561" h="1277112">
                    <a:moveTo>
                      <a:pt x="1862900" y="1277112"/>
                    </a:moveTo>
                    <a:lnTo>
                      <a:pt x="339662" y="1277112"/>
                    </a:lnTo>
                    <a:cubicBezTo>
                      <a:pt x="152400" y="1277112"/>
                      <a:pt x="0" y="1124807"/>
                      <a:pt x="0" y="937451"/>
                    </a:cubicBezTo>
                    <a:lnTo>
                      <a:pt x="0" y="933164"/>
                    </a:lnTo>
                    <a:cubicBezTo>
                      <a:pt x="0" y="778288"/>
                      <a:pt x="104108" y="644938"/>
                      <a:pt x="251555" y="605409"/>
                    </a:cubicBezTo>
                    <a:cubicBezTo>
                      <a:pt x="251174" y="597313"/>
                      <a:pt x="250984" y="589598"/>
                      <a:pt x="250984" y="582168"/>
                    </a:cubicBezTo>
                    <a:cubicBezTo>
                      <a:pt x="250984" y="261176"/>
                      <a:pt x="512159" y="0"/>
                      <a:pt x="833247" y="0"/>
                    </a:cubicBezTo>
                    <a:cubicBezTo>
                      <a:pt x="1013841" y="0"/>
                      <a:pt x="1183958" y="84201"/>
                      <a:pt x="1294067" y="226790"/>
                    </a:cubicBezTo>
                    <a:cubicBezTo>
                      <a:pt x="1348740" y="200787"/>
                      <a:pt x="1408843" y="187262"/>
                      <a:pt x="1469327" y="187262"/>
                    </a:cubicBezTo>
                    <a:cubicBezTo>
                      <a:pt x="1694307" y="187262"/>
                      <a:pt x="1877473" y="369380"/>
                      <a:pt x="1879187" y="593979"/>
                    </a:cubicBezTo>
                    <a:cubicBezTo>
                      <a:pt x="2058924" y="602552"/>
                      <a:pt x="2202561" y="751427"/>
                      <a:pt x="2202561" y="933260"/>
                    </a:cubicBezTo>
                    <a:lnTo>
                      <a:pt x="2202561" y="937546"/>
                    </a:lnTo>
                    <a:cubicBezTo>
                      <a:pt x="2202561" y="1124807"/>
                      <a:pt x="2050161" y="1277112"/>
                      <a:pt x="1862900" y="1277112"/>
                    </a:cubicBezTo>
                    <a:close/>
                    <a:moveTo>
                      <a:pt x="833247" y="66675"/>
                    </a:moveTo>
                    <a:cubicBezTo>
                      <a:pt x="548926" y="66675"/>
                      <a:pt x="317659" y="297942"/>
                      <a:pt x="317659" y="582168"/>
                    </a:cubicBezTo>
                    <a:cubicBezTo>
                      <a:pt x="317659" y="595979"/>
                      <a:pt x="318421" y="610743"/>
                      <a:pt x="320040" y="628745"/>
                    </a:cubicBezTo>
                    <a:lnTo>
                      <a:pt x="322802" y="659225"/>
                    </a:lnTo>
                    <a:lnTo>
                      <a:pt x="292608" y="664559"/>
                    </a:lnTo>
                    <a:cubicBezTo>
                      <a:pt x="161735" y="687610"/>
                      <a:pt x="66675" y="800576"/>
                      <a:pt x="66675" y="933260"/>
                    </a:cubicBezTo>
                    <a:lnTo>
                      <a:pt x="66675" y="937546"/>
                    </a:lnTo>
                    <a:cubicBezTo>
                      <a:pt x="66675" y="1088041"/>
                      <a:pt x="189167" y="1210532"/>
                      <a:pt x="339662" y="1210532"/>
                    </a:cubicBezTo>
                    <a:lnTo>
                      <a:pt x="1862900" y="1210532"/>
                    </a:lnTo>
                    <a:cubicBezTo>
                      <a:pt x="2013395" y="1210532"/>
                      <a:pt x="2135886" y="1088041"/>
                      <a:pt x="2135886" y="937546"/>
                    </a:cubicBezTo>
                    <a:lnTo>
                      <a:pt x="2135886" y="933260"/>
                    </a:lnTo>
                    <a:cubicBezTo>
                      <a:pt x="2135886" y="782765"/>
                      <a:pt x="2013395" y="660273"/>
                      <a:pt x="1862900" y="660273"/>
                    </a:cubicBezTo>
                    <a:lnTo>
                      <a:pt x="1808321" y="660273"/>
                    </a:lnTo>
                    <a:lnTo>
                      <a:pt x="1811179" y="624364"/>
                    </a:lnTo>
                    <a:cubicBezTo>
                      <a:pt x="1811941" y="614553"/>
                      <a:pt x="1812608" y="605695"/>
                      <a:pt x="1812608" y="597218"/>
                    </a:cubicBezTo>
                    <a:cubicBezTo>
                      <a:pt x="1812608" y="407956"/>
                      <a:pt x="1658684" y="254032"/>
                      <a:pt x="1469422" y="254032"/>
                    </a:cubicBezTo>
                    <a:cubicBezTo>
                      <a:pt x="1410462" y="254032"/>
                      <a:pt x="1352074" y="269462"/>
                      <a:pt x="1300543" y="298704"/>
                    </a:cubicBezTo>
                    <a:lnTo>
                      <a:pt x="1274064" y="313754"/>
                    </a:lnTo>
                    <a:lnTo>
                      <a:pt x="1256729" y="288798"/>
                    </a:lnTo>
                    <a:cubicBezTo>
                      <a:pt x="1160050" y="149638"/>
                      <a:pt x="1001840" y="66675"/>
                      <a:pt x="833247" y="66675"/>
                    </a:cubicBezTo>
                    <a:close/>
                  </a:path>
                </a:pathLst>
              </a:custGeom>
              <a:gradFill flip="none" rotWithShape="1">
                <a:gsLst>
                  <a:gs pos="72000">
                    <a:srgbClr val="AE002B">
                      <a:alpha val="30000"/>
                    </a:srgbClr>
                  </a:gs>
                  <a:gs pos="22000">
                    <a:srgbClr val="AE002B"/>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9" name="Text Placeholder 3"/>
              <p:cNvSpPr txBox="1"/>
              <p:nvPr/>
            </p:nvSpPr>
            <p:spPr>
              <a:xfrm>
                <a:off x="5041900" y="3252261"/>
                <a:ext cx="2057400" cy="1028572"/>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2" algn="ctr">
                  <a:lnSpc>
                    <a:spcPct val="120000"/>
                  </a:lnSpc>
                </a:pPr>
                <a:r>
                  <a:rPr lang="zh-CN" altLang="en-US" sz="32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你的标题</a:t>
                </a:r>
                <a:endParaRPr lang="zh-CN" altLang="en-US" sz="32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grpSp>
      <p:sp>
        <p:nvSpPr>
          <p:cNvPr id="56" name="文本框 55"/>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55" name="Text Placeholder 3"/>
          <p:cNvSpPr txBox="1"/>
          <p:nvPr/>
        </p:nvSpPr>
        <p:spPr>
          <a:xfrm>
            <a:off x="4298519" y="176989"/>
            <a:ext cx="3696562" cy="1255884"/>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工作流程</a:t>
            </a:r>
            <a:endParaRPr lang="en-US" altLang="zh-CN" sz="4800" dirty="0">
              <a:solidFill>
                <a:schemeClr val="accent1"/>
              </a:solidFill>
              <a:latin typeface="思源宋体 CN Heavy" panose="02020900000000000000" pitchFamily="18" charset="-122"/>
              <a:ea typeface="思源宋体 CN Heavy" panose="02020900000000000000" pitchFamily="18" charset="-122"/>
            </a:endParaRPr>
          </a:p>
        </p:txBody>
      </p:sp>
      <p:sp>
        <p:nvSpPr>
          <p:cNvPr id="58" name="object 97"/>
          <p:cNvSpPr txBox="1"/>
          <p:nvPr/>
        </p:nvSpPr>
        <p:spPr>
          <a:xfrm>
            <a:off x="3365500" y="1488880"/>
            <a:ext cx="5562600" cy="513154"/>
          </a:xfrm>
          <a:prstGeom prst="rect">
            <a:avLst/>
          </a:prstGeom>
        </p:spPr>
        <p:txBody>
          <a:bodyPr vert="horz" wrap="square" lIns="0" tIns="13335" rIns="0" bIns="0" rtlCol="0">
            <a:spAutoFit/>
          </a:bodyPr>
          <a:lstStyle/>
          <a:p>
            <a:pPr marL="0" lvl="2" algn="ctr">
              <a:lnSpc>
                <a:spcPct val="120000"/>
              </a:lnSpc>
              <a:buClr>
                <a:srgbClr val="3366FF"/>
              </a:buClr>
              <a:buSzPct val="140000"/>
            </a:pPr>
            <a:r>
              <a:rPr lang="zh-CN" altLang="en-US" sz="1400">
                <a:solidFill>
                  <a:schemeClr val="bg1">
                    <a:lumMod val="65000"/>
                  </a:schemeClr>
                </a:solidFill>
                <a:latin typeface="+mn-ea"/>
                <a:cs typeface="Arial" panose="020B0604020202020204" pitchFamily="34" charset="0"/>
              </a:rPr>
              <a:t>此处添加文字内容此处添加文字内容此处添加文字内容此处添加文字内容此处添加文字内容此处添加文字内容此处添加文字内容</a:t>
            </a:r>
            <a:endParaRPr lang="en-US" altLang="zh-CN" sz="1400">
              <a:solidFill>
                <a:schemeClr val="bg1">
                  <a:lumMod val="65000"/>
                </a:schemeClr>
              </a:solidFill>
              <a:latin typeface="+mn-ea"/>
              <a:cs typeface="Arial" panose="020B0604020202020204" pitchFamily="34" charset="0"/>
            </a:endParaRPr>
          </a:p>
        </p:txBody>
      </p:sp>
      <p:grpSp>
        <p:nvGrpSpPr>
          <p:cNvPr id="47" name="组合 46"/>
          <p:cNvGrpSpPr/>
          <p:nvPr/>
        </p:nvGrpSpPr>
        <p:grpSpPr>
          <a:xfrm>
            <a:off x="372235" y="-2251"/>
            <a:ext cx="5431260" cy="806046"/>
            <a:chOff x="372235" y="-2251"/>
            <a:chExt cx="5431260" cy="806046"/>
          </a:xfrm>
        </p:grpSpPr>
        <p:sp>
          <p:nvSpPr>
            <p:cNvPr id="48"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9"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50"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par>
                                <p:cTn id="11" presetID="16" presetClass="entr" presetSubtype="37"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srcRect l="1154" t="15719" r="66069" b="33542"/>
          <a:stretch>
            <a:fillRect/>
          </a:stretch>
        </p:blipFill>
        <p:spPr>
          <a:xfrm>
            <a:off x="619786" y="2579169"/>
            <a:ext cx="3592552" cy="3707332"/>
          </a:xfrm>
          <a:prstGeom prst="rect">
            <a:avLst/>
          </a:prstGeom>
        </p:spPr>
      </p:pic>
      <p:pic>
        <p:nvPicPr>
          <p:cNvPr id="38" name="图片 37"/>
          <p:cNvPicPr>
            <a:picLocks noChangeAspect="1"/>
          </p:cNvPicPr>
          <p:nvPr/>
        </p:nvPicPr>
        <p:blipFill rotWithShape="1">
          <a:blip r:embed="rId1" cstate="screen"/>
          <a:srcRect l="26395" t="15719" r="40828" b="33542"/>
          <a:stretch>
            <a:fillRect/>
          </a:stretch>
        </p:blipFill>
        <p:spPr>
          <a:xfrm>
            <a:off x="4294976" y="2579169"/>
            <a:ext cx="3592552" cy="3707332"/>
          </a:xfrm>
          <a:prstGeom prst="rect">
            <a:avLst/>
          </a:prstGeom>
        </p:spPr>
      </p:pic>
      <p:pic>
        <p:nvPicPr>
          <p:cNvPr id="39" name="图片 38"/>
          <p:cNvPicPr>
            <a:picLocks noChangeAspect="1"/>
          </p:cNvPicPr>
          <p:nvPr/>
        </p:nvPicPr>
        <p:blipFill rotWithShape="1">
          <a:blip r:embed="rId1" cstate="screen"/>
          <a:srcRect l="61583" t="15719" r="5640" b="33542"/>
          <a:stretch>
            <a:fillRect/>
          </a:stretch>
        </p:blipFill>
        <p:spPr>
          <a:xfrm>
            <a:off x="7970166" y="2579169"/>
            <a:ext cx="3592552" cy="3707332"/>
          </a:xfrm>
          <a:prstGeom prst="rect">
            <a:avLst/>
          </a:prstGeom>
        </p:spPr>
      </p:pic>
      <p:grpSp>
        <p:nvGrpSpPr>
          <p:cNvPr id="2" name="组合 1"/>
          <p:cNvGrpSpPr/>
          <p:nvPr/>
        </p:nvGrpSpPr>
        <p:grpSpPr>
          <a:xfrm>
            <a:off x="619786" y="2579168"/>
            <a:ext cx="10952429" cy="3707332"/>
            <a:chOff x="472809" y="2579168"/>
            <a:chExt cx="11781025" cy="3718964"/>
          </a:xfrm>
          <a:solidFill>
            <a:schemeClr val="accent1">
              <a:alpha val="87000"/>
            </a:schemeClr>
          </a:solidFill>
        </p:grpSpPr>
        <p:sp>
          <p:nvSpPr>
            <p:cNvPr id="106" name="矩形 105"/>
            <p:cNvSpPr/>
            <p:nvPr/>
          </p:nvSpPr>
          <p:spPr>
            <a:xfrm>
              <a:off x="472809" y="2579168"/>
              <a:ext cx="3858577" cy="37189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4434033" y="2579168"/>
              <a:ext cx="3858577" cy="37189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8395257" y="2579168"/>
              <a:ext cx="3858577" cy="37189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13"/>
          <p:cNvSpPr txBox="1"/>
          <p:nvPr/>
        </p:nvSpPr>
        <p:spPr>
          <a:xfrm>
            <a:off x="499428" y="4904105"/>
            <a:ext cx="3336290" cy="523220"/>
          </a:xfrm>
          <a:prstGeom prst="rect">
            <a:avLst/>
          </a:prstGeom>
          <a:noFill/>
        </p:spPr>
        <p:txBody>
          <a:bodyPr wrap="square" rtlCol="0">
            <a:spAutoFit/>
          </a:bodyPr>
          <a:lstStyle/>
          <a:p>
            <a:pPr marL="1270" algn="ct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zh-CN" altLang="en-US" sz="140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marL="1270" algn="ct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30" name="组合 29"/>
          <p:cNvGrpSpPr/>
          <p:nvPr/>
        </p:nvGrpSpPr>
        <p:grpSpPr>
          <a:xfrm>
            <a:off x="1066800" y="3670300"/>
            <a:ext cx="2340610" cy="1192530"/>
            <a:chOff x="948055" y="3053715"/>
            <a:chExt cx="2340610" cy="1192530"/>
          </a:xfrm>
        </p:grpSpPr>
        <p:sp>
          <p:nvSpPr>
            <p:cNvPr id="26" name="TextBox 14"/>
            <p:cNvSpPr txBox="1"/>
            <p:nvPr/>
          </p:nvSpPr>
          <p:spPr>
            <a:xfrm>
              <a:off x="948055" y="3907790"/>
              <a:ext cx="2340610" cy="338455"/>
            </a:xfrm>
            <a:prstGeom prst="rect">
              <a:avLst/>
            </a:prstGeom>
            <a:noFill/>
          </p:spPr>
          <p:txBody>
            <a:bodyPr wrap="square" lIns="90000" rIns="108000" rtlCol="0">
              <a:spAutoFit/>
            </a:bodyPr>
            <a:lstStyle/>
            <a:p>
              <a:pPr algn="ctr">
                <a:lnSpc>
                  <a:spcPct val="100000"/>
                </a:lnSpc>
              </a:pPr>
              <a:r>
                <a:rPr lang="zh-CN" altLang="en-US" sz="1600" kern="0" dirty="0">
                  <a:solidFill>
                    <a:schemeClr val="bg1"/>
                  </a:solidFill>
                  <a:latin typeface="思源宋体 CN Heavy" panose="02020900000000000000" pitchFamily="18" charset="-122"/>
                  <a:ea typeface="思源宋体 CN Heavy" panose="02020900000000000000" pitchFamily="18" charset="-122"/>
                </a:rPr>
                <a:t>模块内容</a:t>
              </a:r>
              <a:endParaRPr lang="en-US" altLang="zh-CN" sz="1600" kern="0" dirty="0">
                <a:solidFill>
                  <a:schemeClr val="bg1"/>
                </a:solidFill>
                <a:latin typeface="思源宋体 CN Heavy" panose="02020900000000000000" pitchFamily="18" charset="-122"/>
                <a:ea typeface="思源宋体 CN Heavy" panose="02020900000000000000" pitchFamily="18" charset="-122"/>
              </a:endParaRPr>
            </a:p>
          </p:txBody>
        </p:sp>
        <p:grpSp>
          <p:nvGrpSpPr>
            <p:cNvPr id="71" name="组合 70"/>
            <p:cNvGrpSpPr/>
            <p:nvPr/>
          </p:nvGrpSpPr>
          <p:grpSpPr>
            <a:xfrm>
              <a:off x="1514793" y="3053715"/>
              <a:ext cx="1207135" cy="768350"/>
              <a:chOff x="1981723" y="3390411"/>
              <a:chExt cx="1207044" cy="768502"/>
            </a:xfrm>
          </p:grpSpPr>
          <p:sp>
            <p:nvSpPr>
              <p:cNvPr id="72" name="椭圆 71"/>
              <p:cNvSpPr/>
              <p:nvPr/>
            </p:nvSpPr>
            <p:spPr>
              <a:xfrm>
                <a:off x="2192800" y="3390411"/>
                <a:ext cx="768502" cy="76850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TextBox 14"/>
              <p:cNvSpPr txBox="1"/>
              <p:nvPr/>
            </p:nvSpPr>
            <p:spPr>
              <a:xfrm>
                <a:off x="1981723" y="3480016"/>
                <a:ext cx="1207044" cy="571808"/>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nSpc>
                    <a:spcPct val="120000"/>
                  </a:lnSpc>
                </a:pPr>
                <a:r>
                  <a:rPr lang="en-US" altLang="zh-CN" sz="2800" dirty="0">
                    <a:solidFill>
                      <a:schemeClr val="bg1"/>
                    </a:solidFill>
                    <a:latin typeface="思源宋体 CN Heavy" panose="02020900000000000000" pitchFamily="18" charset="-122"/>
                    <a:ea typeface="思源宋体 CN Heavy" panose="02020900000000000000" pitchFamily="18" charset="-122"/>
                  </a:rPr>
                  <a:t>01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grpSp>
      </p:grpSp>
      <p:sp>
        <p:nvSpPr>
          <p:cNvPr id="22" name="TextBox 10"/>
          <p:cNvSpPr txBox="1"/>
          <p:nvPr/>
        </p:nvSpPr>
        <p:spPr>
          <a:xfrm>
            <a:off x="4297045" y="4904105"/>
            <a:ext cx="3470910" cy="523220"/>
          </a:xfrm>
          <a:prstGeom prst="rect">
            <a:avLst/>
          </a:prstGeom>
          <a:noFill/>
        </p:spPr>
        <p:txBody>
          <a:bodyPr wrap="square" rtlCol="0">
            <a:spAutoFit/>
          </a:bodyPr>
          <a:lstStyle/>
          <a:p>
            <a:pPr marL="1270" algn="ct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marL="1270" algn="ct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28" name="组合 27"/>
          <p:cNvGrpSpPr/>
          <p:nvPr/>
        </p:nvGrpSpPr>
        <p:grpSpPr>
          <a:xfrm>
            <a:off x="4938395" y="3670300"/>
            <a:ext cx="2340610" cy="1192530"/>
            <a:chOff x="4926330" y="3053715"/>
            <a:chExt cx="2340610" cy="1192530"/>
          </a:xfrm>
        </p:grpSpPr>
        <p:sp>
          <p:nvSpPr>
            <p:cNvPr id="23" name="TextBox 11"/>
            <p:cNvSpPr txBox="1"/>
            <p:nvPr/>
          </p:nvSpPr>
          <p:spPr>
            <a:xfrm>
              <a:off x="4926330" y="3907790"/>
              <a:ext cx="2340610" cy="338455"/>
            </a:xfrm>
            <a:prstGeom prst="rect">
              <a:avLst/>
            </a:prstGeom>
            <a:noFill/>
          </p:spPr>
          <p:txBody>
            <a:bodyPr wrap="square" lIns="90000" rIns="108000" rtlCol="0">
              <a:spAutoFit/>
            </a:bodyPr>
            <a:lstStyle/>
            <a:p>
              <a:pPr algn="ctr">
                <a:lnSpc>
                  <a:spcPct val="100000"/>
                </a:lnSpc>
              </a:pPr>
              <a:r>
                <a:rPr lang="zh-CN" altLang="en-US" sz="1600" kern="0" dirty="0">
                  <a:solidFill>
                    <a:schemeClr val="bg1"/>
                  </a:solidFill>
                  <a:latin typeface="思源宋体 CN Heavy" panose="02020900000000000000" pitchFamily="18" charset="-122"/>
                  <a:ea typeface="思源宋体 CN Heavy" panose="02020900000000000000" pitchFamily="18" charset="-122"/>
                </a:rPr>
                <a:t>模块内容</a:t>
              </a:r>
              <a:endParaRPr lang="en-US" altLang="zh-CN" sz="1600" kern="0" dirty="0">
                <a:solidFill>
                  <a:schemeClr val="bg1"/>
                </a:solidFill>
                <a:latin typeface="思源宋体 CN Heavy" panose="02020900000000000000" pitchFamily="18" charset="-122"/>
                <a:ea typeface="思源宋体 CN Heavy" panose="02020900000000000000" pitchFamily="18" charset="-122"/>
              </a:endParaRPr>
            </a:p>
          </p:txBody>
        </p:sp>
        <p:grpSp>
          <p:nvGrpSpPr>
            <p:cNvPr id="7" name="组合 6"/>
            <p:cNvGrpSpPr/>
            <p:nvPr/>
          </p:nvGrpSpPr>
          <p:grpSpPr>
            <a:xfrm>
              <a:off x="5493068" y="3053715"/>
              <a:ext cx="1207135" cy="768350"/>
              <a:chOff x="1972099" y="3390411"/>
              <a:chExt cx="1207044" cy="768502"/>
            </a:xfrm>
          </p:grpSpPr>
          <p:sp>
            <p:nvSpPr>
              <p:cNvPr id="8" name="椭圆 7"/>
              <p:cNvSpPr/>
              <p:nvPr/>
            </p:nvSpPr>
            <p:spPr>
              <a:xfrm>
                <a:off x="2192800" y="3390411"/>
                <a:ext cx="768502" cy="76850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TextBox 14"/>
              <p:cNvSpPr txBox="1"/>
              <p:nvPr/>
            </p:nvSpPr>
            <p:spPr>
              <a:xfrm>
                <a:off x="1972099" y="3480016"/>
                <a:ext cx="1207044" cy="571808"/>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nSpc>
                    <a:spcPct val="120000"/>
                  </a:lnSpc>
                </a:pPr>
                <a:r>
                  <a:rPr lang="en-US" altLang="zh-CN" sz="2800" dirty="0">
                    <a:solidFill>
                      <a:schemeClr val="bg1"/>
                    </a:solidFill>
                    <a:latin typeface="思源宋体 CN Heavy" panose="02020900000000000000" pitchFamily="18" charset="-122"/>
                    <a:ea typeface="思源宋体 CN Heavy" panose="02020900000000000000" pitchFamily="18" charset="-122"/>
                  </a:rPr>
                  <a:t>02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grpSp>
      </p:grpSp>
      <p:sp>
        <p:nvSpPr>
          <p:cNvPr id="19" name="TextBox 7"/>
          <p:cNvSpPr txBox="1"/>
          <p:nvPr/>
        </p:nvSpPr>
        <p:spPr>
          <a:xfrm>
            <a:off x="8220326" y="4904105"/>
            <a:ext cx="3394075" cy="523220"/>
          </a:xfrm>
          <a:prstGeom prst="rect">
            <a:avLst/>
          </a:prstGeom>
          <a:noFill/>
        </p:spPr>
        <p:txBody>
          <a:bodyPr wrap="square" rtlCol="0">
            <a:spAutoFit/>
          </a:bodyPr>
          <a:lstStyle/>
          <a:p>
            <a:pPr marL="1270" algn="ctr"/>
            <a:r>
              <a:rPr lang="zh-CN" altLang="en-US" sz="140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zh-CN" altLang="en-US" sz="140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marL="1270" algn="ctr"/>
            <a:r>
              <a:rPr lang="zh-CN" altLang="en-US" sz="140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dirty="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29" name="组合 28"/>
          <p:cNvGrpSpPr/>
          <p:nvPr/>
        </p:nvGrpSpPr>
        <p:grpSpPr>
          <a:xfrm>
            <a:off x="8809990" y="3670300"/>
            <a:ext cx="2340610" cy="1192530"/>
            <a:chOff x="8691245" y="3053715"/>
            <a:chExt cx="2340610" cy="1192530"/>
          </a:xfrm>
        </p:grpSpPr>
        <p:sp>
          <p:nvSpPr>
            <p:cNvPr id="20" name="TextBox 8"/>
            <p:cNvSpPr txBox="1"/>
            <p:nvPr/>
          </p:nvSpPr>
          <p:spPr>
            <a:xfrm>
              <a:off x="8691245" y="3907790"/>
              <a:ext cx="2340610" cy="338455"/>
            </a:xfrm>
            <a:prstGeom prst="rect">
              <a:avLst/>
            </a:prstGeom>
            <a:noFill/>
          </p:spPr>
          <p:txBody>
            <a:bodyPr wrap="square" lIns="90000" rIns="108000" rtlCol="0">
              <a:spAutoFit/>
            </a:bodyPr>
            <a:lstStyle/>
            <a:p>
              <a:pPr algn="ctr">
                <a:lnSpc>
                  <a:spcPct val="100000"/>
                </a:lnSpc>
              </a:pPr>
              <a:r>
                <a:rPr lang="zh-CN" altLang="en-US" sz="1600" kern="0" dirty="0">
                  <a:solidFill>
                    <a:schemeClr val="bg1"/>
                  </a:solidFill>
                  <a:latin typeface="思源宋体 CN Heavy" panose="02020900000000000000" pitchFamily="18" charset="-122"/>
                  <a:ea typeface="思源宋体 CN Heavy" panose="02020900000000000000" pitchFamily="18" charset="-122"/>
                </a:rPr>
                <a:t>模块内容</a:t>
              </a:r>
              <a:endParaRPr lang="en-US" altLang="zh-CN" sz="1600" kern="0" dirty="0">
                <a:solidFill>
                  <a:schemeClr val="bg1"/>
                </a:solidFill>
                <a:latin typeface="思源宋体 CN Heavy" panose="02020900000000000000" pitchFamily="18" charset="-122"/>
                <a:ea typeface="思源宋体 CN Heavy" panose="02020900000000000000" pitchFamily="18" charset="-122"/>
              </a:endParaRPr>
            </a:p>
          </p:txBody>
        </p:sp>
        <p:grpSp>
          <p:nvGrpSpPr>
            <p:cNvPr id="10" name="组合 9"/>
            <p:cNvGrpSpPr/>
            <p:nvPr/>
          </p:nvGrpSpPr>
          <p:grpSpPr>
            <a:xfrm>
              <a:off x="9257983" y="3053715"/>
              <a:ext cx="1207135" cy="768350"/>
              <a:chOff x="1972099" y="3390411"/>
              <a:chExt cx="1207044" cy="768502"/>
            </a:xfrm>
          </p:grpSpPr>
          <p:sp>
            <p:nvSpPr>
              <p:cNvPr id="11" name="椭圆 10"/>
              <p:cNvSpPr/>
              <p:nvPr/>
            </p:nvSpPr>
            <p:spPr>
              <a:xfrm>
                <a:off x="2192800" y="3390411"/>
                <a:ext cx="768502" cy="76850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TextBox 14"/>
              <p:cNvSpPr txBox="1"/>
              <p:nvPr/>
            </p:nvSpPr>
            <p:spPr>
              <a:xfrm>
                <a:off x="1972099" y="3480016"/>
                <a:ext cx="1207044" cy="571808"/>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nSpc>
                    <a:spcPct val="120000"/>
                  </a:lnSpc>
                </a:pPr>
                <a:r>
                  <a:rPr lang="en-US" altLang="zh-CN" sz="2800" dirty="0">
                    <a:solidFill>
                      <a:schemeClr val="bg1"/>
                    </a:solidFill>
                    <a:latin typeface="思源宋体 CN Heavy" panose="02020900000000000000" pitchFamily="18" charset="-122"/>
                    <a:ea typeface="思源宋体 CN Heavy" panose="02020900000000000000" pitchFamily="18" charset="-122"/>
                  </a:rPr>
                  <a:t>03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grpSp>
      </p:grpSp>
      <p:sp>
        <p:nvSpPr>
          <p:cNvPr id="16" name="TextBox 4"/>
          <p:cNvSpPr txBox="1"/>
          <p:nvPr/>
        </p:nvSpPr>
        <p:spPr>
          <a:xfrm>
            <a:off x="5335174" y="2889250"/>
            <a:ext cx="1547052" cy="430887"/>
          </a:xfrm>
          <a:prstGeom prst="rect">
            <a:avLst/>
          </a:prstGeom>
          <a:noFill/>
        </p:spPr>
        <p:txBody>
          <a:bodyPr wrap="square" lIns="54000" tIns="0" rIns="27000" bIns="0" rtlCol="0">
            <a:spAutoFit/>
          </a:bodyPr>
          <a:lstStyle/>
          <a:p>
            <a:pPr algn="ctr"/>
            <a:r>
              <a:rPr lang="zh-CN" altLang="en-US" sz="2800" kern="0" dirty="0">
                <a:solidFill>
                  <a:schemeClr val="bg1"/>
                </a:solidFill>
                <a:latin typeface="思源宋体 CN Heavy" panose="02020900000000000000" pitchFamily="18" charset="-122"/>
                <a:ea typeface="思源宋体 CN Heavy" panose="02020900000000000000" pitchFamily="18" charset="-122"/>
              </a:rPr>
              <a:t>模块</a:t>
            </a:r>
            <a:r>
              <a:rPr lang="en-US" altLang="zh-CN" sz="2800" kern="0" dirty="0">
                <a:solidFill>
                  <a:schemeClr val="bg1"/>
                </a:solidFill>
                <a:latin typeface="思源宋体 CN Heavy" panose="02020900000000000000" pitchFamily="18" charset="-122"/>
                <a:ea typeface="思源宋体 CN Heavy" panose="02020900000000000000" pitchFamily="18" charset="-122"/>
              </a:rPr>
              <a:t>1</a:t>
            </a:r>
            <a:endParaRPr lang="ko-KR" altLang="en-US" sz="2800" kern="0" dirty="0">
              <a:solidFill>
                <a:schemeClr val="bg1"/>
              </a:solidFill>
              <a:latin typeface="思源宋体 CN Heavy" panose="02020900000000000000" pitchFamily="18" charset="-122"/>
            </a:endParaRPr>
          </a:p>
        </p:txBody>
      </p:sp>
      <p:sp>
        <p:nvSpPr>
          <p:cNvPr id="40" name="文本框 39"/>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43" name="Text Placeholder 3"/>
          <p:cNvSpPr txBox="1"/>
          <p:nvPr/>
        </p:nvSpPr>
        <p:spPr>
          <a:xfrm>
            <a:off x="4298519" y="176989"/>
            <a:ext cx="3696562" cy="1255884"/>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工作流程</a:t>
            </a:r>
            <a:endParaRPr lang="en-US" altLang="zh-CN" sz="4800" dirty="0">
              <a:solidFill>
                <a:schemeClr val="accent1"/>
              </a:solidFill>
              <a:latin typeface="思源宋体 CN Heavy" panose="02020900000000000000" pitchFamily="18" charset="-122"/>
              <a:ea typeface="思源宋体 CN Heavy" panose="02020900000000000000" pitchFamily="18" charset="-122"/>
            </a:endParaRPr>
          </a:p>
        </p:txBody>
      </p:sp>
      <p:sp>
        <p:nvSpPr>
          <p:cNvPr id="44" name="object 97"/>
          <p:cNvSpPr txBox="1"/>
          <p:nvPr/>
        </p:nvSpPr>
        <p:spPr>
          <a:xfrm>
            <a:off x="3098800" y="1565080"/>
            <a:ext cx="6096000" cy="254621"/>
          </a:xfrm>
          <a:prstGeom prst="rect">
            <a:avLst/>
          </a:prstGeom>
        </p:spPr>
        <p:txBody>
          <a:bodyPr vert="horz" wrap="square" lIns="0" tIns="13335" rIns="0" bIns="0" rtlCol="0">
            <a:spAutoFit/>
          </a:bodyPr>
          <a:lstStyle/>
          <a:p>
            <a:pPr marL="0" lvl="2" algn="ctr">
              <a:lnSpc>
                <a:spcPct val="120000"/>
              </a:lnSpc>
              <a:buClr>
                <a:srgbClr val="3366FF"/>
              </a:buClr>
              <a:buSzPct val="140000"/>
            </a:pPr>
            <a:r>
              <a:rPr lang="zh-CN" altLang="en-US" sz="1400">
                <a:solidFill>
                  <a:schemeClr val="bg1">
                    <a:lumMod val="65000"/>
                  </a:schemeClr>
                </a:solidFill>
                <a:latin typeface="+mn-ea"/>
                <a:cs typeface="Arial" panose="020B0604020202020204" pitchFamily="34" charset="0"/>
              </a:rPr>
              <a:t>此处添加文字内容此处添加文字内容此处添加文字内容此处添加文字内容</a:t>
            </a:r>
            <a:endParaRPr lang="en-US" altLang="zh-CN" sz="1400">
              <a:solidFill>
                <a:schemeClr val="bg1">
                  <a:lumMod val="65000"/>
                </a:schemeClr>
              </a:solidFill>
              <a:latin typeface="+mn-ea"/>
              <a:cs typeface="Arial" panose="020B0604020202020204" pitchFamily="34" charset="0"/>
            </a:endParaRPr>
          </a:p>
        </p:txBody>
      </p:sp>
      <p:grpSp>
        <p:nvGrpSpPr>
          <p:cNvPr id="31" name="组合 30"/>
          <p:cNvGrpSpPr/>
          <p:nvPr/>
        </p:nvGrpSpPr>
        <p:grpSpPr>
          <a:xfrm>
            <a:off x="372235" y="10449"/>
            <a:ext cx="5431260" cy="806046"/>
            <a:chOff x="372235" y="-2251"/>
            <a:chExt cx="5431260" cy="806046"/>
          </a:xfrm>
        </p:grpSpPr>
        <p:sp>
          <p:nvSpPr>
            <p:cNvPr id="32"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34"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 Placeholder 3"/>
          <p:cNvSpPr txBox="1"/>
          <p:nvPr/>
        </p:nvSpPr>
        <p:spPr>
          <a:xfrm>
            <a:off x="3263900" y="769640"/>
            <a:ext cx="5664200" cy="795032"/>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工作方法体系</a:t>
            </a:r>
            <a:endParaRPr lang="en-US" altLang="zh-CN" sz="4800" dirty="0">
              <a:solidFill>
                <a:schemeClr val="accent1"/>
              </a:solidFill>
              <a:latin typeface="思源宋体 CN Heavy" panose="02020900000000000000" pitchFamily="18" charset="-122"/>
              <a:ea typeface="思源宋体 CN Heavy" panose="02020900000000000000" pitchFamily="18" charset="-122"/>
            </a:endParaRPr>
          </a:p>
        </p:txBody>
      </p:sp>
      <p:grpSp>
        <p:nvGrpSpPr>
          <p:cNvPr id="29" name="PA-组合 28"/>
          <p:cNvGrpSpPr/>
          <p:nvPr>
            <p:custDataLst>
              <p:tags r:id="rId1"/>
            </p:custDataLst>
          </p:nvPr>
        </p:nvGrpSpPr>
        <p:grpSpPr>
          <a:xfrm>
            <a:off x="5308553" y="2273300"/>
            <a:ext cx="1643635" cy="1796379"/>
            <a:chOff x="4820592" y="1806146"/>
            <a:chExt cx="2474676" cy="2704649"/>
          </a:xfrm>
        </p:grpSpPr>
        <p:grpSp>
          <p:nvGrpSpPr>
            <p:cNvPr id="154" name="组合 153"/>
            <p:cNvGrpSpPr/>
            <p:nvPr/>
          </p:nvGrpSpPr>
          <p:grpSpPr>
            <a:xfrm>
              <a:off x="4820592" y="1806146"/>
              <a:ext cx="2474676" cy="2474674"/>
              <a:chOff x="1896211" y="2749946"/>
              <a:chExt cx="1770914" cy="1770912"/>
            </a:xfrm>
          </p:grpSpPr>
          <p:sp>
            <p:nvSpPr>
              <p:cNvPr id="156" name="PA-椭圆 1"/>
              <p:cNvSpPr/>
              <p:nvPr>
                <p:custDataLst>
                  <p:tags r:id="rId2"/>
                </p:custDataLst>
              </p:nvPr>
            </p:nvSpPr>
            <p:spPr>
              <a:xfrm>
                <a:off x="1896211" y="2749946"/>
                <a:ext cx="1770914" cy="1770912"/>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3175">
                <a:solidFill>
                  <a:srgbClr val="9101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157" name="PA-椭圆 1"/>
              <p:cNvSpPr/>
              <p:nvPr>
                <p:custDataLst>
                  <p:tags r:id="rId3"/>
                </p:custDataLst>
              </p:nvPr>
            </p:nvSpPr>
            <p:spPr>
              <a:xfrm>
                <a:off x="1944489" y="2798224"/>
                <a:ext cx="1674359" cy="1674357"/>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6350">
                <a:solidFill>
                  <a:srgbClr val="910153">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158" name="PA-椭圆 1"/>
              <p:cNvSpPr/>
              <p:nvPr>
                <p:custDataLst>
                  <p:tags r:id="rId4"/>
                </p:custDataLst>
              </p:nvPr>
            </p:nvSpPr>
            <p:spPr>
              <a:xfrm>
                <a:off x="2005748" y="2859483"/>
                <a:ext cx="1551840" cy="1551838"/>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9525">
                <a:solidFill>
                  <a:srgbClr val="91015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159" name="PA-椭圆 158"/>
              <p:cNvSpPr/>
              <p:nvPr>
                <p:custDataLst>
                  <p:tags r:id="rId5"/>
                </p:custDataLst>
              </p:nvPr>
            </p:nvSpPr>
            <p:spPr>
              <a:xfrm>
                <a:off x="2048187" y="2901921"/>
                <a:ext cx="1466962" cy="1466962"/>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PA-文本框 15"/>
            <p:cNvSpPr txBox="1"/>
            <p:nvPr>
              <p:custDataLst>
                <p:tags r:id="rId6"/>
              </p:custDataLst>
            </p:nvPr>
          </p:nvSpPr>
          <p:spPr>
            <a:xfrm>
              <a:off x="5335315" y="3093394"/>
              <a:ext cx="1536707" cy="1417401"/>
            </a:xfrm>
            <a:prstGeom prst="rect">
              <a:avLst/>
            </a:prstGeom>
            <a:noFill/>
          </p:spPr>
          <p:txBody>
            <a:bodyPr wrap="square" rtlCol="0">
              <a:spAutoFit/>
            </a:bodyPr>
            <a:lstStyle>
              <a:defPPr>
                <a:defRPr lang="zh-CN"/>
              </a:defPPr>
              <a:lvl1pPr 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stStyle>
            <a:p>
              <a:r>
                <a:rPr lang="zh-CN" altLang="en-US" sz="2400" dirty="0">
                  <a:latin typeface="思源宋体 CN Heavy" panose="02020900000000000000" pitchFamily="18" charset="-122"/>
                  <a:ea typeface="思源宋体 CN Heavy" panose="02020900000000000000" pitchFamily="18" charset="-122"/>
                </a:rPr>
                <a:t>模块</a:t>
              </a:r>
              <a:r>
                <a:rPr lang="en-US" altLang="zh-CN" sz="2400" dirty="0">
                  <a:latin typeface="思源宋体 CN Heavy" panose="02020900000000000000" pitchFamily="18" charset="-122"/>
                  <a:ea typeface="思源宋体 CN Heavy" panose="02020900000000000000" pitchFamily="18" charset="-122"/>
                </a:rPr>
                <a:t>1</a:t>
              </a:r>
              <a:endParaRPr lang="zh-TW" altLang="en-US" sz="2400" dirty="0">
                <a:latin typeface="思源宋体 CN Heavy" panose="02020900000000000000" pitchFamily="18" charset="-122"/>
                <a:ea typeface="思源宋体 CN Heavy" panose="02020900000000000000" pitchFamily="18" charset="-122"/>
              </a:endParaRPr>
            </a:p>
          </p:txBody>
        </p:sp>
        <p:grpSp>
          <p:nvGrpSpPr>
            <p:cNvPr id="11" name="图形 1"/>
            <p:cNvGrpSpPr/>
            <p:nvPr/>
          </p:nvGrpSpPr>
          <p:grpSpPr>
            <a:xfrm>
              <a:off x="5661238" y="2324877"/>
              <a:ext cx="826240" cy="826236"/>
              <a:chOff x="7363945" y="-1121624"/>
              <a:chExt cx="911424" cy="911424"/>
            </a:xfrm>
            <a:solidFill>
              <a:srgbClr val="FFFFFF"/>
            </a:solidFill>
          </p:grpSpPr>
          <p:sp>
            <p:nvSpPr>
              <p:cNvPr id="12" name="PA-任意多边形 11"/>
              <p:cNvSpPr/>
              <p:nvPr>
                <p:custDataLst>
                  <p:tags r:id="rId7"/>
                </p:custDataLst>
              </p:nvPr>
            </p:nvSpPr>
            <p:spPr>
              <a:xfrm>
                <a:off x="7371630" y="-850625"/>
                <a:ext cx="729948" cy="517465"/>
              </a:xfrm>
              <a:custGeom>
                <a:avLst/>
                <a:gdLst>
                  <a:gd name="connsiteX0" fmla="*/ 512770 w 729947"/>
                  <a:gd name="connsiteY0" fmla="*/ 426175 h 517464"/>
                  <a:gd name="connsiteX1" fmla="*/ 687086 w 729947"/>
                  <a:gd name="connsiteY1" fmla="*/ 149226 h 517464"/>
                  <a:gd name="connsiteX2" fmla="*/ 725478 w 729947"/>
                  <a:gd name="connsiteY2" fmla="*/ 202356 h 517464"/>
                  <a:gd name="connsiteX3" fmla="*/ 729947 w 729947"/>
                  <a:gd name="connsiteY3" fmla="*/ 0 h 517464"/>
                  <a:gd name="connsiteX4" fmla="*/ 530079 w 729947"/>
                  <a:gd name="connsiteY4" fmla="*/ 88528 h 517464"/>
                  <a:gd name="connsiteX5" fmla="*/ 620230 w 729947"/>
                  <a:gd name="connsiteY5" fmla="*/ 105247 h 517464"/>
                  <a:gd name="connsiteX6" fmla="*/ 504716 w 729947"/>
                  <a:gd name="connsiteY6" fmla="*/ 288755 h 517464"/>
                  <a:gd name="connsiteX7" fmla="*/ 344147 w 729947"/>
                  <a:gd name="connsiteY7" fmla="*/ 89667 h 517464"/>
                  <a:gd name="connsiteX8" fmla="*/ 10633 w 729947"/>
                  <a:gd name="connsiteY8" fmla="*/ 450315 h 517464"/>
                  <a:gd name="connsiteX9" fmla="*/ 12846 w 729947"/>
                  <a:gd name="connsiteY9" fmla="*/ 506839 h 517464"/>
                  <a:gd name="connsiteX10" fmla="*/ 39980 w 729947"/>
                  <a:gd name="connsiteY10" fmla="*/ 517465 h 517464"/>
                  <a:gd name="connsiteX11" fmla="*/ 69349 w 729947"/>
                  <a:gd name="connsiteY11" fmla="*/ 504625 h 517464"/>
                  <a:gd name="connsiteX12" fmla="*/ 339993 w 729947"/>
                  <a:gd name="connsiteY12" fmla="*/ 211970 h 517464"/>
                  <a:gd name="connsiteX13" fmla="*/ 512770 w 729947"/>
                  <a:gd name="connsiteY13" fmla="*/ 426175 h 517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29947" h="517464">
                    <a:moveTo>
                      <a:pt x="512770" y="426175"/>
                    </a:moveTo>
                    <a:lnTo>
                      <a:pt x="687086" y="149226"/>
                    </a:lnTo>
                    <a:lnTo>
                      <a:pt x="725478" y="202356"/>
                    </a:lnTo>
                    <a:lnTo>
                      <a:pt x="729947" y="0"/>
                    </a:lnTo>
                    <a:lnTo>
                      <a:pt x="530079" y="88528"/>
                    </a:lnTo>
                    <a:lnTo>
                      <a:pt x="620230" y="105247"/>
                    </a:lnTo>
                    <a:lnTo>
                      <a:pt x="504716" y="288755"/>
                    </a:lnTo>
                    <a:lnTo>
                      <a:pt x="344147" y="89667"/>
                    </a:lnTo>
                    <a:lnTo>
                      <a:pt x="10633" y="450315"/>
                    </a:lnTo>
                    <a:cubicBezTo>
                      <a:pt x="-4358" y="466528"/>
                      <a:pt x="-3387" y="491828"/>
                      <a:pt x="12846" y="506839"/>
                    </a:cubicBezTo>
                    <a:cubicBezTo>
                      <a:pt x="20542" y="513944"/>
                      <a:pt x="30282" y="517465"/>
                      <a:pt x="39980" y="517465"/>
                    </a:cubicBezTo>
                    <a:cubicBezTo>
                      <a:pt x="50754" y="517465"/>
                      <a:pt x="61464" y="513164"/>
                      <a:pt x="69349" y="504625"/>
                    </a:cubicBezTo>
                    <a:lnTo>
                      <a:pt x="339993" y="211970"/>
                    </a:lnTo>
                    <a:lnTo>
                      <a:pt x="512770" y="426175"/>
                    </a:lnTo>
                    <a:close/>
                  </a:path>
                </a:pathLst>
              </a:custGeom>
              <a:solidFill>
                <a:srgbClr val="FFFFFF"/>
              </a:solidFill>
              <a:ln w="2107" cap="flat">
                <a:noFill/>
                <a:prstDash val="solid"/>
                <a:miter/>
              </a:ln>
            </p:spPr>
            <p:txBody>
              <a:bodyPr rtlCol="0" anchor="ctr"/>
              <a:lstStyle/>
              <a:p>
                <a:endParaRPr lang="zh-CN" altLang="en-US"/>
              </a:p>
            </p:txBody>
          </p:sp>
          <p:sp>
            <p:nvSpPr>
              <p:cNvPr id="13" name="PA-任意多边形 12"/>
              <p:cNvSpPr/>
              <p:nvPr>
                <p:custDataLst>
                  <p:tags r:id="rId8"/>
                </p:custDataLst>
              </p:nvPr>
            </p:nvSpPr>
            <p:spPr>
              <a:xfrm>
                <a:off x="7363945" y="-1121624"/>
                <a:ext cx="911424" cy="911424"/>
              </a:xfrm>
              <a:custGeom>
                <a:avLst/>
                <a:gdLst>
                  <a:gd name="connsiteX0" fmla="*/ 455712 w 911424"/>
                  <a:gd name="connsiteY0" fmla="*/ 0 h 911424"/>
                  <a:gd name="connsiteX1" fmla="*/ 0 w 911424"/>
                  <a:gd name="connsiteY1" fmla="*/ 455712 h 911424"/>
                  <a:gd name="connsiteX2" fmla="*/ 46804 w 911424"/>
                  <a:gd name="connsiteY2" fmla="*/ 656930 h 911424"/>
                  <a:gd name="connsiteX3" fmla="*/ 109063 w 911424"/>
                  <a:gd name="connsiteY3" fmla="*/ 593006 h 911424"/>
                  <a:gd name="connsiteX4" fmla="*/ 82857 w 911424"/>
                  <a:gd name="connsiteY4" fmla="*/ 455712 h 911424"/>
                  <a:gd name="connsiteX5" fmla="*/ 455712 w 911424"/>
                  <a:gd name="connsiteY5" fmla="*/ 82857 h 911424"/>
                  <a:gd name="connsiteX6" fmla="*/ 828568 w 911424"/>
                  <a:gd name="connsiteY6" fmla="*/ 455712 h 911424"/>
                  <a:gd name="connsiteX7" fmla="*/ 455712 w 911424"/>
                  <a:gd name="connsiteY7" fmla="*/ 828567 h 911424"/>
                  <a:gd name="connsiteX8" fmla="*/ 179755 w 911424"/>
                  <a:gd name="connsiteY8" fmla="*/ 706454 h 911424"/>
                  <a:gd name="connsiteX9" fmla="*/ 121987 w 911424"/>
                  <a:gd name="connsiteY9" fmla="*/ 765908 h 911424"/>
                  <a:gd name="connsiteX10" fmla="*/ 455712 w 911424"/>
                  <a:gd name="connsiteY10" fmla="*/ 911424 h 911424"/>
                  <a:gd name="connsiteX11" fmla="*/ 911425 w 911424"/>
                  <a:gd name="connsiteY11" fmla="*/ 455712 h 911424"/>
                  <a:gd name="connsiteX12" fmla="*/ 455712 w 911424"/>
                  <a:gd name="connsiteY12" fmla="*/ 0 h 911424"/>
                  <a:gd name="connsiteX13" fmla="*/ 455712 w 911424"/>
                  <a:gd name="connsiteY13" fmla="*/ 0 h 9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1424" h="911424">
                    <a:moveTo>
                      <a:pt x="455712" y="0"/>
                    </a:moveTo>
                    <a:cubicBezTo>
                      <a:pt x="204043" y="0"/>
                      <a:pt x="0" y="204022"/>
                      <a:pt x="0" y="455712"/>
                    </a:cubicBezTo>
                    <a:cubicBezTo>
                      <a:pt x="0" y="527964"/>
                      <a:pt x="16888" y="596231"/>
                      <a:pt x="46804" y="656930"/>
                    </a:cubicBezTo>
                    <a:lnTo>
                      <a:pt x="109063" y="593006"/>
                    </a:lnTo>
                    <a:cubicBezTo>
                      <a:pt x="92218" y="550502"/>
                      <a:pt x="82857" y="504203"/>
                      <a:pt x="82857" y="455712"/>
                    </a:cubicBezTo>
                    <a:cubicBezTo>
                      <a:pt x="82857" y="249793"/>
                      <a:pt x="249793" y="82857"/>
                      <a:pt x="455712" y="82857"/>
                    </a:cubicBezTo>
                    <a:cubicBezTo>
                      <a:pt x="661631" y="82857"/>
                      <a:pt x="828568" y="249793"/>
                      <a:pt x="828568" y="455712"/>
                    </a:cubicBezTo>
                    <a:cubicBezTo>
                      <a:pt x="828568" y="661631"/>
                      <a:pt x="661631" y="828567"/>
                      <a:pt x="455712" y="828567"/>
                    </a:cubicBezTo>
                    <a:cubicBezTo>
                      <a:pt x="346333" y="828567"/>
                      <a:pt x="247959" y="781468"/>
                      <a:pt x="179755" y="706454"/>
                    </a:cubicBezTo>
                    <a:lnTo>
                      <a:pt x="121987" y="765908"/>
                    </a:lnTo>
                    <a:cubicBezTo>
                      <a:pt x="205202" y="855385"/>
                      <a:pt x="323879" y="911424"/>
                      <a:pt x="455712" y="911424"/>
                    </a:cubicBezTo>
                    <a:cubicBezTo>
                      <a:pt x="707382" y="911424"/>
                      <a:pt x="911425" y="707403"/>
                      <a:pt x="911425" y="455712"/>
                    </a:cubicBezTo>
                    <a:cubicBezTo>
                      <a:pt x="911403" y="204022"/>
                      <a:pt x="707403" y="0"/>
                      <a:pt x="455712" y="0"/>
                    </a:cubicBezTo>
                    <a:lnTo>
                      <a:pt x="455712" y="0"/>
                    </a:lnTo>
                    <a:close/>
                  </a:path>
                </a:pathLst>
              </a:custGeom>
              <a:solidFill>
                <a:srgbClr val="FFFFFF"/>
              </a:solidFill>
              <a:ln w="2107" cap="flat">
                <a:noFill/>
                <a:prstDash val="solid"/>
                <a:miter/>
              </a:ln>
            </p:spPr>
            <p:txBody>
              <a:bodyPr rtlCol="0" anchor="ctr"/>
              <a:lstStyle/>
              <a:p>
                <a:endParaRPr lang="zh-CN" altLang="en-US" dirty="0"/>
              </a:p>
            </p:txBody>
          </p:sp>
        </p:grpSp>
      </p:grpSp>
      <p:grpSp>
        <p:nvGrpSpPr>
          <p:cNvPr id="16" name="PA-组合 15"/>
          <p:cNvGrpSpPr/>
          <p:nvPr>
            <p:custDataLst>
              <p:tags r:id="rId9"/>
            </p:custDataLst>
          </p:nvPr>
        </p:nvGrpSpPr>
        <p:grpSpPr>
          <a:xfrm>
            <a:off x="1985945" y="2339368"/>
            <a:ext cx="8298649" cy="3701001"/>
            <a:chOff x="825921" y="1651206"/>
            <a:chExt cx="10552618" cy="4706218"/>
          </a:xfrm>
        </p:grpSpPr>
        <p:grpSp>
          <p:nvGrpSpPr>
            <p:cNvPr id="3" name="组合 2"/>
            <p:cNvGrpSpPr/>
            <p:nvPr/>
          </p:nvGrpSpPr>
          <p:grpSpPr>
            <a:xfrm>
              <a:off x="2604234" y="3210181"/>
              <a:ext cx="2236458" cy="2500297"/>
              <a:chOff x="2604234" y="3210181"/>
              <a:chExt cx="2236458" cy="2500297"/>
            </a:xfrm>
          </p:grpSpPr>
          <p:sp>
            <p:nvSpPr>
              <p:cNvPr id="56" name="PA-文本框 14"/>
              <p:cNvSpPr txBox="1"/>
              <p:nvPr>
                <p:custDataLst>
                  <p:tags r:id="rId10"/>
                </p:custDataLst>
              </p:nvPr>
            </p:nvSpPr>
            <p:spPr>
              <a:xfrm>
                <a:off x="2604234" y="5330196"/>
                <a:ext cx="2236458" cy="380282"/>
              </a:xfrm>
              <a:prstGeom prst="rect">
                <a:avLst/>
              </a:prstGeom>
              <a:noFill/>
            </p:spPr>
            <p:txBody>
              <a:bodyPr wrap="square" rtlCol="0">
                <a:spAutoFit/>
              </a:bodyPr>
              <a:lstStyle>
                <a:defPPr>
                  <a:defRPr lang="zh-CN"/>
                </a:defPPr>
                <a:lvl1pPr algn="ctr">
                  <a:defRPr sz="20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nSpc>
                    <a:spcPct val="120000"/>
                  </a:lnSpc>
                </a:pPr>
                <a:r>
                  <a:rPr lang="zh-CN" altLang="en-US" sz="1200">
                    <a:solidFill>
                      <a:schemeClr val="bg1">
                        <a:lumMod val="65000"/>
                      </a:schemeClr>
                    </a:solidFill>
                  </a:rPr>
                  <a:t>此处添加文字内容</a:t>
                </a:r>
                <a:endParaRPr lang="en-US" altLang="zh-CN" sz="1200">
                  <a:solidFill>
                    <a:schemeClr val="bg1">
                      <a:lumMod val="65000"/>
                    </a:schemeClr>
                  </a:solidFill>
                </a:endParaRPr>
              </a:p>
            </p:txBody>
          </p:sp>
          <p:sp>
            <p:nvSpPr>
              <p:cNvPr id="59" name="PA-文本框 15"/>
              <p:cNvSpPr txBox="1"/>
              <p:nvPr>
                <p:custDataLst>
                  <p:tags r:id="rId11"/>
                </p:custDataLst>
              </p:nvPr>
            </p:nvSpPr>
            <p:spPr>
              <a:xfrm>
                <a:off x="2788592" y="5026282"/>
                <a:ext cx="1933323" cy="466873"/>
              </a:xfrm>
              <a:prstGeom prst="rect">
                <a:avLst/>
              </a:prstGeom>
              <a:noFill/>
            </p:spPr>
            <p:txBody>
              <a:bodyPr wrap="square" rtlCol="0">
                <a:spAutoFit/>
              </a:bodyPr>
              <a:lstStyle>
                <a:defPPr>
                  <a:defRPr lang="zh-CN"/>
                </a:defPPr>
                <a:lvl1pPr 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stStyle>
              <a:p>
                <a:r>
                  <a:rPr lang="zh-CN" altLang="en-US" sz="1600" dirty="0">
                    <a:solidFill>
                      <a:schemeClr val="accent1"/>
                    </a:solidFill>
                    <a:latin typeface="思源宋体 CN Heavy" panose="02020900000000000000" pitchFamily="18" charset="-122"/>
                    <a:ea typeface="思源宋体 CN Heavy" panose="02020900000000000000" pitchFamily="18" charset="-122"/>
                  </a:rPr>
                  <a:t>你的标题</a:t>
                </a:r>
                <a:endParaRPr lang="en-US" altLang="zh-CN" sz="1600" dirty="0">
                  <a:solidFill>
                    <a:schemeClr val="accent1"/>
                  </a:solidFill>
                  <a:latin typeface="思源宋体 CN Heavy" panose="02020900000000000000" pitchFamily="18" charset="-122"/>
                  <a:ea typeface="思源宋体 CN Heavy" panose="02020900000000000000" pitchFamily="18" charset="-122"/>
                </a:endParaRPr>
              </a:p>
            </p:txBody>
          </p:sp>
          <p:sp>
            <p:nvSpPr>
              <p:cNvPr id="116" name="PA-椭圆 115"/>
              <p:cNvSpPr/>
              <p:nvPr>
                <p:custDataLst>
                  <p:tags r:id="rId12"/>
                </p:custDataLst>
              </p:nvPr>
            </p:nvSpPr>
            <p:spPr>
              <a:xfrm>
                <a:off x="3002163" y="3261684"/>
                <a:ext cx="1515828" cy="1515828"/>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7" name="PA-文本框 15"/>
              <p:cNvSpPr txBox="1"/>
              <p:nvPr>
                <p:custDataLst>
                  <p:tags r:id="rId13"/>
                </p:custDataLst>
              </p:nvPr>
            </p:nvSpPr>
            <p:spPr>
              <a:xfrm>
                <a:off x="2889438" y="3961500"/>
                <a:ext cx="1741278" cy="466873"/>
              </a:xfrm>
              <a:prstGeom prst="rect">
                <a:avLst/>
              </a:prstGeom>
              <a:noFill/>
            </p:spPr>
            <p:txBody>
              <a:bodyPr wrap="square" rtlCol="0">
                <a:spAutoFit/>
              </a:bodyPr>
              <a:lstStyle>
                <a:defPPr>
                  <a:defRPr lang="zh-CN"/>
                </a:defPPr>
                <a:lvl1pPr 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stStyle>
              <a:p>
                <a:r>
                  <a:rPr lang="zh-CN" altLang="en-US" sz="1600" dirty="0">
                    <a:latin typeface="思源宋体 CN Heavy" panose="02020900000000000000" pitchFamily="18" charset="-122"/>
                    <a:ea typeface="思源宋体 CN Heavy" panose="02020900000000000000" pitchFamily="18" charset="-122"/>
                  </a:rPr>
                  <a:t>模块内容</a:t>
                </a:r>
                <a:endParaRPr lang="zh-TW" altLang="en-US" sz="1600" dirty="0">
                  <a:latin typeface="思源宋体 CN Heavy" panose="02020900000000000000" pitchFamily="18" charset="-122"/>
                  <a:ea typeface="思源宋体 CN Heavy" panose="02020900000000000000" pitchFamily="18" charset="-122"/>
                </a:endParaRPr>
              </a:p>
            </p:txBody>
          </p:sp>
          <p:grpSp>
            <p:nvGrpSpPr>
              <p:cNvPr id="28" name="组合 27"/>
              <p:cNvGrpSpPr/>
              <p:nvPr/>
            </p:nvGrpSpPr>
            <p:grpSpPr>
              <a:xfrm>
                <a:off x="2909153" y="3210181"/>
                <a:ext cx="1692205" cy="1783984"/>
                <a:chOff x="2909153" y="3841740"/>
                <a:chExt cx="1692205" cy="1783984"/>
              </a:xfrm>
            </p:grpSpPr>
            <p:sp>
              <p:nvSpPr>
                <p:cNvPr id="26" name="PA-椭圆 25"/>
                <p:cNvSpPr/>
                <p:nvPr>
                  <p:custDataLst>
                    <p:tags r:id="rId14"/>
                  </p:custDataLst>
                </p:nvPr>
              </p:nvSpPr>
              <p:spPr>
                <a:xfrm rot="5400000">
                  <a:off x="2909153" y="3841740"/>
                  <a:ext cx="1692205" cy="1692205"/>
                </a:xfrm>
                <a:prstGeom prst="ellipse">
                  <a:avLst/>
                </a:prstGeom>
                <a:noFill/>
                <a:ln>
                  <a:gradFill flip="none" rotWithShape="1">
                    <a:gsLst>
                      <a:gs pos="0">
                        <a:srgbClr val="910153"/>
                      </a:gs>
                      <a:gs pos="54000">
                        <a:srgbClr val="910153">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3669280" y="5453775"/>
                  <a:ext cx="171949" cy="171949"/>
                </a:xfrm>
                <a:prstGeom prst="ellipse">
                  <a:avLst/>
                </a:prstGeom>
                <a:gradFill flip="none" rotWithShape="1">
                  <a:gsLst>
                    <a:gs pos="87000">
                      <a:srgbClr val="1F4668">
                        <a:alpha val="0"/>
                      </a:srgbClr>
                    </a:gs>
                    <a:gs pos="31000">
                      <a:srgbClr val="1F466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PA-任意多边形 14"/>
              <p:cNvSpPr/>
              <p:nvPr>
                <p:custDataLst>
                  <p:tags r:id="rId16"/>
                </p:custDataLst>
              </p:nvPr>
            </p:nvSpPr>
            <p:spPr>
              <a:xfrm>
                <a:off x="3564491" y="3586261"/>
                <a:ext cx="381528" cy="381518"/>
              </a:xfrm>
              <a:custGeom>
                <a:avLst/>
                <a:gdLst>
                  <a:gd name="connsiteX0" fmla="*/ 877839 w 983170"/>
                  <a:gd name="connsiteY0" fmla="*/ 280891 h 983148"/>
                  <a:gd name="connsiteX1" fmla="*/ 737383 w 983170"/>
                  <a:gd name="connsiteY1" fmla="*/ 280891 h 983148"/>
                  <a:gd name="connsiteX2" fmla="*/ 737383 w 983170"/>
                  <a:gd name="connsiteY2" fmla="*/ 105331 h 983148"/>
                  <a:gd name="connsiteX3" fmla="*/ 632052 w 983170"/>
                  <a:gd name="connsiteY3" fmla="*/ 0 h 983148"/>
                  <a:gd name="connsiteX4" fmla="*/ 105352 w 983170"/>
                  <a:gd name="connsiteY4" fmla="*/ 0 h 983148"/>
                  <a:gd name="connsiteX5" fmla="*/ 0 w 983170"/>
                  <a:gd name="connsiteY5" fmla="*/ 105331 h 983148"/>
                  <a:gd name="connsiteX6" fmla="*/ 0 w 983170"/>
                  <a:gd name="connsiteY6" fmla="*/ 386243 h 983148"/>
                  <a:gd name="connsiteX7" fmla="*/ 105352 w 983170"/>
                  <a:gd name="connsiteY7" fmla="*/ 491574 h 983148"/>
                  <a:gd name="connsiteX8" fmla="*/ 105352 w 983170"/>
                  <a:gd name="connsiteY8" fmla="*/ 737362 h 983148"/>
                  <a:gd name="connsiteX9" fmla="*/ 351140 w 983170"/>
                  <a:gd name="connsiteY9" fmla="*/ 491553 h 983148"/>
                  <a:gd name="connsiteX10" fmla="*/ 351140 w 983170"/>
                  <a:gd name="connsiteY10" fmla="*/ 632009 h 983148"/>
                  <a:gd name="connsiteX11" fmla="*/ 456471 w 983170"/>
                  <a:gd name="connsiteY11" fmla="*/ 737362 h 983148"/>
                  <a:gd name="connsiteX12" fmla="*/ 596927 w 983170"/>
                  <a:gd name="connsiteY12" fmla="*/ 737362 h 983148"/>
                  <a:gd name="connsiteX13" fmla="*/ 877839 w 983170"/>
                  <a:gd name="connsiteY13" fmla="*/ 983149 h 983148"/>
                  <a:gd name="connsiteX14" fmla="*/ 877839 w 983170"/>
                  <a:gd name="connsiteY14" fmla="*/ 737362 h 983148"/>
                  <a:gd name="connsiteX15" fmla="*/ 983171 w 983170"/>
                  <a:gd name="connsiteY15" fmla="*/ 632009 h 983148"/>
                  <a:gd name="connsiteX16" fmla="*/ 983171 w 983170"/>
                  <a:gd name="connsiteY16" fmla="*/ 386222 h 983148"/>
                  <a:gd name="connsiteX17" fmla="*/ 877839 w 983170"/>
                  <a:gd name="connsiteY17" fmla="*/ 280891 h 983148"/>
                  <a:gd name="connsiteX18" fmla="*/ 877839 w 983170"/>
                  <a:gd name="connsiteY18" fmla="*/ 280891 h 983148"/>
                  <a:gd name="connsiteX19" fmla="*/ 351119 w 983170"/>
                  <a:gd name="connsiteY19" fmla="*/ 386222 h 983148"/>
                  <a:gd name="connsiteX20" fmla="*/ 351119 w 983170"/>
                  <a:gd name="connsiteY20" fmla="*/ 421347 h 983148"/>
                  <a:gd name="connsiteX21" fmla="*/ 315994 w 983170"/>
                  <a:gd name="connsiteY21" fmla="*/ 421347 h 983148"/>
                  <a:gd name="connsiteX22" fmla="*/ 175538 w 983170"/>
                  <a:gd name="connsiteY22" fmla="*/ 561802 h 983148"/>
                  <a:gd name="connsiteX23" fmla="*/ 175538 w 983170"/>
                  <a:gd name="connsiteY23" fmla="*/ 421347 h 983148"/>
                  <a:gd name="connsiteX24" fmla="*/ 105310 w 983170"/>
                  <a:gd name="connsiteY24" fmla="*/ 421347 h 983148"/>
                  <a:gd name="connsiteX25" fmla="*/ 70186 w 983170"/>
                  <a:gd name="connsiteY25" fmla="*/ 386222 h 983148"/>
                  <a:gd name="connsiteX26" fmla="*/ 70186 w 983170"/>
                  <a:gd name="connsiteY26" fmla="*/ 105310 h 983148"/>
                  <a:gd name="connsiteX27" fmla="*/ 105310 w 983170"/>
                  <a:gd name="connsiteY27" fmla="*/ 70186 h 983148"/>
                  <a:gd name="connsiteX28" fmla="*/ 632010 w 983170"/>
                  <a:gd name="connsiteY28" fmla="*/ 70186 h 983148"/>
                  <a:gd name="connsiteX29" fmla="*/ 667134 w 983170"/>
                  <a:gd name="connsiteY29" fmla="*/ 105310 h 983148"/>
                  <a:gd name="connsiteX30" fmla="*/ 667134 w 983170"/>
                  <a:gd name="connsiteY30" fmla="*/ 280870 h 983148"/>
                  <a:gd name="connsiteX31" fmla="*/ 456450 w 983170"/>
                  <a:gd name="connsiteY31" fmla="*/ 280870 h 983148"/>
                  <a:gd name="connsiteX32" fmla="*/ 351119 w 983170"/>
                  <a:gd name="connsiteY32" fmla="*/ 386222 h 983148"/>
                  <a:gd name="connsiteX33" fmla="*/ 351119 w 983170"/>
                  <a:gd name="connsiteY33" fmla="*/ 386222 h 983148"/>
                  <a:gd name="connsiteX34" fmla="*/ 912942 w 983170"/>
                  <a:gd name="connsiteY34" fmla="*/ 632030 h 983148"/>
                  <a:gd name="connsiteX35" fmla="*/ 877818 w 983170"/>
                  <a:gd name="connsiteY35" fmla="*/ 667155 h 983148"/>
                  <a:gd name="connsiteX36" fmla="*/ 807590 w 983170"/>
                  <a:gd name="connsiteY36" fmla="*/ 667155 h 983148"/>
                  <a:gd name="connsiteX37" fmla="*/ 807590 w 983170"/>
                  <a:gd name="connsiteY37" fmla="*/ 842714 h 983148"/>
                  <a:gd name="connsiteX38" fmla="*/ 702238 w 983170"/>
                  <a:gd name="connsiteY38" fmla="*/ 737383 h 983148"/>
                  <a:gd name="connsiteX39" fmla="*/ 632010 w 983170"/>
                  <a:gd name="connsiteY39" fmla="*/ 667155 h 983148"/>
                  <a:gd name="connsiteX40" fmla="*/ 456450 w 983170"/>
                  <a:gd name="connsiteY40" fmla="*/ 667155 h 983148"/>
                  <a:gd name="connsiteX41" fmla="*/ 421326 w 983170"/>
                  <a:gd name="connsiteY41" fmla="*/ 632030 h 983148"/>
                  <a:gd name="connsiteX42" fmla="*/ 421326 w 983170"/>
                  <a:gd name="connsiteY42" fmla="*/ 386222 h 983148"/>
                  <a:gd name="connsiteX43" fmla="*/ 456450 w 983170"/>
                  <a:gd name="connsiteY43" fmla="*/ 351098 h 983148"/>
                  <a:gd name="connsiteX44" fmla="*/ 877818 w 983170"/>
                  <a:gd name="connsiteY44" fmla="*/ 351098 h 983148"/>
                  <a:gd name="connsiteX45" fmla="*/ 912942 w 983170"/>
                  <a:gd name="connsiteY45" fmla="*/ 386222 h 983148"/>
                  <a:gd name="connsiteX46" fmla="*/ 912942 w 983170"/>
                  <a:gd name="connsiteY46" fmla="*/ 632030 h 983148"/>
                  <a:gd name="connsiteX47" fmla="*/ 790049 w 983170"/>
                  <a:gd name="connsiteY47" fmla="*/ 456450 h 983148"/>
                  <a:gd name="connsiteX48" fmla="*/ 737383 w 983170"/>
                  <a:gd name="connsiteY48" fmla="*/ 509116 h 983148"/>
                  <a:gd name="connsiteX49" fmla="*/ 790049 w 983170"/>
                  <a:gd name="connsiteY49" fmla="*/ 561781 h 983148"/>
                  <a:gd name="connsiteX50" fmla="*/ 842714 w 983170"/>
                  <a:gd name="connsiteY50" fmla="*/ 509116 h 983148"/>
                  <a:gd name="connsiteX51" fmla="*/ 790049 w 983170"/>
                  <a:gd name="connsiteY51" fmla="*/ 456450 h 983148"/>
                  <a:gd name="connsiteX52" fmla="*/ 790049 w 983170"/>
                  <a:gd name="connsiteY52" fmla="*/ 456450 h 983148"/>
                  <a:gd name="connsiteX53" fmla="*/ 544262 w 983170"/>
                  <a:gd name="connsiteY53" fmla="*/ 456450 h 983148"/>
                  <a:gd name="connsiteX54" fmla="*/ 491596 w 983170"/>
                  <a:gd name="connsiteY54" fmla="*/ 509116 h 983148"/>
                  <a:gd name="connsiteX55" fmla="*/ 544262 w 983170"/>
                  <a:gd name="connsiteY55" fmla="*/ 561781 h 983148"/>
                  <a:gd name="connsiteX56" fmla="*/ 596927 w 983170"/>
                  <a:gd name="connsiteY56" fmla="*/ 509116 h 983148"/>
                  <a:gd name="connsiteX57" fmla="*/ 544262 w 983170"/>
                  <a:gd name="connsiteY57" fmla="*/ 456450 h 983148"/>
                  <a:gd name="connsiteX58" fmla="*/ 544262 w 983170"/>
                  <a:gd name="connsiteY58" fmla="*/ 456450 h 983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983170" h="983148">
                    <a:moveTo>
                      <a:pt x="877839" y="280891"/>
                    </a:moveTo>
                    <a:lnTo>
                      <a:pt x="737383" y="280891"/>
                    </a:lnTo>
                    <a:lnTo>
                      <a:pt x="737383" y="105331"/>
                    </a:lnTo>
                    <a:cubicBezTo>
                      <a:pt x="737383" y="47163"/>
                      <a:pt x="690220" y="0"/>
                      <a:pt x="632052" y="0"/>
                    </a:cubicBezTo>
                    <a:lnTo>
                      <a:pt x="105352" y="0"/>
                    </a:lnTo>
                    <a:cubicBezTo>
                      <a:pt x="47163" y="0"/>
                      <a:pt x="0" y="47163"/>
                      <a:pt x="0" y="105331"/>
                    </a:cubicBezTo>
                    <a:lnTo>
                      <a:pt x="0" y="386243"/>
                    </a:lnTo>
                    <a:cubicBezTo>
                      <a:pt x="0" y="444433"/>
                      <a:pt x="47163" y="491574"/>
                      <a:pt x="105352" y="491574"/>
                    </a:cubicBezTo>
                    <a:lnTo>
                      <a:pt x="105352" y="737362"/>
                    </a:lnTo>
                    <a:lnTo>
                      <a:pt x="351140" y="491553"/>
                    </a:lnTo>
                    <a:lnTo>
                      <a:pt x="351140" y="632009"/>
                    </a:lnTo>
                    <a:cubicBezTo>
                      <a:pt x="351140" y="690199"/>
                      <a:pt x="398303" y="737362"/>
                      <a:pt x="456471" y="737362"/>
                    </a:cubicBezTo>
                    <a:lnTo>
                      <a:pt x="596927" y="737362"/>
                    </a:lnTo>
                    <a:lnTo>
                      <a:pt x="877839" y="983149"/>
                    </a:lnTo>
                    <a:lnTo>
                      <a:pt x="877839" y="737362"/>
                    </a:lnTo>
                    <a:cubicBezTo>
                      <a:pt x="936028" y="737362"/>
                      <a:pt x="983171" y="690199"/>
                      <a:pt x="983171" y="632009"/>
                    </a:cubicBezTo>
                    <a:lnTo>
                      <a:pt x="983171" y="386222"/>
                    </a:lnTo>
                    <a:cubicBezTo>
                      <a:pt x="983171" y="328054"/>
                      <a:pt x="936007" y="280891"/>
                      <a:pt x="877839" y="280891"/>
                    </a:cubicBezTo>
                    <a:lnTo>
                      <a:pt x="877839" y="280891"/>
                    </a:lnTo>
                    <a:close/>
                    <a:moveTo>
                      <a:pt x="351119" y="386222"/>
                    </a:moveTo>
                    <a:lnTo>
                      <a:pt x="351119" y="421347"/>
                    </a:lnTo>
                    <a:lnTo>
                      <a:pt x="315994" y="421347"/>
                    </a:lnTo>
                    <a:lnTo>
                      <a:pt x="175538" y="561802"/>
                    </a:lnTo>
                    <a:lnTo>
                      <a:pt x="175538" y="421347"/>
                    </a:lnTo>
                    <a:lnTo>
                      <a:pt x="105310" y="421347"/>
                    </a:lnTo>
                    <a:cubicBezTo>
                      <a:pt x="85914" y="421347"/>
                      <a:pt x="70186" y="405619"/>
                      <a:pt x="70186" y="386222"/>
                    </a:cubicBezTo>
                    <a:lnTo>
                      <a:pt x="70186" y="105310"/>
                    </a:lnTo>
                    <a:cubicBezTo>
                      <a:pt x="70186" y="85914"/>
                      <a:pt x="85914" y="70186"/>
                      <a:pt x="105310" y="70186"/>
                    </a:cubicBezTo>
                    <a:lnTo>
                      <a:pt x="632010" y="70186"/>
                    </a:lnTo>
                    <a:cubicBezTo>
                      <a:pt x="651406" y="70186"/>
                      <a:pt x="667134" y="85914"/>
                      <a:pt x="667134" y="105310"/>
                    </a:cubicBezTo>
                    <a:lnTo>
                      <a:pt x="667134" y="280870"/>
                    </a:lnTo>
                    <a:lnTo>
                      <a:pt x="456450" y="280870"/>
                    </a:lnTo>
                    <a:cubicBezTo>
                      <a:pt x="398303" y="280891"/>
                      <a:pt x="351119" y="328054"/>
                      <a:pt x="351119" y="386222"/>
                    </a:cubicBezTo>
                    <a:lnTo>
                      <a:pt x="351119" y="386222"/>
                    </a:lnTo>
                    <a:close/>
                    <a:moveTo>
                      <a:pt x="912942" y="632030"/>
                    </a:moveTo>
                    <a:cubicBezTo>
                      <a:pt x="912942" y="651427"/>
                      <a:pt x="897214" y="667155"/>
                      <a:pt x="877818" y="667155"/>
                    </a:cubicBezTo>
                    <a:lnTo>
                      <a:pt x="807590" y="667155"/>
                    </a:lnTo>
                    <a:lnTo>
                      <a:pt x="807590" y="842714"/>
                    </a:lnTo>
                    <a:lnTo>
                      <a:pt x="702238" y="737383"/>
                    </a:lnTo>
                    <a:lnTo>
                      <a:pt x="632010" y="667155"/>
                    </a:lnTo>
                    <a:lnTo>
                      <a:pt x="456450" y="667155"/>
                    </a:lnTo>
                    <a:cubicBezTo>
                      <a:pt x="437054" y="667155"/>
                      <a:pt x="421326" y="651427"/>
                      <a:pt x="421326" y="632030"/>
                    </a:cubicBezTo>
                    <a:lnTo>
                      <a:pt x="421326" y="386222"/>
                    </a:lnTo>
                    <a:cubicBezTo>
                      <a:pt x="421326" y="366826"/>
                      <a:pt x="437054" y="351098"/>
                      <a:pt x="456450" y="351098"/>
                    </a:cubicBezTo>
                    <a:lnTo>
                      <a:pt x="877818" y="351098"/>
                    </a:lnTo>
                    <a:cubicBezTo>
                      <a:pt x="897214" y="351098"/>
                      <a:pt x="912942" y="366826"/>
                      <a:pt x="912942" y="386222"/>
                    </a:cubicBezTo>
                    <a:lnTo>
                      <a:pt x="912942" y="632030"/>
                    </a:lnTo>
                    <a:close/>
                    <a:moveTo>
                      <a:pt x="790049" y="456450"/>
                    </a:moveTo>
                    <a:cubicBezTo>
                      <a:pt x="760954" y="456450"/>
                      <a:pt x="737383" y="480042"/>
                      <a:pt x="737383" y="509116"/>
                    </a:cubicBezTo>
                    <a:cubicBezTo>
                      <a:pt x="737383" y="538210"/>
                      <a:pt x="760975" y="561781"/>
                      <a:pt x="790049" y="561781"/>
                    </a:cubicBezTo>
                    <a:cubicBezTo>
                      <a:pt x="819144" y="561781"/>
                      <a:pt x="842714" y="538189"/>
                      <a:pt x="842714" y="509116"/>
                    </a:cubicBezTo>
                    <a:cubicBezTo>
                      <a:pt x="842714" y="480042"/>
                      <a:pt x="819144" y="456450"/>
                      <a:pt x="790049" y="456450"/>
                    </a:cubicBezTo>
                    <a:lnTo>
                      <a:pt x="790049" y="456450"/>
                    </a:lnTo>
                    <a:close/>
                    <a:moveTo>
                      <a:pt x="544262" y="456450"/>
                    </a:moveTo>
                    <a:cubicBezTo>
                      <a:pt x="515167" y="456450"/>
                      <a:pt x="491596" y="480042"/>
                      <a:pt x="491596" y="509116"/>
                    </a:cubicBezTo>
                    <a:cubicBezTo>
                      <a:pt x="491596" y="538210"/>
                      <a:pt x="515167" y="561781"/>
                      <a:pt x="544262" y="561781"/>
                    </a:cubicBezTo>
                    <a:cubicBezTo>
                      <a:pt x="573356" y="561781"/>
                      <a:pt x="596927" y="538189"/>
                      <a:pt x="596927" y="509116"/>
                    </a:cubicBezTo>
                    <a:cubicBezTo>
                      <a:pt x="596927" y="480042"/>
                      <a:pt x="573356" y="456450"/>
                      <a:pt x="544262" y="456450"/>
                    </a:cubicBezTo>
                    <a:lnTo>
                      <a:pt x="544262" y="456450"/>
                    </a:lnTo>
                    <a:close/>
                  </a:path>
                </a:pathLst>
              </a:custGeom>
              <a:solidFill>
                <a:srgbClr val="FFFFFF"/>
              </a:solidFill>
              <a:ln w="2107" cap="flat">
                <a:noFill/>
                <a:prstDash val="solid"/>
                <a:miter/>
              </a:ln>
            </p:spPr>
            <p:txBody>
              <a:bodyPr rtlCol="0" anchor="ctr"/>
              <a:lstStyle/>
              <a:p>
                <a:endParaRPr lang="zh-CN" altLang="en-US"/>
              </a:p>
            </p:txBody>
          </p:sp>
        </p:grpSp>
        <p:grpSp>
          <p:nvGrpSpPr>
            <p:cNvPr id="2" name="组合 1"/>
            <p:cNvGrpSpPr/>
            <p:nvPr/>
          </p:nvGrpSpPr>
          <p:grpSpPr>
            <a:xfrm>
              <a:off x="825921" y="1651206"/>
              <a:ext cx="2255670" cy="2479284"/>
              <a:chOff x="825921" y="1651206"/>
              <a:chExt cx="2255670" cy="2479284"/>
            </a:xfrm>
          </p:grpSpPr>
          <p:sp>
            <p:nvSpPr>
              <p:cNvPr id="77" name="PA-椭圆 76"/>
              <p:cNvSpPr/>
              <p:nvPr>
                <p:custDataLst>
                  <p:tags r:id="rId17"/>
                </p:custDataLst>
              </p:nvPr>
            </p:nvSpPr>
            <p:spPr>
              <a:xfrm>
                <a:off x="1452889" y="1697781"/>
                <a:ext cx="1515828" cy="1515828"/>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PA-文本框 15"/>
              <p:cNvSpPr txBox="1"/>
              <p:nvPr>
                <p:custDataLst>
                  <p:tags r:id="rId18"/>
                </p:custDataLst>
              </p:nvPr>
            </p:nvSpPr>
            <p:spPr>
              <a:xfrm>
                <a:off x="1386742" y="2390228"/>
                <a:ext cx="1694849" cy="466873"/>
              </a:xfrm>
              <a:prstGeom prst="rect">
                <a:avLst/>
              </a:prstGeom>
              <a:noFill/>
            </p:spPr>
            <p:txBody>
              <a:bodyPr wrap="square" rtlCol="0">
                <a:spAutoFit/>
              </a:bodyPr>
              <a:lstStyle>
                <a:defPPr>
                  <a:defRPr lang="zh-CN"/>
                </a:defPPr>
                <a:lvl1pPr 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stStyle>
              <a:p>
                <a:r>
                  <a:rPr lang="zh-CN" altLang="en-US" sz="1600" dirty="0">
                    <a:latin typeface="思源宋体 CN Heavy" panose="02020900000000000000" pitchFamily="18" charset="-122"/>
                    <a:ea typeface="思源宋体 CN Heavy" panose="02020900000000000000" pitchFamily="18" charset="-122"/>
                  </a:rPr>
                  <a:t>模块内容</a:t>
                </a:r>
                <a:endParaRPr lang="zh-TW" altLang="en-US" sz="1600" dirty="0">
                  <a:latin typeface="思源宋体 CN Heavy" panose="02020900000000000000" pitchFamily="18" charset="-122"/>
                  <a:ea typeface="思源宋体 CN Heavy" panose="02020900000000000000" pitchFamily="18" charset="-122"/>
                </a:endParaRPr>
              </a:p>
            </p:txBody>
          </p:sp>
          <p:grpSp>
            <p:nvGrpSpPr>
              <p:cNvPr id="147" name="组合 146"/>
              <p:cNvGrpSpPr/>
              <p:nvPr/>
            </p:nvGrpSpPr>
            <p:grpSpPr>
              <a:xfrm>
                <a:off x="1364699" y="1651206"/>
                <a:ext cx="1692205" cy="1783984"/>
                <a:chOff x="2909153" y="3841740"/>
                <a:chExt cx="1692205" cy="1783984"/>
              </a:xfrm>
            </p:grpSpPr>
            <p:sp>
              <p:nvSpPr>
                <p:cNvPr id="148" name="PA-椭圆 147"/>
                <p:cNvSpPr/>
                <p:nvPr>
                  <p:custDataLst>
                    <p:tags r:id="rId19"/>
                  </p:custDataLst>
                </p:nvPr>
              </p:nvSpPr>
              <p:spPr>
                <a:xfrm rot="5400000">
                  <a:off x="2909153" y="3841740"/>
                  <a:ext cx="1692205" cy="1692205"/>
                </a:xfrm>
                <a:prstGeom prst="ellipse">
                  <a:avLst/>
                </a:prstGeom>
                <a:noFill/>
                <a:ln>
                  <a:gradFill flip="none" rotWithShape="1">
                    <a:gsLst>
                      <a:gs pos="0">
                        <a:srgbClr val="910153"/>
                      </a:gs>
                      <a:gs pos="54000">
                        <a:srgbClr val="910153">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PA-椭圆 148"/>
                <p:cNvSpPr/>
                <p:nvPr>
                  <p:custDataLst>
                    <p:tags r:id="rId20"/>
                  </p:custDataLst>
                </p:nvPr>
              </p:nvSpPr>
              <p:spPr>
                <a:xfrm>
                  <a:off x="3669280" y="5453775"/>
                  <a:ext cx="171949" cy="171949"/>
                </a:xfrm>
                <a:prstGeom prst="ellipse">
                  <a:avLst/>
                </a:prstGeom>
                <a:gradFill flip="none" rotWithShape="1">
                  <a:gsLst>
                    <a:gs pos="87000">
                      <a:srgbClr val="1F4668">
                        <a:alpha val="0"/>
                      </a:srgbClr>
                    </a:gs>
                    <a:gs pos="31000">
                      <a:srgbClr val="1F466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PA-任意多边形 7"/>
              <p:cNvSpPr/>
              <p:nvPr>
                <p:custDataLst>
                  <p:tags r:id="rId21"/>
                </p:custDataLst>
              </p:nvPr>
            </p:nvSpPr>
            <p:spPr>
              <a:xfrm>
                <a:off x="2008600" y="2005158"/>
                <a:ext cx="404400" cy="397654"/>
              </a:xfrm>
              <a:custGeom>
                <a:avLst/>
                <a:gdLst>
                  <a:gd name="connsiteX0" fmla="*/ 549306 w 844723"/>
                  <a:gd name="connsiteY0" fmla="*/ 559547 h 830633"/>
                  <a:gd name="connsiteX1" fmla="*/ 569482 w 844723"/>
                  <a:gd name="connsiteY1" fmla="*/ 567136 h 830633"/>
                  <a:gd name="connsiteX2" fmla="*/ 600264 w 844723"/>
                  <a:gd name="connsiteY2" fmla="*/ 536840 h 830633"/>
                  <a:gd name="connsiteX3" fmla="*/ 587551 w 844723"/>
                  <a:gd name="connsiteY3" fmla="*/ 512468 h 830633"/>
                  <a:gd name="connsiteX4" fmla="*/ 587572 w 844723"/>
                  <a:gd name="connsiteY4" fmla="*/ 512109 h 830633"/>
                  <a:gd name="connsiteX5" fmla="*/ 494195 w 844723"/>
                  <a:gd name="connsiteY5" fmla="*/ 463154 h 830633"/>
                  <a:gd name="connsiteX6" fmla="*/ 616920 w 844723"/>
                  <a:gd name="connsiteY6" fmla="*/ 249139 h 830633"/>
                  <a:gd name="connsiteX7" fmla="*/ 362088 w 844723"/>
                  <a:gd name="connsiteY7" fmla="*/ 0 h 830633"/>
                  <a:gd name="connsiteX8" fmla="*/ 107319 w 844723"/>
                  <a:gd name="connsiteY8" fmla="*/ 250700 h 830633"/>
                  <a:gd name="connsiteX9" fmla="*/ 228505 w 844723"/>
                  <a:gd name="connsiteY9" fmla="*/ 463154 h 830633"/>
                  <a:gd name="connsiteX10" fmla="*/ 132 w 844723"/>
                  <a:gd name="connsiteY10" fmla="*/ 753596 h 830633"/>
                  <a:gd name="connsiteX11" fmla="*/ 28089 w 844723"/>
                  <a:gd name="connsiteY11" fmla="*/ 785663 h 830633"/>
                  <a:gd name="connsiteX12" fmla="*/ 62264 w 844723"/>
                  <a:gd name="connsiteY12" fmla="*/ 758129 h 830633"/>
                  <a:gd name="connsiteX13" fmla="*/ 358967 w 844723"/>
                  <a:gd name="connsiteY13" fmla="*/ 499818 h 830633"/>
                  <a:gd name="connsiteX14" fmla="*/ 549222 w 844723"/>
                  <a:gd name="connsiteY14" fmla="*/ 559589 h 830633"/>
                  <a:gd name="connsiteX15" fmla="*/ 549306 w 844723"/>
                  <a:gd name="connsiteY15" fmla="*/ 559547 h 830633"/>
                  <a:gd name="connsiteX16" fmla="*/ 549306 w 844723"/>
                  <a:gd name="connsiteY16" fmla="*/ 559547 h 830633"/>
                  <a:gd name="connsiteX17" fmla="*/ 362088 w 844723"/>
                  <a:gd name="connsiteY17" fmla="*/ 438677 h 830633"/>
                  <a:gd name="connsiteX18" fmla="*/ 169472 w 844723"/>
                  <a:gd name="connsiteY18" fmla="*/ 249139 h 830633"/>
                  <a:gd name="connsiteX19" fmla="*/ 362088 w 844723"/>
                  <a:gd name="connsiteY19" fmla="*/ 61141 h 830633"/>
                  <a:gd name="connsiteX20" fmla="*/ 554724 w 844723"/>
                  <a:gd name="connsiteY20" fmla="*/ 250678 h 830633"/>
                  <a:gd name="connsiteX21" fmla="*/ 362088 w 844723"/>
                  <a:gd name="connsiteY21" fmla="*/ 438677 h 830633"/>
                  <a:gd name="connsiteX22" fmla="*/ 362088 w 844723"/>
                  <a:gd name="connsiteY22" fmla="*/ 438677 h 830633"/>
                  <a:gd name="connsiteX23" fmla="*/ 798867 w 844723"/>
                  <a:gd name="connsiteY23" fmla="*/ 555119 h 830633"/>
                  <a:gd name="connsiteX24" fmla="*/ 616962 w 844723"/>
                  <a:gd name="connsiteY24" fmla="*/ 761818 h 830633"/>
                  <a:gd name="connsiteX25" fmla="*/ 521055 w 844723"/>
                  <a:gd name="connsiteY25" fmla="*/ 681512 h 830633"/>
                  <a:gd name="connsiteX26" fmla="*/ 467314 w 844723"/>
                  <a:gd name="connsiteY26" fmla="*/ 705041 h 830633"/>
                  <a:gd name="connsiteX27" fmla="*/ 616709 w 844723"/>
                  <a:gd name="connsiteY27" fmla="*/ 830634 h 830633"/>
                  <a:gd name="connsiteX28" fmla="*/ 844723 w 844723"/>
                  <a:gd name="connsiteY28" fmla="*/ 571290 h 830633"/>
                  <a:gd name="connsiteX29" fmla="*/ 798867 w 844723"/>
                  <a:gd name="connsiteY29" fmla="*/ 555119 h 830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44723" h="830633">
                    <a:moveTo>
                      <a:pt x="549306" y="559547"/>
                    </a:moveTo>
                    <a:cubicBezTo>
                      <a:pt x="554745" y="564206"/>
                      <a:pt x="561745" y="567136"/>
                      <a:pt x="569482" y="567136"/>
                    </a:cubicBezTo>
                    <a:cubicBezTo>
                      <a:pt x="586476" y="567136"/>
                      <a:pt x="600264" y="553559"/>
                      <a:pt x="600264" y="536840"/>
                    </a:cubicBezTo>
                    <a:cubicBezTo>
                      <a:pt x="600285" y="526826"/>
                      <a:pt x="595225" y="517971"/>
                      <a:pt x="587551" y="512468"/>
                    </a:cubicBezTo>
                    <a:cubicBezTo>
                      <a:pt x="587572" y="512362"/>
                      <a:pt x="587572" y="512215"/>
                      <a:pt x="587572" y="512109"/>
                    </a:cubicBezTo>
                    <a:cubicBezTo>
                      <a:pt x="556938" y="489445"/>
                      <a:pt x="524681" y="473823"/>
                      <a:pt x="494195" y="463154"/>
                    </a:cubicBezTo>
                    <a:cubicBezTo>
                      <a:pt x="567206" y="418838"/>
                      <a:pt x="616920" y="340872"/>
                      <a:pt x="616920" y="249139"/>
                    </a:cubicBezTo>
                    <a:cubicBezTo>
                      <a:pt x="616920" y="110054"/>
                      <a:pt x="501953" y="0"/>
                      <a:pt x="362088" y="0"/>
                    </a:cubicBezTo>
                    <a:cubicBezTo>
                      <a:pt x="222264" y="0"/>
                      <a:pt x="107319" y="111593"/>
                      <a:pt x="107319" y="250700"/>
                    </a:cubicBezTo>
                    <a:cubicBezTo>
                      <a:pt x="107319" y="340893"/>
                      <a:pt x="155473" y="420335"/>
                      <a:pt x="228505" y="463154"/>
                    </a:cubicBezTo>
                    <a:cubicBezTo>
                      <a:pt x="18770" y="538063"/>
                      <a:pt x="132" y="750518"/>
                      <a:pt x="132" y="753596"/>
                    </a:cubicBezTo>
                    <a:cubicBezTo>
                      <a:pt x="-1428" y="770420"/>
                      <a:pt x="10990" y="785663"/>
                      <a:pt x="28089" y="785663"/>
                    </a:cubicBezTo>
                    <a:cubicBezTo>
                      <a:pt x="45166" y="787202"/>
                      <a:pt x="60704" y="774974"/>
                      <a:pt x="62264" y="758129"/>
                    </a:cubicBezTo>
                    <a:cubicBezTo>
                      <a:pt x="62264" y="747440"/>
                      <a:pt x="85561" y="515082"/>
                      <a:pt x="358967" y="499818"/>
                    </a:cubicBezTo>
                    <a:cubicBezTo>
                      <a:pt x="365798" y="499818"/>
                      <a:pt x="464236" y="496213"/>
                      <a:pt x="549222" y="559589"/>
                    </a:cubicBezTo>
                    <a:cubicBezTo>
                      <a:pt x="549264" y="559589"/>
                      <a:pt x="549285" y="559547"/>
                      <a:pt x="549306" y="559547"/>
                    </a:cubicBezTo>
                    <a:lnTo>
                      <a:pt x="549306" y="559547"/>
                    </a:lnTo>
                    <a:close/>
                    <a:moveTo>
                      <a:pt x="362088" y="438677"/>
                    </a:moveTo>
                    <a:cubicBezTo>
                      <a:pt x="256461" y="438677"/>
                      <a:pt x="169472" y="354618"/>
                      <a:pt x="169472" y="249139"/>
                    </a:cubicBezTo>
                    <a:cubicBezTo>
                      <a:pt x="169472" y="143682"/>
                      <a:pt x="256461" y="61141"/>
                      <a:pt x="362088" y="61141"/>
                    </a:cubicBezTo>
                    <a:cubicBezTo>
                      <a:pt x="467756" y="61141"/>
                      <a:pt x="554724" y="145200"/>
                      <a:pt x="554724" y="250678"/>
                    </a:cubicBezTo>
                    <a:cubicBezTo>
                      <a:pt x="554724" y="356115"/>
                      <a:pt x="467756" y="438677"/>
                      <a:pt x="362088" y="438677"/>
                    </a:cubicBezTo>
                    <a:lnTo>
                      <a:pt x="362088" y="438677"/>
                    </a:lnTo>
                    <a:close/>
                    <a:moveTo>
                      <a:pt x="798867" y="555119"/>
                    </a:moveTo>
                    <a:lnTo>
                      <a:pt x="616962" y="761818"/>
                    </a:lnTo>
                    <a:lnTo>
                      <a:pt x="521055" y="681512"/>
                    </a:lnTo>
                    <a:lnTo>
                      <a:pt x="467314" y="705041"/>
                    </a:lnTo>
                    <a:lnTo>
                      <a:pt x="616709" y="830634"/>
                    </a:lnTo>
                    <a:lnTo>
                      <a:pt x="844723" y="571290"/>
                    </a:lnTo>
                    <a:lnTo>
                      <a:pt x="798867" y="555119"/>
                    </a:lnTo>
                    <a:close/>
                  </a:path>
                </a:pathLst>
              </a:custGeom>
              <a:solidFill>
                <a:srgbClr val="FFFFFF"/>
              </a:solidFill>
              <a:ln w="2107" cap="flat">
                <a:noFill/>
                <a:prstDash val="solid"/>
                <a:miter/>
              </a:ln>
            </p:spPr>
            <p:txBody>
              <a:bodyPr rtlCol="0" anchor="ctr"/>
              <a:lstStyle/>
              <a:p>
                <a:endParaRPr lang="zh-CN" altLang="en-US"/>
              </a:p>
            </p:txBody>
          </p:sp>
          <p:sp>
            <p:nvSpPr>
              <p:cNvPr id="160" name="PA-文本框 14"/>
              <p:cNvSpPr txBox="1"/>
              <p:nvPr>
                <p:custDataLst>
                  <p:tags r:id="rId22"/>
                </p:custDataLst>
              </p:nvPr>
            </p:nvSpPr>
            <p:spPr>
              <a:xfrm>
                <a:off x="825921" y="3750208"/>
                <a:ext cx="2087952" cy="380282"/>
              </a:xfrm>
              <a:prstGeom prst="rect">
                <a:avLst/>
              </a:prstGeom>
              <a:noFill/>
            </p:spPr>
            <p:txBody>
              <a:bodyPr wrap="square" rtlCol="0">
                <a:spAutoFit/>
              </a:bodyPr>
              <a:lstStyle>
                <a:defPPr>
                  <a:defRPr lang="zh-CN"/>
                </a:defPPr>
                <a:lvl1pPr algn="ctr">
                  <a:defRPr sz="20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nSpc>
                    <a:spcPct val="120000"/>
                  </a:lnSpc>
                </a:pPr>
                <a:r>
                  <a:rPr lang="zh-CN" altLang="en-US" sz="1200">
                    <a:solidFill>
                      <a:schemeClr val="bg1">
                        <a:lumMod val="65000"/>
                      </a:schemeClr>
                    </a:solidFill>
                  </a:rPr>
                  <a:t>此处添加文字内容</a:t>
                </a:r>
                <a:endParaRPr lang="en-US" altLang="zh-CN" sz="1200">
                  <a:solidFill>
                    <a:schemeClr val="bg1">
                      <a:lumMod val="65000"/>
                    </a:schemeClr>
                  </a:solidFill>
                </a:endParaRPr>
              </a:p>
            </p:txBody>
          </p:sp>
          <p:sp>
            <p:nvSpPr>
              <p:cNvPr id="161" name="PA-文本框 15"/>
              <p:cNvSpPr txBox="1"/>
              <p:nvPr>
                <p:custDataLst>
                  <p:tags r:id="rId23"/>
                </p:custDataLst>
              </p:nvPr>
            </p:nvSpPr>
            <p:spPr>
              <a:xfrm>
                <a:off x="1324791" y="3450223"/>
                <a:ext cx="1502748" cy="466873"/>
              </a:xfrm>
              <a:prstGeom prst="rect">
                <a:avLst/>
              </a:prstGeom>
              <a:noFill/>
            </p:spPr>
            <p:txBody>
              <a:bodyPr wrap="square" rtlCol="0">
                <a:spAutoFit/>
              </a:bodyPr>
              <a:lstStyle>
                <a:defPPr>
                  <a:defRPr lang="zh-CN"/>
                </a:defPPr>
                <a:lvl1pPr 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stStyle>
              <a:p>
                <a:r>
                  <a:rPr lang="zh-CN" altLang="en-US" sz="1600" dirty="0">
                    <a:solidFill>
                      <a:schemeClr val="accent1"/>
                    </a:solidFill>
                    <a:latin typeface="思源宋体 CN Heavy" panose="02020900000000000000" pitchFamily="18" charset="-122"/>
                    <a:ea typeface="思源宋体 CN Heavy" panose="02020900000000000000" pitchFamily="18" charset="-122"/>
                  </a:rPr>
                  <a:t>你的标题</a:t>
                </a:r>
                <a:endParaRPr lang="en-US" altLang="zh-CN" sz="1600" dirty="0">
                  <a:solidFill>
                    <a:schemeClr val="accent1"/>
                  </a:solidFill>
                  <a:latin typeface="思源宋体 CN Heavy" panose="02020900000000000000" pitchFamily="18" charset="-122"/>
                  <a:ea typeface="思源宋体 CN Heavy" panose="02020900000000000000" pitchFamily="18" charset="-122"/>
                </a:endParaRPr>
              </a:p>
            </p:txBody>
          </p:sp>
        </p:grpSp>
        <p:grpSp>
          <p:nvGrpSpPr>
            <p:cNvPr id="5" name="组合 4"/>
            <p:cNvGrpSpPr/>
            <p:nvPr/>
          </p:nvGrpSpPr>
          <p:grpSpPr>
            <a:xfrm>
              <a:off x="4310670" y="3854643"/>
              <a:ext cx="3570660" cy="2502781"/>
              <a:chOff x="4310670" y="3854643"/>
              <a:chExt cx="3570660" cy="2502781"/>
            </a:xfrm>
          </p:grpSpPr>
          <p:grpSp>
            <p:nvGrpSpPr>
              <p:cNvPr id="150" name="组合 149"/>
              <p:cNvGrpSpPr/>
              <p:nvPr/>
            </p:nvGrpSpPr>
            <p:grpSpPr>
              <a:xfrm>
                <a:off x="5247902" y="3854643"/>
                <a:ext cx="1692205" cy="1783984"/>
                <a:chOff x="2909153" y="3841740"/>
                <a:chExt cx="1692205" cy="1783984"/>
              </a:xfrm>
            </p:grpSpPr>
            <p:sp>
              <p:nvSpPr>
                <p:cNvPr id="151" name="PA-椭圆 150"/>
                <p:cNvSpPr/>
                <p:nvPr>
                  <p:custDataLst>
                    <p:tags r:id="rId24"/>
                  </p:custDataLst>
                </p:nvPr>
              </p:nvSpPr>
              <p:spPr>
                <a:xfrm rot="5400000">
                  <a:off x="2909153" y="3841740"/>
                  <a:ext cx="1692205" cy="1692205"/>
                </a:xfrm>
                <a:prstGeom prst="ellipse">
                  <a:avLst/>
                </a:prstGeom>
                <a:noFill/>
                <a:ln>
                  <a:gradFill flip="none" rotWithShape="1">
                    <a:gsLst>
                      <a:gs pos="0">
                        <a:srgbClr val="910153"/>
                      </a:gs>
                      <a:gs pos="54000">
                        <a:srgbClr val="910153">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PA-椭圆 151"/>
                <p:cNvSpPr/>
                <p:nvPr>
                  <p:custDataLst>
                    <p:tags r:id="rId25"/>
                  </p:custDataLst>
                </p:nvPr>
              </p:nvSpPr>
              <p:spPr>
                <a:xfrm>
                  <a:off x="3669280" y="5453775"/>
                  <a:ext cx="171949" cy="171949"/>
                </a:xfrm>
                <a:prstGeom prst="ellipse">
                  <a:avLst/>
                </a:prstGeom>
                <a:gradFill flip="none" rotWithShape="1">
                  <a:gsLst>
                    <a:gs pos="87000">
                      <a:srgbClr val="1F4668">
                        <a:alpha val="0"/>
                      </a:srgbClr>
                    </a:gs>
                    <a:gs pos="31000">
                      <a:srgbClr val="1F466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1" name="组合 30"/>
              <p:cNvGrpSpPr/>
              <p:nvPr/>
            </p:nvGrpSpPr>
            <p:grpSpPr>
              <a:xfrm>
                <a:off x="5207537" y="3912320"/>
                <a:ext cx="1876514" cy="1515828"/>
                <a:chOff x="7528355" y="3516295"/>
                <a:chExt cx="1876514" cy="1515828"/>
              </a:xfrm>
            </p:grpSpPr>
            <p:sp>
              <p:nvSpPr>
                <p:cNvPr id="122" name="PA-椭圆 121"/>
                <p:cNvSpPr/>
                <p:nvPr>
                  <p:custDataLst>
                    <p:tags r:id="rId26"/>
                  </p:custDataLst>
                </p:nvPr>
              </p:nvSpPr>
              <p:spPr>
                <a:xfrm>
                  <a:off x="7674009" y="3516295"/>
                  <a:ext cx="1515828" cy="1515828"/>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3" name="PA-文本框 15"/>
                <p:cNvSpPr txBox="1"/>
                <p:nvPr>
                  <p:custDataLst>
                    <p:tags r:id="rId27"/>
                  </p:custDataLst>
                </p:nvPr>
              </p:nvSpPr>
              <p:spPr>
                <a:xfrm>
                  <a:off x="7528355" y="4255553"/>
                  <a:ext cx="1876514" cy="466873"/>
                </a:xfrm>
                <a:prstGeom prst="rect">
                  <a:avLst/>
                </a:prstGeom>
                <a:noFill/>
              </p:spPr>
              <p:txBody>
                <a:bodyPr wrap="square" rtlCol="0">
                  <a:spAutoFit/>
                </a:bodyPr>
                <a:lstStyle>
                  <a:defPPr>
                    <a:defRPr lang="zh-CN"/>
                  </a:defPPr>
                  <a:lvl1pPr 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stStyle>
                <a:p>
                  <a:r>
                    <a:rPr lang="zh-CN" altLang="en-US" sz="1600" dirty="0">
                      <a:latin typeface="思源宋体 CN Heavy" panose="02020900000000000000" pitchFamily="18" charset="-122"/>
                      <a:ea typeface="思源宋体 CN Heavy" panose="02020900000000000000" pitchFamily="18" charset="-122"/>
                    </a:rPr>
                    <a:t>模块内容</a:t>
                  </a:r>
                  <a:endParaRPr lang="zh-TW" altLang="en-US" sz="1600" dirty="0">
                    <a:latin typeface="思源宋体 CN Heavy" panose="02020900000000000000" pitchFamily="18" charset="-122"/>
                    <a:ea typeface="思源宋体 CN Heavy" panose="02020900000000000000" pitchFamily="18" charset="-122"/>
                  </a:endParaRPr>
                </a:p>
              </p:txBody>
            </p:sp>
            <p:sp>
              <p:nvSpPr>
                <p:cNvPr id="10" name="PA-任意多边形 9"/>
                <p:cNvSpPr/>
                <p:nvPr>
                  <p:custDataLst>
                    <p:tags r:id="rId28"/>
                  </p:custDataLst>
                </p:nvPr>
              </p:nvSpPr>
              <p:spPr>
                <a:xfrm>
                  <a:off x="8230084" y="3905669"/>
                  <a:ext cx="375531" cy="349884"/>
                </a:xfrm>
                <a:custGeom>
                  <a:avLst/>
                  <a:gdLst>
                    <a:gd name="connsiteX0" fmla="*/ 67965 w 845724"/>
                    <a:gd name="connsiteY0" fmla="*/ 70291 h 787965"/>
                    <a:gd name="connsiteX1" fmla="*/ 32820 w 845724"/>
                    <a:gd name="connsiteY1" fmla="*/ 35146 h 787965"/>
                    <a:gd name="connsiteX2" fmla="*/ 67965 w 845724"/>
                    <a:gd name="connsiteY2" fmla="*/ 0 h 787965"/>
                    <a:gd name="connsiteX3" fmla="*/ 103111 w 845724"/>
                    <a:gd name="connsiteY3" fmla="*/ 35146 h 787965"/>
                    <a:gd name="connsiteX4" fmla="*/ 67965 w 845724"/>
                    <a:gd name="connsiteY4" fmla="*/ 70291 h 787965"/>
                    <a:gd name="connsiteX5" fmla="*/ 67965 w 845724"/>
                    <a:gd name="connsiteY5" fmla="*/ 70291 h 787965"/>
                    <a:gd name="connsiteX6" fmla="*/ 67965 w 845724"/>
                    <a:gd name="connsiteY6" fmla="*/ 228415 h 787965"/>
                    <a:gd name="connsiteX7" fmla="*/ 32820 w 845724"/>
                    <a:gd name="connsiteY7" fmla="*/ 193269 h 787965"/>
                    <a:gd name="connsiteX8" fmla="*/ 67965 w 845724"/>
                    <a:gd name="connsiteY8" fmla="*/ 158124 h 787965"/>
                    <a:gd name="connsiteX9" fmla="*/ 103111 w 845724"/>
                    <a:gd name="connsiteY9" fmla="*/ 193269 h 787965"/>
                    <a:gd name="connsiteX10" fmla="*/ 67965 w 845724"/>
                    <a:gd name="connsiteY10" fmla="*/ 228415 h 787965"/>
                    <a:gd name="connsiteX11" fmla="*/ 67965 w 845724"/>
                    <a:gd name="connsiteY11" fmla="*/ 228415 h 787965"/>
                    <a:gd name="connsiteX12" fmla="*/ 208506 w 845724"/>
                    <a:gd name="connsiteY12" fmla="*/ 0 h 787965"/>
                    <a:gd name="connsiteX13" fmla="*/ 735605 w 845724"/>
                    <a:gd name="connsiteY13" fmla="*/ 0 h 787965"/>
                    <a:gd name="connsiteX14" fmla="*/ 770751 w 845724"/>
                    <a:gd name="connsiteY14" fmla="*/ 35146 h 787965"/>
                    <a:gd name="connsiteX15" fmla="*/ 735605 w 845724"/>
                    <a:gd name="connsiteY15" fmla="*/ 70291 h 787965"/>
                    <a:gd name="connsiteX16" fmla="*/ 208506 w 845724"/>
                    <a:gd name="connsiteY16" fmla="*/ 70291 h 787965"/>
                    <a:gd name="connsiteX17" fmla="*/ 173360 w 845724"/>
                    <a:gd name="connsiteY17" fmla="*/ 35146 h 787965"/>
                    <a:gd name="connsiteX18" fmla="*/ 208506 w 845724"/>
                    <a:gd name="connsiteY18" fmla="*/ 0 h 787965"/>
                    <a:gd name="connsiteX19" fmla="*/ 208506 w 845724"/>
                    <a:gd name="connsiteY19" fmla="*/ 0 h 787965"/>
                    <a:gd name="connsiteX20" fmla="*/ 208506 w 845724"/>
                    <a:gd name="connsiteY20" fmla="*/ 158124 h 787965"/>
                    <a:gd name="connsiteX21" fmla="*/ 735605 w 845724"/>
                    <a:gd name="connsiteY21" fmla="*/ 158124 h 787965"/>
                    <a:gd name="connsiteX22" fmla="*/ 770751 w 845724"/>
                    <a:gd name="connsiteY22" fmla="*/ 193269 h 787965"/>
                    <a:gd name="connsiteX23" fmla="*/ 735605 w 845724"/>
                    <a:gd name="connsiteY23" fmla="*/ 228415 h 787965"/>
                    <a:gd name="connsiteX24" fmla="*/ 208506 w 845724"/>
                    <a:gd name="connsiteY24" fmla="*/ 228415 h 787965"/>
                    <a:gd name="connsiteX25" fmla="*/ 173360 w 845724"/>
                    <a:gd name="connsiteY25" fmla="*/ 193269 h 787965"/>
                    <a:gd name="connsiteX26" fmla="*/ 208506 w 845724"/>
                    <a:gd name="connsiteY26" fmla="*/ 158124 h 787965"/>
                    <a:gd name="connsiteX27" fmla="*/ 208506 w 845724"/>
                    <a:gd name="connsiteY27" fmla="*/ 158124 h 787965"/>
                    <a:gd name="connsiteX28" fmla="*/ 397980 w 845724"/>
                    <a:gd name="connsiteY28" fmla="*/ 519868 h 787965"/>
                    <a:gd name="connsiteX29" fmla="*/ 304961 w 845724"/>
                    <a:gd name="connsiteY29" fmla="*/ 426849 h 787965"/>
                    <a:gd name="connsiteX30" fmla="*/ 397980 w 845724"/>
                    <a:gd name="connsiteY30" fmla="*/ 333830 h 787965"/>
                    <a:gd name="connsiteX31" fmla="*/ 608453 w 845724"/>
                    <a:gd name="connsiteY31" fmla="*/ 333830 h 787965"/>
                    <a:gd name="connsiteX32" fmla="*/ 645834 w 845724"/>
                    <a:gd name="connsiteY32" fmla="*/ 349390 h 787965"/>
                    <a:gd name="connsiteX33" fmla="*/ 815068 w 845724"/>
                    <a:gd name="connsiteY33" fmla="*/ 519573 h 787965"/>
                    <a:gd name="connsiteX34" fmla="*/ 826221 w 845724"/>
                    <a:gd name="connsiteY34" fmla="*/ 654990 h 787965"/>
                    <a:gd name="connsiteX35" fmla="*/ 763203 w 845724"/>
                    <a:gd name="connsiteY35" fmla="*/ 743623 h 787965"/>
                    <a:gd name="connsiteX36" fmla="*/ 616929 w 845724"/>
                    <a:gd name="connsiteY36" fmla="*/ 768965 h 787965"/>
                    <a:gd name="connsiteX37" fmla="*/ 587728 w 845724"/>
                    <a:gd name="connsiteY37" fmla="*/ 748578 h 787965"/>
                    <a:gd name="connsiteX38" fmla="*/ 264945 w 845724"/>
                    <a:gd name="connsiteY38" fmla="*/ 748578 h 787965"/>
                    <a:gd name="connsiteX39" fmla="*/ 173508 w 845724"/>
                    <a:gd name="connsiteY39" fmla="*/ 707845 h 787965"/>
                    <a:gd name="connsiteX40" fmla="*/ 26453 w 845724"/>
                    <a:gd name="connsiteY40" fmla="*/ 544388 h 787965"/>
                    <a:gd name="connsiteX41" fmla="*/ 33347 w 845724"/>
                    <a:gd name="connsiteY41" fmla="*/ 399483 h 787965"/>
                    <a:gd name="connsiteX42" fmla="*/ 168047 w 845724"/>
                    <a:gd name="connsiteY42" fmla="*/ 405724 h 787965"/>
                    <a:gd name="connsiteX43" fmla="*/ 277131 w 845724"/>
                    <a:gd name="connsiteY43" fmla="*/ 525413 h 787965"/>
                    <a:gd name="connsiteX44" fmla="*/ 410208 w 845724"/>
                    <a:gd name="connsiteY44" fmla="*/ 525413 h 787965"/>
                    <a:gd name="connsiteX45" fmla="*/ 414868 w 845724"/>
                    <a:gd name="connsiteY45" fmla="*/ 519868 h 787965"/>
                    <a:gd name="connsiteX46" fmla="*/ 397980 w 845724"/>
                    <a:gd name="connsiteY46" fmla="*/ 519868 h 787965"/>
                    <a:gd name="connsiteX47" fmla="*/ 397980 w 845724"/>
                    <a:gd name="connsiteY47" fmla="*/ 404101 h 787965"/>
                    <a:gd name="connsiteX48" fmla="*/ 378288 w 845724"/>
                    <a:gd name="connsiteY48" fmla="*/ 415464 h 787965"/>
                    <a:gd name="connsiteX49" fmla="*/ 378288 w 845724"/>
                    <a:gd name="connsiteY49" fmla="*/ 438213 h 787965"/>
                    <a:gd name="connsiteX50" fmla="*/ 397980 w 845724"/>
                    <a:gd name="connsiteY50" fmla="*/ 449577 h 787965"/>
                    <a:gd name="connsiteX51" fmla="*/ 452543 w 845724"/>
                    <a:gd name="connsiteY51" fmla="*/ 449577 h 787965"/>
                    <a:gd name="connsiteX52" fmla="*/ 500318 w 845724"/>
                    <a:gd name="connsiteY52" fmla="*/ 480021 h 787965"/>
                    <a:gd name="connsiteX53" fmla="*/ 492896 w 845724"/>
                    <a:gd name="connsiteY53" fmla="*/ 536186 h 787965"/>
                    <a:gd name="connsiteX54" fmla="*/ 442929 w 845724"/>
                    <a:gd name="connsiteY54" fmla="*/ 595662 h 787965"/>
                    <a:gd name="connsiteX55" fmla="*/ 246076 w 845724"/>
                    <a:gd name="connsiteY55" fmla="*/ 595662 h 787965"/>
                    <a:gd name="connsiteX56" fmla="*/ 116098 w 845724"/>
                    <a:gd name="connsiteY56" fmla="*/ 453035 h 787965"/>
                    <a:gd name="connsiteX57" fmla="*/ 98009 w 845724"/>
                    <a:gd name="connsiteY57" fmla="*/ 444854 h 787965"/>
                    <a:gd name="connsiteX58" fmla="*/ 79646 w 845724"/>
                    <a:gd name="connsiteY58" fmla="*/ 452402 h 787965"/>
                    <a:gd name="connsiteX59" fmla="*/ 78718 w 845724"/>
                    <a:gd name="connsiteY59" fmla="*/ 497372 h 787965"/>
                    <a:gd name="connsiteX60" fmla="*/ 225773 w 845724"/>
                    <a:gd name="connsiteY60" fmla="*/ 660809 h 787965"/>
                    <a:gd name="connsiteX61" fmla="*/ 264945 w 845724"/>
                    <a:gd name="connsiteY61" fmla="*/ 678266 h 787965"/>
                    <a:gd name="connsiteX62" fmla="*/ 609844 w 845724"/>
                    <a:gd name="connsiteY62" fmla="*/ 678266 h 787965"/>
                    <a:gd name="connsiteX63" fmla="*/ 657155 w 845724"/>
                    <a:gd name="connsiteY63" fmla="*/ 711303 h 787965"/>
                    <a:gd name="connsiteX64" fmla="*/ 705920 w 845724"/>
                    <a:gd name="connsiteY64" fmla="*/ 702870 h 787965"/>
                    <a:gd name="connsiteX65" fmla="*/ 768938 w 845724"/>
                    <a:gd name="connsiteY65" fmla="*/ 614215 h 787965"/>
                    <a:gd name="connsiteX66" fmla="*/ 765206 w 845724"/>
                    <a:gd name="connsiteY66" fmla="*/ 569076 h 787965"/>
                    <a:gd name="connsiteX67" fmla="*/ 601137 w 845724"/>
                    <a:gd name="connsiteY67" fmla="*/ 404079 h 787965"/>
                    <a:gd name="connsiteX68" fmla="*/ 397980 w 845724"/>
                    <a:gd name="connsiteY68" fmla="*/ 404079 h 7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45724" h="787965">
                      <a:moveTo>
                        <a:pt x="67965" y="70291"/>
                      </a:moveTo>
                      <a:cubicBezTo>
                        <a:pt x="48548" y="70291"/>
                        <a:pt x="32820" y="54563"/>
                        <a:pt x="32820" y="35146"/>
                      </a:cubicBezTo>
                      <a:cubicBezTo>
                        <a:pt x="32820" y="15728"/>
                        <a:pt x="48548" y="0"/>
                        <a:pt x="67965" y="0"/>
                      </a:cubicBezTo>
                      <a:cubicBezTo>
                        <a:pt x="87362" y="0"/>
                        <a:pt x="103111" y="15728"/>
                        <a:pt x="103111" y="35146"/>
                      </a:cubicBezTo>
                      <a:cubicBezTo>
                        <a:pt x="103090" y="54542"/>
                        <a:pt x="87362" y="70291"/>
                        <a:pt x="67965" y="70291"/>
                      </a:cubicBezTo>
                      <a:lnTo>
                        <a:pt x="67965" y="70291"/>
                      </a:lnTo>
                      <a:close/>
                      <a:moveTo>
                        <a:pt x="67965" y="228415"/>
                      </a:moveTo>
                      <a:cubicBezTo>
                        <a:pt x="48548" y="228415"/>
                        <a:pt x="32820" y="212687"/>
                        <a:pt x="32820" y="193269"/>
                      </a:cubicBezTo>
                      <a:cubicBezTo>
                        <a:pt x="32820" y="173852"/>
                        <a:pt x="48548" y="158124"/>
                        <a:pt x="67965" y="158124"/>
                      </a:cubicBezTo>
                      <a:cubicBezTo>
                        <a:pt x="87362" y="158124"/>
                        <a:pt x="103111" y="173852"/>
                        <a:pt x="103111" y="193269"/>
                      </a:cubicBezTo>
                      <a:cubicBezTo>
                        <a:pt x="103090" y="212687"/>
                        <a:pt x="87362" y="228415"/>
                        <a:pt x="67965" y="228415"/>
                      </a:cubicBezTo>
                      <a:lnTo>
                        <a:pt x="67965" y="228415"/>
                      </a:lnTo>
                      <a:close/>
                      <a:moveTo>
                        <a:pt x="208506" y="0"/>
                      </a:moveTo>
                      <a:lnTo>
                        <a:pt x="735605" y="0"/>
                      </a:lnTo>
                      <a:cubicBezTo>
                        <a:pt x="755002" y="0"/>
                        <a:pt x="770751" y="15728"/>
                        <a:pt x="770751" y="35146"/>
                      </a:cubicBezTo>
                      <a:cubicBezTo>
                        <a:pt x="770751" y="54542"/>
                        <a:pt x="755023" y="70291"/>
                        <a:pt x="735605" y="70291"/>
                      </a:cubicBezTo>
                      <a:lnTo>
                        <a:pt x="208506" y="70291"/>
                      </a:lnTo>
                      <a:cubicBezTo>
                        <a:pt x="189109" y="70291"/>
                        <a:pt x="173360" y="54563"/>
                        <a:pt x="173360" y="35146"/>
                      </a:cubicBezTo>
                      <a:cubicBezTo>
                        <a:pt x="173381" y="15728"/>
                        <a:pt x="189109" y="0"/>
                        <a:pt x="208506" y="0"/>
                      </a:cubicBezTo>
                      <a:lnTo>
                        <a:pt x="208506" y="0"/>
                      </a:lnTo>
                      <a:close/>
                      <a:moveTo>
                        <a:pt x="208506" y="158124"/>
                      </a:moveTo>
                      <a:lnTo>
                        <a:pt x="735605" y="158124"/>
                      </a:lnTo>
                      <a:cubicBezTo>
                        <a:pt x="755002" y="158124"/>
                        <a:pt x="770751" y="173852"/>
                        <a:pt x="770751" y="193269"/>
                      </a:cubicBezTo>
                      <a:cubicBezTo>
                        <a:pt x="770751" y="212666"/>
                        <a:pt x="755023" y="228415"/>
                        <a:pt x="735605" y="228415"/>
                      </a:cubicBezTo>
                      <a:lnTo>
                        <a:pt x="208506" y="228415"/>
                      </a:lnTo>
                      <a:cubicBezTo>
                        <a:pt x="189109" y="228415"/>
                        <a:pt x="173360" y="212687"/>
                        <a:pt x="173360" y="193269"/>
                      </a:cubicBezTo>
                      <a:cubicBezTo>
                        <a:pt x="173381" y="173852"/>
                        <a:pt x="189109" y="158124"/>
                        <a:pt x="208506" y="158124"/>
                      </a:cubicBezTo>
                      <a:lnTo>
                        <a:pt x="208506" y="158124"/>
                      </a:lnTo>
                      <a:close/>
                      <a:moveTo>
                        <a:pt x="397980" y="519868"/>
                      </a:moveTo>
                      <a:cubicBezTo>
                        <a:pt x="346600" y="519868"/>
                        <a:pt x="304961" y="478229"/>
                        <a:pt x="304961" y="426849"/>
                      </a:cubicBezTo>
                      <a:cubicBezTo>
                        <a:pt x="304961" y="375470"/>
                        <a:pt x="346600" y="333830"/>
                        <a:pt x="397980" y="333830"/>
                      </a:cubicBezTo>
                      <a:lnTo>
                        <a:pt x="608453" y="333830"/>
                      </a:lnTo>
                      <a:cubicBezTo>
                        <a:pt x="622473" y="333830"/>
                        <a:pt x="635925" y="339439"/>
                        <a:pt x="645834" y="349390"/>
                      </a:cubicBezTo>
                      <a:lnTo>
                        <a:pt x="815068" y="519573"/>
                      </a:lnTo>
                      <a:cubicBezTo>
                        <a:pt x="851246" y="555984"/>
                        <a:pt x="855969" y="613161"/>
                        <a:pt x="826221" y="654990"/>
                      </a:cubicBezTo>
                      <a:lnTo>
                        <a:pt x="763203" y="743623"/>
                      </a:lnTo>
                      <a:cubicBezTo>
                        <a:pt x="729660" y="790787"/>
                        <a:pt x="664387" y="802108"/>
                        <a:pt x="616929" y="768965"/>
                      </a:cubicBezTo>
                      <a:lnTo>
                        <a:pt x="587728" y="748578"/>
                      </a:lnTo>
                      <a:lnTo>
                        <a:pt x="264945" y="748578"/>
                      </a:lnTo>
                      <a:cubicBezTo>
                        <a:pt x="230074" y="748578"/>
                        <a:pt x="196847" y="733778"/>
                        <a:pt x="173508" y="707845"/>
                      </a:cubicBezTo>
                      <a:lnTo>
                        <a:pt x="26453" y="544388"/>
                      </a:lnTo>
                      <a:cubicBezTo>
                        <a:pt x="-11349" y="502348"/>
                        <a:pt x="-8271" y="437728"/>
                        <a:pt x="33347" y="399483"/>
                      </a:cubicBezTo>
                      <a:cubicBezTo>
                        <a:pt x="72267" y="364021"/>
                        <a:pt x="132564" y="366804"/>
                        <a:pt x="168047" y="405724"/>
                      </a:cubicBezTo>
                      <a:lnTo>
                        <a:pt x="277131" y="525413"/>
                      </a:lnTo>
                      <a:lnTo>
                        <a:pt x="410208" y="525413"/>
                      </a:lnTo>
                      <a:lnTo>
                        <a:pt x="414868" y="519868"/>
                      </a:lnTo>
                      <a:lnTo>
                        <a:pt x="397980" y="519868"/>
                      </a:lnTo>
                      <a:close/>
                      <a:moveTo>
                        <a:pt x="397980" y="404101"/>
                      </a:moveTo>
                      <a:cubicBezTo>
                        <a:pt x="389863" y="404101"/>
                        <a:pt x="382336" y="408444"/>
                        <a:pt x="378288" y="415464"/>
                      </a:cubicBezTo>
                      <a:cubicBezTo>
                        <a:pt x="374219" y="422506"/>
                        <a:pt x="374219" y="431171"/>
                        <a:pt x="378288" y="438213"/>
                      </a:cubicBezTo>
                      <a:cubicBezTo>
                        <a:pt x="382357" y="445255"/>
                        <a:pt x="389863" y="449577"/>
                        <a:pt x="397980" y="449577"/>
                      </a:cubicBezTo>
                      <a:lnTo>
                        <a:pt x="452543" y="449577"/>
                      </a:lnTo>
                      <a:cubicBezTo>
                        <a:pt x="473036" y="449577"/>
                        <a:pt x="491674" y="461447"/>
                        <a:pt x="500318" y="480021"/>
                      </a:cubicBezTo>
                      <a:cubicBezTo>
                        <a:pt x="508962" y="498595"/>
                        <a:pt x="506073" y="520501"/>
                        <a:pt x="492896" y="536186"/>
                      </a:cubicBezTo>
                      <a:lnTo>
                        <a:pt x="442929" y="595662"/>
                      </a:lnTo>
                      <a:lnTo>
                        <a:pt x="246076" y="595662"/>
                      </a:lnTo>
                      <a:lnTo>
                        <a:pt x="116098" y="453035"/>
                      </a:lnTo>
                      <a:cubicBezTo>
                        <a:pt x="111439" y="447932"/>
                        <a:pt x="104903" y="444981"/>
                        <a:pt x="98009" y="444854"/>
                      </a:cubicBezTo>
                      <a:cubicBezTo>
                        <a:pt x="91115" y="444728"/>
                        <a:pt x="84474" y="447469"/>
                        <a:pt x="79646" y="452402"/>
                      </a:cubicBezTo>
                      <a:cubicBezTo>
                        <a:pt x="67523" y="464799"/>
                        <a:pt x="67101" y="484491"/>
                        <a:pt x="78718" y="497372"/>
                      </a:cubicBezTo>
                      <a:lnTo>
                        <a:pt x="225773" y="660809"/>
                      </a:lnTo>
                      <a:cubicBezTo>
                        <a:pt x="235766" y="671920"/>
                        <a:pt x="250019" y="678266"/>
                        <a:pt x="264945" y="678266"/>
                      </a:cubicBezTo>
                      <a:lnTo>
                        <a:pt x="609844" y="678266"/>
                      </a:lnTo>
                      <a:lnTo>
                        <a:pt x="657155" y="711303"/>
                      </a:lnTo>
                      <a:cubicBezTo>
                        <a:pt x="672968" y="722351"/>
                        <a:pt x="694725" y="718577"/>
                        <a:pt x="705920" y="702870"/>
                      </a:cubicBezTo>
                      <a:lnTo>
                        <a:pt x="768938" y="614215"/>
                      </a:lnTo>
                      <a:cubicBezTo>
                        <a:pt x="778847" y="600279"/>
                        <a:pt x="777287" y="581220"/>
                        <a:pt x="765206" y="569076"/>
                      </a:cubicBezTo>
                      <a:lnTo>
                        <a:pt x="601137" y="404079"/>
                      </a:lnTo>
                      <a:lnTo>
                        <a:pt x="397980" y="404079"/>
                      </a:lnTo>
                      <a:close/>
                    </a:path>
                  </a:pathLst>
                </a:custGeom>
                <a:solidFill>
                  <a:srgbClr val="FFFFFF"/>
                </a:solidFill>
                <a:ln w="2107" cap="flat">
                  <a:noFill/>
                  <a:prstDash val="solid"/>
                  <a:miter/>
                </a:ln>
              </p:spPr>
              <p:txBody>
                <a:bodyPr rtlCol="0" anchor="ctr"/>
                <a:lstStyle/>
                <a:p>
                  <a:endParaRPr lang="zh-CN" altLang="en-US"/>
                </a:p>
              </p:txBody>
            </p:sp>
          </p:grpSp>
          <p:sp>
            <p:nvSpPr>
              <p:cNvPr id="162" name="PA-文本框 14"/>
              <p:cNvSpPr txBox="1"/>
              <p:nvPr>
                <p:custDataLst>
                  <p:tags r:id="rId29"/>
                </p:custDataLst>
              </p:nvPr>
            </p:nvSpPr>
            <p:spPr>
              <a:xfrm>
                <a:off x="4310670" y="5977142"/>
                <a:ext cx="3570660" cy="380282"/>
              </a:xfrm>
              <a:prstGeom prst="rect">
                <a:avLst/>
              </a:prstGeom>
              <a:noFill/>
            </p:spPr>
            <p:txBody>
              <a:bodyPr wrap="square" rtlCol="0">
                <a:spAutoFit/>
              </a:bodyPr>
              <a:lstStyle>
                <a:defPPr>
                  <a:defRPr lang="zh-CN"/>
                </a:defPPr>
                <a:lvl1pPr algn="ctr">
                  <a:defRPr sz="20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nSpc>
                    <a:spcPct val="120000"/>
                  </a:lnSpc>
                </a:pPr>
                <a:r>
                  <a:rPr lang="zh-CN" altLang="en-US" sz="1200">
                    <a:solidFill>
                      <a:schemeClr val="bg1">
                        <a:lumMod val="65000"/>
                      </a:schemeClr>
                    </a:solidFill>
                  </a:rPr>
                  <a:t>此处添加文字内容</a:t>
                </a:r>
                <a:endParaRPr lang="en-US" altLang="zh-CN" sz="1200">
                  <a:solidFill>
                    <a:schemeClr val="bg1">
                      <a:lumMod val="65000"/>
                    </a:schemeClr>
                  </a:solidFill>
                </a:endParaRPr>
              </a:p>
            </p:txBody>
          </p:sp>
          <p:sp>
            <p:nvSpPr>
              <p:cNvPr id="163" name="PA-文本框 15"/>
              <p:cNvSpPr txBox="1"/>
              <p:nvPr>
                <p:custDataLst>
                  <p:tags r:id="rId30"/>
                </p:custDataLst>
              </p:nvPr>
            </p:nvSpPr>
            <p:spPr>
              <a:xfrm>
                <a:off x="5129338" y="5677156"/>
                <a:ext cx="1933323" cy="466873"/>
              </a:xfrm>
              <a:prstGeom prst="rect">
                <a:avLst/>
              </a:prstGeom>
              <a:noFill/>
            </p:spPr>
            <p:txBody>
              <a:bodyPr wrap="square" rtlCol="0">
                <a:spAutoFit/>
              </a:bodyPr>
              <a:lstStyle>
                <a:defPPr>
                  <a:defRPr lang="zh-CN"/>
                </a:defPPr>
                <a:lvl1pPr 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stStyle>
              <a:p>
                <a:r>
                  <a:rPr lang="zh-CN" altLang="en-US" sz="1600" dirty="0">
                    <a:solidFill>
                      <a:schemeClr val="accent1"/>
                    </a:solidFill>
                    <a:latin typeface="思源宋体 CN Heavy" panose="02020900000000000000" pitchFamily="18" charset="-122"/>
                    <a:ea typeface="思源宋体 CN Heavy" panose="02020900000000000000" pitchFamily="18" charset="-122"/>
                  </a:rPr>
                  <a:t>你的标题</a:t>
                </a:r>
                <a:endParaRPr lang="en-US" altLang="zh-CN" sz="1600" dirty="0">
                  <a:solidFill>
                    <a:schemeClr val="accent1"/>
                  </a:solidFill>
                  <a:latin typeface="思源宋体 CN Heavy" panose="02020900000000000000" pitchFamily="18" charset="-122"/>
                  <a:ea typeface="思源宋体 CN Heavy" panose="02020900000000000000" pitchFamily="18" charset="-122"/>
                </a:endParaRPr>
              </a:p>
            </p:txBody>
          </p:sp>
        </p:grpSp>
        <p:grpSp>
          <p:nvGrpSpPr>
            <p:cNvPr id="6" name="组合 5"/>
            <p:cNvGrpSpPr/>
            <p:nvPr/>
          </p:nvGrpSpPr>
          <p:grpSpPr>
            <a:xfrm>
              <a:off x="7319046" y="3206208"/>
              <a:ext cx="2236458" cy="2504270"/>
              <a:chOff x="7319046" y="3206208"/>
              <a:chExt cx="2236458" cy="2504270"/>
            </a:xfrm>
          </p:grpSpPr>
          <p:grpSp>
            <p:nvGrpSpPr>
              <p:cNvPr id="141" name="组合 140"/>
              <p:cNvGrpSpPr/>
              <p:nvPr/>
            </p:nvGrpSpPr>
            <p:grpSpPr>
              <a:xfrm>
                <a:off x="7586651" y="3206208"/>
                <a:ext cx="1692205" cy="1783984"/>
                <a:chOff x="2909153" y="3841740"/>
                <a:chExt cx="1692205" cy="1783984"/>
              </a:xfrm>
            </p:grpSpPr>
            <p:sp>
              <p:nvSpPr>
                <p:cNvPr id="142" name="PA-椭圆 141"/>
                <p:cNvSpPr/>
                <p:nvPr>
                  <p:custDataLst>
                    <p:tags r:id="rId31"/>
                  </p:custDataLst>
                </p:nvPr>
              </p:nvSpPr>
              <p:spPr>
                <a:xfrm rot="5400000">
                  <a:off x="2909153" y="3841740"/>
                  <a:ext cx="1692205" cy="1692205"/>
                </a:xfrm>
                <a:prstGeom prst="ellipse">
                  <a:avLst/>
                </a:prstGeom>
                <a:noFill/>
                <a:ln>
                  <a:gradFill flip="none" rotWithShape="1">
                    <a:gsLst>
                      <a:gs pos="0">
                        <a:srgbClr val="910153"/>
                      </a:gs>
                      <a:gs pos="54000">
                        <a:srgbClr val="910153">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PA-椭圆 142"/>
                <p:cNvSpPr/>
                <p:nvPr>
                  <p:custDataLst>
                    <p:tags r:id="rId32"/>
                  </p:custDataLst>
                </p:nvPr>
              </p:nvSpPr>
              <p:spPr>
                <a:xfrm>
                  <a:off x="3669280" y="5453775"/>
                  <a:ext cx="171949" cy="171949"/>
                </a:xfrm>
                <a:prstGeom prst="ellipse">
                  <a:avLst/>
                </a:prstGeom>
                <a:gradFill flip="none" rotWithShape="1">
                  <a:gsLst>
                    <a:gs pos="87000">
                      <a:srgbClr val="1F4668">
                        <a:alpha val="0"/>
                      </a:srgbClr>
                    </a:gs>
                    <a:gs pos="31000">
                      <a:srgbClr val="1F466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34" name="PA-椭圆 133"/>
              <p:cNvSpPr/>
              <p:nvPr>
                <p:custDataLst>
                  <p:tags r:id="rId33"/>
                </p:custDataLst>
              </p:nvPr>
            </p:nvSpPr>
            <p:spPr>
              <a:xfrm>
                <a:off x="7688037" y="3260184"/>
                <a:ext cx="1515828" cy="1515828"/>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5" name="PA-文本框 15"/>
              <p:cNvSpPr txBox="1"/>
              <p:nvPr>
                <p:custDataLst>
                  <p:tags r:id="rId34"/>
                </p:custDataLst>
              </p:nvPr>
            </p:nvSpPr>
            <p:spPr>
              <a:xfrm>
                <a:off x="7722864" y="3961499"/>
                <a:ext cx="1506962" cy="466873"/>
              </a:xfrm>
              <a:prstGeom prst="rect">
                <a:avLst/>
              </a:prstGeom>
              <a:noFill/>
            </p:spPr>
            <p:txBody>
              <a:bodyPr wrap="square" rtlCol="0">
                <a:spAutoFit/>
              </a:bodyPr>
              <a:lstStyle>
                <a:defPPr>
                  <a:defRPr lang="zh-CN"/>
                </a:defPPr>
                <a:lvl1pPr 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stStyle>
              <a:p>
                <a:r>
                  <a:rPr lang="zh-CN" altLang="en-US" sz="1600" dirty="0">
                    <a:latin typeface="思源宋体 CN Heavy" panose="02020900000000000000" pitchFamily="18" charset="-122"/>
                    <a:ea typeface="思源宋体 CN Heavy" panose="02020900000000000000" pitchFamily="18" charset="-122"/>
                  </a:rPr>
                  <a:t>模块内容</a:t>
                </a:r>
                <a:endParaRPr lang="zh-TW" altLang="en-US" sz="1600" dirty="0">
                  <a:latin typeface="思源宋体 CN Heavy" panose="02020900000000000000" pitchFamily="18" charset="-122"/>
                  <a:ea typeface="思源宋体 CN Heavy" panose="02020900000000000000" pitchFamily="18" charset="-122"/>
                </a:endParaRPr>
              </a:p>
            </p:txBody>
          </p:sp>
          <p:sp>
            <p:nvSpPr>
              <p:cNvPr id="4" name="PA-任意多边形 3"/>
              <p:cNvSpPr/>
              <p:nvPr>
                <p:custDataLst>
                  <p:tags r:id="rId35"/>
                </p:custDataLst>
              </p:nvPr>
            </p:nvSpPr>
            <p:spPr>
              <a:xfrm>
                <a:off x="8259753" y="3586262"/>
                <a:ext cx="368402" cy="345372"/>
              </a:xfrm>
              <a:custGeom>
                <a:avLst/>
                <a:gdLst>
                  <a:gd name="connsiteX0" fmla="*/ 926035 w 1058331"/>
                  <a:gd name="connsiteY0" fmla="*/ 66138 h 992172"/>
                  <a:gd name="connsiteX1" fmla="*/ 793738 w 1058331"/>
                  <a:gd name="connsiteY1" fmla="*/ 66138 h 992172"/>
                  <a:gd name="connsiteX2" fmla="*/ 793738 w 1058331"/>
                  <a:gd name="connsiteY2" fmla="*/ 0 h 992172"/>
                  <a:gd name="connsiteX3" fmla="*/ 727601 w 1058331"/>
                  <a:gd name="connsiteY3" fmla="*/ 0 h 992172"/>
                  <a:gd name="connsiteX4" fmla="*/ 727601 w 1058331"/>
                  <a:gd name="connsiteY4" fmla="*/ 66138 h 992172"/>
                  <a:gd name="connsiteX5" fmla="*/ 330732 w 1058331"/>
                  <a:gd name="connsiteY5" fmla="*/ 66138 h 992172"/>
                  <a:gd name="connsiteX6" fmla="*/ 330732 w 1058331"/>
                  <a:gd name="connsiteY6" fmla="*/ 0 h 992172"/>
                  <a:gd name="connsiteX7" fmla="*/ 264593 w 1058331"/>
                  <a:gd name="connsiteY7" fmla="*/ 0 h 992172"/>
                  <a:gd name="connsiteX8" fmla="*/ 264593 w 1058331"/>
                  <a:gd name="connsiteY8" fmla="*/ 66138 h 992172"/>
                  <a:gd name="connsiteX9" fmla="*/ 132297 w 1058331"/>
                  <a:gd name="connsiteY9" fmla="*/ 66138 h 992172"/>
                  <a:gd name="connsiteX10" fmla="*/ 0 w 1058331"/>
                  <a:gd name="connsiteY10" fmla="*/ 198435 h 992172"/>
                  <a:gd name="connsiteX11" fmla="*/ 0 w 1058331"/>
                  <a:gd name="connsiteY11" fmla="*/ 859876 h 992172"/>
                  <a:gd name="connsiteX12" fmla="*/ 132297 w 1058331"/>
                  <a:gd name="connsiteY12" fmla="*/ 992173 h 992172"/>
                  <a:gd name="connsiteX13" fmla="*/ 926035 w 1058331"/>
                  <a:gd name="connsiteY13" fmla="*/ 992173 h 992172"/>
                  <a:gd name="connsiteX14" fmla="*/ 1058332 w 1058331"/>
                  <a:gd name="connsiteY14" fmla="*/ 859876 h 992172"/>
                  <a:gd name="connsiteX15" fmla="*/ 1058332 w 1058331"/>
                  <a:gd name="connsiteY15" fmla="*/ 198435 h 992172"/>
                  <a:gd name="connsiteX16" fmla="*/ 926035 w 1058331"/>
                  <a:gd name="connsiteY16" fmla="*/ 66138 h 992172"/>
                  <a:gd name="connsiteX17" fmla="*/ 926035 w 1058331"/>
                  <a:gd name="connsiteY17" fmla="*/ 66138 h 992172"/>
                  <a:gd name="connsiteX18" fmla="*/ 992173 w 1058331"/>
                  <a:gd name="connsiteY18" fmla="*/ 859876 h 992172"/>
                  <a:gd name="connsiteX19" fmla="*/ 926035 w 1058331"/>
                  <a:gd name="connsiteY19" fmla="*/ 926035 h 992172"/>
                  <a:gd name="connsiteX20" fmla="*/ 132297 w 1058331"/>
                  <a:gd name="connsiteY20" fmla="*/ 926035 h 992172"/>
                  <a:gd name="connsiteX21" fmla="*/ 66159 w 1058331"/>
                  <a:gd name="connsiteY21" fmla="*/ 859876 h 992172"/>
                  <a:gd name="connsiteX22" fmla="*/ 66159 w 1058331"/>
                  <a:gd name="connsiteY22" fmla="*/ 396869 h 992172"/>
                  <a:gd name="connsiteX23" fmla="*/ 992194 w 1058331"/>
                  <a:gd name="connsiteY23" fmla="*/ 396869 h 992172"/>
                  <a:gd name="connsiteX24" fmla="*/ 992194 w 1058331"/>
                  <a:gd name="connsiteY24" fmla="*/ 859876 h 992172"/>
                  <a:gd name="connsiteX25" fmla="*/ 992173 w 1058331"/>
                  <a:gd name="connsiteY25" fmla="*/ 330710 h 992172"/>
                  <a:gd name="connsiteX26" fmla="*/ 66138 w 1058331"/>
                  <a:gd name="connsiteY26" fmla="*/ 330710 h 992172"/>
                  <a:gd name="connsiteX27" fmla="*/ 66138 w 1058331"/>
                  <a:gd name="connsiteY27" fmla="*/ 198413 h 992172"/>
                  <a:gd name="connsiteX28" fmla="*/ 132276 w 1058331"/>
                  <a:gd name="connsiteY28" fmla="*/ 132255 h 992172"/>
                  <a:gd name="connsiteX29" fmla="*/ 264572 w 1058331"/>
                  <a:gd name="connsiteY29" fmla="*/ 132255 h 992172"/>
                  <a:gd name="connsiteX30" fmla="*/ 264572 w 1058331"/>
                  <a:gd name="connsiteY30" fmla="*/ 198413 h 992172"/>
                  <a:gd name="connsiteX31" fmla="*/ 330710 w 1058331"/>
                  <a:gd name="connsiteY31" fmla="*/ 198413 h 992172"/>
                  <a:gd name="connsiteX32" fmla="*/ 330710 w 1058331"/>
                  <a:gd name="connsiteY32" fmla="*/ 132255 h 992172"/>
                  <a:gd name="connsiteX33" fmla="*/ 727580 w 1058331"/>
                  <a:gd name="connsiteY33" fmla="*/ 132255 h 992172"/>
                  <a:gd name="connsiteX34" fmla="*/ 727580 w 1058331"/>
                  <a:gd name="connsiteY34" fmla="*/ 198413 h 992172"/>
                  <a:gd name="connsiteX35" fmla="*/ 793717 w 1058331"/>
                  <a:gd name="connsiteY35" fmla="*/ 198413 h 992172"/>
                  <a:gd name="connsiteX36" fmla="*/ 793717 w 1058331"/>
                  <a:gd name="connsiteY36" fmla="*/ 132255 h 992172"/>
                  <a:gd name="connsiteX37" fmla="*/ 926014 w 1058331"/>
                  <a:gd name="connsiteY37" fmla="*/ 132255 h 992172"/>
                  <a:gd name="connsiteX38" fmla="*/ 992152 w 1058331"/>
                  <a:gd name="connsiteY38" fmla="*/ 198413 h 992172"/>
                  <a:gd name="connsiteX39" fmla="*/ 992152 w 1058331"/>
                  <a:gd name="connsiteY39" fmla="*/ 330710 h 992172"/>
                  <a:gd name="connsiteX40" fmla="*/ 595304 w 1058331"/>
                  <a:gd name="connsiteY40" fmla="*/ 529166 h 992172"/>
                  <a:gd name="connsiteX41" fmla="*/ 463007 w 1058331"/>
                  <a:gd name="connsiteY41" fmla="*/ 529166 h 992172"/>
                  <a:gd name="connsiteX42" fmla="*/ 463007 w 1058331"/>
                  <a:gd name="connsiteY42" fmla="*/ 595304 h 992172"/>
                  <a:gd name="connsiteX43" fmla="*/ 595304 w 1058331"/>
                  <a:gd name="connsiteY43" fmla="*/ 595304 h 992172"/>
                  <a:gd name="connsiteX44" fmla="*/ 595304 w 1058331"/>
                  <a:gd name="connsiteY44" fmla="*/ 529166 h 992172"/>
                  <a:gd name="connsiteX45" fmla="*/ 859876 w 1058331"/>
                  <a:gd name="connsiteY45" fmla="*/ 529166 h 992172"/>
                  <a:gd name="connsiteX46" fmla="*/ 727580 w 1058331"/>
                  <a:gd name="connsiteY46" fmla="*/ 529166 h 992172"/>
                  <a:gd name="connsiteX47" fmla="*/ 727580 w 1058331"/>
                  <a:gd name="connsiteY47" fmla="*/ 595304 h 992172"/>
                  <a:gd name="connsiteX48" fmla="*/ 859876 w 1058331"/>
                  <a:gd name="connsiteY48" fmla="*/ 595304 h 992172"/>
                  <a:gd name="connsiteX49" fmla="*/ 859876 w 1058331"/>
                  <a:gd name="connsiteY49" fmla="*/ 529166 h 992172"/>
                  <a:gd name="connsiteX50" fmla="*/ 595304 w 1058331"/>
                  <a:gd name="connsiteY50" fmla="*/ 727600 h 992172"/>
                  <a:gd name="connsiteX51" fmla="*/ 463007 w 1058331"/>
                  <a:gd name="connsiteY51" fmla="*/ 727600 h 992172"/>
                  <a:gd name="connsiteX52" fmla="*/ 463007 w 1058331"/>
                  <a:gd name="connsiteY52" fmla="*/ 793738 h 992172"/>
                  <a:gd name="connsiteX53" fmla="*/ 595304 w 1058331"/>
                  <a:gd name="connsiteY53" fmla="*/ 793738 h 992172"/>
                  <a:gd name="connsiteX54" fmla="*/ 595304 w 1058331"/>
                  <a:gd name="connsiteY54" fmla="*/ 727600 h 992172"/>
                  <a:gd name="connsiteX55" fmla="*/ 330732 w 1058331"/>
                  <a:gd name="connsiteY55" fmla="*/ 529166 h 992172"/>
                  <a:gd name="connsiteX56" fmla="*/ 198435 w 1058331"/>
                  <a:gd name="connsiteY56" fmla="*/ 529166 h 992172"/>
                  <a:gd name="connsiteX57" fmla="*/ 198435 w 1058331"/>
                  <a:gd name="connsiteY57" fmla="*/ 595304 h 992172"/>
                  <a:gd name="connsiteX58" fmla="*/ 330732 w 1058331"/>
                  <a:gd name="connsiteY58" fmla="*/ 595304 h 992172"/>
                  <a:gd name="connsiteX59" fmla="*/ 330732 w 1058331"/>
                  <a:gd name="connsiteY59" fmla="*/ 529166 h 992172"/>
                  <a:gd name="connsiteX60" fmla="*/ 330732 w 1058331"/>
                  <a:gd name="connsiteY60" fmla="*/ 727600 h 992172"/>
                  <a:gd name="connsiteX61" fmla="*/ 198435 w 1058331"/>
                  <a:gd name="connsiteY61" fmla="*/ 727600 h 992172"/>
                  <a:gd name="connsiteX62" fmla="*/ 198435 w 1058331"/>
                  <a:gd name="connsiteY62" fmla="*/ 793738 h 992172"/>
                  <a:gd name="connsiteX63" fmla="*/ 330732 w 1058331"/>
                  <a:gd name="connsiteY63" fmla="*/ 793738 h 992172"/>
                  <a:gd name="connsiteX64" fmla="*/ 330732 w 1058331"/>
                  <a:gd name="connsiteY64" fmla="*/ 727600 h 992172"/>
                  <a:gd name="connsiteX65" fmla="*/ 859876 w 1058331"/>
                  <a:gd name="connsiteY65" fmla="*/ 727600 h 992172"/>
                  <a:gd name="connsiteX66" fmla="*/ 727580 w 1058331"/>
                  <a:gd name="connsiteY66" fmla="*/ 727600 h 992172"/>
                  <a:gd name="connsiteX67" fmla="*/ 727580 w 1058331"/>
                  <a:gd name="connsiteY67" fmla="*/ 793738 h 992172"/>
                  <a:gd name="connsiteX68" fmla="*/ 859876 w 1058331"/>
                  <a:gd name="connsiteY68" fmla="*/ 793738 h 992172"/>
                  <a:gd name="connsiteX69" fmla="*/ 859876 w 1058331"/>
                  <a:gd name="connsiteY69" fmla="*/ 727600 h 99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058331" h="992172">
                    <a:moveTo>
                      <a:pt x="926035" y="66138"/>
                    </a:moveTo>
                    <a:lnTo>
                      <a:pt x="793738" y="66138"/>
                    </a:lnTo>
                    <a:lnTo>
                      <a:pt x="793738" y="0"/>
                    </a:lnTo>
                    <a:lnTo>
                      <a:pt x="727601" y="0"/>
                    </a:lnTo>
                    <a:lnTo>
                      <a:pt x="727601" y="66138"/>
                    </a:lnTo>
                    <a:lnTo>
                      <a:pt x="330732" y="66138"/>
                    </a:lnTo>
                    <a:lnTo>
                      <a:pt x="330732" y="0"/>
                    </a:lnTo>
                    <a:lnTo>
                      <a:pt x="264593" y="0"/>
                    </a:lnTo>
                    <a:lnTo>
                      <a:pt x="264593" y="66138"/>
                    </a:lnTo>
                    <a:lnTo>
                      <a:pt x="132297" y="66138"/>
                    </a:lnTo>
                    <a:cubicBezTo>
                      <a:pt x="59202" y="66138"/>
                      <a:pt x="0" y="125339"/>
                      <a:pt x="0" y="198435"/>
                    </a:cubicBezTo>
                    <a:lnTo>
                      <a:pt x="0" y="859876"/>
                    </a:lnTo>
                    <a:cubicBezTo>
                      <a:pt x="0" y="932971"/>
                      <a:pt x="59202" y="992173"/>
                      <a:pt x="132297" y="992173"/>
                    </a:cubicBezTo>
                    <a:lnTo>
                      <a:pt x="926035" y="992173"/>
                    </a:lnTo>
                    <a:cubicBezTo>
                      <a:pt x="999131" y="992173"/>
                      <a:pt x="1058332" y="932971"/>
                      <a:pt x="1058332" y="859876"/>
                    </a:cubicBezTo>
                    <a:lnTo>
                      <a:pt x="1058332" y="198435"/>
                    </a:lnTo>
                    <a:cubicBezTo>
                      <a:pt x="1058332" y="125339"/>
                      <a:pt x="999131" y="66138"/>
                      <a:pt x="926035" y="66138"/>
                    </a:cubicBezTo>
                    <a:lnTo>
                      <a:pt x="926035" y="66138"/>
                    </a:lnTo>
                    <a:close/>
                    <a:moveTo>
                      <a:pt x="992173" y="859876"/>
                    </a:moveTo>
                    <a:cubicBezTo>
                      <a:pt x="992173" y="896392"/>
                      <a:pt x="962530" y="926035"/>
                      <a:pt x="926035" y="926035"/>
                    </a:cubicBezTo>
                    <a:lnTo>
                      <a:pt x="132297" y="926035"/>
                    </a:lnTo>
                    <a:cubicBezTo>
                      <a:pt x="95781" y="926035"/>
                      <a:pt x="66159" y="896392"/>
                      <a:pt x="66159" y="859876"/>
                    </a:cubicBezTo>
                    <a:lnTo>
                      <a:pt x="66159" y="396869"/>
                    </a:lnTo>
                    <a:lnTo>
                      <a:pt x="992194" y="396869"/>
                    </a:lnTo>
                    <a:lnTo>
                      <a:pt x="992194" y="859876"/>
                    </a:lnTo>
                    <a:close/>
                    <a:moveTo>
                      <a:pt x="992173" y="330710"/>
                    </a:moveTo>
                    <a:lnTo>
                      <a:pt x="66138" y="330710"/>
                    </a:lnTo>
                    <a:lnTo>
                      <a:pt x="66138" y="198413"/>
                    </a:lnTo>
                    <a:cubicBezTo>
                      <a:pt x="66138" y="161897"/>
                      <a:pt x="95781" y="132255"/>
                      <a:pt x="132276" y="132255"/>
                    </a:cubicBezTo>
                    <a:lnTo>
                      <a:pt x="264572" y="132255"/>
                    </a:lnTo>
                    <a:lnTo>
                      <a:pt x="264572" y="198413"/>
                    </a:lnTo>
                    <a:lnTo>
                      <a:pt x="330710" y="198413"/>
                    </a:lnTo>
                    <a:lnTo>
                      <a:pt x="330710" y="132255"/>
                    </a:lnTo>
                    <a:lnTo>
                      <a:pt x="727580" y="132255"/>
                    </a:lnTo>
                    <a:lnTo>
                      <a:pt x="727580" y="198413"/>
                    </a:lnTo>
                    <a:lnTo>
                      <a:pt x="793717" y="198413"/>
                    </a:lnTo>
                    <a:lnTo>
                      <a:pt x="793717" y="132255"/>
                    </a:lnTo>
                    <a:lnTo>
                      <a:pt x="926014" y="132255"/>
                    </a:lnTo>
                    <a:cubicBezTo>
                      <a:pt x="962530" y="132255"/>
                      <a:pt x="992152" y="161897"/>
                      <a:pt x="992152" y="198413"/>
                    </a:cubicBezTo>
                    <a:lnTo>
                      <a:pt x="992152" y="330710"/>
                    </a:lnTo>
                    <a:close/>
                    <a:moveTo>
                      <a:pt x="595304" y="529166"/>
                    </a:moveTo>
                    <a:lnTo>
                      <a:pt x="463007" y="529166"/>
                    </a:lnTo>
                    <a:lnTo>
                      <a:pt x="463007" y="595304"/>
                    </a:lnTo>
                    <a:lnTo>
                      <a:pt x="595304" y="595304"/>
                    </a:lnTo>
                    <a:lnTo>
                      <a:pt x="595304" y="529166"/>
                    </a:lnTo>
                    <a:close/>
                    <a:moveTo>
                      <a:pt x="859876" y="529166"/>
                    </a:moveTo>
                    <a:lnTo>
                      <a:pt x="727580" y="529166"/>
                    </a:lnTo>
                    <a:lnTo>
                      <a:pt x="727580" y="595304"/>
                    </a:lnTo>
                    <a:lnTo>
                      <a:pt x="859876" y="595304"/>
                    </a:lnTo>
                    <a:lnTo>
                      <a:pt x="859876" y="529166"/>
                    </a:lnTo>
                    <a:close/>
                    <a:moveTo>
                      <a:pt x="595304" y="727600"/>
                    </a:moveTo>
                    <a:lnTo>
                      <a:pt x="463007" y="727600"/>
                    </a:lnTo>
                    <a:lnTo>
                      <a:pt x="463007" y="793738"/>
                    </a:lnTo>
                    <a:lnTo>
                      <a:pt x="595304" y="793738"/>
                    </a:lnTo>
                    <a:lnTo>
                      <a:pt x="595304" y="727600"/>
                    </a:lnTo>
                    <a:close/>
                    <a:moveTo>
                      <a:pt x="330732" y="529166"/>
                    </a:moveTo>
                    <a:lnTo>
                      <a:pt x="198435" y="529166"/>
                    </a:lnTo>
                    <a:lnTo>
                      <a:pt x="198435" y="595304"/>
                    </a:lnTo>
                    <a:lnTo>
                      <a:pt x="330732" y="595304"/>
                    </a:lnTo>
                    <a:lnTo>
                      <a:pt x="330732" y="529166"/>
                    </a:lnTo>
                    <a:close/>
                    <a:moveTo>
                      <a:pt x="330732" y="727600"/>
                    </a:moveTo>
                    <a:lnTo>
                      <a:pt x="198435" y="727600"/>
                    </a:lnTo>
                    <a:lnTo>
                      <a:pt x="198435" y="793738"/>
                    </a:lnTo>
                    <a:lnTo>
                      <a:pt x="330732" y="793738"/>
                    </a:lnTo>
                    <a:lnTo>
                      <a:pt x="330732" y="727600"/>
                    </a:lnTo>
                    <a:close/>
                    <a:moveTo>
                      <a:pt x="859876" y="727600"/>
                    </a:moveTo>
                    <a:lnTo>
                      <a:pt x="727580" y="727600"/>
                    </a:lnTo>
                    <a:lnTo>
                      <a:pt x="727580" y="793738"/>
                    </a:lnTo>
                    <a:lnTo>
                      <a:pt x="859876" y="793738"/>
                    </a:lnTo>
                    <a:lnTo>
                      <a:pt x="859876" y="727600"/>
                    </a:lnTo>
                    <a:close/>
                  </a:path>
                </a:pathLst>
              </a:custGeom>
              <a:solidFill>
                <a:srgbClr val="FFFFFF"/>
              </a:solidFill>
              <a:ln w="2107" cap="flat">
                <a:noFill/>
                <a:prstDash val="solid"/>
                <a:miter/>
              </a:ln>
            </p:spPr>
            <p:txBody>
              <a:bodyPr rtlCol="0" anchor="ctr"/>
              <a:lstStyle/>
              <a:p>
                <a:endParaRPr lang="zh-CN" altLang="en-US" dirty="0"/>
              </a:p>
            </p:txBody>
          </p:sp>
          <p:sp>
            <p:nvSpPr>
              <p:cNvPr id="164" name="PA-文本框 14"/>
              <p:cNvSpPr txBox="1"/>
              <p:nvPr>
                <p:custDataLst>
                  <p:tags r:id="rId36"/>
                </p:custDataLst>
              </p:nvPr>
            </p:nvSpPr>
            <p:spPr>
              <a:xfrm>
                <a:off x="7319046" y="5330196"/>
                <a:ext cx="2236458" cy="380282"/>
              </a:xfrm>
              <a:prstGeom prst="rect">
                <a:avLst/>
              </a:prstGeom>
              <a:noFill/>
            </p:spPr>
            <p:txBody>
              <a:bodyPr wrap="square" rtlCol="0">
                <a:spAutoFit/>
              </a:bodyPr>
              <a:lstStyle>
                <a:defPPr>
                  <a:defRPr lang="zh-CN"/>
                </a:defPPr>
                <a:lvl1pPr algn="ctr">
                  <a:defRPr sz="20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nSpc>
                    <a:spcPct val="120000"/>
                  </a:lnSpc>
                </a:pPr>
                <a:r>
                  <a:rPr lang="zh-CN" altLang="en-US" sz="1200">
                    <a:solidFill>
                      <a:schemeClr val="bg1">
                        <a:lumMod val="65000"/>
                      </a:schemeClr>
                    </a:solidFill>
                  </a:rPr>
                  <a:t>此处添加文字内容</a:t>
                </a:r>
                <a:endParaRPr lang="en-US" altLang="zh-CN" sz="1200">
                  <a:solidFill>
                    <a:schemeClr val="bg1">
                      <a:lumMod val="65000"/>
                    </a:schemeClr>
                  </a:solidFill>
                </a:endParaRPr>
              </a:p>
            </p:txBody>
          </p:sp>
          <p:sp>
            <p:nvSpPr>
              <p:cNvPr id="165" name="PA-文本框 15"/>
              <p:cNvSpPr txBox="1"/>
              <p:nvPr>
                <p:custDataLst>
                  <p:tags r:id="rId37"/>
                </p:custDataLst>
              </p:nvPr>
            </p:nvSpPr>
            <p:spPr>
              <a:xfrm>
                <a:off x="7466093" y="5030212"/>
                <a:ext cx="1933323" cy="466873"/>
              </a:xfrm>
              <a:prstGeom prst="rect">
                <a:avLst/>
              </a:prstGeom>
              <a:noFill/>
            </p:spPr>
            <p:txBody>
              <a:bodyPr wrap="square" rtlCol="0">
                <a:spAutoFit/>
              </a:bodyPr>
              <a:lstStyle>
                <a:defPPr>
                  <a:defRPr lang="zh-CN"/>
                </a:defPPr>
                <a:lvl1pPr 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stStyle>
              <a:p>
                <a:r>
                  <a:rPr lang="zh-CN" altLang="en-US" sz="1600" dirty="0">
                    <a:solidFill>
                      <a:schemeClr val="accent1"/>
                    </a:solidFill>
                    <a:latin typeface="思源宋体 CN Heavy" panose="02020900000000000000" pitchFamily="18" charset="-122"/>
                    <a:ea typeface="思源宋体 CN Heavy" panose="02020900000000000000" pitchFamily="18" charset="-122"/>
                  </a:rPr>
                  <a:t>你的标题</a:t>
                </a:r>
                <a:endParaRPr lang="en-US" altLang="zh-CN" sz="1600" dirty="0">
                  <a:solidFill>
                    <a:schemeClr val="accent1"/>
                  </a:solidFill>
                  <a:latin typeface="思源宋体 CN Heavy" panose="02020900000000000000" pitchFamily="18" charset="-122"/>
                  <a:ea typeface="思源宋体 CN Heavy" panose="02020900000000000000" pitchFamily="18" charset="-122"/>
                </a:endParaRPr>
              </a:p>
            </p:txBody>
          </p:sp>
        </p:grpSp>
        <p:grpSp>
          <p:nvGrpSpPr>
            <p:cNvPr id="9" name="组合 8"/>
            <p:cNvGrpSpPr/>
            <p:nvPr/>
          </p:nvGrpSpPr>
          <p:grpSpPr>
            <a:xfrm>
              <a:off x="8876063" y="1651206"/>
              <a:ext cx="2502476" cy="2485282"/>
              <a:chOff x="8876063" y="1651206"/>
              <a:chExt cx="2502476" cy="2485282"/>
            </a:xfrm>
          </p:grpSpPr>
          <p:sp>
            <p:nvSpPr>
              <p:cNvPr id="110" name="PA-椭圆 109"/>
              <p:cNvSpPr/>
              <p:nvPr>
                <p:custDataLst>
                  <p:tags r:id="rId38"/>
                </p:custDataLst>
              </p:nvPr>
            </p:nvSpPr>
            <p:spPr>
              <a:xfrm>
                <a:off x="9223284" y="1697781"/>
                <a:ext cx="1515828" cy="1515828"/>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1" name="PA-文本框 15"/>
              <p:cNvSpPr txBox="1"/>
              <p:nvPr>
                <p:custDataLst>
                  <p:tags r:id="rId39"/>
                </p:custDataLst>
              </p:nvPr>
            </p:nvSpPr>
            <p:spPr>
              <a:xfrm>
                <a:off x="8876063" y="2412110"/>
                <a:ext cx="2273068" cy="466873"/>
              </a:xfrm>
              <a:prstGeom prst="rect">
                <a:avLst/>
              </a:prstGeom>
              <a:noFill/>
            </p:spPr>
            <p:txBody>
              <a:bodyPr wrap="square" rtlCol="0">
                <a:spAutoFit/>
              </a:bodyPr>
              <a:lstStyle>
                <a:defPPr>
                  <a:defRPr lang="zh-CN"/>
                </a:defPPr>
                <a:lvl1pPr 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stStyle>
              <a:p>
                <a:r>
                  <a:rPr lang="zh-CN" altLang="en-US" sz="1600" dirty="0">
                    <a:latin typeface="思源宋体 CN Heavy" panose="02020900000000000000" pitchFamily="18" charset="-122"/>
                    <a:ea typeface="思源宋体 CN Heavy" panose="02020900000000000000" pitchFamily="18" charset="-122"/>
                  </a:rPr>
                  <a:t>模块内容</a:t>
                </a:r>
                <a:endParaRPr lang="zh-TW" altLang="en-US" sz="1600" dirty="0">
                  <a:latin typeface="思源宋体 CN Heavy" panose="02020900000000000000" pitchFamily="18" charset="-122"/>
                  <a:ea typeface="思源宋体 CN Heavy" panose="02020900000000000000" pitchFamily="18" charset="-122"/>
                </a:endParaRPr>
              </a:p>
            </p:txBody>
          </p:sp>
          <p:grpSp>
            <p:nvGrpSpPr>
              <p:cNvPr id="144" name="组合 143"/>
              <p:cNvGrpSpPr/>
              <p:nvPr/>
            </p:nvGrpSpPr>
            <p:grpSpPr>
              <a:xfrm>
                <a:off x="9135915" y="1651206"/>
                <a:ext cx="1692205" cy="1783984"/>
                <a:chOff x="2909153" y="3841740"/>
                <a:chExt cx="1692205" cy="1783984"/>
              </a:xfrm>
            </p:grpSpPr>
            <p:sp>
              <p:nvSpPr>
                <p:cNvPr id="145" name="PA-椭圆 144"/>
                <p:cNvSpPr/>
                <p:nvPr>
                  <p:custDataLst>
                    <p:tags r:id="rId40"/>
                  </p:custDataLst>
                </p:nvPr>
              </p:nvSpPr>
              <p:spPr>
                <a:xfrm rot="5400000">
                  <a:off x="2909153" y="3841740"/>
                  <a:ext cx="1692205" cy="1692205"/>
                </a:xfrm>
                <a:prstGeom prst="ellipse">
                  <a:avLst/>
                </a:prstGeom>
                <a:noFill/>
                <a:ln>
                  <a:gradFill flip="none" rotWithShape="1">
                    <a:gsLst>
                      <a:gs pos="0">
                        <a:srgbClr val="910153"/>
                      </a:gs>
                      <a:gs pos="54000">
                        <a:srgbClr val="910153">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PA-椭圆 145"/>
                <p:cNvSpPr/>
                <p:nvPr>
                  <p:custDataLst>
                    <p:tags r:id="rId41"/>
                  </p:custDataLst>
                </p:nvPr>
              </p:nvSpPr>
              <p:spPr>
                <a:xfrm>
                  <a:off x="3669280" y="5453775"/>
                  <a:ext cx="171949" cy="171949"/>
                </a:xfrm>
                <a:prstGeom prst="ellipse">
                  <a:avLst/>
                </a:prstGeom>
                <a:gradFill flip="none" rotWithShape="1">
                  <a:gsLst>
                    <a:gs pos="87000">
                      <a:srgbClr val="1F4668">
                        <a:alpha val="0"/>
                      </a:srgbClr>
                    </a:gs>
                    <a:gs pos="31000">
                      <a:srgbClr val="1F466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PA-任意多边形 6"/>
              <p:cNvSpPr/>
              <p:nvPr>
                <p:custDataLst>
                  <p:tags r:id="rId42"/>
                </p:custDataLst>
              </p:nvPr>
            </p:nvSpPr>
            <p:spPr>
              <a:xfrm>
                <a:off x="9789553" y="1988387"/>
                <a:ext cx="419411" cy="423766"/>
              </a:xfrm>
              <a:custGeom>
                <a:avLst/>
                <a:gdLst>
                  <a:gd name="connsiteX0" fmla="*/ 609414 w 1112909"/>
                  <a:gd name="connsiteY0" fmla="*/ 3293 h 1124463"/>
                  <a:gd name="connsiteX1" fmla="*/ 4096 w 1112909"/>
                  <a:gd name="connsiteY1" fmla="*/ 493454 h 1124463"/>
                  <a:gd name="connsiteX2" fmla="*/ 477813 w 1112909"/>
                  <a:gd name="connsiteY2" fmla="*/ 1118506 h 1124463"/>
                  <a:gd name="connsiteX3" fmla="*/ 648881 w 1112909"/>
                  <a:gd name="connsiteY3" fmla="*/ 1115217 h 1124463"/>
                  <a:gd name="connsiteX4" fmla="*/ 813372 w 1112909"/>
                  <a:gd name="connsiteY4" fmla="*/ 1059284 h 1124463"/>
                  <a:gd name="connsiteX5" fmla="*/ 951530 w 1112909"/>
                  <a:gd name="connsiteY5" fmla="*/ 963883 h 1124463"/>
                  <a:gd name="connsiteX6" fmla="*/ 1043642 w 1112909"/>
                  <a:gd name="connsiteY6" fmla="*/ 838860 h 1124463"/>
                  <a:gd name="connsiteX7" fmla="*/ 1066665 w 1112909"/>
                  <a:gd name="connsiteY7" fmla="*/ 769770 h 1124463"/>
                  <a:gd name="connsiteX8" fmla="*/ 1066665 w 1112909"/>
                  <a:gd name="connsiteY8" fmla="*/ 766481 h 1124463"/>
                  <a:gd name="connsiteX9" fmla="*/ 1033775 w 1112909"/>
                  <a:gd name="connsiteY9" fmla="*/ 750036 h 1124463"/>
                  <a:gd name="connsiteX10" fmla="*/ 1000865 w 1112909"/>
                  <a:gd name="connsiteY10" fmla="*/ 743458 h 1124463"/>
                  <a:gd name="connsiteX11" fmla="*/ 951530 w 1112909"/>
                  <a:gd name="connsiteY11" fmla="*/ 743458 h 1124463"/>
                  <a:gd name="connsiteX12" fmla="*/ 902196 w 1112909"/>
                  <a:gd name="connsiteY12" fmla="*/ 743458 h 1124463"/>
                  <a:gd name="connsiteX13" fmla="*/ 671904 w 1112909"/>
                  <a:gd name="connsiteY13" fmla="*/ 789525 h 1124463"/>
                  <a:gd name="connsiteX14" fmla="*/ 530457 w 1112909"/>
                  <a:gd name="connsiteY14" fmla="*/ 789525 h 1124463"/>
                  <a:gd name="connsiteX15" fmla="*/ 270566 w 1112909"/>
                  <a:gd name="connsiteY15" fmla="*/ 631612 h 1124463"/>
                  <a:gd name="connsiteX16" fmla="*/ 244254 w 1112909"/>
                  <a:gd name="connsiteY16" fmla="*/ 602012 h 1124463"/>
                  <a:gd name="connsiteX17" fmla="*/ 352811 w 1112909"/>
                  <a:gd name="connsiteY17" fmla="*/ 628323 h 1124463"/>
                  <a:gd name="connsiteX18" fmla="*/ 481102 w 1112909"/>
                  <a:gd name="connsiteY18" fmla="*/ 687525 h 1124463"/>
                  <a:gd name="connsiteX19" fmla="*/ 740994 w 1112909"/>
                  <a:gd name="connsiteY19" fmla="*/ 654635 h 1124463"/>
                  <a:gd name="connsiteX20" fmla="*/ 796927 w 1112909"/>
                  <a:gd name="connsiteY20" fmla="*/ 611878 h 1124463"/>
                  <a:gd name="connsiteX21" fmla="*/ 800216 w 1112909"/>
                  <a:gd name="connsiteY21" fmla="*/ 539500 h 1124463"/>
                  <a:gd name="connsiteX22" fmla="*/ 741015 w 1112909"/>
                  <a:gd name="connsiteY22" fmla="*/ 516477 h 1124463"/>
                  <a:gd name="connsiteX23" fmla="*/ 573235 w 1112909"/>
                  <a:gd name="connsiteY23" fmla="*/ 496743 h 1124463"/>
                  <a:gd name="connsiteX24" fmla="*/ 543634 w 1112909"/>
                  <a:gd name="connsiteY24" fmla="*/ 477010 h 1124463"/>
                  <a:gd name="connsiteX25" fmla="*/ 546923 w 1112909"/>
                  <a:gd name="connsiteY25" fmla="*/ 467143 h 1124463"/>
                  <a:gd name="connsiteX26" fmla="*/ 583102 w 1112909"/>
                  <a:gd name="connsiteY26" fmla="*/ 463854 h 1124463"/>
                  <a:gd name="connsiteX27" fmla="*/ 810083 w 1112909"/>
                  <a:gd name="connsiteY27" fmla="*/ 440831 h 1124463"/>
                  <a:gd name="connsiteX28" fmla="*/ 859418 w 1112909"/>
                  <a:gd name="connsiteY28" fmla="*/ 447409 h 1124463"/>
                  <a:gd name="connsiteX29" fmla="*/ 1000865 w 1112909"/>
                  <a:gd name="connsiteY29" fmla="*/ 516498 h 1124463"/>
                  <a:gd name="connsiteX30" fmla="*/ 1030465 w 1112909"/>
                  <a:gd name="connsiteY30" fmla="*/ 539521 h 1124463"/>
                  <a:gd name="connsiteX31" fmla="*/ 1076532 w 1112909"/>
                  <a:gd name="connsiteY31" fmla="*/ 555966 h 1124463"/>
                  <a:gd name="connsiteX32" fmla="*/ 1112711 w 1112909"/>
                  <a:gd name="connsiteY32" fmla="*/ 555966 h 1124463"/>
                  <a:gd name="connsiteX33" fmla="*/ 609414 w 1112909"/>
                  <a:gd name="connsiteY33" fmla="*/ 3293 h 1124463"/>
                  <a:gd name="connsiteX34" fmla="*/ 609414 w 1112909"/>
                  <a:gd name="connsiteY34" fmla="*/ 3293 h 1124463"/>
                  <a:gd name="connsiteX35" fmla="*/ 885751 w 1112909"/>
                  <a:gd name="connsiteY35" fmla="*/ 378319 h 1124463"/>
                  <a:gd name="connsiteX36" fmla="*/ 787060 w 1112909"/>
                  <a:gd name="connsiteY36" fmla="*/ 365164 h 1124463"/>
                  <a:gd name="connsiteX37" fmla="*/ 527168 w 1112909"/>
                  <a:gd name="connsiteY37" fmla="*/ 394764 h 1124463"/>
                  <a:gd name="connsiteX38" fmla="*/ 467946 w 1112909"/>
                  <a:gd name="connsiteY38" fmla="*/ 470432 h 1124463"/>
                  <a:gd name="connsiteX39" fmla="*/ 540324 w 1112909"/>
                  <a:gd name="connsiteY39" fmla="*/ 552677 h 1124463"/>
                  <a:gd name="connsiteX40" fmla="*/ 717971 w 1112909"/>
                  <a:gd name="connsiteY40" fmla="*/ 592166 h 1124463"/>
                  <a:gd name="connsiteX41" fmla="*/ 599547 w 1112909"/>
                  <a:gd name="connsiteY41" fmla="*/ 615189 h 1124463"/>
                  <a:gd name="connsiteX42" fmla="*/ 405455 w 1112909"/>
                  <a:gd name="connsiteY42" fmla="*/ 569143 h 1124463"/>
                  <a:gd name="connsiteX43" fmla="*/ 254121 w 1112909"/>
                  <a:gd name="connsiteY43" fmla="*/ 519808 h 1124463"/>
                  <a:gd name="connsiteX44" fmla="*/ 168586 w 1112909"/>
                  <a:gd name="connsiteY44" fmla="*/ 579031 h 1124463"/>
                  <a:gd name="connsiteX45" fmla="*/ 201476 w 1112909"/>
                  <a:gd name="connsiteY45" fmla="*/ 667854 h 1124463"/>
                  <a:gd name="connsiteX46" fmla="*/ 431767 w 1112909"/>
                  <a:gd name="connsiteY46" fmla="*/ 832345 h 1124463"/>
                  <a:gd name="connsiteX47" fmla="*/ 635726 w 1112909"/>
                  <a:gd name="connsiteY47" fmla="*/ 868524 h 1124463"/>
                  <a:gd name="connsiteX48" fmla="*/ 912062 w 1112909"/>
                  <a:gd name="connsiteY48" fmla="*/ 815879 h 1124463"/>
                  <a:gd name="connsiteX49" fmla="*/ 954819 w 1112909"/>
                  <a:gd name="connsiteY49" fmla="*/ 815879 h 1124463"/>
                  <a:gd name="connsiteX50" fmla="*/ 398856 w 1112909"/>
                  <a:gd name="connsiteY50" fmla="*/ 1009970 h 1124463"/>
                  <a:gd name="connsiteX51" fmla="*/ 92919 w 1112909"/>
                  <a:gd name="connsiteY51" fmla="*/ 463854 h 1124463"/>
                  <a:gd name="connsiteX52" fmla="*/ 563347 w 1112909"/>
                  <a:gd name="connsiteY52" fmla="*/ 82249 h 1124463"/>
                  <a:gd name="connsiteX53" fmla="*/ 1007464 w 1112909"/>
                  <a:gd name="connsiteY53" fmla="*/ 437542 h 1124463"/>
                  <a:gd name="connsiteX54" fmla="*/ 885751 w 1112909"/>
                  <a:gd name="connsiteY54" fmla="*/ 378319 h 1124463"/>
                  <a:gd name="connsiteX55" fmla="*/ 885751 w 1112909"/>
                  <a:gd name="connsiteY55" fmla="*/ 378319 h 1124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112909" h="1124463">
                    <a:moveTo>
                      <a:pt x="609414" y="3293"/>
                    </a:moveTo>
                    <a:cubicBezTo>
                      <a:pt x="303476" y="-29597"/>
                      <a:pt x="40295" y="187517"/>
                      <a:pt x="4096" y="493454"/>
                    </a:cubicBezTo>
                    <a:cubicBezTo>
                      <a:pt x="-32083" y="799392"/>
                      <a:pt x="175164" y="1072440"/>
                      <a:pt x="477813" y="1118506"/>
                    </a:cubicBezTo>
                    <a:cubicBezTo>
                      <a:pt x="533746" y="1128373"/>
                      <a:pt x="592948" y="1125084"/>
                      <a:pt x="648881" y="1115217"/>
                    </a:cubicBezTo>
                    <a:cubicBezTo>
                      <a:pt x="704815" y="1105350"/>
                      <a:pt x="760728" y="1085617"/>
                      <a:pt x="813372" y="1059284"/>
                    </a:cubicBezTo>
                    <a:cubicBezTo>
                      <a:pt x="862707" y="1032972"/>
                      <a:pt x="908773" y="1003350"/>
                      <a:pt x="951530" y="963883"/>
                    </a:cubicBezTo>
                    <a:cubicBezTo>
                      <a:pt x="987709" y="927704"/>
                      <a:pt x="1020620" y="888215"/>
                      <a:pt x="1043642" y="838860"/>
                    </a:cubicBezTo>
                    <a:cubicBezTo>
                      <a:pt x="1053509" y="815837"/>
                      <a:pt x="1060087" y="792814"/>
                      <a:pt x="1066665" y="769770"/>
                    </a:cubicBezTo>
                    <a:lnTo>
                      <a:pt x="1066665" y="766481"/>
                    </a:lnTo>
                    <a:cubicBezTo>
                      <a:pt x="1056798" y="759903"/>
                      <a:pt x="1043642" y="753325"/>
                      <a:pt x="1033775" y="750036"/>
                    </a:cubicBezTo>
                    <a:cubicBezTo>
                      <a:pt x="1023908" y="743458"/>
                      <a:pt x="1014042" y="743458"/>
                      <a:pt x="1000865" y="743458"/>
                    </a:cubicBezTo>
                    <a:lnTo>
                      <a:pt x="951530" y="743458"/>
                    </a:lnTo>
                    <a:cubicBezTo>
                      <a:pt x="935085" y="740169"/>
                      <a:pt x="918640" y="740169"/>
                      <a:pt x="902196" y="743458"/>
                    </a:cubicBezTo>
                    <a:cubicBezTo>
                      <a:pt x="823239" y="756614"/>
                      <a:pt x="747572" y="776369"/>
                      <a:pt x="671904" y="789525"/>
                    </a:cubicBezTo>
                    <a:cubicBezTo>
                      <a:pt x="625859" y="796103"/>
                      <a:pt x="569925" y="809259"/>
                      <a:pt x="530457" y="789525"/>
                    </a:cubicBezTo>
                    <a:cubicBezTo>
                      <a:pt x="438345" y="746768"/>
                      <a:pt x="356100" y="687546"/>
                      <a:pt x="270566" y="631612"/>
                    </a:cubicBezTo>
                    <a:cubicBezTo>
                      <a:pt x="260699" y="625034"/>
                      <a:pt x="254121" y="615167"/>
                      <a:pt x="244254" y="602012"/>
                    </a:cubicBezTo>
                    <a:cubicBezTo>
                      <a:pt x="290320" y="588856"/>
                      <a:pt x="319921" y="611878"/>
                      <a:pt x="352811" y="628323"/>
                    </a:cubicBezTo>
                    <a:cubicBezTo>
                      <a:pt x="395589" y="651346"/>
                      <a:pt x="435056" y="677658"/>
                      <a:pt x="481102" y="687525"/>
                    </a:cubicBezTo>
                    <a:cubicBezTo>
                      <a:pt x="569925" y="707259"/>
                      <a:pt x="658748" y="690814"/>
                      <a:pt x="740994" y="654635"/>
                    </a:cubicBezTo>
                    <a:cubicBezTo>
                      <a:pt x="760728" y="644768"/>
                      <a:pt x="780461" y="628323"/>
                      <a:pt x="796927" y="611878"/>
                    </a:cubicBezTo>
                    <a:cubicBezTo>
                      <a:pt x="816661" y="588856"/>
                      <a:pt x="816661" y="562544"/>
                      <a:pt x="800216" y="539500"/>
                    </a:cubicBezTo>
                    <a:cubicBezTo>
                      <a:pt x="787060" y="516477"/>
                      <a:pt x="764038" y="519766"/>
                      <a:pt x="741015" y="516477"/>
                    </a:cubicBezTo>
                    <a:cubicBezTo>
                      <a:pt x="685081" y="513188"/>
                      <a:pt x="629169" y="503321"/>
                      <a:pt x="573235" y="496743"/>
                    </a:cubicBezTo>
                    <a:cubicBezTo>
                      <a:pt x="563368" y="496743"/>
                      <a:pt x="553501" y="483588"/>
                      <a:pt x="543634" y="477010"/>
                    </a:cubicBezTo>
                    <a:cubicBezTo>
                      <a:pt x="543634" y="473721"/>
                      <a:pt x="546923" y="470432"/>
                      <a:pt x="546923" y="467143"/>
                    </a:cubicBezTo>
                    <a:cubicBezTo>
                      <a:pt x="560079" y="467143"/>
                      <a:pt x="569946" y="463854"/>
                      <a:pt x="583102" y="463854"/>
                    </a:cubicBezTo>
                    <a:cubicBezTo>
                      <a:pt x="658769" y="453987"/>
                      <a:pt x="734437" y="447409"/>
                      <a:pt x="810083" y="440831"/>
                    </a:cubicBezTo>
                    <a:cubicBezTo>
                      <a:pt x="826528" y="440831"/>
                      <a:pt x="842973" y="440831"/>
                      <a:pt x="859418" y="447409"/>
                    </a:cubicBezTo>
                    <a:cubicBezTo>
                      <a:pt x="908773" y="467143"/>
                      <a:pt x="954819" y="490166"/>
                      <a:pt x="1000865" y="516498"/>
                    </a:cubicBezTo>
                    <a:cubicBezTo>
                      <a:pt x="1010732" y="523076"/>
                      <a:pt x="1020598" y="529654"/>
                      <a:pt x="1030465" y="539521"/>
                    </a:cubicBezTo>
                    <a:cubicBezTo>
                      <a:pt x="1043621" y="549388"/>
                      <a:pt x="1060066" y="555966"/>
                      <a:pt x="1076532" y="555966"/>
                    </a:cubicBezTo>
                    <a:lnTo>
                      <a:pt x="1112711" y="555966"/>
                    </a:lnTo>
                    <a:cubicBezTo>
                      <a:pt x="1119310" y="345430"/>
                      <a:pt x="961418" y="39471"/>
                      <a:pt x="609414" y="3293"/>
                    </a:cubicBezTo>
                    <a:lnTo>
                      <a:pt x="609414" y="3293"/>
                    </a:lnTo>
                    <a:close/>
                    <a:moveTo>
                      <a:pt x="885751" y="378319"/>
                    </a:moveTo>
                    <a:cubicBezTo>
                      <a:pt x="856150" y="368453"/>
                      <a:pt x="819971" y="361875"/>
                      <a:pt x="787060" y="365164"/>
                    </a:cubicBezTo>
                    <a:cubicBezTo>
                      <a:pt x="701526" y="371742"/>
                      <a:pt x="612703" y="384897"/>
                      <a:pt x="527168" y="394764"/>
                    </a:cubicBezTo>
                    <a:cubicBezTo>
                      <a:pt x="481102" y="401342"/>
                      <a:pt x="458079" y="424365"/>
                      <a:pt x="467946" y="470432"/>
                    </a:cubicBezTo>
                    <a:cubicBezTo>
                      <a:pt x="474524" y="513188"/>
                      <a:pt x="497547" y="542810"/>
                      <a:pt x="540324" y="552677"/>
                    </a:cubicBezTo>
                    <a:cubicBezTo>
                      <a:pt x="596258" y="569122"/>
                      <a:pt x="655459" y="578989"/>
                      <a:pt x="717971" y="592166"/>
                    </a:cubicBezTo>
                    <a:cubicBezTo>
                      <a:pt x="675193" y="598744"/>
                      <a:pt x="639015" y="611900"/>
                      <a:pt x="599547" y="615189"/>
                    </a:cubicBezTo>
                    <a:cubicBezTo>
                      <a:pt x="530457" y="621766"/>
                      <a:pt x="464678" y="611900"/>
                      <a:pt x="405455" y="569143"/>
                    </a:cubicBezTo>
                    <a:cubicBezTo>
                      <a:pt x="362699" y="536253"/>
                      <a:pt x="310054" y="523076"/>
                      <a:pt x="254121" y="519808"/>
                    </a:cubicBezTo>
                    <a:cubicBezTo>
                      <a:pt x="211364" y="519808"/>
                      <a:pt x="181742" y="539542"/>
                      <a:pt x="168586" y="579031"/>
                    </a:cubicBezTo>
                    <a:cubicBezTo>
                      <a:pt x="155430" y="618499"/>
                      <a:pt x="162008" y="641542"/>
                      <a:pt x="201476" y="667854"/>
                    </a:cubicBezTo>
                    <a:cubicBezTo>
                      <a:pt x="277143" y="723788"/>
                      <a:pt x="352811" y="776411"/>
                      <a:pt x="431767" y="832345"/>
                    </a:cubicBezTo>
                    <a:cubicBezTo>
                      <a:pt x="494279" y="875123"/>
                      <a:pt x="560058" y="884990"/>
                      <a:pt x="635726" y="868524"/>
                    </a:cubicBezTo>
                    <a:cubicBezTo>
                      <a:pt x="727838" y="848790"/>
                      <a:pt x="819950" y="832345"/>
                      <a:pt x="912062" y="815879"/>
                    </a:cubicBezTo>
                    <a:cubicBezTo>
                      <a:pt x="925218" y="812590"/>
                      <a:pt x="938374" y="815879"/>
                      <a:pt x="954819" y="815879"/>
                    </a:cubicBezTo>
                    <a:cubicBezTo>
                      <a:pt x="856129" y="996814"/>
                      <a:pt x="606104" y="1082349"/>
                      <a:pt x="398856" y="1009970"/>
                    </a:cubicBezTo>
                    <a:cubicBezTo>
                      <a:pt x="178453" y="930993"/>
                      <a:pt x="50162" y="700702"/>
                      <a:pt x="92919" y="463854"/>
                    </a:cubicBezTo>
                    <a:cubicBezTo>
                      <a:pt x="129098" y="240141"/>
                      <a:pt x="333056" y="75671"/>
                      <a:pt x="563347" y="82249"/>
                    </a:cubicBezTo>
                    <a:cubicBezTo>
                      <a:pt x="777172" y="88827"/>
                      <a:pt x="984441" y="250029"/>
                      <a:pt x="1007464" y="437542"/>
                    </a:cubicBezTo>
                    <a:cubicBezTo>
                      <a:pt x="964707" y="414519"/>
                      <a:pt x="925218" y="391475"/>
                      <a:pt x="885751" y="378319"/>
                    </a:cubicBezTo>
                    <a:lnTo>
                      <a:pt x="885751" y="378319"/>
                    </a:lnTo>
                    <a:close/>
                  </a:path>
                </a:pathLst>
              </a:custGeom>
              <a:solidFill>
                <a:srgbClr val="FFFFFF"/>
              </a:solidFill>
              <a:ln w="2107" cap="flat">
                <a:noFill/>
                <a:prstDash val="solid"/>
                <a:miter/>
              </a:ln>
            </p:spPr>
            <p:txBody>
              <a:bodyPr rtlCol="0" anchor="ctr"/>
              <a:lstStyle/>
              <a:p>
                <a:endParaRPr lang="zh-CN" altLang="en-US"/>
              </a:p>
            </p:txBody>
          </p:sp>
          <p:sp>
            <p:nvSpPr>
              <p:cNvPr id="166" name="PA-文本框 14"/>
              <p:cNvSpPr txBox="1"/>
              <p:nvPr>
                <p:custDataLst>
                  <p:tags r:id="rId43"/>
                </p:custDataLst>
              </p:nvPr>
            </p:nvSpPr>
            <p:spPr>
              <a:xfrm>
                <a:off x="9285444" y="3756206"/>
                <a:ext cx="2093095" cy="380282"/>
              </a:xfrm>
              <a:prstGeom prst="rect">
                <a:avLst/>
              </a:prstGeom>
              <a:noFill/>
            </p:spPr>
            <p:txBody>
              <a:bodyPr wrap="square" rtlCol="0">
                <a:spAutoFit/>
              </a:bodyPr>
              <a:lstStyle>
                <a:defPPr>
                  <a:defRPr lang="zh-CN"/>
                </a:defPPr>
                <a:lvl1pPr algn="ctr">
                  <a:defRPr sz="20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nSpc>
                    <a:spcPct val="120000"/>
                  </a:lnSpc>
                </a:pPr>
                <a:r>
                  <a:rPr lang="zh-CN" altLang="en-US" sz="1200">
                    <a:solidFill>
                      <a:schemeClr val="bg1">
                        <a:lumMod val="65000"/>
                      </a:schemeClr>
                    </a:solidFill>
                  </a:rPr>
                  <a:t>此处添加文字内容</a:t>
                </a:r>
                <a:endParaRPr lang="en-US" altLang="zh-CN" sz="1200">
                  <a:solidFill>
                    <a:schemeClr val="bg1">
                      <a:lumMod val="65000"/>
                    </a:schemeClr>
                  </a:solidFill>
                </a:endParaRPr>
              </a:p>
            </p:txBody>
          </p:sp>
          <p:sp>
            <p:nvSpPr>
              <p:cNvPr id="167" name="PA-文本框 15"/>
              <p:cNvSpPr txBox="1"/>
              <p:nvPr>
                <p:custDataLst>
                  <p:tags r:id="rId44"/>
                </p:custDataLst>
              </p:nvPr>
            </p:nvSpPr>
            <p:spPr>
              <a:xfrm>
                <a:off x="9201737" y="3456220"/>
                <a:ext cx="1933323" cy="466873"/>
              </a:xfrm>
              <a:prstGeom prst="rect">
                <a:avLst/>
              </a:prstGeom>
              <a:noFill/>
            </p:spPr>
            <p:txBody>
              <a:bodyPr wrap="square" rtlCol="0">
                <a:spAutoFit/>
              </a:bodyPr>
              <a:lstStyle>
                <a:defPPr>
                  <a:defRPr lang="zh-CN"/>
                </a:defPPr>
                <a:lvl1pPr 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stStyle>
              <a:p>
                <a:r>
                  <a:rPr lang="zh-CN" altLang="en-US" sz="1600" dirty="0">
                    <a:solidFill>
                      <a:schemeClr val="accent1"/>
                    </a:solidFill>
                    <a:latin typeface="思源宋体 CN Heavy" panose="02020900000000000000" pitchFamily="18" charset="-122"/>
                    <a:ea typeface="思源宋体 CN Heavy" panose="02020900000000000000" pitchFamily="18" charset="-122"/>
                  </a:rPr>
                  <a:t>你的标题</a:t>
                </a:r>
                <a:endParaRPr lang="en-US" altLang="zh-CN" sz="1600" dirty="0">
                  <a:solidFill>
                    <a:schemeClr val="accent1"/>
                  </a:solidFill>
                  <a:latin typeface="思源宋体 CN Heavy" panose="02020900000000000000" pitchFamily="18" charset="-122"/>
                  <a:ea typeface="思源宋体 CN Heavy" panose="02020900000000000000" pitchFamily="18" charset="-122"/>
                </a:endParaRPr>
              </a:p>
            </p:txBody>
          </p:sp>
        </p:grpSp>
      </p:grpSp>
      <p:grpSp>
        <p:nvGrpSpPr>
          <p:cNvPr id="14" name="PA-组合 13"/>
          <p:cNvGrpSpPr/>
          <p:nvPr>
            <p:custDataLst>
              <p:tags r:id="rId45"/>
            </p:custDataLst>
          </p:nvPr>
        </p:nvGrpSpPr>
        <p:grpSpPr>
          <a:xfrm>
            <a:off x="3804685" y="2980869"/>
            <a:ext cx="4646331" cy="1097645"/>
            <a:chOff x="3138643" y="2466943"/>
            <a:chExt cx="5908306" cy="1395773"/>
          </a:xfrm>
        </p:grpSpPr>
        <p:cxnSp>
          <p:nvCxnSpPr>
            <p:cNvPr id="39" name="PA-直接连接符 38"/>
            <p:cNvCxnSpPr/>
            <p:nvPr>
              <p:custDataLst>
                <p:tags r:id="rId46"/>
              </p:custDataLst>
            </p:nvPr>
          </p:nvCxnSpPr>
          <p:spPr>
            <a:xfrm flipH="1">
              <a:off x="3138643" y="2466943"/>
              <a:ext cx="1787484" cy="0"/>
            </a:xfrm>
            <a:prstGeom prst="line">
              <a:avLst/>
            </a:prstGeom>
            <a:ln w="12700">
              <a:gradFill>
                <a:gsLst>
                  <a:gs pos="100000">
                    <a:schemeClr val="accent1">
                      <a:lumMod val="5000"/>
                      <a:lumOff val="95000"/>
                    </a:schemeClr>
                  </a:gs>
                  <a:gs pos="26000">
                    <a:srgbClr val="1F4668"/>
                  </a:gs>
                </a:gsLst>
                <a:lin ang="10800000" scaled="0"/>
              </a:gra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68" name="PA-直接连接符 167"/>
            <p:cNvCxnSpPr/>
            <p:nvPr>
              <p:custDataLst>
                <p:tags r:id="rId47"/>
              </p:custDataLst>
            </p:nvPr>
          </p:nvCxnSpPr>
          <p:spPr>
            <a:xfrm flipH="1">
              <a:off x="4493651" y="3343411"/>
              <a:ext cx="686597" cy="246808"/>
            </a:xfrm>
            <a:prstGeom prst="line">
              <a:avLst/>
            </a:prstGeom>
            <a:ln w="12700">
              <a:gradFill>
                <a:gsLst>
                  <a:gs pos="100000">
                    <a:schemeClr val="accent1">
                      <a:lumMod val="5000"/>
                      <a:lumOff val="95000"/>
                    </a:schemeClr>
                  </a:gs>
                  <a:gs pos="26000">
                    <a:srgbClr val="1F4668"/>
                  </a:gs>
                </a:gsLst>
                <a:lin ang="10800000" scaled="0"/>
              </a:gra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69" name="PA-直接连接符 168"/>
            <p:cNvCxnSpPr/>
            <p:nvPr>
              <p:custDataLst>
                <p:tags r:id="rId48"/>
              </p:custDataLst>
            </p:nvPr>
          </p:nvCxnSpPr>
          <p:spPr>
            <a:xfrm>
              <a:off x="7259465" y="2466943"/>
              <a:ext cx="1787484" cy="0"/>
            </a:xfrm>
            <a:prstGeom prst="line">
              <a:avLst/>
            </a:prstGeom>
            <a:ln w="12700">
              <a:gradFill>
                <a:gsLst>
                  <a:gs pos="100000">
                    <a:schemeClr val="accent1">
                      <a:lumMod val="5000"/>
                      <a:lumOff val="95000"/>
                    </a:schemeClr>
                  </a:gs>
                  <a:gs pos="26000">
                    <a:srgbClr val="1F4668"/>
                  </a:gs>
                </a:gsLst>
                <a:lin ang="10800000" scaled="0"/>
              </a:gra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70" name="PA-直接连接符 169"/>
            <p:cNvCxnSpPr/>
            <p:nvPr>
              <p:custDataLst>
                <p:tags r:id="rId49"/>
              </p:custDataLst>
            </p:nvPr>
          </p:nvCxnSpPr>
          <p:spPr>
            <a:xfrm>
              <a:off x="7007047" y="3343411"/>
              <a:ext cx="686597" cy="246808"/>
            </a:xfrm>
            <a:prstGeom prst="line">
              <a:avLst/>
            </a:prstGeom>
            <a:ln w="12700">
              <a:gradFill>
                <a:gsLst>
                  <a:gs pos="100000">
                    <a:schemeClr val="accent1">
                      <a:lumMod val="5000"/>
                      <a:lumOff val="95000"/>
                    </a:schemeClr>
                  </a:gs>
                  <a:gs pos="26000">
                    <a:srgbClr val="1F4668"/>
                  </a:gs>
                </a:gsLst>
                <a:lin ang="10800000" scaled="0"/>
              </a:gra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71" name="PA-直接连接符 170"/>
            <p:cNvCxnSpPr>
              <a:stCxn id="156" idx="3"/>
            </p:cNvCxnSpPr>
            <p:nvPr>
              <p:custDataLst>
                <p:tags r:id="rId50"/>
              </p:custDataLst>
            </p:nvPr>
          </p:nvCxnSpPr>
          <p:spPr>
            <a:xfrm>
              <a:off x="6096000" y="3657250"/>
              <a:ext cx="0" cy="205466"/>
            </a:xfrm>
            <a:prstGeom prst="line">
              <a:avLst/>
            </a:prstGeom>
            <a:ln w="12700">
              <a:gradFill>
                <a:gsLst>
                  <a:gs pos="100000">
                    <a:schemeClr val="accent1">
                      <a:lumMod val="5000"/>
                      <a:lumOff val="95000"/>
                    </a:schemeClr>
                  </a:gs>
                  <a:gs pos="26000">
                    <a:srgbClr val="1F4668"/>
                  </a:gs>
                </a:gsLst>
                <a:lin ang="16800000" scaled="0"/>
              </a:gradFill>
              <a:headEnd type="none"/>
              <a:tailEnd type="oval"/>
            </a:ln>
          </p:spPr>
          <p:style>
            <a:lnRef idx="1">
              <a:schemeClr val="accent1"/>
            </a:lnRef>
            <a:fillRef idx="0">
              <a:schemeClr val="accent1"/>
            </a:fillRef>
            <a:effectRef idx="0">
              <a:schemeClr val="accent1"/>
            </a:effectRef>
            <a:fontRef idx="minor">
              <a:schemeClr val="tx1"/>
            </a:fontRef>
          </p:style>
        </p:cxnSp>
      </p:grpSp>
      <p:sp>
        <p:nvSpPr>
          <p:cNvPr id="68" name="文本框 67"/>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70" name="组合 69"/>
          <p:cNvGrpSpPr/>
          <p:nvPr/>
        </p:nvGrpSpPr>
        <p:grpSpPr>
          <a:xfrm>
            <a:off x="372235" y="-2251"/>
            <a:ext cx="5431260" cy="806046"/>
            <a:chOff x="372235" y="-2251"/>
            <a:chExt cx="5431260" cy="806046"/>
          </a:xfrm>
        </p:grpSpPr>
        <p:sp>
          <p:nvSpPr>
            <p:cNvPr id="71"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76"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51"/>
                                        </p:tgtEl>
                                        <p:attrNameLst>
                                          <p:attrName>style.visibility</p:attrName>
                                        </p:attrNameLst>
                                      </p:cBhvr>
                                      <p:to>
                                        <p:strVal val="visible"/>
                                      </p:to>
                                    </p:set>
                                    <p:anim to="" calcmode="lin" valueType="num">
                                      <p:cBhvr>
                                        <p:cTn id="7" dur="1000" fill="hold">
                                          <p:stCondLst>
                                            <p:cond delay="0"/>
                                          </p:stCondLst>
                                        </p:cTn>
                                        <p:tgtEl>
                                          <p:spTgt spid="51"/>
                                        </p:tgtEl>
                                        <p:attrNameLst>
                                          <p:attrName>ppt_w</p:attrName>
                                        </p:attrNameLst>
                                      </p:cBhvr>
                                      <p:tavLst>
                                        <p:tav tm="0" fmla="#ppt_w-(#ppt_w-0)*(1-$)^6">
                                          <p:val>
                                            <p:fltVal val="0"/>
                                          </p:val>
                                        </p:tav>
                                        <p:tav tm="100000">
                                          <p:val>
                                            <p:fltVal val="1"/>
                                          </p:val>
                                        </p:tav>
                                      </p:tavLst>
                                    </p:anim>
                                  </p:childTnLst>
                                </p:cTn>
                              </p:par>
                              <p:par>
                                <p:cTn id="8" presetID="23" presetClass="entr" presetSubtype="32" fill="hold" nodeType="withEffect">
                                  <p:stCondLst>
                                    <p:cond delay="500"/>
                                  </p:stCondLst>
                                  <p:childTnLst>
                                    <p:set>
                                      <p:cBhvr>
                                        <p:cTn id="9" dur="1" fill="hold">
                                          <p:stCondLst>
                                            <p:cond delay="0"/>
                                          </p:stCondLst>
                                        </p:cTn>
                                        <p:tgtEl>
                                          <p:spTgt spid="29"/>
                                        </p:tgtEl>
                                        <p:attrNameLst>
                                          <p:attrName>style.visibility</p:attrName>
                                        </p:attrNameLst>
                                      </p:cBhvr>
                                      <p:to>
                                        <p:strVal val="visible"/>
                                      </p:to>
                                    </p:set>
                                    <p:anim calcmode="lin" valueType="num">
                                      <p:cBhvr>
                                        <p:cTn id="10" dur="500" fill="hold"/>
                                        <p:tgtEl>
                                          <p:spTgt spid="29"/>
                                        </p:tgtEl>
                                        <p:attrNameLst>
                                          <p:attrName>ppt_w</p:attrName>
                                        </p:attrNameLst>
                                      </p:cBhvr>
                                      <p:tavLst>
                                        <p:tav tm="0">
                                          <p:val>
                                            <p:strVal val="4*#ppt_w"/>
                                          </p:val>
                                        </p:tav>
                                        <p:tav tm="100000">
                                          <p:val>
                                            <p:strVal val="#ppt_w"/>
                                          </p:val>
                                        </p:tav>
                                      </p:tavLst>
                                    </p:anim>
                                    <p:anim calcmode="lin" valueType="num">
                                      <p:cBhvr>
                                        <p:cTn id="11" dur="500" fill="hold"/>
                                        <p:tgtEl>
                                          <p:spTgt spid="29"/>
                                        </p:tgtEl>
                                        <p:attrNameLst>
                                          <p:attrName>ppt_h</p:attrName>
                                        </p:attrNameLst>
                                      </p:cBhvr>
                                      <p:tavLst>
                                        <p:tav tm="0">
                                          <p:val>
                                            <p:strVal val="4*#ppt_h"/>
                                          </p:val>
                                        </p:tav>
                                        <p:tav tm="100000">
                                          <p:val>
                                            <p:strVal val="#ppt_h"/>
                                          </p:val>
                                        </p:tav>
                                      </p:tavLst>
                                    </p:anim>
                                  </p:childTnLst>
                                </p:cTn>
                              </p:par>
                              <p:par>
                                <p:cTn id="12" presetID="16" presetClass="entr" presetSubtype="37" fill="hold" nodeType="withEffect">
                                  <p:stCondLst>
                                    <p:cond delay="1000"/>
                                  </p:stCondLst>
                                  <p:childTnLst>
                                    <p:set>
                                      <p:cBhvr>
                                        <p:cTn id="13" dur="1" fill="hold">
                                          <p:stCondLst>
                                            <p:cond delay="0"/>
                                          </p:stCondLst>
                                        </p:cTn>
                                        <p:tgtEl>
                                          <p:spTgt spid="14"/>
                                        </p:tgtEl>
                                        <p:attrNameLst>
                                          <p:attrName>style.visibility</p:attrName>
                                        </p:attrNameLst>
                                      </p:cBhvr>
                                      <p:to>
                                        <p:strVal val="visible"/>
                                      </p:to>
                                    </p:set>
                                    <p:animEffect transition="in" filter="barn(outVertical)">
                                      <p:cBhvr>
                                        <p:cTn id="14" dur="500"/>
                                        <p:tgtEl>
                                          <p:spTgt spid="14"/>
                                        </p:tgtEl>
                                      </p:cBhvr>
                                    </p:animEffect>
                                  </p:childTnLst>
                                </p:cTn>
                              </p:par>
                              <p:par>
                                <p:cTn id="15" presetID="16" presetClass="entr" presetSubtype="37" fill="hold" nodeType="withEffect">
                                  <p:stCondLst>
                                    <p:cond delay="1000"/>
                                  </p:stCondLst>
                                  <p:childTnLst>
                                    <p:set>
                                      <p:cBhvr>
                                        <p:cTn id="16" dur="1" fill="hold">
                                          <p:stCondLst>
                                            <p:cond delay="0"/>
                                          </p:stCondLst>
                                        </p:cTn>
                                        <p:tgtEl>
                                          <p:spTgt spid="16"/>
                                        </p:tgtEl>
                                        <p:attrNameLst>
                                          <p:attrName>style.visibility</p:attrName>
                                        </p:attrNameLst>
                                      </p:cBhvr>
                                      <p:to>
                                        <p:strVal val="visible"/>
                                      </p:to>
                                    </p:set>
                                    <p:animEffect transition="in" filter="barn(outVertic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695226"/>
            <a:ext cx="12192000" cy="1415367"/>
            <a:chOff x="0" y="1346883"/>
            <a:chExt cx="12192000" cy="1415367"/>
          </a:xfrm>
        </p:grpSpPr>
        <p:pic>
          <p:nvPicPr>
            <p:cNvPr id="43" name="图片 42"/>
            <p:cNvPicPr>
              <a:picLocks noChangeAspect="1"/>
            </p:cNvPicPr>
            <p:nvPr/>
          </p:nvPicPr>
          <p:blipFill rotWithShape="1">
            <a:blip r:embed="rId1" cstate="screen">
              <a:grayscl/>
            </a:blip>
            <a:srcRect/>
            <a:stretch>
              <a:fillRect/>
            </a:stretch>
          </p:blipFill>
          <p:spPr>
            <a:xfrm flipH="1">
              <a:off x="2686050" y="1346883"/>
              <a:ext cx="9505950" cy="1415367"/>
            </a:xfrm>
            <a:prstGeom prst="rect">
              <a:avLst/>
            </a:prstGeom>
          </p:spPr>
        </p:pic>
        <p:pic>
          <p:nvPicPr>
            <p:cNvPr id="44" name="图片 43"/>
            <p:cNvPicPr>
              <a:picLocks noChangeAspect="1"/>
            </p:cNvPicPr>
            <p:nvPr/>
          </p:nvPicPr>
          <p:blipFill rotWithShape="1">
            <a:blip r:embed="rId2" cstate="screen">
              <a:grayscl/>
            </a:blip>
            <a:srcRect/>
            <a:stretch>
              <a:fillRect/>
            </a:stretch>
          </p:blipFill>
          <p:spPr>
            <a:xfrm>
              <a:off x="0" y="1346883"/>
              <a:ext cx="2686050" cy="1415367"/>
            </a:xfrm>
            <a:prstGeom prst="rect">
              <a:avLst/>
            </a:prstGeom>
          </p:spPr>
        </p:pic>
      </p:grpSp>
      <p:sp>
        <p:nvSpPr>
          <p:cNvPr id="30" name="矩形 29"/>
          <p:cNvSpPr/>
          <p:nvPr/>
        </p:nvSpPr>
        <p:spPr>
          <a:xfrm>
            <a:off x="0" y="1695226"/>
            <a:ext cx="12192000" cy="1415367"/>
          </a:xfrm>
          <a:prstGeom prst="rect">
            <a:avLst/>
          </a:prstGeom>
          <a:gradFill flip="none" rotWithShape="1">
            <a:gsLst>
              <a:gs pos="0">
                <a:srgbClr val="AE002B"/>
              </a:gs>
              <a:gs pos="49000">
                <a:srgbClr val="AE002B">
                  <a:alpha val="85000"/>
                </a:srgbClr>
              </a:gs>
              <a:gs pos="81000">
                <a:srgbClr val="AE002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2F2F2"/>
              </a:solidFill>
              <a:effectLst/>
              <a:uLnTx/>
              <a:uFillTx/>
              <a:latin typeface="Arial" panose="020B0604020202020204" pitchFamily="34" charset="0"/>
              <a:ea typeface="微软雅黑 Light" panose="020B0502040204020203" pitchFamily="34" charset="-122"/>
              <a:cs typeface="+mn-cs"/>
            </a:endParaRPr>
          </a:p>
        </p:txBody>
      </p:sp>
      <p:sp>
        <p:nvSpPr>
          <p:cNvPr id="29" name="矩形 28"/>
          <p:cNvSpPr/>
          <p:nvPr/>
        </p:nvSpPr>
        <p:spPr>
          <a:xfrm>
            <a:off x="478293" y="2132593"/>
            <a:ext cx="6938508" cy="523220"/>
          </a:xfrm>
          <a:prstGeom prst="rect">
            <a:avLst/>
          </a:prstGeom>
        </p:spPr>
        <p:txBody>
          <a:bodyPr wrap="square">
            <a:spAutoFit/>
          </a:bodyPr>
          <a:lstStyle/>
          <a:p>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此处添加文字内容此处添加文字内容此处添加文字内容此处添加文字内容此处添加文字内容此处添加文字内容此处添加文字内容此处添加文字内容此处添加文字内容</a:t>
            </a:r>
            <a:endParaRPr lang="en-US" altLang="zh-CN"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25" name="文本框 24"/>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47" name="Text Placeholder 3"/>
          <p:cNvSpPr txBox="1"/>
          <p:nvPr/>
        </p:nvSpPr>
        <p:spPr>
          <a:xfrm>
            <a:off x="2917371" y="580572"/>
            <a:ext cx="6357258" cy="954458"/>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工作方法体系</a:t>
            </a:r>
            <a:endParaRPr lang="en-US" altLang="zh-CN" sz="4800" dirty="0">
              <a:solidFill>
                <a:schemeClr val="accent1"/>
              </a:solidFill>
              <a:latin typeface="思源宋体 CN Heavy" panose="02020900000000000000" pitchFamily="18" charset="-122"/>
              <a:ea typeface="思源宋体 CN Heavy" panose="02020900000000000000" pitchFamily="18" charset="-122"/>
            </a:endParaRPr>
          </a:p>
        </p:txBody>
      </p:sp>
      <p:grpSp>
        <p:nvGrpSpPr>
          <p:cNvPr id="5" name="组合 4"/>
          <p:cNvGrpSpPr/>
          <p:nvPr/>
        </p:nvGrpSpPr>
        <p:grpSpPr>
          <a:xfrm>
            <a:off x="731044" y="3379959"/>
            <a:ext cx="10729913" cy="2832155"/>
            <a:chOff x="695325" y="3379959"/>
            <a:chExt cx="10729913" cy="2832155"/>
          </a:xfrm>
        </p:grpSpPr>
        <p:grpSp>
          <p:nvGrpSpPr>
            <p:cNvPr id="4" name="组合 3"/>
            <p:cNvGrpSpPr/>
            <p:nvPr/>
          </p:nvGrpSpPr>
          <p:grpSpPr>
            <a:xfrm>
              <a:off x="695325" y="3379959"/>
              <a:ext cx="2582776" cy="2832155"/>
              <a:chOff x="695325" y="3379959"/>
              <a:chExt cx="2582776" cy="2832155"/>
            </a:xfrm>
          </p:grpSpPr>
          <p:sp>
            <p:nvSpPr>
              <p:cNvPr id="31" name="矩形: 圆角 30"/>
              <p:cNvSpPr/>
              <p:nvPr/>
            </p:nvSpPr>
            <p:spPr>
              <a:xfrm>
                <a:off x="695325" y="3379959"/>
                <a:ext cx="2582776" cy="2832155"/>
              </a:xfrm>
              <a:prstGeom prst="roundRect">
                <a:avLst>
                  <a:gd name="adj" fmla="val 1893"/>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2F2F2"/>
                  </a:solidFill>
                  <a:effectLst/>
                  <a:uLnTx/>
                  <a:uFillTx/>
                  <a:latin typeface="Arial" panose="020B0604020202020204" pitchFamily="34" charset="0"/>
                  <a:ea typeface="微软雅黑 Light" panose="020B0502040204020203" pitchFamily="34" charset="-122"/>
                  <a:cs typeface="+mn-cs"/>
                </a:endParaRPr>
              </a:p>
            </p:txBody>
          </p:sp>
          <p:sp>
            <p:nvSpPr>
              <p:cNvPr id="51" name="矩形 50"/>
              <p:cNvSpPr/>
              <p:nvPr/>
            </p:nvSpPr>
            <p:spPr>
              <a:xfrm>
                <a:off x="1304475" y="3542119"/>
                <a:ext cx="1364476" cy="430567"/>
              </a:xfrm>
              <a:prstGeom prst="rect">
                <a:avLst/>
              </a:prstGeom>
            </p:spPr>
            <p:txBody>
              <a:bodyPr wrap="none">
                <a:spAutoFit/>
              </a:bodyPr>
              <a:lstStyle/>
              <a:p>
                <a:pPr marL="0" marR="0" lvl="2" indent="0" algn="ctr" fontAlgn="auto">
                  <a:lnSpc>
                    <a:spcPct val="120000"/>
                  </a:lnSpc>
                  <a:spcBef>
                    <a:spcPts val="0"/>
                  </a:spcBef>
                  <a:spcAft>
                    <a:spcPts val="0"/>
                  </a:spcAft>
                  <a:buClrTx/>
                  <a:buSzTx/>
                  <a:buFontTx/>
                  <a:buNone/>
                  <a:defRPr/>
                </a:pPr>
                <a:r>
                  <a:rPr lang="zh-CN" altLang="en-US" sz="2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模块内容</a:t>
                </a:r>
                <a:endParaRPr lang="zh-CN" altLang="en-US" sz="2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52" name="矩形 51"/>
              <p:cNvSpPr/>
              <p:nvPr/>
            </p:nvSpPr>
            <p:spPr>
              <a:xfrm>
                <a:off x="900027" y="4558611"/>
                <a:ext cx="2173374" cy="738664"/>
              </a:xfrm>
              <a:prstGeom prst="rect">
                <a:avLst/>
              </a:prstGeom>
            </p:spPr>
            <p:txBody>
              <a:bodyPr wrap="square">
                <a:spAutoFit/>
              </a:bodyPr>
              <a:lstStyle/>
              <a:p>
                <a:pPr algn="ct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grpSp>
          <p:nvGrpSpPr>
            <p:cNvPr id="64" name="组合 63"/>
            <p:cNvGrpSpPr/>
            <p:nvPr/>
          </p:nvGrpSpPr>
          <p:grpSpPr>
            <a:xfrm>
              <a:off x="3411037" y="3379959"/>
              <a:ext cx="2582776" cy="2832155"/>
              <a:chOff x="695325" y="3379959"/>
              <a:chExt cx="2582776" cy="2832155"/>
            </a:xfrm>
          </p:grpSpPr>
          <p:sp>
            <p:nvSpPr>
              <p:cNvPr id="65" name="矩形: 圆角 64"/>
              <p:cNvSpPr/>
              <p:nvPr/>
            </p:nvSpPr>
            <p:spPr>
              <a:xfrm>
                <a:off x="695325" y="3379959"/>
                <a:ext cx="2582776" cy="2832155"/>
              </a:xfrm>
              <a:prstGeom prst="roundRect">
                <a:avLst>
                  <a:gd name="adj" fmla="val 1893"/>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2F2F2"/>
                  </a:solidFill>
                  <a:effectLst/>
                  <a:uLnTx/>
                  <a:uFillTx/>
                  <a:latin typeface="Arial" panose="020B0604020202020204" pitchFamily="34" charset="0"/>
                  <a:ea typeface="微软雅黑 Light" panose="020B0502040204020203" pitchFamily="34" charset="-122"/>
                  <a:cs typeface="+mn-cs"/>
                </a:endParaRPr>
              </a:p>
            </p:txBody>
          </p:sp>
          <p:sp>
            <p:nvSpPr>
              <p:cNvPr id="66" name="矩形 65"/>
              <p:cNvSpPr/>
              <p:nvPr/>
            </p:nvSpPr>
            <p:spPr>
              <a:xfrm>
                <a:off x="1304476" y="3542119"/>
                <a:ext cx="1364476" cy="430567"/>
              </a:xfrm>
              <a:prstGeom prst="rect">
                <a:avLst/>
              </a:prstGeom>
            </p:spPr>
            <p:txBody>
              <a:bodyPr wrap="none">
                <a:spAutoFit/>
              </a:bodyPr>
              <a:lstStyle/>
              <a:p>
                <a:pPr marL="0" marR="0" lvl="2" indent="0" algn="ctr" fontAlgn="auto">
                  <a:lnSpc>
                    <a:spcPct val="120000"/>
                  </a:lnSpc>
                  <a:spcBef>
                    <a:spcPts val="0"/>
                  </a:spcBef>
                  <a:spcAft>
                    <a:spcPts val="0"/>
                  </a:spcAft>
                  <a:buClrTx/>
                  <a:buSzTx/>
                  <a:buFontTx/>
                  <a:buNone/>
                  <a:defRPr/>
                </a:pPr>
                <a:r>
                  <a:rPr lang="zh-CN" altLang="en-US" sz="2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模块内容</a:t>
                </a:r>
                <a:endParaRPr lang="zh-CN" altLang="en-US" sz="2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67" name="矩形 66"/>
              <p:cNvSpPr/>
              <p:nvPr/>
            </p:nvSpPr>
            <p:spPr>
              <a:xfrm>
                <a:off x="900027" y="4558611"/>
                <a:ext cx="2173374" cy="738664"/>
              </a:xfrm>
              <a:prstGeom prst="rect">
                <a:avLst/>
              </a:prstGeom>
            </p:spPr>
            <p:txBody>
              <a:bodyPr wrap="square">
                <a:spAutoFit/>
              </a:bodyPr>
              <a:lstStyle/>
              <a:p>
                <a:pPr algn="ct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grpSp>
          <p:nvGrpSpPr>
            <p:cNvPr id="68" name="组合 67"/>
            <p:cNvGrpSpPr/>
            <p:nvPr/>
          </p:nvGrpSpPr>
          <p:grpSpPr>
            <a:xfrm>
              <a:off x="6126749" y="3379959"/>
              <a:ext cx="2582776" cy="2832155"/>
              <a:chOff x="695325" y="3379959"/>
              <a:chExt cx="2582776" cy="2832155"/>
            </a:xfrm>
          </p:grpSpPr>
          <p:sp>
            <p:nvSpPr>
              <p:cNvPr id="69" name="矩形: 圆角 68"/>
              <p:cNvSpPr/>
              <p:nvPr/>
            </p:nvSpPr>
            <p:spPr>
              <a:xfrm>
                <a:off x="695325" y="3379959"/>
                <a:ext cx="2582776" cy="2832155"/>
              </a:xfrm>
              <a:prstGeom prst="roundRect">
                <a:avLst>
                  <a:gd name="adj" fmla="val 1893"/>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2F2F2"/>
                  </a:solidFill>
                  <a:effectLst/>
                  <a:uLnTx/>
                  <a:uFillTx/>
                  <a:latin typeface="Arial" panose="020B0604020202020204" pitchFamily="34" charset="0"/>
                  <a:ea typeface="微软雅黑 Light" panose="020B0502040204020203" pitchFamily="34" charset="-122"/>
                  <a:cs typeface="+mn-cs"/>
                </a:endParaRPr>
              </a:p>
            </p:txBody>
          </p:sp>
          <p:sp>
            <p:nvSpPr>
              <p:cNvPr id="70" name="矩形 69"/>
              <p:cNvSpPr/>
              <p:nvPr/>
            </p:nvSpPr>
            <p:spPr>
              <a:xfrm>
                <a:off x="1304476" y="3542119"/>
                <a:ext cx="1364476" cy="435889"/>
              </a:xfrm>
              <a:prstGeom prst="rect">
                <a:avLst/>
              </a:prstGeom>
            </p:spPr>
            <p:txBody>
              <a:bodyPr wrap="none">
                <a:spAutoFit/>
              </a:bodyPr>
              <a:lstStyle/>
              <a:p>
                <a:pPr marL="0" marR="0" lvl="2" indent="0" algn="ctr" fontAlgn="auto">
                  <a:lnSpc>
                    <a:spcPct val="120000"/>
                  </a:lnSpc>
                  <a:spcBef>
                    <a:spcPts val="0"/>
                  </a:spcBef>
                  <a:spcAft>
                    <a:spcPts val="0"/>
                  </a:spcAft>
                  <a:buClrTx/>
                  <a:buSzTx/>
                  <a:buFontTx/>
                  <a:buNone/>
                  <a:defRPr/>
                </a:pPr>
                <a:r>
                  <a:rPr lang="zh-CN" altLang="en-US" sz="2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模块内容</a:t>
                </a:r>
                <a:endParaRPr lang="zh-CN" altLang="en-US" sz="2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71" name="矩形 70"/>
              <p:cNvSpPr/>
              <p:nvPr/>
            </p:nvSpPr>
            <p:spPr>
              <a:xfrm>
                <a:off x="900027" y="4558611"/>
                <a:ext cx="2173374" cy="738664"/>
              </a:xfrm>
              <a:prstGeom prst="rect">
                <a:avLst/>
              </a:prstGeom>
            </p:spPr>
            <p:txBody>
              <a:bodyPr wrap="square">
                <a:spAutoFit/>
              </a:bodyPr>
              <a:lstStyle/>
              <a:p>
                <a:pPr algn="ct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grpSp>
          <p:nvGrpSpPr>
            <p:cNvPr id="72" name="组合 71"/>
            <p:cNvGrpSpPr/>
            <p:nvPr/>
          </p:nvGrpSpPr>
          <p:grpSpPr>
            <a:xfrm>
              <a:off x="8842462" y="3379959"/>
              <a:ext cx="2582776" cy="2832155"/>
              <a:chOff x="695325" y="3379959"/>
              <a:chExt cx="2582776" cy="2832155"/>
            </a:xfrm>
          </p:grpSpPr>
          <p:sp>
            <p:nvSpPr>
              <p:cNvPr id="73" name="矩形: 圆角 72"/>
              <p:cNvSpPr/>
              <p:nvPr/>
            </p:nvSpPr>
            <p:spPr>
              <a:xfrm>
                <a:off x="695325" y="3379959"/>
                <a:ext cx="2582776" cy="2832155"/>
              </a:xfrm>
              <a:prstGeom prst="roundRect">
                <a:avLst>
                  <a:gd name="adj" fmla="val 1893"/>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2F2F2"/>
                  </a:solidFill>
                  <a:effectLst/>
                  <a:uLnTx/>
                  <a:uFillTx/>
                  <a:latin typeface="Arial" panose="020B0604020202020204" pitchFamily="34" charset="0"/>
                  <a:ea typeface="微软雅黑 Light" panose="020B0502040204020203" pitchFamily="34" charset="-122"/>
                  <a:cs typeface="+mn-cs"/>
                </a:endParaRPr>
              </a:p>
            </p:txBody>
          </p:sp>
          <p:sp>
            <p:nvSpPr>
              <p:cNvPr id="74" name="矩形 73"/>
              <p:cNvSpPr/>
              <p:nvPr/>
            </p:nvSpPr>
            <p:spPr>
              <a:xfrm>
                <a:off x="1304476" y="3542119"/>
                <a:ext cx="1364476" cy="435889"/>
              </a:xfrm>
              <a:prstGeom prst="rect">
                <a:avLst/>
              </a:prstGeom>
            </p:spPr>
            <p:txBody>
              <a:bodyPr wrap="none">
                <a:spAutoFit/>
              </a:bodyPr>
              <a:lstStyle/>
              <a:p>
                <a:pPr marL="0" marR="0" lvl="2" indent="0" algn="ctr" fontAlgn="auto">
                  <a:lnSpc>
                    <a:spcPct val="120000"/>
                  </a:lnSpc>
                  <a:spcBef>
                    <a:spcPts val="0"/>
                  </a:spcBef>
                  <a:spcAft>
                    <a:spcPts val="0"/>
                  </a:spcAft>
                  <a:buClrTx/>
                  <a:buSzTx/>
                  <a:buFontTx/>
                  <a:buNone/>
                  <a:defRPr/>
                </a:pPr>
                <a:r>
                  <a:rPr lang="zh-CN" altLang="en-US" sz="2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模块内容</a:t>
                </a:r>
                <a:endParaRPr lang="zh-CN" altLang="en-US" sz="2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75" name="矩形 74"/>
              <p:cNvSpPr/>
              <p:nvPr/>
            </p:nvSpPr>
            <p:spPr>
              <a:xfrm>
                <a:off x="900027" y="4558611"/>
                <a:ext cx="2173374" cy="738664"/>
              </a:xfrm>
              <a:prstGeom prst="rect">
                <a:avLst/>
              </a:prstGeom>
            </p:spPr>
            <p:txBody>
              <a:bodyPr wrap="square">
                <a:spAutoFit/>
              </a:bodyPr>
              <a:lstStyle/>
              <a:p>
                <a:pPr algn="ct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grpSp>
      <p:grpSp>
        <p:nvGrpSpPr>
          <p:cNvPr id="32" name="组合 31"/>
          <p:cNvGrpSpPr/>
          <p:nvPr/>
        </p:nvGrpSpPr>
        <p:grpSpPr>
          <a:xfrm>
            <a:off x="372235" y="-2251"/>
            <a:ext cx="5431260" cy="806046"/>
            <a:chOff x="372235" y="-2251"/>
            <a:chExt cx="5431260" cy="806046"/>
          </a:xfrm>
        </p:grpSpPr>
        <p:sp>
          <p:nvSpPr>
            <p:cNvPr id="33"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37"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29"/>
                                        </p:tgtEl>
                                        <p:attrNameLst>
                                          <p:attrName>style.visibility</p:attrName>
                                        </p:attrNameLst>
                                      </p:cBhvr>
                                      <p:to>
                                        <p:strVal val="visible"/>
                                      </p:to>
                                    </p:set>
                                    <p:anim to="" calcmode="lin" valueType="num">
                                      <p:cBhvr>
                                        <p:cTn id="7" dur="1000" fill="hold">
                                          <p:stCondLst>
                                            <p:cond delay="0"/>
                                          </p:stCondLst>
                                        </p:cTn>
                                        <p:tgtEl>
                                          <p:spTgt spid="29"/>
                                        </p:tgtEl>
                                        <p:attrNameLst>
                                          <p:attrName>ppt_w</p:attrName>
                                        </p:attrNameLst>
                                      </p:cBhvr>
                                      <p:tavLst>
                                        <p:tav tm="0" fmla="#ppt_w-(#ppt_w-0)*(1-$)^6">
                                          <p:val>
                                            <p:fltVal val="0"/>
                                          </p:val>
                                        </p:tav>
                                        <p:tav tm="100000">
                                          <p:val>
                                            <p:fltVal val="1"/>
                                          </p:val>
                                        </p:tav>
                                      </p:tavLst>
                                    </p:anim>
                                  </p:childTnLst>
                                </p:cTn>
                              </p:par>
                              <p:par>
                                <p:cTn id="8" presetID="17" presetClass="entr" presetSubtype="10" fill="hold" grpId="0" nodeType="withEffect">
                                  <p:stCondLst>
                                    <p:cond delay="0"/>
                                  </p:stCondLst>
                                  <p:iterate type="lt">
                                    <p:tmPct val="3000"/>
                                  </p:iterate>
                                  <p:childTnLst>
                                    <p:set>
                                      <p:cBhvr>
                                        <p:cTn id="9" dur="1" fill="hold">
                                          <p:stCondLst>
                                            <p:cond delay="0"/>
                                          </p:stCondLst>
                                        </p:cTn>
                                        <p:tgtEl>
                                          <p:spTgt spid="47"/>
                                        </p:tgtEl>
                                        <p:attrNameLst>
                                          <p:attrName>style.visibility</p:attrName>
                                        </p:attrNameLst>
                                      </p:cBhvr>
                                      <p:to>
                                        <p:strVal val="visible"/>
                                      </p:to>
                                    </p:set>
                                    <p:anim to="" calcmode="lin" valueType="num">
                                      <p:cBhvr>
                                        <p:cTn id="10" dur="1000" fill="hold">
                                          <p:stCondLst>
                                            <p:cond delay="0"/>
                                          </p:stCondLst>
                                        </p:cTn>
                                        <p:tgtEl>
                                          <p:spTgt spid="47"/>
                                        </p:tgtEl>
                                        <p:attrNameLst>
                                          <p:attrName>ppt_w</p:attrName>
                                        </p:attrNameLst>
                                      </p:cBhvr>
                                      <p:tavLst>
                                        <p:tav tm="0" fmla="#ppt_w-(#ppt_w-0)*(1-$)^6">
                                          <p:val>
                                            <p:fltVal val="0"/>
                                          </p:val>
                                        </p:tav>
                                        <p:tav tm="100000">
                                          <p:val>
                                            <p:fltVal val="1"/>
                                          </p:val>
                                        </p:tav>
                                      </p:tavLst>
                                    </p:anim>
                                  </p:childTnLst>
                                </p:cTn>
                              </p:par>
                              <p:par>
                                <p:cTn id="11" presetID="10" presetClass="entr" presetSubtype="0" fill="hold" nodeType="withEffect">
                                  <p:stCondLst>
                                    <p:cond delay="75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4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66"/>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69" name="Text Placeholder 3"/>
          <p:cNvSpPr txBox="1"/>
          <p:nvPr/>
        </p:nvSpPr>
        <p:spPr>
          <a:xfrm>
            <a:off x="2917371" y="580572"/>
            <a:ext cx="6357258" cy="954458"/>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工作方法体系</a:t>
            </a:r>
            <a:endParaRPr lang="zh-CN" altLang="en-US" sz="4800" dirty="0">
              <a:solidFill>
                <a:schemeClr val="accent1"/>
              </a:solidFill>
              <a:latin typeface="思源宋体 CN Heavy" panose="02020900000000000000" pitchFamily="18" charset="-122"/>
              <a:ea typeface="思源宋体 CN Heavy" panose="02020900000000000000" pitchFamily="18" charset="-122"/>
            </a:endParaRPr>
          </a:p>
        </p:txBody>
      </p:sp>
      <p:grpSp>
        <p:nvGrpSpPr>
          <p:cNvPr id="2" name="组合 1"/>
          <p:cNvGrpSpPr/>
          <p:nvPr/>
        </p:nvGrpSpPr>
        <p:grpSpPr>
          <a:xfrm>
            <a:off x="1749954" y="2583788"/>
            <a:ext cx="8617876" cy="1286364"/>
            <a:chOff x="1749954" y="2017733"/>
            <a:chExt cx="8617876" cy="1286364"/>
          </a:xfrm>
        </p:grpSpPr>
        <p:sp>
          <p:nvSpPr>
            <p:cNvPr id="21" name="椭圆 20"/>
            <p:cNvSpPr/>
            <p:nvPr/>
          </p:nvSpPr>
          <p:spPr>
            <a:xfrm>
              <a:off x="1749954" y="2017733"/>
              <a:ext cx="916940" cy="91694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861089" y="2936945"/>
              <a:ext cx="720070" cy="362920"/>
            </a:xfrm>
            <a:prstGeom prst="rect">
              <a:avLst/>
            </a:prstGeom>
          </p:spPr>
          <p:txBody>
            <a:bodyPr wrap="none">
              <a:spAutoFit/>
            </a:bodyPr>
            <a:lstStyle/>
            <a:p>
              <a:pPr marL="0" lvl="2" algn="ctr">
                <a:lnSpc>
                  <a:spcPct val="120000"/>
                </a:lnSpc>
              </a:pPr>
              <a:r>
                <a:rPr lang="zh-CN" altLang="en-US" sz="1600" kern="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kern="0" dirty="0">
                  <a:solidFill>
                    <a:schemeClr val="accent1"/>
                  </a:solidFill>
                  <a:latin typeface="思源宋体 CN Heavy" panose="02020900000000000000" pitchFamily="18" charset="-122"/>
                  <a:ea typeface="思源宋体 CN Heavy" panose="02020900000000000000" pitchFamily="18" charset="-122"/>
                </a:rPr>
                <a:t>1</a:t>
              </a:r>
              <a:endParaRPr lang="zh-TW" altLang="en-US" sz="1600" kern="0" dirty="0">
                <a:solidFill>
                  <a:schemeClr val="accent1"/>
                </a:solidFill>
                <a:latin typeface="思源宋体 CN Heavy" panose="02020900000000000000" pitchFamily="18" charset="-122"/>
                <a:ea typeface="思源宋体 CN Heavy" panose="02020900000000000000" pitchFamily="18" charset="-122"/>
              </a:endParaRPr>
            </a:p>
          </p:txBody>
        </p:sp>
        <p:sp>
          <p:nvSpPr>
            <p:cNvPr id="44" name="椭圆 43"/>
            <p:cNvSpPr/>
            <p:nvPr/>
          </p:nvSpPr>
          <p:spPr>
            <a:xfrm>
              <a:off x="3290141" y="2017733"/>
              <a:ext cx="916940" cy="91694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830328" y="2017733"/>
              <a:ext cx="916940" cy="91694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370515" y="2017733"/>
              <a:ext cx="916940" cy="91694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7910702" y="2017733"/>
              <a:ext cx="916940" cy="91694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9450890" y="2017733"/>
              <a:ext cx="916940" cy="91694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3400683" y="2936945"/>
              <a:ext cx="720069" cy="367152"/>
            </a:xfrm>
            <a:prstGeom prst="rect">
              <a:avLst/>
            </a:prstGeom>
          </p:spPr>
          <p:txBody>
            <a:bodyPr wrap="none">
              <a:spAutoFit/>
            </a:bodyPr>
            <a:lstStyle/>
            <a:p>
              <a:pPr marL="0" lvl="2" algn="ctr">
                <a:lnSpc>
                  <a:spcPct val="120000"/>
                </a:lnSpc>
              </a:pPr>
              <a:r>
                <a:rPr lang="zh-CN" altLang="en-US" sz="1600" kern="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kern="0" dirty="0">
                  <a:solidFill>
                    <a:schemeClr val="accent1"/>
                  </a:solidFill>
                  <a:latin typeface="思源宋体 CN Heavy" panose="02020900000000000000" pitchFamily="18" charset="-122"/>
                  <a:ea typeface="思源宋体 CN Heavy" panose="02020900000000000000" pitchFamily="18" charset="-122"/>
                </a:rPr>
                <a:t>2</a:t>
              </a:r>
              <a:endParaRPr lang="zh-TW" altLang="en-US" sz="1600" kern="0" dirty="0">
                <a:solidFill>
                  <a:schemeClr val="accent1"/>
                </a:solidFill>
                <a:latin typeface="思源宋体 CN Heavy" panose="02020900000000000000" pitchFamily="18" charset="-122"/>
                <a:ea typeface="思源宋体 CN Heavy" panose="02020900000000000000" pitchFamily="18" charset="-122"/>
              </a:endParaRPr>
            </a:p>
          </p:txBody>
        </p:sp>
        <p:sp>
          <p:nvSpPr>
            <p:cNvPr id="79" name="矩形 78"/>
            <p:cNvSpPr/>
            <p:nvPr/>
          </p:nvSpPr>
          <p:spPr>
            <a:xfrm>
              <a:off x="4940276" y="2936945"/>
              <a:ext cx="720069" cy="367152"/>
            </a:xfrm>
            <a:prstGeom prst="rect">
              <a:avLst/>
            </a:prstGeom>
          </p:spPr>
          <p:txBody>
            <a:bodyPr wrap="none">
              <a:spAutoFit/>
            </a:bodyPr>
            <a:lstStyle/>
            <a:p>
              <a:pPr marL="0" lvl="2" algn="ctr">
                <a:lnSpc>
                  <a:spcPct val="120000"/>
                </a:lnSpc>
              </a:pPr>
              <a:r>
                <a:rPr lang="zh-CN" altLang="en-US" sz="1600" kern="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kern="0" dirty="0">
                  <a:solidFill>
                    <a:schemeClr val="accent1"/>
                  </a:solidFill>
                  <a:latin typeface="思源宋体 CN Heavy" panose="02020900000000000000" pitchFamily="18" charset="-122"/>
                  <a:ea typeface="思源宋体 CN Heavy" panose="02020900000000000000" pitchFamily="18" charset="-122"/>
                </a:rPr>
                <a:t>3</a:t>
              </a:r>
              <a:endParaRPr lang="zh-TW" altLang="en-US" sz="1600" kern="0" dirty="0">
                <a:solidFill>
                  <a:schemeClr val="accent1"/>
                </a:solidFill>
                <a:latin typeface="思源宋体 CN Heavy" panose="02020900000000000000" pitchFamily="18" charset="-122"/>
                <a:ea typeface="思源宋体 CN Heavy" panose="02020900000000000000" pitchFamily="18" charset="-122"/>
              </a:endParaRPr>
            </a:p>
          </p:txBody>
        </p:sp>
        <p:sp>
          <p:nvSpPr>
            <p:cNvPr id="80" name="矩形 79"/>
            <p:cNvSpPr/>
            <p:nvPr/>
          </p:nvSpPr>
          <p:spPr>
            <a:xfrm>
              <a:off x="6479869" y="2936945"/>
              <a:ext cx="720069" cy="367152"/>
            </a:xfrm>
            <a:prstGeom prst="rect">
              <a:avLst/>
            </a:prstGeom>
          </p:spPr>
          <p:txBody>
            <a:bodyPr wrap="none">
              <a:spAutoFit/>
            </a:bodyPr>
            <a:lstStyle/>
            <a:p>
              <a:pPr marL="0" lvl="2" algn="ctr">
                <a:lnSpc>
                  <a:spcPct val="120000"/>
                </a:lnSpc>
              </a:pPr>
              <a:r>
                <a:rPr lang="zh-CN" altLang="en-US" sz="1600" kern="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kern="0" dirty="0">
                  <a:solidFill>
                    <a:schemeClr val="accent1"/>
                  </a:solidFill>
                  <a:latin typeface="思源宋体 CN Heavy" panose="02020900000000000000" pitchFamily="18" charset="-122"/>
                  <a:ea typeface="思源宋体 CN Heavy" panose="02020900000000000000" pitchFamily="18" charset="-122"/>
                </a:rPr>
                <a:t>4</a:t>
              </a:r>
              <a:endParaRPr lang="zh-TW" altLang="en-US" sz="1600" kern="0" dirty="0">
                <a:solidFill>
                  <a:schemeClr val="accent1"/>
                </a:solidFill>
                <a:latin typeface="思源宋体 CN Heavy" panose="02020900000000000000" pitchFamily="18" charset="-122"/>
                <a:ea typeface="思源宋体 CN Heavy" panose="02020900000000000000" pitchFamily="18" charset="-122"/>
              </a:endParaRPr>
            </a:p>
          </p:txBody>
        </p:sp>
        <p:sp>
          <p:nvSpPr>
            <p:cNvPr id="81" name="矩形 80"/>
            <p:cNvSpPr/>
            <p:nvPr/>
          </p:nvSpPr>
          <p:spPr>
            <a:xfrm>
              <a:off x="8019462" y="2936945"/>
              <a:ext cx="720069" cy="367152"/>
            </a:xfrm>
            <a:prstGeom prst="rect">
              <a:avLst/>
            </a:prstGeom>
          </p:spPr>
          <p:txBody>
            <a:bodyPr wrap="none">
              <a:spAutoFit/>
            </a:bodyPr>
            <a:lstStyle/>
            <a:p>
              <a:pPr marL="0" lvl="2" algn="ctr">
                <a:lnSpc>
                  <a:spcPct val="120000"/>
                </a:lnSpc>
              </a:pPr>
              <a:r>
                <a:rPr lang="zh-CN" altLang="en-US" sz="1600" kern="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kern="0" dirty="0">
                  <a:solidFill>
                    <a:schemeClr val="accent1"/>
                  </a:solidFill>
                  <a:latin typeface="思源宋体 CN Heavy" panose="02020900000000000000" pitchFamily="18" charset="-122"/>
                  <a:ea typeface="思源宋体 CN Heavy" panose="02020900000000000000" pitchFamily="18" charset="-122"/>
                </a:rPr>
                <a:t>5</a:t>
              </a:r>
              <a:endParaRPr lang="zh-TW" altLang="en-US" sz="1600" kern="0" dirty="0">
                <a:solidFill>
                  <a:schemeClr val="accent1"/>
                </a:solidFill>
                <a:latin typeface="思源宋体 CN Heavy" panose="02020900000000000000" pitchFamily="18" charset="-122"/>
                <a:ea typeface="思源宋体 CN Heavy" panose="02020900000000000000" pitchFamily="18" charset="-122"/>
              </a:endParaRPr>
            </a:p>
          </p:txBody>
        </p:sp>
        <p:sp>
          <p:nvSpPr>
            <p:cNvPr id="82" name="矩形 81"/>
            <p:cNvSpPr/>
            <p:nvPr/>
          </p:nvSpPr>
          <p:spPr>
            <a:xfrm>
              <a:off x="9559055" y="2936945"/>
              <a:ext cx="720069" cy="367152"/>
            </a:xfrm>
            <a:prstGeom prst="rect">
              <a:avLst/>
            </a:prstGeom>
          </p:spPr>
          <p:txBody>
            <a:bodyPr wrap="none">
              <a:spAutoFit/>
            </a:bodyPr>
            <a:lstStyle/>
            <a:p>
              <a:pPr marL="0" lvl="2" algn="ctr">
                <a:lnSpc>
                  <a:spcPct val="120000"/>
                </a:lnSpc>
              </a:pPr>
              <a:r>
                <a:rPr lang="zh-CN" altLang="en-US" sz="1600" kern="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kern="0" dirty="0">
                  <a:solidFill>
                    <a:schemeClr val="accent1"/>
                  </a:solidFill>
                  <a:latin typeface="思源宋体 CN Heavy" panose="02020900000000000000" pitchFamily="18" charset="-122"/>
                  <a:ea typeface="思源宋体 CN Heavy" panose="02020900000000000000" pitchFamily="18" charset="-122"/>
                </a:rPr>
                <a:t>6</a:t>
              </a:r>
              <a:endParaRPr lang="zh-TW" altLang="en-US" sz="1600" kern="0" dirty="0">
                <a:solidFill>
                  <a:schemeClr val="accent1"/>
                </a:solidFill>
                <a:latin typeface="思源宋体 CN Heavy" panose="02020900000000000000" pitchFamily="18" charset="-122"/>
                <a:ea typeface="思源宋体 CN Heavy" panose="02020900000000000000" pitchFamily="18" charset="-122"/>
              </a:endParaRPr>
            </a:p>
          </p:txBody>
        </p:sp>
        <p:grpSp>
          <p:nvGrpSpPr>
            <p:cNvPr id="91" name="图形 3"/>
            <p:cNvGrpSpPr/>
            <p:nvPr/>
          </p:nvGrpSpPr>
          <p:grpSpPr>
            <a:xfrm>
              <a:off x="2022269" y="2290049"/>
              <a:ext cx="372312" cy="372310"/>
              <a:chOff x="400532" y="399365"/>
              <a:chExt cx="476293" cy="476293"/>
            </a:xfrm>
            <a:noFill/>
          </p:grpSpPr>
          <p:sp>
            <p:nvSpPr>
              <p:cNvPr id="92" name="任意多边形: 形状 91"/>
              <p:cNvSpPr/>
              <p:nvPr/>
            </p:nvSpPr>
            <p:spPr>
              <a:xfrm>
                <a:off x="576553" y="399365"/>
                <a:ext cx="300271" cy="476293"/>
              </a:xfrm>
              <a:custGeom>
                <a:avLst/>
                <a:gdLst>
                  <a:gd name="connsiteX0" fmla="*/ 300272 w 300271"/>
                  <a:gd name="connsiteY0" fmla="*/ 31063 h 476293"/>
                  <a:gd name="connsiteX1" fmla="*/ 269209 w 300271"/>
                  <a:gd name="connsiteY1" fmla="*/ 0 h 476293"/>
                  <a:gd name="connsiteX2" fmla="*/ 31063 w 300271"/>
                  <a:gd name="connsiteY2" fmla="*/ 0 h 476293"/>
                  <a:gd name="connsiteX3" fmla="*/ 0 w 300271"/>
                  <a:gd name="connsiteY3" fmla="*/ 31063 h 476293"/>
                  <a:gd name="connsiteX4" fmla="*/ 0 w 300271"/>
                  <a:gd name="connsiteY4" fmla="*/ 445231 h 476293"/>
                  <a:gd name="connsiteX5" fmla="*/ 31063 w 300271"/>
                  <a:gd name="connsiteY5" fmla="*/ 476293 h 476293"/>
                  <a:gd name="connsiteX6" fmla="*/ 269209 w 300271"/>
                  <a:gd name="connsiteY6" fmla="*/ 476293 h 476293"/>
                  <a:gd name="connsiteX7" fmla="*/ 300272 w 300271"/>
                  <a:gd name="connsiteY7" fmla="*/ 445231 h 476293"/>
                  <a:gd name="connsiteX8" fmla="*/ 300272 w 300271"/>
                  <a:gd name="connsiteY8" fmla="*/ 31063 h 47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271" h="476293">
                    <a:moveTo>
                      <a:pt x="300272" y="31063"/>
                    </a:moveTo>
                    <a:cubicBezTo>
                      <a:pt x="300272" y="13875"/>
                      <a:pt x="286397" y="0"/>
                      <a:pt x="269209" y="0"/>
                    </a:cubicBezTo>
                    <a:lnTo>
                      <a:pt x="31063" y="0"/>
                    </a:lnTo>
                    <a:cubicBezTo>
                      <a:pt x="13875" y="0"/>
                      <a:pt x="0" y="13875"/>
                      <a:pt x="0" y="31063"/>
                    </a:cubicBezTo>
                    <a:lnTo>
                      <a:pt x="0" y="445231"/>
                    </a:lnTo>
                    <a:cubicBezTo>
                      <a:pt x="0" y="462315"/>
                      <a:pt x="13978" y="476293"/>
                      <a:pt x="31063" y="476293"/>
                    </a:cubicBezTo>
                    <a:lnTo>
                      <a:pt x="269209" y="476293"/>
                    </a:lnTo>
                    <a:cubicBezTo>
                      <a:pt x="286294" y="476293"/>
                      <a:pt x="300272" y="462315"/>
                      <a:pt x="300272" y="445231"/>
                    </a:cubicBezTo>
                    <a:lnTo>
                      <a:pt x="300272" y="31063"/>
                    </a:lnTo>
                    <a:close/>
                  </a:path>
                </a:pathLst>
              </a:custGeom>
              <a:noFill/>
              <a:ln w="12700" cap="flat">
                <a:solidFill>
                  <a:schemeClr val="bg1"/>
                </a:solidFill>
                <a:prstDash val="solid"/>
                <a:round/>
              </a:ln>
            </p:spPr>
            <p:txBody>
              <a:bodyPr rtlCol="0" anchor="ctr"/>
              <a:lstStyle/>
              <a:p>
                <a:endParaRPr lang="zh-CN" altLang="en-US"/>
              </a:p>
            </p:txBody>
          </p:sp>
          <p:sp>
            <p:nvSpPr>
              <p:cNvPr id="93" name="任意多边形: 形状 92"/>
              <p:cNvSpPr/>
              <p:nvPr/>
            </p:nvSpPr>
            <p:spPr>
              <a:xfrm>
                <a:off x="700804" y="834241"/>
                <a:ext cx="51771" cy="10354"/>
              </a:xfrm>
              <a:custGeom>
                <a:avLst/>
                <a:gdLst>
                  <a:gd name="connsiteX0" fmla="*/ 0 w 51771"/>
                  <a:gd name="connsiteY0" fmla="*/ 0 h 10354"/>
                  <a:gd name="connsiteX1" fmla="*/ 51771 w 51771"/>
                  <a:gd name="connsiteY1" fmla="*/ 0 h 10354"/>
                </a:gdLst>
                <a:ahLst/>
                <a:cxnLst>
                  <a:cxn ang="0">
                    <a:pos x="connsiteX0" y="connsiteY0"/>
                  </a:cxn>
                  <a:cxn ang="0">
                    <a:pos x="connsiteX1" y="connsiteY1"/>
                  </a:cxn>
                </a:cxnLst>
                <a:rect l="l" t="t" r="r" b="b"/>
                <a:pathLst>
                  <a:path w="51771" h="10354">
                    <a:moveTo>
                      <a:pt x="0" y="0"/>
                    </a:moveTo>
                    <a:lnTo>
                      <a:pt x="51771" y="0"/>
                    </a:lnTo>
                  </a:path>
                </a:pathLst>
              </a:custGeom>
              <a:ln w="12700" cap="flat">
                <a:solidFill>
                  <a:schemeClr val="bg1"/>
                </a:solidFill>
                <a:prstDash val="solid"/>
                <a:round/>
              </a:ln>
            </p:spPr>
            <p:txBody>
              <a:bodyPr rtlCol="0" anchor="ctr"/>
              <a:lstStyle/>
              <a:p>
                <a:endParaRPr lang="zh-CN" altLang="en-US"/>
              </a:p>
            </p:txBody>
          </p:sp>
          <p:sp>
            <p:nvSpPr>
              <p:cNvPr id="94" name="任意多边形: 形状 93"/>
              <p:cNvSpPr/>
              <p:nvPr/>
            </p:nvSpPr>
            <p:spPr>
              <a:xfrm>
                <a:off x="607616" y="513261"/>
                <a:ext cx="238146" cy="103542"/>
              </a:xfrm>
              <a:custGeom>
                <a:avLst/>
                <a:gdLst>
                  <a:gd name="connsiteX0" fmla="*/ 238147 w 238146"/>
                  <a:gd name="connsiteY0" fmla="*/ 0 h 103542"/>
                  <a:gd name="connsiteX1" fmla="*/ 213918 w 238146"/>
                  <a:gd name="connsiteY1" fmla="*/ 0 h 103542"/>
                  <a:gd name="connsiteX2" fmla="*/ 204496 w 238146"/>
                  <a:gd name="connsiteY2" fmla="*/ 22883 h 103542"/>
                  <a:gd name="connsiteX3" fmla="*/ 228931 w 238146"/>
                  <a:gd name="connsiteY3" fmla="*/ 47319 h 103542"/>
                  <a:gd name="connsiteX4" fmla="*/ 192278 w 238146"/>
                  <a:gd name="connsiteY4" fmla="*/ 83973 h 103542"/>
                  <a:gd name="connsiteX5" fmla="*/ 167842 w 238146"/>
                  <a:gd name="connsiteY5" fmla="*/ 59537 h 103542"/>
                  <a:gd name="connsiteX6" fmla="*/ 144959 w 238146"/>
                  <a:gd name="connsiteY6" fmla="*/ 68959 h 103542"/>
                  <a:gd name="connsiteX7" fmla="*/ 144959 w 238146"/>
                  <a:gd name="connsiteY7" fmla="*/ 103542 h 103542"/>
                  <a:gd name="connsiteX8" fmla="*/ 93188 w 238146"/>
                  <a:gd name="connsiteY8" fmla="*/ 103542 h 103542"/>
                  <a:gd name="connsiteX9" fmla="*/ 93188 w 238146"/>
                  <a:gd name="connsiteY9" fmla="*/ 68959 h 103542"/>
                  <a:gd name="connsiteX10" fmla="*/ 70305 w 238146"/>
                  <a:gd name="connsiteY10" fmla="*/ 59537 h 103542"/>
                  <a:gd name="connsiteX11" fmla="*/ 45869 w 238146"/>
                  <a:gd name="connsiteY11" fmla="*/ 83973 h 103542"/>
                  <a:gd name="connsiteX12" fmla="*/ 9215 w 238146"/>
                  <a:gd name="connsiteY12" fmla="*/ 47319 h 103542"/>
                  <a:gd name="connsiteX13" fmla="*/ 33651 w 238146"/>
                  <a:gd name="connsiteY13" fmla="*/ 22883 h 103542"/>
                  <a:gd name="connsiteX14" fmla="*/ 24229 w 238146"/>
                  <a:gd name="connsiteY14" fmla="*/ 0 h 103542"/>
                  <a:gd name="connsiteX15" fmla="*/ 0 w 238146"/>
                  <a:gd name="connsiteY15" fmla="*/ 0 h 10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146" h="103542">
                    <a:moveTo>
                      <a:pt x="238147" y="0"/>
                    </a:moveTo>
                    <a:lnTo>
                      <a:pt x="213918" y="0"/>
                    </a:lnTo>
                    <a:cubicBezTo>
                      <a:pt x="211743" y="10354"/>
                      <a:pt x="208534" y="15738"/>
                      <a:pt x="204496" y="22883"/>
                    </a:cubicBezTo>
                    <a:lnTo>
                      <a:pt x="228931" y="47319"/>
                    </a:lnTo>
                    <a:lnTo>
                      <a:pt x="192278" y="83973"/>
                    </a:lnTo>
                    <a:lnTo>
                      <a:pt x="167842" y="59537"/>
                    </a:lnTo>
                    <a:cubicBezTo>
                      <a:pt x="160697" y="63575"/>
                      <a:pt x="153035" y="66785"/>
                      <a:pt x="144959" y="68959"/>
                    </a:cubicBezTo>
                    <a:lnTo>
                      <a:pt x="144959" y="103542"/>
                    </a:lnTo>
                    <a:lnTo>
                      <a:pt x="93188" y="103542"/>
                    </a:lnTo>
                    <a:lnTo>
                      <a:pt x="93188" y="68959"/>
                    </a:lnTo>
                    <a:cubicBezTo>
                      <a:pt x="85112" y="66785"/>
                      <a:pt x="77449" y="63575"/>
                      <a:pt x="70305" y="59537"/>
                    </a:cubicBezTo>
                    <a:lnTo>
                      <a:pt x="45869" y="83973"/>
                    </a:lnTo>
                    <a:lnTo>
                      <a:pt x="9215" y="47319"/>
                    </a:lnTo>
                    <a:lnTo>
                      <a:pt x="33651" y="22883"/>
                    </a:lnTo>
                    <a:cubicBezTo>
                      <a:pt x="29613" y="15738"/>
                      <a:pt x="26403" y="10354"/>
                      <a:pt x="24229" y="0"/>
                    </a:cubicBezTo>
                    <a:lnTo>
                      <a:pt x="0" y="0"/>
                    </a:lnTo>
                  </a:path>
                </a:pathLst>
              </a:custGeom>
              <a:noFill/>
              <a:ln w="12700" cap="flat">
                <a:solidFill>
                  <a:schemeClr val="bg1"/>
                </a:solidFill>
                <a:prstDash val="solid"/>
                <a:round/>
              </a:ln>
            </p:spPr>
            <p:txBody>
              <a:bodyPr rtlCol="0" anchor="ctr"/>
              <a:lstStyle/>
              <a:p>
                <a:endParaRPr lang="zh-CN" altLang="en-US"/>
              </a:p>
            </p:txBody>
          </p:sp>
          <p:sp>
            <p:nvSpPr>
              <p:cNvPr id="95" name="任意多边形: 形状 94"/>
              <p:cNvSpPr/>
              <p:nvPr/>
            </p:nvSpPr>
            <p:spPr>
              <a:xfrm>
                <a:off x="691071" y="482198"/>
                <a:ext cx="72479" cy="36239"/>
              </a:xfrm>
              <a:custGeom>
                <a:avLst/>
                <a:gdLst>
                  <a:gd name="connsiteX0" fmla="*/ 0 w 72479"/>
                  <a:gd name="connsiteY0" fmla="*/ 0 h 36239"/>
                  <a:gd name="connsiteX1" fmla="*/ 36240 w 72479"/>
                  <a:gd name="connsiteY1" fmla="*/ 36240 h 36239"/>
                  <a:gd name="connsiteX2" fmla="*/ 72479 w 72479"/>
                  <a:gd name="connsiteY2" fmla="*/ 0 h 36239"/>
                </a:gdLst>
                <a:ahLst/>
                <a:cxnLst>
                  <a:cxn ang="0">
                    <a:pos x="connsiteX0" y="connsiteY0"/>
                  </a:cxn>
                  <a:cxn ang="0">
                    <a:pos x="connsiteX1" y="connsiteY1"/>
                  </a:cxn>
                  <a:cxn ang="0">
                    <a:pos x="connsiteX2" y="connsiteY2"/>
                  </a:cxn>
                </a:cxnLst>
                <a:rect l="l" t="t" r="r" b="b"/>
                <a:pathLst>
                  <a:path w="72479" h="36239">
                    <a:moveTo>
                      <a:pt x="0" y="0"/>
                    </a:moveTo>
                    <a:cubicBezTo>
                      <a:pt x="0" y="19984"/>
                      <a:pt x="16256" y="36240"/>
                      <a:pt x="36240" y="36240"/>
                    </a:cubicBezTo>
                    <a:cubicBezTo>
                      <a:pt x="56223" y="36240"/>
                      <a:pt x="72479" y="19984"/>
                      <a:pt x="72479" y="0"/>
                    </a:cubicBezTo>
                  </a:path>
                </a:pathLst>
              </a:custGeom>
              <a:noFill/>
              <a:ln w="12700" cap="flat">
                <a:solidFill>
                  <a:schemeClr val="bg1"/>
                </a:solidFill>
                <a:prstDash val="solid"/>
                <a:round/>
              </a:ln>
            </p:spPr>
            <p:txBody>
              <a:bodyPr rtlCol="0" anchor="ctr"/>
              <a:lstStyle/>
              <a:p>
                <a:endParaRPr lang="zh-CN" altLang="en-US"/>
              </a:p>
            </p:txBody>
          </p:sp>
          <p:sp>
            <p:nvSpPr>
              <p:cNvPr id="96" name="任意多边形: 形状 95"/>
              <p:cNvSpPr/>
              <p:nvPr/>
            </p:nvSpPr>
            <p:spPr>
              <a:xfrm>
                <a:off x="576553" y="451136"/>
                <a:ext cx="300271" cy="10354"/>
              </a:xfrm>
              <a:custGeom>
                <a:avLst/>
                <a:gdLst>
                  <a:gd name="connsiteX0" fmla="*/ 0 w 300271"/>
                  <a:gd name="connsiteY0" fmla="*/ 0 h 10354"/>
                  <a:gd name="connsiteX1" fmla="*/ 300272 w 300271"/>
                  <a:gd name="connsiteY1" fmla="*/ 0 h 10354"/>
                </a:gdLst>
                <a:ahLst/>
                <a:cxnLst>
                  <a:cxn ang="0">
                    <a:pos x="connsiteX0" y="connsiteY0"/>
                  </a:cxn>
                  <a:cxn ang="0">
                    <a:pos x="connsiteX1" y="connsiteY1"/>
                  </a:cxn>
                </a:cxnLst>
                <a:rect l="l" t="t" r="r" b="b"/>
                <a:pathLst>
                  <a:path w="300271" h="10354">
                    <a:moveTo>
                      <a:pt x="0" y="0"/>
                    </a:moveTo>
                    <a:lnTo>
                      <a:pt x="300272" y="0"/>
                    </a:lnTo>
                  </a:path>
                </a:pathLst>
              </a:custGeom>
              <a:ln w="12700" cap="flat">
                <a:solidFill>
                  <a:schemeClr val="bg1"/>
                </a:solidFill>
                <a:prstDash val="solid"/>
                <a:round/>
              </a:ln>
            </p:spPr>
            <p:txBody>
              <a:bodyPr rtlCol="0" anchor="ctr"/>
              <a:lstStyle/>
              <a:p>
                <a:endParaRPr lang="zh-CN" altLang="en-US"/>
              </a:p>
            </p:txBody>
          </p:sp>
          <p:sp>
            <p:nvSpPr>
              <p:cNvPr id="97" name="任意多边形: 形状 96"/>
              <p:cNvSpPr/>
              <p:nvPr/>
            </p:nvSpPr>
            <p:spPr>
              <a:xfrm>
                <a:off x="576553" y="792824"/>
                <a:ext cx="300271" cy="10354"/>
              </a:xfrm>
              <a:custGeom>
                <a:avLst/>
                <a:gdLst>
                  <a:gd name="connsiteX0" fmla="*/ 0 w 300271"/>
                  <a:gd name="connsiteY0" fmla="*/ 0 h 10354"/>
                  <a:gd name="connsiteX1" fmla="*/ 300272 w 300271"/>
                  <a:gd name="connsiteY1" fmla="*/ 0 h 10354"/>
                </a:gdLst>
                <a:ahLst/>
                <a:cxnLst>
                  <a:cxn ang="0">
                    <a:pos x="connsiteX0" y="connsiteY0"/>
                  </a:cxn>
                  <a:cxn ang="0">
                    <a:pos x="connsiteX1" y="connsiteY1"/>
                  </a:cxn>
                </a:cxnLst>
                <a:rect l="l" t="t" r="r" b="b"/>
                <a:pathLst>
                  <a:path w="300271" h="10354">
                    <a:moveTo>
                      <a:pt x="0" y="0"/>
                    </a:moveTo>
                    <a:lnTo>
                      <a:pt x="300272" y="0"/>
                    </a:lnTo>
                  </a:path>
                </a:pathLst>
              </a:custGeom>
              <a:ln w="12700" cap="flat">
                <a:solidFill>
                  <a:schemeClr val="bg1"/>
                </a:solidFill>
                <a:prstDash val="solid"/>
                <a:round/>
              </a:ln>
            </p:spPr>
            <p:txBody>
              <a:bodyPr rtlCol="0" anchor="ctr"/>
              <a:lstStyle/>
              <a:p>
                <a:endParaRPr lang="zh-CN" altLang="en-US"/>
              </a:p>
            </p:txBody>
          </p:sp>
          <p:sp>
            <p:nvSpPr>
              <p:cNvPr id="98" name="任意多边形: 形状 97"/>
              <p:cNvSpPr/>
              <p:nvPr/>
            </p:nvSpPr>
            <p:spPr>
              <a:xfrm>
                <a:off x="400532" y="482198"/>
                <a:ext cx="155313" cy="310626"/>
              </a:xfrm>
              <a:custGeom>
                <a:avLst/>
                <a:gdLst>
                  <a:gd name="connsiteX0" fmla="*/ 155313 w 155313"/>
                  <a:gd name="connsiteY0" fmla="*/ 0 h 310626"/>
                  <a:gd name="connsiteX1" fmla="*/ 124250 w 155313"/>
                  <a:gd name="connsiteY1" fmla="*/ 0 h 310626"/>
                  <a:gd name="connsiteX2" fmla="*/ 124250 w 155313"/>
                  <a:gd name="connsiteY2" fmla="*/ 35101 h 310626"/>
                  <a:gd name="connsiteX3" fmla="*/ 92256 w 155313"/>
                  <a:gd name="connsiteY3" fmla="*/ 48354 h 310626"/>
                  <a:gd name="connsiteX4" fmla="*/ 67406 w 155313"/>
                  <a:gd name="connsiteY4" fmla="*/ 23504 h 310626"/>
                  <a:gd name="connsiteX5" fmla="*/ 23504 w 155313"/>
                  <a:gd name="connsiteY5" fmla="*/ 67406 h 310626"/>
                  <a:gd name="connsiteX6" fmla="*/ 48354 w 155313"/>
                  <a:gd name="connsiteY6" fmla="*/ 92256 h 310626"/>
                  <a:gd name="connsiteX7" fmla="*/ 35101 w 155313"/>
                  <a:gd name="connsiteY7" fmla="*/ 124250 h 310626"/>
                  <a:gd name="connsiteX8" fmla="*/ 0 w 155313"/>
                  <a:gd name="connsiteY8" fmla="*/ 124250 h 310626"/>
                  <a:gd name="connsiteX9" fmla="*/ 0 w 155313"/>
                  <a:gd name="connsiteY9" fmla="*/ 186376 h 310626"/>
                  <a:gd name="connsiteX10" fmla="*/ 35101 w 155313"/>
                  <a:gd name="connsiteY10" fmla="*/ 186376 h 310626"/>
                  <a:gd name="connsiteX11" fmla="*/ 48354 w 155313"/>
                  <a:gd name="connsiteY11" fmla="*/ 218370 h 310626"/>
                  <a:gd name="connsiteX12" fmla="*/ 23504 w 155313"/>
                  <a:gd name="connsiteY12" fmla="*/ 243220 h 310626"/>
                  <a:gd name="connsiteX13" fmla="*/ 67406 w 155313"/>
                  <a:gd name="connsiteY13" fmla="*/ 287122 h 310626"/>
                  <a:gd name="connsiteX14" fmla="*/ 92256 w 155313"/>
                  <a:gd name="connsiteY14" fmla="*/ 262272 h 310626"/>
                  <a:gd name="connsiteX15" fmla="*/ 124250 w 155313"/>
                  <a:gd name="connsiteY15" fmla="*/ 275525 h 310626"/>
                  <a:gd name="connsiteX16" fmla="*/ 124250 w 155313"/>
                  <a:gd name="connsiteY16" fmla="*/ 310626 h 310626"/>
                  <a:gd name="connsiteX17" fmla="*/ 155313 w 155313"/>
                  <a:gd name="connsiteY17" fmla="*/ 310626 h 310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5313" h="310626">
                    <a:moveTo>
                      <a:pt x="155313" y="0"/>
                    </a:moveTo>
                    <a:lnTo>
                      <a:pt x="124250" y="0"/>
                    </a:lnTo>
                    <a:lnTo>
                      <a:pt x="124250" y="35101"/>
                    </a:lnTo>
                    <a:cubicBezTo>
                      <a:pt x="112861" y="38000"/>
                      <a:pt x="102196" y="42556"/>
                      <a:pt x="92256" y="48354"/>
                    </a:cubicBezTo>
                    <a:lnTo>
                      <a:pt x="67406" y="23504"/>
                    </a:lnTo>
                    <a:lnTo>
                      <a:pt x="23504" y="67406"/>
                    </a:lnTo>
                    <a:lnTo>
                      <a:pt x="48354" y="92256"/>
                    </a:lnTo>
                    <a:cubicBezTo>
                      <a:pt x="42556" y="102196"/>
                      <a:pt x="38103" y="112861"/>
                      <a:pt x="35101" y="124250"/>
                    </a:cubicBezTo>
                    <a:lnTo>
                      <a:pt x="0" y="124250"/>
                    </a:lnTo>
                    <a:lnTo>
                      <a:pt x="0" y="186376"/>
                    </a:lnTo>
                    <a:lnTo>
                      <a:pt x="35101" y="186376"/>
                    </a:lnTo>
                    <a:cubicBezTo>
                      <a:pt x="38000" y="197765"/>
                      <a:pt x="42556" y="208430"/>
                      <a:pt x="48354" y="218370"/>
                    </a:cubicBezTo>
                    <a:lnTo>
                      <a:pt x="23504" y="243220"/>
                    </a:lnTo>
                    <a:lnTo>
                      <a:pt x="67406" y="287122"/>
                    </a:lnTo>
                    <a:lnTo>
                      <a:pt x="92256" y="262272"/>
                    </a:lnTo>
                    <a:cubicBezTo>
                      <a:pt x="102092" y="268070"/>
                      <a:pt x="112861" y="272523"/>
                      <a:pt x="124250" y="275525"/>
                    </a:cubicBezTo>
                    <a:lnTo>
                      <a:pt x="124250" y="310626"/>
                    </a:lnTo>
                    <a:lnTo>
                      <a:pt x="155313" y="310626"/>
                    </a:lnTo>
                  </a:path>
                </a:pathLst>
              </a:custGeom>
              <a:noFill/>
              <a:ln w="12700" cap="flat">
                <a:solidFill>
                  <a:schemeClr val="bg1"/>
                </a:solidFill>
                <a:prstDash val="solid"/>
                <a:round/>
              </a:ln>
            </p:spPr>
            <p:txBody>
              <a:bodyPr rtlCol="0" anchor="ctr"/>
              <a:lstStyle/>
              <a:p>
                <a:endParaRPr lang="zh-CN" altLang="en-US"/>
              </a:p>
            </p:txBody>
          </p:sp>
          <p:sp>
            <p:nvSpPr>
              <p:cNvPr id="99" name="任意多边形: 形状 98"/>
              <p:cNvSpPr/>
              <p:nvPr/>
            </p:nvSpPr>
            <p:spPr>
              <a:xfrm>
                <a:off x="493720" y="575386"/>
                <a:ext cx="62125" cy="124250"/>
              </a:xfrm>
              <a:custGeom>
                <a:avLst/>
                <a:gdLst>
                  <a:gd name="connsiteX0" fmla="*/ 62125 w 62125"/>
                  <a:gd name="connsiteY0" fmla="*/ 124250 h 124250"/>
                  <a:gd name="connsiteX1" fmla="*/ 0 w 62125"/>
                  <a:gd name="connsiteY1" fmla="*/ 62125 h 124250"/>
                  <a:gd name="connsiteX2" fmla="*/ 62125 w 62125"/>
                  <a:gd name="connsiteY2" fmla="*/ 0 h 124250"/>
                </a:gdLst>
                <a:ahLst/>
                <a:cxnLst>
                  <a:cxn ang="0">
                    <a:pos x="connsiteX0" y="connsiteY0"/>
                  </a:cxn>
                  <a:cxn ang="0">
                    <a:pos x="connsiteX1" y="connsiteY1"/>
                  </a:cxn>
                  <a:cxn ang="0">
                    <a:pos x="connsiteX2" y="connsiteY2"/>
                  </a:cxn>
                </a:cxnLst>
                <a:rect l="l" t="t" r="r" b="b"/>
                <a:pathLst>
                  <a:path w="62125" h="124250">
                    <a:moveTo>
                      <a:pt x="62125" y="124250"/>
                    </a:moveTo>
                    <a:cubicBezTo>
                      <a:pt x="27853" y="124250"/>
                      <a:pt x="0" y="96398"/>
                      <a:pt x="0" y="62125"/>
                    </a:cubicBezTo>
                    <a:cubicBezTo>
                      <a:pt x="0" y="27853"/>
                      <a:pt x="27853" y="0"/>
                      <a:pt x="62125" y="0"/>
                    </a:cubicBezTo>
                  </a:path>
                </a:pathLst>
              </a:custGeom>
              <a:noFill/>
              <a:ln w="12700" cap="flat">
                <a:solidFill>
                  <a:schemeClr val="bg1"/>
                </a:solidFill>
                <a:prstDash val="solid"/>
                <a:round/>
              </a:ln>
            </p:spPr>
            <p:txBody>
              <a:bodyPr rtlCol="0" anchor="ctr"/>
              <a:lstStyle/>
              <a:p>
                <a:endParaRPr lang="zh-CN" altLang="en-US"/>
              </a:p>
            </p:txBody>
          </p:sp>
        </p:grpSp>
        <p:grpSp>
          <p:nvGrpSpPr>
            <p:cNvPr id="100" name="图形 3"/>
            <p:cNvGrpSpPr/>
            <p:nvPr/>
          </p:nvGrpSpPr>
          <p:grpSpPr>
            <a:xfrm>
              <a:off x="3570549" y="2338610"/>
              <a:ext cx="356124" cy="275186"/>
              <a:chOff x="1239222" y="461490"/>
              <a:chExt cx="455584" cy="352042"/>
            </a:xfrm>
            <a:noFill/>
          </p:grpSpPr>
          <p:sp>
            <p:nvSpPr>
              <p:cNvPr id="101" name="任意多边形: 形状 100"/>
              <p:cNvSpPr/>
              <p:nvPr/>
            </p:nvSpPr>
            <p:spPr>
              <a:xfrm>
                <a:off x="1239222" y="482198"/>
                <a:ext cx="144958" cy="258855"/>
              </a:xfrm>
              <a:custGeom>
                <a:avLst/>
                <a:gdLst>
                  <a:gd name="connsiteX0" fmla="*/ 0 w 144958"/>
                  <a:gd name="connsiteY0" fmla="*/ 258855 h 258855"/>
                  <a:gd name="connsiteX1" fmla="*/ 0 w 144958"/>
                  <a:gd name="connsiteY1" fmla="*/ 207084 h 258855"/>
                  <a:gd name="connsiteX2" fmla="*/ 31063 w 144958"/>
                  <a:gd name="connsiteY2" fmla="*/ 207084 h 258855"/>
                  <a:gd name="connsiteX3" fmla="*/ 31063 w 144958"/>
                  <a:gd name="connsiteY3" fmla="*/ 165667 h 258855"/>
                  <a:gd name="connsiteX4" fmla="*/ 144959 w 144958"/>
                  <a:gd name="connsiteY4" fmla="*/ 0 h 258855"/>
                  <a:gd name="connsiteX5" fmla="*/ 144959 w 144958"/>
                  <a:gd name="connsiteY5" fmla="*/ 72479 h 258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958" h="258855">
                    <a:moveTo>
                      <a:pt x="0" y="258855"/>
                    </a:moveTo>
                    <a:lnTo>
                      <a:pt x="0" y="207084"/>
                    </a:lnTo>
                    <a:lnTo>
                      <a:pt x="31063" y="207084"/>
                    </a:lnTo>
                    <a:lnTo>
                      <a:pt x="31063" y="165667"/>
                    </a:lnTo>
                    <a:cubicBezTo>
                      <a:pt x="31063" y="88425"/>
                      <a:pt x="78071" y="28267"/>
                      <a:pt x="144959" y="0"/>
                    </a:cubicBezTo>
                    <a:lnTo>
                      <a:pt x="144959" y="72479"/>
                    </a:lnTo>
                  </a:path>
                </a:pathLst>
              </a:custGeom>
              <a:noFill/>
              <a:ln w="12700" cap="flat">
                <a:solidFill>
                  <a:schemeClr val="bg1"/>
                </a:solidFill>
                <a:prstDash val="solid"/>
                <a:round/>
              </a:ln>
            </p:spPr>
            <p:txBody>
              <a:bodyPr rtlCol="0" anchor="ctr"/>
              <a:lstStyle/>
              <a:p>
                <a:endParaRPr lang="zh-CN" altLang="en-US"/>
              </a:p>
            </p:txBody>
          </p:sp>
          <p:sp>
            <p:nvSpPr>
              <p:cNvPr id="102" name="任意多边形: 形状 101"/>
              <p:cNvSpPr/>
              <p:nvPr/>
            </p:nvSpPr>
            <p:spPr>
              <a:xfrm>
                <a:off x="1270285" y="720345"/>
                <a:ext cx="393459" cy="93187"/>
              </a:xfrm>
              <a:custGeom>
                <a:avLst/>
                <a:gdLst>
                  <a:gd name="connsiteX0" fmla="*/ 393460 w 393459"/>
                  <a:gd name="connsiteY0" fmla="*/ 0 h 93187"/>
                  <a:gd name="connsiteX1" fmla="*/ 393460 w 393459"/>
                  <a:gd name="connsiteY1" fmla="*/ 20708 h 93187"/>
                  <a:gd name="connsiteX2" fmla="*/ 196730 w 393459"/>
                  <a:gd name="connsiteY2" fmla="*/ 93188 h 93187"/>
                  <a:gd name="connsiteX3" fmla="*/ 0 w 393459"/>
                  <a:gd name="connsiteY3" fmla="*/ 20708 h 93187"/>
                  <a:gd name="connsiteX4" fmla="*/ 0 w 393459"/>
                  <a:gd name="connsiteY4" fmla="*/ 0 h 93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459" h="93187">
                    <a:moveTo>
                      <a:pt x="393460" y="0"/>
                    </a:moveTo>
                    <a:lnTo>
                      <a:pt x="393460" y="20708"/>
                    </a:lnTo>
                    <a:cubicBezTo>
                      <a:pt x="393460" y="52806"/>
                      <a:pt x="308969" y="93188"/>
                      <a:pt x="196730" y="93188"/>
                    </a:cubicBezTo>
                    <a:cubicBezTo>
                      <a:pt x="84490" y="93188"/>
                      <a:pt x="0" y="52806"/>
                      <a:pt x="0" y="20708"/>
                    </a:cubicBezTo>
                    <a:lnTo>
                      <a:pt x="0" y="0"/>
                    </a:lnTo>
                  </a:path>
                </a:pathLst>
              </a:custGeom>
              <a:noFill/>
              <a:ln w="12700" cap="flat">
                <a:solidFill>
                  <a:schemeClr val="bg1"/>
                </a:solidFill>
                <a:prstDash val="solid"/>
                <a:round/>
              </a:ln>
            </p:spPr>
            <p:txBody>
              <a:bodyPr rtlCol="0" anchor="ctr"/>
              <a:lstStyle/>
              <a:p>
                <a:endParaRPr lang="zh-CN" altLang="en-US"/>
              </a:p>
            </p:txBody>
          </p:sp>
          <p:sp>
            <p:nvSpPr>
              <p:cNvPr id="103" name="任意多边形: 形状 102"/>
              <p:cNvSpPr/>
              <p:nvPr/>
            </p:nvSpPr>
            <p:spPr>
              <a:xfrm>
                <a:off x="1311702" y="720345"/>
                <a:ext cx="310626" cy="20708"/>
              </a:xfrm>
              <a:custGeom>
                <a:avLst/>
                <a:gdLst>
                  <a:gd name="connsiteX0" fmla="*/ 310626 w 310626"/>
                  <a:gd name="connsiteY0" fmla="*/ 0 h 20708"/>
                  <a:gd name="connsiteX1" fmla="*/ 155313 w 310626"/>
                  <a:gd name="connsiteY1" fmla="*/ 20708 h 20708"/>
                  <a:gd name="connsiteX2" fmla="*/ 0 w 310626"/>
                  <a:gd name="connsiteY2" fmla="*/ 0 h 20708"/>
                </a:gdLst>
                <a:ahLst/>
                <a:cxnLst>
                  <a:cxn ang="0">
                    <a:pos x="connsiteX0" y="connsiteY0"/>
                  </a:cxn>
                  <a:cxn ang="0">
                    <a:pos x="connsiteX1" y="connsiteY1"/>
                  </a:cxn>
                  <a:cxn ang="0">
                    <a:pos x="connsiteX2" y="connsiteY2"/>
                  </a:cxn>
                </a:cxnLst>
                <a:rect l="l" t="t" r="r" b="b"/>
                <a:pathLst>
                  <a:path w="310626" h="20708">
                    <a:moveTo>
                      <a:pt x="310626" y="0"/>
                    </a:moveTo>
                    <a:cubicBezTo>
                      <a:pt x="283395" y="11804"/>
                      <a:pt x="228828" y="20708"/>
                      <a:pt x="155313" y="20708"/>
                    </a:cubicBezTo>
                    <a:cubicBezTo>
                      <a:pt x="81798" y="20708"/>
                      <a:pt x="27232" y="11804"/>
                      <a:pt x="0" y="0"/>
                    </a:cubicBezTo>
                  </a:path>
                </a:pathLst>
              </a:custGeom>
              <a:noFill/>
              <a:ln w="12700" cap="flat">
                <a:solidFill>
                  <a:schemeClr val="bg1"/>
                </a:solidFill>
                <a:prstDash val="solid"/>
                <a:round/>
              </a:ln>
            </p:spPr>
            <p:txBody>
              <a:bodyPr rtlCol="0" anchor="ctr"/>
              <a:lstStyle/>
              <a:p>
                <a:endParaRPr lang="zh-CN" altLang="en-US"/>
              </a:p>
            </p:txBody>
          </p:sp>
          <p:sp>
            <p:nvSpPr>
              <p:cNvPr id="106" name="任意多边形: 形状 105"/>
              <p:cNvSpPr/>
              <p:nvPr/>
            </p:nvSpPr>
            <p:spPr>
              <a:xfrm>
                <a:off x="1425598" y="461490"/>
                <a:ext cx="82833" cy="113896"/>
              </a:xfrm>
              <a:custGeom>
                <a:avLst/>
                <a:gdLst>
                  <a:gd name="connsiteX0" fmla="*/ 82834 w 82833"/>
                  <a:gd name="connsiteY0" fmla="*/ 113896 h 113896"/>
                  <a:gd name="connsiteX1" fmla="*/ 82834 w 82833"/>
                  <a:gd name="connsiteY1" fmla="*/ 0 h 113896"/>
                  <a:gd name="connsiteX2" fmla="*/ 41417 w 82833"/>
                  <a:gd name="connsiteY2" fmla="*/ 0 h 113896"/>
                  <a:gd name="connsiteX3" fmla="*/ 0 w 82833"/>
                  <a:gd name="connsiteY3" fmla="*/ 0 h 113896"/>
                  <a:gd name="connsiteX4" fmla="*/ 0 w 82833"/>
                  <a:gd name="connsiteY4" fmla="*/ 113896 h 1138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33" h="113896">
                    <a:moveTo>
                      <a:pt x="82834" y="113896"/>
                    </a:moveTo>
                    <a:lnTo>
                      <a:pt x="82834" y="0"/>
                    </a:lnTo>
                    <a:lnTo>
                      <a:pt x="41417" y="0"/>
                    </a:lnTo>
                    <a:lnTo>
                      <a:pt x="0" y="0"/>
                    </a:lnTo>
                    <a:lnTo>
                      <a:pt x="0" y="113896"/>
                    </a:lnTo>
                  </a:path>
                </a:pathLst>
              </a:custGeom>
              <a:noFill/>
              <a:ln w="12700" cap="flat">
                <a:solidFill>
                  <a:schemeClr val="bg1"/>
                </a:solidFill>
                <a:prstDash val="solid"/>
                <a:round/>
              </a:ln>
            </p:spPr>
            <p:txBody>
              <a:bodyPr rtlCol="0" anchor="ctr"/>
              <a:lstStyle/>
              <a:p>
                <a:endParaRPr lang="zh-CN" altLang="en-US"/>
              </a:p>
            </p:txBody>
          </p:sp>
          <p:sp>
            <p:nvSpPr>
              <p:cNvPr id="107" name="任意多边形: 形状 106"/>
              <p:cNvSpPr/>
              <p:nvPr/>
            </p:nvSpPr>
            <p:spPr>
              <a:xfrm>
                <a:off x="1549848" y="482198"/>
                <a:ext cx="144958" cy="258855"/>
              </a:xfrm>
              <a:custGeom>
                <a:avLst/>
                <a:gdLst>
                  <a:gd name="connsiteX0" fmla="*/ 144959 w 144958"/>
                  <a:gd name="connsiteY0" fmla="*/ 258855 h 258855"/>
                  <a:gd name="connsiteX1" fmla="*/ 144959 w 144958"/>
                  <a:gd name="connsiteY1" fmla="*/ 207084 h 258855"/>
                  <a:gd name="connsiteX2" fmla="*/ 113896 w 144958"/>
                  <a:gd name="connsiteY2" fmla="*/ 207084 h 258855"/>
                  <a:gd name="connsiteX3" fmla="*/ 113896 w 144958"/>
                  <a:gd name="connsiteY3" fmla="*/ 165667 h 258855"/>
                  <a:gd name="connsiteX4" fmla="*/ 0 w 144958"/>
                  <a:gd name="connsiteY4" fmla="*/ 0 h 258855"/>
                  <a:gd name="connsiteX5" fmla="*/ 0 w 144958"/>
                  <a:gd name="connsiteY5" fmla="*/ 72479 h 258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958" h="258855">
                    <a:moveTo>
                      <a:pt x="144959" y="258855"/>
                    </a:moveTo>
                    <a:lnTo>
                      <a:pt x="144959" y="207084"/>
                    </a:lnTo>
                    <a:lnTo>
                      <a:pt x="113896" y="207084"/>
                    </a:lnTo>
                    <a:lnTo>
                      <a:pt x="113896" y="165667"/>
                    </a:lnTo>
                    <a:cubicBezTo>
                      <a:pt x="113896" y="88425"/>
                      <a:pt x="66888" y="28267"/>
                      <a:pt x="0" y="0"/>
                    </a:cubicBezTo>
                    <a:lnTo>
                      <a:pt x="0" y="72479"/>
                    </a:lnTo>
                  </a:path>
                </a:pathLst>
              </a:custGeom>
              <a:noFill/>
              <a:ln w="12700" cap="flat">
                <a:solidFill>
                  <a:schemeClr val="bg1"/>
                </a:solidFill>
                <a:prstDash val="solid"/>
                <a:round/>
              </a:ln>
            </p:spPr>
            <p:txBody>
              <a:bodyPr rtlCol="0" anchor="ctr"/>
              <a:lstStyle/>
              <a:p>
                <a:endParaRPr lang="zh-CN" altLang="en-US"/>
              </a:p>
            </p:txBody>
          </p:sp>
        </p:grpSp>
        <p:grpSp>
          <p:nvGrpSpPr>
            <p:cNvPr id="108" name="图形 3"/>
            <p:cNvGrpSpPr/>
            <p:nvPr/>
          </p:nvGrpSpPr>
          <p:grpSpPr>
            <a:xfrm>
              <a:off x="5114783" y="2302188"/>
              <a:ext cx="348030" cy="348030"/>
              <a:chOff x="2067559" y="420073"/>
              <a:chExt cx="445230" cy="445230"/>
            </a:xfrm>
            <a:noFill/>
          </p:grpSpPr>
          <p:sp>
            <p:nvSpPr>
              <p:cNvPr id="109" name="任意多边形: 形状 108"/>
              <p:cNvSpPr/>
              <p:nvPr/>
            </p:nvSpPr>
            <p:spPr>
              <a:xfrm>
                <a:off x="2067559" y="430427"/>
                <a:ext cx="248500" cy="414168"/>
              </a:xfrm>
              <a:custGeom>
                <a:avLst/>
                <a:gdLst>
                  <a:gd name="connsiteX0" fmla="*/ 248501 w 248500"/>
                  <a:gd name="connsiteY0" fmla="*/ 51771 h 414168"/>
                  <a:gd name="connsiteX1" fmla="*/ 248501 w 248500"/>
                  <a:gd name="connsiteY1" fmla="*/ 0 h 414168"/>
                  <a:gd name="connsiteX2" fmla="*/ 165667 w 248500"/>
                  <a:gd name="connsiteY2" fmla="*/ 0 h 414168"/>
                  <a:gd name="connsiteX3" fmla="*/ 165667 w 248500"/>
                  <a:gd name="connsiteY3" fmla="*/ 46801 h 414168"/>
                  <a:gd name="connsiteX4" fmla="*/ 123008 w 248500"/>
                  <a:gd name="connsiteY4" fmla="*/ 64403 h 414168"/>
                  <a:gd name="connsiteX5" fmla="*/ 89874 w 248500"/>
                  <a:gd name="connsiteY5" fmla="*/ 31270 h 414168"/>
                  <a:gd name="connsiteX6" fmla="*/ 31270 w 248500"/>
                  <a:gd name="connsiteY6" fmla="*/ 89875 h 414168"/>
                  <a:gd name="connsiteX7" fmla="*/ 64403 w 248500"/>
                  <a:gd name="connsiteY7" fmla="*/ 123008 h 414168"/>
                  <a:gd name="connsiteX8" fmla="*/ 46801 w 248500"/>
                  <a:gd name="connsiteY8" fmla="*/ 165667 h 414168"/>
                  <a:gd name="connsiteX9" fmla="*/ 0 w 248500"/>
                  <a:gd name="connsiteY9" fmla="*/ 165667 h 414168"/>
                  <a:gd name="connsiteX10" fmla="*/ 0 w 248500"/>
                  <a:gd name="connsiteY10" fmla="*/ 248501 h 414168"/>
                  <a:gd name="connsiteX11" fmla="*/ 46801 w 248500"/>
                  <a:gd name="connsiteY11" fmla="*/ 248501 h 414168"/>
                  <a:gd name="connsiteX12" fmla="*/ 64403 w 248500"/>
                  <a:gd name="connsiteY12" fmla="*/ 291160 h 414168"/>
                  <a:gd name="connsiteX13" fmla="*/ 31270 w 248500"/>
                  <a:gd name="connsiteY13" fmla="*/ 324294 h 414168"/>
                  <a:gd name="connsiteX14" fmla="*/ 89874 w 248500"/>
                  <a:gd name="connsiteY14" fmla="*/ 382899 h 414168"/>
                  <a:gd name="connsiteX15" fmla="*/ 123008 w 248500"/>
                  <a:gd name="connsiteY15" fmla="*/ 349765 h 414168"/>
                  <a:gd name="connsiteX16" fmla="*/ 165667 w 248500"/>
                  <a:gd name="connsiteY16" fmla="*/ 367367 h 414168"/>
                  <a:gd name="connsiteX17" fmla="*/ 165667 w 248500"/>
                  <a:gd name="connsiteY17" fmla="*/ 414168 h 414168"/>
                  <a:gd name="connsiteX18" fmla="*/ 248501 w 248500"/>
                  <a:gd name="connsiteY18" fmla="*/ 414168 h 414168"/>
                  <a:gd name="connsiteX19" fmla="*/ 248501 w 248500"/>
                  <a:gd name="connsiteY19" fmla="*/ 362397 h 41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8500" h="414168">
                    <a:moveTo>
                      <a:pt x="248501" y="51771"/>
                    </a:moveTo>
                    <a:lnTo>
                      <a:pt x="248501" y="0"/>
                    </a:lnTo>
                    <a:lnTo>
                      <a:pt x="165667" y="0"/>
                    </a:lnTo>
                    <a:lnTo>
                      <a:pt x="165667" y="46801"/>
                    </a:lnTo>
                    <a:cubicBezTo>
                      <a:pt x="150550" y="50736"/>
                      <a:pt x="136261" y="56638"/>
                      <a:pt x="123008" y="64403"/>
                    </a:cubicBezTo>
                    <a:lnTo>
                      <a:pt x="89874" y="31270"/>
                    </a:lnTo>
                    <a:lnTo>
                      <a:pt x="31270" y="89875"/>
                    </a:lnTo>
                    <a:lnTo>
                      <a:pt x="64403" y="123008"/>
                    </a:lnTo>
                    <a:cubicBezTo>
                      <a:pt x="56638" y="136158"/>
                      <a:pt x="50632" y="150447"/>
                      <a:pt x="46801" y="165667"/>
                    </a:cubicBezTo>
                    <a:lnTo>
                      <a:pt x="0" y="165667"/>
                    </a:lnTo>
                    <a:lnTo>
                      <a:pt x="0" y="248501"/>
                    </a:lnTo>
                    <a:lnTo>
                      <a:pt x="46801" y="248501"/>
                    </a:lnTo>
                    <a:cubicBezTo>
                      <a:pt x="50736" y="263618"/>
                      <a:pt x="56638" y="277907"/>
                      <a:pt x="64403" y="291160"/>
                    </a:cubicBezTo>
                    <a:lnTo>
                      <a:pt x="31270" y="324294"/>
                    </a:lnTo>
                    <a:lnTo>
                      <a:pt x="89874" y="382899"/>
                    </a:lnTo>
                    <a:lnTo>
                      <a:pt x="123008" y="349765"/>
                    </a:lnTo>
                    <a:cubicBezTo>
                      <a:pt x="136158" y="357531"/>
                      <a:pt x="150447" y="363536"/>
                      <a:pt x="165667" y="367367"/>
                    </a:cubicBezTo>
                    <a:lnTo>
                      <a:pt x="165667" y="414168"/>
                    </a:lnTo>
                    <a:lnTo>
                      <a:pt x="248501" y="414168"/>
                    </a:lnTo>
                    <a:lnTo>
                      <a:pt x="248501" y="362397"/>
                    </a:lnTo>
                  </a:path>
                </a:pathLst>
              </a:custGeom>
              <a:noFill/>
              <a:ln w="12700" cap="flat">
                <a:solidFill>
                  <a:schemeClr val="bg1"/>
                </a:solidFill>
                <a:prstDash val="solid"/>
                <a:round/>
              </a:ln>
            </p:spPr>
            <p:txBody>
              <a:bodyPr rtlCol="0" anchor="ctr"/>
              <a:lstStyle/>
              <a:p>
                <a:endParaRPr lang="zh-CN" altLang="en-US"/>
              </a:p>
            </p:txBody>
          </p:sp>
          <p:sp>
            <p:nvSpPr>
              <p:cNvPr id="110" name="任意多边形: 形状 109"/>
              <p:cNvSpPr/>
              <p:nvPr/>
            </p:nvSpPr>
            <p:spPr>
              <a:xfrm>
                <a:off x="2336768" y="471844"/>
                <a:ext cx="62125" cy="51771"/>
              </a:xfrm>
              <a:custGeom>
                <a:avLst/>
                <a:gdLst>
                  <a:gd name="connsiteX0" fmla="*/ 0 w 62125"/>
                  <a:gd name="connsiteY0" fmla="*/ 51771 h 51771"/>
                  <a:gd name="connsiteX1" fmla="*/ 10354 w 62125"/>
                  <a:gd name="connsiteY1" fmla="*/ 51771 h 51771"/>
                  <a:gd name="connsiteX2" fmla="*/ 62125 w 62125"/>
                  <a:gd name="connsiteY2" fmla="*/ 0 h 51771"/>
                </a:gdLst>
                <a:ahLst/>
                <a:cxnLst>
                  <a:cxn ang="0">
                    <a:pos x="connsiteX0" y="connsiteY0"/>
                  </a:cxn>
                  <a:cxn ang="0">
                    <a:pos x="connsiteX1" y="connsiteY1"/>
                  </a:cxn>
                  <a:cxn ang="0">
                    <a:pos x="connsiteX2" y="connsiteY2"/>
                  </a:cxn>
                </a:cxnLst>
                <a:rect l="l" t="t" r="r" b="b"/>
                <a:pathLst>
                  <a:path w="62125" h="51771">
                    <a:moveTo>
                      <a:pt x="0" y="51771"/>
                    </a:moveTo>
                    <a:lnTo>
                      <a:pt x="10354" y="51771"/>
                    </a:lnTo>
                    <a:lnTo>
                      <a:pt x="62125" y="0"/>
                    </a:lnTo>
                  </a:path>
                </a:pathLst>
              </a:custGeom>
              <a:noFill/>
              <a:ln w="12700" cap="flat">
                <a:solidFill>
                  <a:schemeClr val="bg1"/>
                </a:solidFill>
                <a:prstDash val="solid"/>
                <a:round/>
              </a:ln>
            </p:spPr>
            <p:txBody>
              <a:bodyPr rtlCol="0" anchor="ctr"/>
              <a:lstStyle/>
              <a:p>
                <a:endParaRPr lang="zh-CN" altLang="en-US"/>
              </a:p>
            </p:txBody>
          </p:sp>
          <p:sp>
            <p:nvSpPr>
              <p:cNvPr id="111" name="任意多边形: 形状 110"/>
              <p:cNvSpPr/>
              <p:nvPr/>
            </p:nvSpPr>
            <p:spPr>
              <a:xfrm>
                <a:off x="2160746" y="523615"/>
                <a:ext cx="238146" cy="289917"/>
              </a:xfrm>
              <a:custGeom>
                <a:avLst/>
                <a:gdLst>
                  <a:gd name="connsiteX0" fmla="*/ 238147 w 238146"/>
                  <a:gd name="connsiteY0" fmla="*/ 289918 h 289917"/>
                  <a:gd name="connsiteX1" fmla="*/ 176021 w 238146"/>
                  <a:gd name="connsiteY1" fmla="*/ 227793 h 289917"/>
                  <a:gd name="connsiteX2" fmla="*/ 113896 w 238146"/>
                  <a:gd name="connsiteY2" fmla="*/ 227793 h 289917"/>
                  <a:gd name="connsiteX3" fmla="*/ 0 w 238146"/>
                  <a:gd name="connsiteY3" fmla="*/ 113896 h 289917"/>
                  <a:gd name="connsiteX4" fmla="*/ 113896 w 238146"/>
                  <a:gd name="connsiteY4" fmla="*/ 0 h 289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46" h="289917">
                    <a:moveTo>
                      <a:pt x="238147" y="289918"/>
                    </a:moveTo>
                    <a:lnTo>
                      <a:pt x="176021" y="227793"/>
                    </a:lnTo>
                    <a:lnTo>
                      <a:pt x="113896" y="227793"/>
                    </a:lnTo>
                    <a:cubicBezTo>
                      <a:pt x="50943" y="227793"/>
                      <a:pt x="0" y="176850"/>
                      <a:pt x="0" y="113896"/>
                    </a:cubicBezTo>
                    <a:cubicBezTo>
                      <a:pt x="0" y="50943"/>
                      <a:pt x="50943" y="0"/>
                      <a:pt x="113896" y="0"/>
                    </a:cubicBezTo>
                  </a:path>
                </a:pathLst>
              </a:custGeom>
              <a:noFill/>
              <a:ln w="12700" cap="flat">
                <a:solidFill>
                  <a:schemeClr val="bg1"/>
                </a:solidFill>
                <a:prstDash val="solid"/>
                <a:round/>
              </a:ln>
            </p:spPr>
            <p:txBody>
              <a:bodyPr rtlCol="0" anchor="ctr"/>
              <a:lstStyle/>
              <a:p>
                <a:endParaRPr lang="zh-CN" altLang="en-US"/>
              </a:p>
            </p:txBody>
          </p:sp>
          <p:sp>
            <p:nvSpPr>
              <p:cNvPr id="112" name="任意多边形: 形状 111"/>
              <p:cNvSpPr/>
              <p:nvPr/>
            </p:nvSpPr>
            <p:spPr>
              <a:xfrm>
                <a:off x="2222872" y="544324"/>
                <a:ext cx="227792" cy="144958"/>
              </a:xfrm>
              <a:custGeom>
                <a:avLst/>
                <a:gdLst>
                  <a:gd name="connsiteX0" fmla="*/ 62125 w 227792"/>
                  <a:gd name="connsiteY0" fmla="*/ 144959 h 144958"/>
                  <a:gd name="connsiteX1" fmla="*/ 51771 w 227792"/>
                  <a:gd name="connsiteY1" fmla="*/ 144959 h 144958"/>
                  <a:gd name="connsiteX2" fmla="*/ 0 w 227792"/>
                  <a:gd name="connsiteY2" fmla="*/ 93188 h 144958"/>
                  <a:gd name="connsiteX3" fmla="*/ 51771 w 227792"/>
                  <a:gd name="connsiteY3" fmla="*/ 41417 h 144958"/>
                  <a:gd name="connsiteX4" fmla="*/ 134605 w 227792"/>
                  <a:gd name="connsiteY4" fmla="*/ 41417 h 144958"/>
                  <a:gd name="connsiteX5" fmla="*/ 176021 w 227792"/>
                  <a:gd name="connsiteY5" fmla="*/ 0 h 144958"/>
                  <a:gd name="connsiteX6" fmla="*/ 227792 w 227792"/>
                  <a:gd name="connsiteY6" fmla="*/ 0 h 144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792" h="144958">
                    <a:moveTo>
                      <a:pt x="62125" y="144959"/>
                    </a:moveTo>
                    <a:lnTo>
                      <a:pt x="51771" y="144959"/>
                    </a:lnTo>
                    <a:cubicBezTo>
                      <a:pt x="23193" y="144959"/>
                      <a:pt x="0" y="121765"/>
                      <a:pt x="0" y="93188"/>
                    </a:cubicBezTo>
                    <a:cubicBezTo>
                      <a:pt x="0" y="64610"/>
                      <a:pt x="23193" y="41417"/>
                      <a:pt x="51771" y="41417"/>
                    </a:cubicBezTo>
                    <a:lnTo>
                      <a:pt x="134605" y="41417"/>
                    </a:lnTo>
                    <a:lnTo>
                      <a:pt x="176021" y="0"/>
                    </a:lnTo>
                    <a:lnTo>
                      <a:pt x="227792" y="0"/>
                    </a:lnTo>
                  </a:path>
                </a:pathLst>
              </a:custGeom>
              <a:noFill/>
              <a:ln w="12700" cap="flat">
                <a:solidFill>
                  <a:schemeClr val="bg1"/>
                </a:solidFill>
                <a:prstDash val="solid"/>
                <a:round/>
              </a:ln>
            </p:spPr>
            <p:txBody>
              <a:bodyPr rtlCol="0" anchor="ctr"/>
              <a:lstStyle/>
              <a:p>
                <a:endParaRPr lang="zh-CN" altLang="en-US"/>
              </a:p>
            </p:txBody>
          </p:sp>
          <p:sp>
            <p:nvSpPr>
              <p:cNvPr id="113" name="任意多边形: 形状 112"/>
              <p:cNvSpPr/>
              <p:nvPr/>
            </p:nvSpPr>
            <p:spPr>
              <a:xfrm>
                <a:off x="2347122" y="689282"/>
                <a:ext cx="103542" cy="51771"/>
              </a:xfrm>
              <a:custGeom>
                <a:avLst/>
                <a:gdLst>
                  <a:gd name="connsiteX0" fmla="*/ 103542 w 103542"/>
                  <a:gd name="connsiteY0" fmla="*/ 51771 h 51771"/>
                  <a:gd name="connsiteX1" fmla="*/ 62125 w 103542"/>
                  <a:gd name="connsiteY1" fmla="*/ 51771 h 51771"/>
                  <a:gd name="connsiteX2" fmla="*/ 10354 w 103542"/>
                  <a:gd name="connsiteY2" fmla="*/ 0 h 51771"/>
                  <a:gd name="connsiteX3" fmla="*/ 0 w 103542"/>
                  <a:gd name="connsiteY3" fmla="*/ 0 h 51771"/>
                </a:gdLst>
                <a:ahLst/>
                <a:cxnLst>
                  <a:cxn ang="0">
                    <a:pos x="connsiteX0" y="connsiteY0"/>
                  </a:cxn>
                  <a:cxn ang="0">
                    <a:pos x="connsiteX1" y="connsiteY1"/>
                  </a:cxn>
                  <a:cxn ang="0">
                    <a:pos x="connsiteX2" y="connsiteY2"/>
                  </a:cxn>
                  <a:cxn ang="0">
                    <a:pos x="connsiteX3" y="connsiteY3"/>
                  </a:cxn>
                </a:cxnLst>
                <a:rect l="l" t="t" r="r" b="b"/>
                <a:pathLst>
                  <a:path w="103542" h="51771">
                    <a:moveTo>
                      <a:pt x="103542" y="51771"/>
                    </a:moveTo>
                    <a:lnTo>
                      <a:pt x="62125" y="51771"/>
                    </a:lnTo>
                    <a:lnTo>
                      <a:pt x="10354" y="0"/>
                    </a:lnTo>
                    <a:lnTo>
                      <a:pt x="0" y="0"/>
                    </a:lnTo>
                  </a:path>
                </a:pathLst>
              </a:custGeom>
              <a:noFill/>
              <a:ln w="12700" cap="flat">
                <a:solidFill>
                  <a:schemeClr val="bg1"/>
                </a:solidFill>
                <a:prstDash val="solid"/>
                <a:round/>
              </a:ln>
            </p:spPr>
            <p:txBody>
              <a:bodyPr rtlCol="0" anchor="ctr"/>
              <a:lstStyle/>
              <a:p>
                <a:endParaRPr lang="zh-CN" altLang="en-US"/>
              </a:p>
            </p:txBody>
          </p:sp>
          <p:sp>
            <p:nvSpPr>
              <p:cNvPr id="114" name="任意多边形: 形状 113"/>
              <p:cNvSpPr/>
              <p:nvPr/>
            </p:nvSpPr>
            <p:spPr>
              <a:xfrm>
                <a:off x="2388539" y="420073"/>
                <a:ext cx="62125" cy="62125"/>
              </a:xfrm>
              <a:custGeom>
                <a:avLst/>
                <a:gdLst>
                  <a:gd name="connsiteX0" fmla="*/ 62125 w 62125"/>
                  <a:gd name="connsiteY0" fmla="*/ 31063 h 62125"/>
                  <a:gd name="connsiteX1" fmla="*/ 31063 w 62125"/>
                  <a:gd name="connsiteY1" fmla="*/ 62125 h 62125"/>
                  <a:gd name="connsiteX2" fmla="*/ 0 w 62125"/>
                  <a:gd name="connsiteY2" fmla="*/ 31063 h 62125"/>
                  <a:gd name="connsiteX3" fmla="*/ 31063 w 62125"/>
                  <a:gd name="connsiteY3" fmla="*/ 0 h 62125"/>
                  <a:gd name="connsiteX4" fmla="*/ 62125 w 62125"/>
                  <a:gd name="connsiteY4" fmla="*/ 31063 h 62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25" h="62125">
                    <a:moveTo>
                      <a:pt x="62125" y="31063"/>
                    </a:moveTo>
                    <a:cubicBezTo>
                      <a:pt x="62125" y="48218"/>
                      <a:pt x="48218" y="62125"/>
                      <a:pt x="31063" y="62125"/>
                    </a:cubicBezTo>
                    <a:cubicBezTo>
                      <a:pt x="13907" y="62125"/>
                      <a:pt x="0" y="48218"/>
                      <a:pt x="0" y="31063"/>
                    </a:cubicBezTo>
                    <a:cubicBezTo>
                      <a:pt x="0" y="13907"/>
                      <a:pt x="13907" y="0"/>
                      <a:pt x="31063" y="0"/>
                    </a:cubicBezTo>
                    <a:cubicBezTo>
                      <a:pt x="48218" y="0"/>
                      <a:pt x="62125" y="13907"/>
                      <a:pt x="62125" y="31063"/>
                    </a:cubicBezTo>
                    <a:close/>
                  </a:path>
                </a:pathLst>
              </a:custGeom>
              <a:noFill/>
              <a:ln w="12700" cap="flat">
                <a:solidFill>
                  <a:schemeClr val="bg1"/>
                </a:solidFill>
                <a:prstDash val="solid"/>
                <a:round/>
              </a:ln>
            </p:spPr>
            <p:txBody>
              <a:bodyPr rtlCol="0" anchor="ctr"/>
              <a:lstStyle/>
              <a:p>
                <a:endParaRPr lang="zh-CN" altLang="en-US"/>
              </a:p>
            </p:txBody>
          </p:sp>
          <p:sp>
            <p:nvSpPr>
              <p:cNvPr id="115" name="任意多边形: 形状 114"/>
              <p:cNvSpPr/>
              <p:nvPr/>
            </p:nvSpPr>
            <p:spPr>
              <a:xfrm>
                <a:off x="2450664" y="513261"/>
                <a:ext cx="62125" cy="62125"/>
              </a:xfrm>
              <a:custGeom>
                <a:avLst/>
                <a:gdLst>
                  <a:gd name="connsiteX0" fmla="*/ 62125 w 62125"/>
                  <a:gd name="connsiteY0" fmla="*/ 31063 h 62125"/>
                  <a:gd name="connsiteX1" fmla="*/ 31063 w 62125"/>
                  <a:gd name="connsiteY1" fmla="*/ 62125 h 62125"/>
                  <a:gd name="connsiteX2" fmla="*/ 0 w 62125"/>
                  <a:gd name="connsiteY2" fmla="*/ 31063 h 62125"/>
                  <a:gd name="connsiteX3" fmla="*/ 31063 w 62125"/>
                  <a:gd name="connsiteY3" fmla="*/ 0 h 62125"/>
                  <a:gd name="connsiteX4" fmla="*/ 62125 w 62125"/>
                  <a:gd name="connsiteY4" fmla="*/ 31063 h 62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25" h="62125">
                    <a:moveTo>
                      <a:pt x="62125" y="31063"/>
                    </a:moveTo>
                    <a:cubicBezTo>
                      <a:pt x="62125" y="48218"/>
                      <a:pt x="48218" y="62125"/>
                      <a:pt x="31063" y="62125"/>
                    </a:cubicBezTo>
                    <a:cubicBezTo>
                      <a:pt x="13907" y="62125"/>
                      <a:pt x="0" y="48218"/>
                      <a:pt x="0" y="31063"/>
                    </a:cubicBezTo>
                    <a:cubicBezTo>
                      <a:pt x="0" y="13907"/>
                      <a:pt x="13907" y="0"/>
                      <a:pt x="31063" y="0"/>
                    </a:cubicBezTo>
                    <a:cubicBezTo>
                      <a:pt x="48218" y="0"/>
                      <a:pt x="62125" y="13907"/>
                      <a:pt x="62125" y="31063"/>
                    </a:cubicBezTo>
                    <a:close/>
                  </a:path>
                </a:pathLst>
              </a:custGeom>
              <a:noFill/>
              <a:ln w="12700" cap="flat">
                <a:solidFill>
                  <a:schemeClr val="bg1"/>
                </a:solidFill>
                <a:prstDash val="solid"/>
                <a:round/>
              </a:ln>
            </p:spPr>
            <p:txBody>
              <a:bodyPr rtlCol="0" anchor="ctr"/>
              <a:lstStyle/>
              <a:p>
                <a:endParaRPr lang="zh-CN" altLang="en-US"/>
              </a:p>
            </p:txBody>
          </p:sp>
          <p:sp>
            <p:nvSpPr>
              <p:cNvPr id="116" name="任意多边形: 形状 115"/>
              <p:cNvSpPr/>
              <p:nvPr/>
            </p:nvSpPr>
            <p:spPr>
              <a:xfrm>
                <a:off x="2450664" y="606449"/>
                <a:ext cx="62125" cy="62125"/>
              </a:xfrm>
              <a:custGeom>
                <a:avLst/>
                <a:gdLst>
                  <a:gd name="connsiteX0" fmla="*/ 62125 w 62125"/>
                  <a:gd name="connsiteY0" fmla="*/ 31063 h 62125"/>
                  <a:gd name="connsiteX1" fmla="*/ 31063 w 62125"/>
                  <a:gd name="connsiteY1" fmla="*/ 62125 h 62125"/>
                  <a:gd name="connsiteX2" fmla="*/ 0 w 62125"/>
                  <a:gd name="connsiteY2" fmla="*/ 31063 h 62125"/>
                  <a:gd name="connsiteX3" fmla="*/ 31063 w 62125"/>
                  <a:gd name="connsiteY3" fmla="*/ 0 h 62125"/>
                  <a:gd name="connsiteX4" fmla="*/ 62125 w 62125"/>
                  <a:gd name="connsiteY4" fmla="*/ 31063 h 62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25" h="62125">
                    <a:moveTo>
                      <a:pt x="62125" y="31063"/>
                    </a:moveTo>
                    <a:cubicBezTo>
                      <a:pt x="62125" y="48218"/>
                      <a:pt x="48218" y="62125"/>
                      <a:pt x="31063" y="62125"/>
                    </a:cubicBezTo>
                    <a:cubicBezTo>
                      <a:pt x="13907" y="62125"/>
                      <a:pt x="0" y="48218"/>
                      <a:pt x="0" y="31063"/>
                    </a:cubicBezTo>
                    <a:cubicBezTo>
                      <a:pt x="0" y="13907"/>
                      <a:pt x="13907" y="0"/>
                      <a:pt x="31063" y="0"/>
                    </a:cubicBezTo>
                    <a:cubicBezTo>
                      <a:pt x="48218" y="0"/>
                      <a:pt x="62125" y="13907"/>
                      <a:pt x="62125" y="31063"/>
                    </a:cubicBezTo>
                    <a:close/>
                  </a:path>
                </a:pathLst>
              </a:custGeom>
              <a:noFill/>
              <a:ln w="12700" cap="flat">
                <a:solidFill>
                  <a:schemeClr val="bg1"/>
                </a:solidFill>
                <a:prstDash val="solid"/>
                <a:round/>
              </a:ln>
            </p:spPr>
            <p:txBody>
              <a:bodyPr rtlCol="0" anchor="ctr"/>
              <a:lstStyle/>
              <a:p>
                <a:endParaRPr lang="zh-CN" altLang="en-US"/>
              </a:p>
            </p:txBody>
          </p:sp>
          <p:sp>
            <p:nvSpPr>
              <p:cNvPr id="117" name="任意多边形: 形状 116"/>
              <p:cNvSpPr/>
              <p:nvPr/>
            </p:nvSpPr>
            <p:spPr>
              <a:xfrm>
                <a:off x="2450664" y="709991"/>
                <a:ext cx="62125" cy="62125"/>
              </a:xfrm>
              <a:custGeom>
                <a:avLst/>
                <a:gdLst>
                  <a:gd name="connsiteX0" fmla="*/ 62125 w 62125"/>
                  <a:gd name="connsiteY0" fmla="*/ 31063 h 62125"/>
                  <a:gd name="connsiteX1" fmla="*/ 31063 w 62125"/>
                  <a:gd name="connsiteY1" fmla="*/ 62125 h 62125"/>
                  <a:gd name="connsiteX2" fmla="*/ 0 w 62125"/>
                  <a:gd name="connsiteY2" fmla="*/ 31063 h 62125"/>
                  <a:gd name="connsiteX3" fmla="*/ 31063 w 62125"/>
                  <a:gd name="connsiteY3" fmla="*/ 0 h 62125"/>
                  <a:gd name="connsiteX4" fmla="*/ 62125 w 62125"/>
                  <a:gd name="connsiteY4" fmla="*/ 31063 h 62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25" h="62125">
                    <a:moveTo>
                      <a:pt x="62125" y="31063"/>
                    </a:moveTo>
                    <a:cubicBezTo>
                      <a:pt x="62125" y="48218"/>
                      <a:pt x="48218" y="62125"/>
                      <a:pt x="31063" y="62125"/>
                    </a:cubicBezTo>
                    <a:cubicBezTo>
                      <a:pt x="13907" y="62125"/>
                      <a:pt x="0" y="48218"/>
                      <a:pt x="0" y="31063"/>
                    </a:cubicBezTo>
                    <a:cubicBezTo>
                      <a:pt x="0" y="13907"/>
                      <a:pt x="13907" y="0"/>
                      <a:pt x="31063" y="0"/>
                    </a:cubicBezTo>
                    <a:cubicBezTo>
                      <a:pt x="48218" y="0"/>
                      <a:pt x="62125" y="13907"/>
                      <a:pt x="62125" y="31063"/>
                    </a:cubicBezTo>
                    <a:close/>
                  </a:path>
                </a:pathLst>
              </a:custGeom>
              <a:noFill/>
              <a:ln w="12700" cap="flat">
                <a:solidFill>
                  <a:schemeClr val="bg1"/>
                </a:solidFill>
                <a:prstDash val="solid"/>
                <a:round/>
              </a:ln>
            </p:spPr>
            <p:txBody>
              <a:bodyPr rtlCol="0" anchor="ctr"/>
              <a:lstStyle/>
              <a:p>
                <a:endParaRPr lang="zh-CN" altLang="en-US"/>
              </a:p>
            </p:txBody>
          </p:sp>
          <p:sp>
            <p:nvSpPr>
              <p:cNvPr id="118" name="任意多边形: 形状 117"/>
              <p:cNvSpPr/>
              <p:nvPr/>
            </p:nvSpPr>
            <p:spPr>
              <a:xfrm>
                <a:off x="2388539" y="803179"/>
                <a:ext cx="62125" cy="62125"/>
              </a:xfrm>
              <a:custGeom>
                <a:avLst/>
                <a:gdLst>
                  <a:gd name="connsiteX0" fmla="*/ 62125 w 62125"/>
                  <a:gd name="connsiteY0" fmla="*/ 31063 h 62125"/>
                  <a:gd name="connsiteX1" fmla="*/ 31063 w 62125"/>
                  <a:gd name="connsiteY1" fmla="*/ 62125 h 62125"/>
                  <a:gd name="connsiteX2" fmla="*/ 0 w 62125"/>
                  <a:gd name="connsiteY2" fmla="*/ 31063 h 62125"/>
                  <a:gd name="connsiteX3" fmla="*/ 31063 w 62125"/>
                  <a:gd name="connsiteY3" fmla="*/ 0 h 62125"/>
                  <a:gd name="connsiteX4" fmla="*/ 62125 w 62125"/>
                  <a:gd name="connsiteY4" fmla="*/ 31063 h 62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25" h="62125">
                    <a:moveTo>
                      <a:pt x="62125" y="31063"/>
                    </a:moveTo>
                    <a:cubicBezTo>
                      <a:pt x="62125" y="48218"/>
                      <a:pt x="48218" y="62125"/>
                      <a:pt x="31063" y="62125"/>
                    </a:cubicBezTo>
                    <a:cubicBezTo>
                      <a:pt x="13907" y="62125"/>
                      <a:pt x="0" y="48218"/>
                      <a:pt x="0" y="31063"/>
                    </a:cubicBezTo>
                    <a:cubicBezTo>
                      <a:pt x="0" y="13907"/>
                      <a:pt x="13907" y="0"/>
                      <a:pt x="31063" y="0"/>
                    </a:cubicBezTo>
                    <a:cubicBezTo>
                      <a:pt x="48218" y="0"/>
                      <a:pt x="62125" y="13907"/>
                      <a:pt x="62125" y="31063"/>
                    </a:cubicBezTo>
                    <a:close/>
                  </a:path>
                </a:pathLst>
              </a:custGeom>
              <a:noFill/>
              <a:ln w="12700" cap="flat">
                <a:solidFill>
                  <a:schemeClr val="bg1"/>
                </a:solidFill>
                <a:prstDash val="solid"/>
                <a:round/>
              </a:ln>
            </p:spPr>
            <p:txBody>
              <a:bodyPr rtlCol="0" anchor="ctr"/>
              <a:lstStyle/>
              <a:p>
                <a:endParaRPr lang="zh-CN" altLang="en-US"/>
              </a:p>
            </p:txBody>
          </p:sp>
          <p:sp>
            <p:nvSpPr>
              <p:cNvPr id="119" name="任意多边形: 形状 118"/>
              <p:cNvSpPr/>
              <p:nvPr/>
            </p:nvSpPr>
            <p:spPr>
              <a:xfrm>
                <a:off x="2347122" y="637511"/>
                <a:ext cx="93187" cy="10354"/>
              </a:xfrm>
              <a:custGeom>
                <a:avLst/>
                <a:gdLst>
                  <a:gd name="connsiteX0" fmla="*/ 0 w 93187"/>
                  <a:gd name="connsiteY0" fmla="*/ 0 h 10354"/>
                  <a:gd name="connsiteX1" fmla="*/ 93188 w 93187"/>
                  <a:gd name="connsiteY1" fmla="*/ 0 h 10354"/>
                </a:gdLst>
                <a:ahLst/>
                <a:cxnLst>
                  <a:cxn ang="0">
                    <a:pos x="connsiteX0" y="connsiteY0"/>
                  </a:cxn>
                  <a:cxn ang="0">
                    <a:pos x="connsiteX1" y="connsiteY1"/>
                  </a:cxn>
                </a:cxnLst>
                <a:rect l="l" t="t" r="r" b="b"/>
                <a:pathLst>
                  <a:path w="93187" h="10354">
                    <a:moveTo>
                      <a:pt x="0" y="0"/>
                    </a:moveTo>
                    <a:lnTo>
                      <a:pt x="93188" y="0"/>
                    </a:lnTo>
                  </a:path>
                </a:pathLst>
              </a:custGeom>
              <a:ln w="12700" cap="flat">
                <a:solidFill>
                  <a:schemeClr val="bg1"/>
                </a:solidFill>
                <a:prstDash val="solid"/>
                <a:round/>
              </a:ln>
            </p:spPr>
            <p:txBody>
              <a:bodyPr rtlCol="0" anchor="ctr"/>
              <a:lstStyle/>
              <a:p>
                <a:endParaRPr lang="zh-CN" altLang="en-US"/>
              </a:p>
            </p:txBody>
          </p:sp>
          <p:sp>
            <p:nvSpPr>
              <p:cNvPr id="120" name="任意多边形: 形状 119"/>
              <p:cNvSpPr/>
              <p:nvPr/>
            </p:nvSpPr>
            <p:spPr>
              <a:xfrm>
                <a:off x="2264288" y="637511"/>
                <a:ext cx="20708" cy="10354"/>
              </a:xfrm>
              <a:custGeom>
                <a:avLst/>
                <a:gdLst>
                  <a:gd name="connsiteX0" fmla="*/ 0 w 20708"/>
                  <a:gd name="connsiteY0" fmla="*/ 0 h 10354"/>
                  <a:gd name="connsiteX1" fmla="*/ 20708 w 20708"/>
                  <a:gd name="connsiteY1" fmla="*/ 0 h 10354"/>
                </a:gdLst>
                <a:ahLst/>
                <a:cxnLst>
                  <a:cxn ang="0">
                    <a:pos x="connsiteX0" y="connsiteY0"/>
                  </a:cxn>
                  <a:cxn ang="0">
                    <a:pos x="connsiteX1" y="connsiteY1"/>
                  </a:cxn>
                </a:cxnLst>
                <a:rect l="l" t="t" r="r" b="b"/>
                <a:pathLst>
                  <a:path w="20708" h="10354">
                    <a:moveTo>
                      <a:pt x="0" y="0"/>
                    </a:moveTo>
                    <a:lnTo>
                      <a:pt x="20708" y="0"/>
                    </a:lnTo>
                  </a:path>
                </a:pathLst>
              </a:custGeom>
              <a:ln w="12700" cap="flat">
                <a:solidFill>
                  <a:schemeClr val="bg1"/>
                </a:solidFill>
                <a:prstDash val="solid"/>
                <a:round/>
              </a:ln>
            </p:spPr>
            <p:txBody>
              <a:bodyPr rtlCol="0" anchor="ctr"/>
              <a:lstStyle/>
              <a:p>
                <a:endParaRPr lang="zh-CN" altLang="en-US"/>
              </a:p>
            </p:txBody>
          </p:sp>
          <p:sp>
            <p:nvSpPr>
              <p:cNvPr id="121" name="任意多边形: 形状 120"/>
              <p:cNvSpPr/>
              <p:nvPr/>
            </p:nvSpPr>
            <p:spPr>
              <a:xfrm>
                <a:off x="2305705" y="637511"/>
                <a:ext cx="20708" cy="10354"/>
              </a:xfrm>
              <a:custGeom>
                <a:avLst/>
                <a:gdLst>
                  <a:gd name="connsiteX0" fmla="*/ 0 w 20708"/>
                  <a:gd name="connsiteY0" fmla="*/ 0 h 10354"/>
                  <a:gd name="connsiteX1" fmla="*/ 20708 w 20708"/>
                  <a:gd name="connsiteY1" fmla="*/ 0 h 10354"/>
                </a:gdLst>
                <a:ahLst/>
                <a:cxnLst>
                  <a:cxn ang="0">
                    <a:pos x="connsiteX0" y="connsiteY0"/>
                  </a:cxn>
                  <a:cxn ang="0">
                    <a:pos x="connsiteX1" y="connsiteY1"/>
                  </a:cxn>
                </a:cxnLst>
                <a:rect l="l" t="t" r="r" b="b"/>
                <a:pathLst>
                  <a:path w="20708" h="10354">
                    <a:moveTo>
                      <a:pt x="0" y="0"/>
                    </a:moveTo>
                    <a:lnTo>
                      <a:pt x="20708" y="0"/>
                    </a:lnTo>
                  </a:path>
                </a:pathLst>
              </a:custGeom>
              <a:ln w="12700" cap="flat">
                <a:solidFill>
                  <a:schemeClr val="bg1"/>
                </a:solidFill>
                <a:prstDash val="solid"/>
                <a:round/>
              </a:ln>
            </p:spPr>
            <p:txBody>
              <a:bodyPr rtlCol="0" anchor="ctr"/>
              <a:lstStyle/>
              <a:p>
                <a:endParaRPr lang="zh-CN" altLang="en-US"/>
              </a:p>
            </p:txBody>
          </p:sp>
          <p:sp>
            <p:nvSpPr>
              <p:cNvPr id="122" name="任意多边形: 形状 121"/>
              <p:cNvSpPr/>
              <p:nvPr/>
            </p:nvSpPr>
            <p:spPr>
              <a:xfrm>
                <a:off x="2305705" y="689282"/>
                <a:ext cx="20708" cy="10354"/>
              </a:xfrm>
              <a:custGeom>
                <a:avLst/>
                <a:gdLst>
                  <a:gd name="connsiteX0" fmla="*/ 0 w 20708"/>
                  <a:gd name="connsiteY0" fmla="*/ 0 h 10354"/>
                  <a:gd name="connsiteX1" fmla="*/ 20708 w 20708"/>
                  <a:gd name="connsiteY1" fmla="*/ 0 h 10354"/>
                </a:gdLst>
                <a:ahLst/>
                <a:cxnLst>
                  <a:cxn ang="0">
                    <a:pos x="connsiteX0" y="connsiteY0"/>
                  </a:cxn>
                  <a:cxn ang="0">
                    <a:pos x="connsiteX1" y="connsiteY1"/>
                  </a:cxn>
                </a:cxnLst>
                <a:rect l="l" t="t" r="r" b="b"/>
                <a:pathLst>
                  <a:path w="20708" h="10354">
                    <a:moveTo>
                      <a:pt x="0" y="0"/>
                    </a:moveTo>
                    <a:lnTo>
                      <a:pt x="20708" y="0"/>
                    </a:lnTo>
                  </a:path>
                </a:pathLst>
              </a:custGeom>
              <a:ln w="12700" cap="flat">
                <a:solidFill>
                  <a:schemeClr val="bg1"/>
                </a:solidFill>
                <a:prstDash val="solid"/>
                <a:round/>
              </a:ln>
            </p:spPr>
            <p:txBody>
              <a:bodyPr rtlCol="0" anchor="ctr"/>
              <a:lstStyle/>
              <a:p>
                <a:endParaRPr lang="zh-CN" altLang="en-US"/>
              </a:p>
            </p:txBody>
          </p:sp>
          <p:sp>
            <p:nvSpPr>
              <p:cNvPr id="123" name="任意多边形: 形状 122"/>
              <p:cNvSpPr/>
              <p:nvPr/>
            </p:nvSpPr>
            <p:spPr>
              <a:xfrm>
                <a:off x="2295351" y="523615"/>
                <a:ext cx="20708" cy="10354"/>
              </a:xfrm>
              <a:custGeom>
                <a:avLst/>
                <a:gdLst>
                  <a:gd name="connsiteX0" fmla="*/ 0 w 20708"/>
                  <a:gd name="connsiteY0" fmla="*/ 0 h 10354"/>
                  <a:gd name="connsiteX1" fmla="*/ 20708 w 20708"/>
                  <a:gd name="connsiteY1" fmla="*/ 0 h 10354"/>
                </a:gdLst>
                <a:ahLst/>
                <a:cxnLst>
                  <a:cxn ang="0">
                    <a:pos x="connsiteX0" y="connsiteY0"/>
                  </a:cxn>
                  <a:cxn ang="0">
                    <a:pos x="connsiteX1" y="connsiteY1"/>
                  </a:cxn>
                </a:cxnLst>
                <a:rect l="l" t="t" r="r" b="b"/>
                <a:pathLst>
                  <a:path w="20708" h="10354">
                    <a:moveTo>
                      <a:pt x="0" y="0"/>
                    </a:moveTo>
                    <a:lnTo>
                      <a:pt x="20708" y="0"/>
                    </a:lnTo>
                  </a:path>
                </a:pathLst>
              </a:custGeom>
              <a:ln w="12700" cap="flat">
                <a:solidFill>
                  <a:schemeClr val="bg1"/>
                </a:solidFill>
                <a:prstDash val="solid"/>
                <a:round/>
              </a:ln>
            </p:spPr>
            <p:txBody>
              <a:bodyPr rtlCol="0" anchor="ctr"/>
              <a:lstStyle/>
              <a:p>
                <a:endParaRPr lang="zh-CN" altLang="en-US"/>
              </a:p>
            </p:txBody>
          </p:sp>
        </p:grpSp>
        <p:grpSp>
          <p:nvGrpSpPr>
            <p:cNvPr id="126" name="图形 3"/>
            <p:cNvGrpSpPr/>
            <p:nvPr/>
          </p:nvGrpSpPr>
          <p:grpSpPr>
            <a:xfrm>
              <a:off x="6642830" y="2342657"/>
              <a:ext cx="372312" cy="267092"/>
              <a:chOff x="2885541" y="451136"/>
              <a:chExt cx="476293" cy="341688"/>
            </a:xfrm>
            <a:noFill/>
          </p:grpSpPr>
          <p:sp>
            <p:nvSpPr>
              <p:cNvPr id="127" name="任意多边形: 形状 126"/>
              <p:cNvSpPr/>
              <p:nvPr/>
            </p:nvSpPr>
            <p:spPr>
              <a:xfrm>
                <a:off x="2885541" y="720345"/>
                <a:ext cx="476293" cy="72479"/>
              </a:xfrm>
              <a:custGeom>
                <a:avLst/>
                <a:gdLst>
                  <a:gd name="connsiteX0" fmla="*/ 434877 w 476293"/>
                  <a:gd name="connsiteY0" fmla="*/ 72479 h 72479"/>
                  <a:gd name="connsiteX1" fmla="*/ 41417 w 476293"/>
                  <a:gd name="connsiteY1" fmla="*/ 72479 h 72479"/>
                  <a:gd name="connsiteX2" fmla="*/ 0 w 476293"/>
                  <a:gd name="connsiteY2" fmla="*/ 31063 h 72479"/>
                  <a:gd name="connsiteX3" fmla="*/ 0 w 476293"/>
                  <a:gd name="connsiteY3" fmla="*/ 0 h 72479"/>
                  <a:gd name="connsiteX4" fmla="*/ 476293 w 476293"/>
                  <a:gd name="connsiteY4" fmla="*/ 0 h 72479"/>
                  <a:gd name="connsiteX5" fmla="*/ 476293 w 476293"/>
                  <a:gd name="connsiteY5" fmla="*/ 31063 h 72479"/>
                  <a:gd name="connsiteX6" fmla="*/ 434877 w 476293"/>
                  <a:gd name="connsiteY6" fmla="*/ 72479 h 72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93" h="72479">
                    <a:moveTo>
                      <a:pt x="434877" y="72479"/>
                    </a:moveTo>
                    <a:lnTo>
                      <a:pt x="41417" y="72479"/>
                    </a:lnTo>
                    <a:cubicBezTo>
                      <a:pt x="18534" y="72479"/>
                      <a:pt x="0" y="53945"/>
                      <a:pt x="0" y="31063"/>
                    </a:cubicBezTo>
                    <a:lnTo>
                      <a:pt x="0" y="0"/>
                    </a:lnTo>
                    <a:lnTo>
                      <a:pt x="476293" y="0"/>
                    </a:lnTo>
                    <a:lnTo>
                      <a:pt x="476293" y="31063"/>
                    </a:lnTo>
                    <a:cubicBezTo>
                      <a:pt x="476293" y="53945"/>
                      <a:pt x="457759" y="72479"/>
                      <a:pt x="434877" y="72479"/>
                    </a:cubicBezTo>
                    <a:close/>
                  </a:path>
                </a:pathLst>
              </a:custGeom>
              <a:noFill/>
              <a:ln w="12700" cap="flat">
                <a:solidFill>
                  <a:schemeClr val="bg1"/>
                </a:solidFill>
                <a:prstDash val="solid"/>
                <a:round/>
              </a:ln>
            </p:spPr>
            <p:txBody>
              <a:bodyPr rtlCol="0" anchor="ctr"/>
              <a:lstStyle/>
              <a:p>
                <a:endParaRPr lang="zh-CN" altLang="en-US"/>
              </a:p>
            </p:txBody>
          </p:sp>
          <p:sp>
            <p:nvSpPr>
              <p:cNvPr id="128" name="任意多边形: 形状 127"/>
              <p:cNvSpPr/>
              <p:nvPr/>
            </p:nvSpPr>
            <p:spPr>
              <a:xfrm>
                <a:off x="3092625" y="751408"/>
                <a:ext cx="62125" cy="10354"/>
              </a:xfrm>
              <a:custGeom>
                <a:avLst/>
                <a:gdLst>
                  <a:gd name="connsiteX0" fmla="*/ 0 w 62125"/>
                  <a:gd name="connsiteY0" fmla="*/ 0 h 10354"/>
                  <a:gd name="connsiteX1" fmla="*/ 62125 w 62125"/>
                  <a:gd name="connsiteY1" fmla="*/ 0 h 10354"/>
                </a:gdLst>
                <a:ahLst/>
                <a:cxnLst>
                  <a:cxn ang="0">
                    <a:pos x="connsiteX0" y="connsiteY0"/>
                  </a:cxn>
                  <a:cxn ang="0">
                    <a:pos x="connsiteX1" y="connsiteY1"/>
                  </a:cxn>
                </a:cxnLst>
                <a:rect l="l" t="t" r="r" b="b"/>
                <a:pathLst>
                  <a:path w="62125" h="10354">
                    <a:moveTo>
                      <a:pt x="0" y="0"/>
                    </a:moveTo>
                    <a:lnTo>
                      <a:pt x="62125" y="0"/>
                    </a:lnTo>
                  </a:path>
                </a:pathLst>
              </a:custGeom>
              <a:ln w="12700" cap="flat">
                <a:solidFill>
                  <a:schemeClr val="bg1"/>
                </a:solidFill>
                <a:prstDash val="solid"/>
                <a:round/>
              </a:ln>
            </p:spPr>
            <p:txBody>
              <a:bodyPr rtlCol="0" anchor="ctr"/>
              <a:lstStyle/>
              <a:p>
                <a:endParaRPr lang="zh-CN" altLang="en-US"/>
              </a:p>
            </p:txBody>
          </p:sp>
          <p:sp>
            <p:nvSpPr>
              <p:cNvPr id="129" name="任意多边形: 形状 128"/>
              <p:cNvSpPr/>
              <p:nvPr/>
            </p:nvSpPr>
            <p:spPr>
              <a:xfrm>
                <a:off x="2916603" y="451136"/>
                <a:ext cx="414168" cy="269209"/>
              </a:xfrm>
              <a:custGeom>
                <a:avLst/>
                <a:gdLst>
                  <a:gd name="connsiteX0" fmla="*/ 414168 w 414168"/>
                  <a:gd name="connsiteY0" fmla="*/ 269209 h 269209"/>
                  <a:gd name="connsiteX1" fmla="*/ 0 w 414168"/>
                  <a:gd name="connsiteY1" fmla="*/ 269209 h 269209"/>
                  <a:gd name="connsiteX2" fmla="*/ 0 w 414168"/>
                  <a:gd name="connsiteY2" fmla="*/ 20708 h 269209"/>
                  <a:gd name="connsiteX3" fmla="*/ 20708 w 414168"/>
                  <a:gd name="connsiteY3" fmla="*/ 0 h 269209"/>
                  <a:gd name="connsiteX4" fmla="*/ 393460 w 414168"/>
                  <a:gd name="connsiteY4" fmla="*/ 0 h 269209"/>
                  <a:gd name="connsiteX5" fmla="*/ 414168 w 414168"/>
                  <a:gd name="connsiteY5" fmla="*/ 20708 h 269209"/>
                  <a:gd name="connsiteX6" fmla="*/ 414168 w 414168"/>
                  <a:gd name="connsiteY6" fmla="*/ 269209 h 26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168" h="269209">
                    <a:moveTo>
                      <a:pt x="414168" y="269209"/>
                    </a:moveTo>
                    <a:lnTo>
                      <a:pt x="0" y="269209"/>
                    </a:lnTo>
                    <a:lnTo>
                      <a:pt x="0" y="20708"/>
                    </a:lnTo>
                    <a:cubicBezTo>
                      <a:pt x="0" y="9319"/>
                      <a:pt x="9319" y="0"/>
                      <a:pt x="20708" y="0"/>
                    </a:cubicBezTo>
                    <a:lnTo>
                      <a:pt x="393460" y="0"/>
                    </a:lnTo>
                    <a:cubicBezTo>
                      <a:pt x="404849" y="0"/>
                      <a:pt x="414168" y="9319"/>
                      <a:pt x="414168" y="20708"/>
                    </a:cubicBezTo>
                    <a:lnTo>
                      <a:pt x="414168" y="269209"/>
                    </a:lnTo>
                    <a:close/>
                  </a:path>
                </a:pathLst>
              </a:custGeom>
              <a:noFill/>
              <a:ln w="12700" cap="flat">
                <a:solidFill>
                  <a:schemeClr val="bg1"/>
                </a:solidFill>
                <a:prstDash val="solid"/>
                <a:round/>
              </a:ln>
            </p:spPr>
            <p:txBody>
              <a:bodyPr rtlCol="0" anchor="ctr"/>
              <a:lstStyle/>
              <a:p>
                <a:endParaRPr lang="zh-CN" altLang="en-US"/>
              </a:p>
            </p:txBody>
          </p:sp>
          <p:sp>
            <p:nvSpPr>
              <p:cNvPr id="130" name="任意多边形: 形状 129"/>
              <p:cNvSpPr/>
              <p:nvPr/>
            </p:nvSpPr>
            <p:spPr>
              <a:xfrm>
                <a:off x="2958020" y="513261"/>
                <a:ext cx="331334" cy="176021"/>
              </a:xfrm>
              <a:custGeom>
                <a:avLst/>
                <a:gdLst>
                  <a:gd name="connsiteX0" fmla="*/ 331335 w 331334"/>
                  <a:gd name="connsiteY0" fmla="*/ 176021 h 176021"/>
                  <a:gd name="connsiteX1" fmla="*/ 331335 w 331334"/>
                  <a:gd name="connsiteY1" fmla="*/ 134605 h 176021"/>
                  <a:gd name="connsiteX2" fmla="*/ 296545 w 331334"/>
                  <a:gd name="connsiteY2" fmla="*/ 134605 h 176021"/>
                  <a:gd name="connsiteX3" fmla="*/ 280185 w 331334"/>
                  <a:gd name="connsiteY3" fmla="*/ 95155 h 176021"/>
                  <a:gd name="connsiteX4" fmla="*/ 304828 w 331334"/>
                  <a:gd name="connsiteY4" fmla="*/ 70512 h 176021"/>
                  <a:gd name="connsiteX5" fmla="*/ 260926 w 331334"/>
                  <a:gd name="connsiteY5" fmla="*/ 26610 h 176021"/>
                  <a:gd name="connsiteX6" fmla="*/ 236283 w 331334"/>
                  <a:gd name="connsiteY6" fmla="*/ 51253 h 176021"/>
                  <a:gd name="connsiteX7" fmla="*/ 196834 w 331334"/>
                  <a:gd name="connsiteY7" fmla="*/ 34894 h 176021"/>
                  <a:gd name="connsiteX8" fmla="*/ 196834 w 331334"/>
                  <a:gd name="connsiteY8" fmla="*/ 0 h 176021"/>
                  <a:gd name="connsiteX9" fmla="*/ 134708 w 331334"/>
                  <a:gd name="connsiteY9" fmla="*/ 0 h 176021"/>
                  <a:gd name="connsiteX10" fmla="*/ 134708 w 331334"/>
                  <a:gd name="connsiteY10" fmla="*/ 34790 h 176021"/>
                  <a:gd name="connsiteX11" fmla="*/ 95259 w 331334"/>
                  <a:gd name="connsiteY11" fmla="*/ 51150 h 176021"/>
                  <a:gd name="connsiteX12" fmla="*/ 70616 w 331334"/>
                  <a:gd name="connsiteY12" fmla="*/ 26507 h 176021"/>
                  <a:gd name="connsiteX13" fmla="*/ 26714 w 331334"/>
                  <a:gd name="connsiteY13" fmla="*/ 70409 h 176021"/>
                  <a:gd name="connsiteX14" fmla="*/ 51357 w 331334"/>
                  <a:gd name="connsiteY14" fmla="*/ 95052 h 176021"/>
                  <a:gd name="connsiteX15" fmla="*/ 34997 w 331334"/>
                  <a:gd name="connsiteY15" fmla="*/ 134501 h 176021"/>
                  <a:gd name="connsiteX16" fmla="*/ 0 w 331334"/>
                  <a:gd name="connsiteY16" fmla="*/ 134501 h 176021"/>
                  <a:gd name="connsiteX17" fmla="*/ 0 w 331334"/>
                  <a:gd name="connsiteY17" fmla="*/ 175918 h 17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1334" h="176021">
                    <a:moveTo>
                      <a:pt x="331335" y="176021"/>
                    </a:moveTo>
                    <a:lnTo>
                      <a:pt x="331335" y="134605"/>
                    </a:lnTo>
                    <a:lnTo>
                      <a:pt x="296545" y="134605"/>
                    </a:lnTo>
                    <a:cubicBezTo>
                      <a:pt x="293231" y="120419"/>
                      <a:pt x="287640" y="107166"/>
                      <a:pt x="280185" y="95155"/>
                    </a:cubicBezTo>
                    <a:lnTo>
                      <a:pt x="304828" y="70512"/>
                    </a:lnTo>
                    <a:lnTo>
                      <a:pt x="260926" y="26610"/>
                    </a:lnTo>
                    <a:lnTo>
                      <a:pt x="236283" y="51253"/>
                    </a:lnTo>
                    <a:cubicBezTo>
                      <a:pt x="224272" y="43798"/>
                      <a:pt x="207188" y="38207"/>
                      <a:pt x="196834" y="34894"/>
                    </a:cubicBezTo>
                    <a:lnTo>
                      <a:pt x="196834" y="0"/>
                    </a:lnTo>
                    <a:lnTo>
                      <a:pt x="134708" y="0"/>
                    </a:lnTo>
                    <a:lnTo>
                      <a:pt x="134708" y="34790"/>
                    </a:lnTo>
                    <a:cubicBezTo>
                      <a:pt x="120523" y="38103"/>
                      <a:pt x="107269" y="43695"/>
                      <a:pt x="95259" y="51150"/>
                    </a:cubicBezTo>
                    <a:lnTo>
                      <a:pt x="70616" y="26507"/>
                    </a:lnTo>
                    <a:lnTo>
                      <a:pt x="26714" y="70409"/>
                    </a:lnTo>
                    <a:lnTo>
                      <a:pt x="51357" y="95052"/>
                    </a:lnTo>
                    <a:cubicBezTo>
                      <a:pt x="43902" y="107062"/>
                      <a:pt x="38311" y="120316"/>
                      <a:pt x="34997" y="134501"/>
                    </a:cubicBezTo>
                    <a:lnTo>
                      <a:pt x="0" y="134501"/>
                    </a:lnTo>
                    <a:lnTo>
                      <a:pt x="0" y="175918"/>
                    </a:lnTo>
                  </a:path>
                </a:pathLst>
              </a:custGeom>
              <a:noFill/>
              <a:ln w="12700" cap="flat">
                <a:solidFill>
                  <a:schemeClr val="bg1"/>
                </a:solidFill>
                <a:prstDash val="solid"/>
                <a:round/>
              </a:ln>
            </p:spPr>
            <p:txBody>
              <a:bodyPr rtlCol="0" anchor="ctr"/>
              <a:lstStyle/>
              <a:p>
                <a:endParaRPr lang="zh-CN" altLang="en-US"/>
              </a:p>
            </p:txBody>
          </p:sp>
          <p:sp>
            <p:nvSpPr>
              <p:cNvPr id="131" name="任意多边形: 形状 130"/>
              <p:cNvSpPr/>
              <p:nvPr/>
            </p:nvSpPr>
            <p:spPr>
              <a:xfrm>
                <a:off x="3040854" y="606449"/>
                <a:ext cx="165667" cy="82833"/>
              </a:xfrm>
              <a:custGeom>
                <a:avLst/>
                <a:gdLst>
                  <a:gd name="connsiteX0" fmla="*/ 165667 w 165667"/>
                  <a:gd name="connsiteY0" fmla="*/ 82834 h 82833"/>
                  <a:gd name="connsiteX1" fmla="*/ 82834 w 165667"/>
                  <a:gd name="connsiteY1" fmla="*/ 0 h 82833"/>
                  <a:gd name="connsiteX2" fmla="*/ 0 w 165667"/>
                  <a:gd name="connsiteY2" fmla="*/ 82834 h 82833"/>
                </a:gdLst>
                <a:ahLst/>
                <a:cxnLst>
                  <a:cxn ang="0">
                    <a:pos x="connsiteX0" y="connsiteY0"/>
                  </a:cxn>
                  <a:cxn ang="0">
                    <a:pos x="connsiteX1" y="connsiteY1"/>
                  </a:cxn>
                  <a:cxn ang="0">
                    <a:pos x="connsiteX2" y="connsiteY2"/>
                  </a:cxn>
                </a:cxnLst>
                <a:rect l="l" t="t" r="r" b="b"/>
                <a:pathLst>
                  <a:path w="165667" h="82833">
                    <a:moveTo>
                      <a:pt x="165667" y="82834"/>
                    </a:moveTo>
                    <a:cubicBezTo>
                      <a:pt x="165667" y="37068"/>
                      <a:pt x="128599" y="0"/>
                      <a:pt x="82834" y="0"/>
                    </a:cubicBezTo>
                    <a:cubicBezTo>
                      <a:pt x="37068" y="0"/>
                      <a:pt x="0" y="37068"/>
                      <a:pt x="0" y="82834"/>
                    </a:cubicBezTo>
                  </a:path>
                </a:pathLst>
              </a:custGeom>
              <a:noFill/>
              <a:ln w="12700" cap="flat">
                <a:solidFill>
                  <a:schemeClr val="bg1"/>
                </a:solidFill>
                <a:prstDash val="solid"/>
                <a:round/>
              </a:ln>
            </p:spPr>
            <p:txBody>
              <a:bodyPr rtlCol="0" anchor="ctr"/>
              <a:lstStyle/>
              <a:p>
                <a:endParaRPr lang="zh-CN" altLang="en-US"/>
              </a:p>
            </p:txBody>
          </p:sp>
        </p:grpSp>
        <p:grpSp>
          <p:nvGrpSpPr>
            <p:cNvPr id="132" name="图形 3"/>
            <p:cNvGrpSpPr/>
            <p:nvPr/>
          </p:nvGrpSpPr>
          <p:grpSpPr>
            <a:xfrm>
              <a:off x="8191110" y="2302188"/>
              <a:ext cx="356124" cy="348030"/>
              <a:chOff x="3724231" y="409719"/>
              <a:chExt cx="455584" cy="445230"/>
            </a:xfrm>
            <a:noFill/>
          </p:grpSpPr>
          <p:sp>
            <p:nvSpPr>
              <p:cNvPr id="133" name="任意多边形: 形状 132"/>
              <p:cNvSpPr/>
              <p:nvPr/>
            </p:nvSpPr>
            <p:spPr>
              <a:xfrm>
                <a:off x="3796711" y="554678"/>
                <a:ext cx="300271" cy="300271"/>
              </a:xfrm>
              <a:custGeom>
                <a:avLst/>
                <a:gdLst>
                  <a:gd name="connsiteX0" fmla="*/ 93188 w 300271"/>
                  <a:gd name="connsiteY0" fmla="*/ 196730 h 300271"/>
                  <a:gd name="connsiteX1" fmla="*/ 0 w 300271"/>
                  <a:gd name="connsiteY1" fmla="*/ 289918 h 300271"/>
                  <a:gd name="connsiteX2" fmla="*/ 0 w 300271"/>
                  <a:gd name="connsiteY2" fmla="*/ 300272 h 300271"/>
                  <a:gd name="connsiteX3" fmla="*/ 300272 w 300271"/>
                  <a:gd name="connsiteY3" fmla="*/ 300272 h 300271"/>
                  <a:gd name="connsiteX4" fmla="*/ 300272 w 300271"/>
                  <a:gd name="connsiteY4" fmla="*/ 0 h 300271"/>
                  <a:gd name="connsiteX5" fmla="*/ 289918 w 300271"/>
                  <a:gd name="connsiteY5" fmla="*/ 0 h 300271"/>
                  <a:gd name="connsiteX6" fmla="*/ 207084 w 300271"/>
                  <a:gd name="connsiteY6" fmla="*/ 82834 h 300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271" h="300271">
                    <a:moveTo>
                      <a:pt x="93188" y="196730"/>
                    </a:moveTo>
                    <a:lnTo>
                      <a:pt x="0" y="289918"/>
                    </a:lnTo>
                    <a:lnTo>
                      <a:pt x="0" y="300272"/>
                    </a:lnTo>
                    <a:lnTo>
                      <a:pt x="300272" y="300272"/>
                    </a:lnTo>
                    <a:lnTo>
                      <a:pt x="300272" y="0"/>
                    </a:lnTo>
                    <a:lnTo>
                      <a:pt x="289918" y="0"/>
                    </a:lnTo>
                    <a:lnTo>
                      <a:pt x="207084" y="82834"/>
                    </a:lnTo>
                  </a:path>
                </a:pathLst>
              </a:custGeom>
              <a:noFill/>
              <a:ln w="12700" cap="flat">
                <a:solidFill>
                  <a:schemeClr val="bg1"/>
                </a:solidFill>
                <a:prstDash val="solid"/>
                <a:round/>
              </a:ln>
            </p:spPr>
            <p:txBody>
              <a:bodyPr rtlCol="0" anchor="ctr"/>
              <a:lstStyle/>
              <a:p>
                <a:endParaRPr lang="zh-CN" altLang="en-US"/>
              </a:p>
            </p:txBody>
          </p:sp>
          <p:sp>
            <p:nvSpPr>
              <p:cNvPr id="134" name="任意多边形: 形状 133"/>
              <p:cNvSpPr/>
              <p:nvPr/>
            </p:nvSpPr>
            <p:spPr>
              <a:xfrm>
                <a:off x="3920961" y="678928"/>
                <a:ext cx="124250" cy="124250"/>
              </a:xfrm>
              <a:custGeom>
                <a:avLst/>
                <a:gdLst>
                  <a:gd name="connsiteX0" fmla="*/ 82834 w 124250"/>
                  <a:gd name="connsiteY0" fmla="*/ 31063 h 124250"/>
                  <a:gd name="connsiteX1" fmla="*/ 113896 w 124250"/>
                  <a:gd name="connsiteY1" fmla="*/ 0 h 124250"/>
                  <a:gd name="connsiteX2" fmla="*/ 124250 w 124250"/>
                  <a:gd name="connsiteY2" fmla="*/ 0 h 124250"/>
                  <a:gd name="connsiteX3" fmla="*/ 124250 w 124250"/>
                  <a:gd name="connsiteY3" fmla="*/ 124250 h 124250"/>
                  <a:gd name="connsiteX4" fmla="*/ 0 w 124250"/>
                  <a:gd name="connsiteY4" fmla="*/ 124250 h 124250"/>
                  <a:gd name="connsiteX5" fmla="*/ 0 w 124250"/>
                  <a:gd name="connsiteY5" fmla="*/ 113896 h 124250"/>
                  <a:gd name="connsiteX6" fmla="*/ 41417 w 124250"/>
                  <a:gd name="connsiteY6" fmla="*/ 72479 h 124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250" h="124250">
                    <a:moveTo>
                      <a:pt x="82834" y="31063"/>
                    </a:moveTo>
                    <a:lnTo>
                      <a:pt x="113896" y="0"/>
                    </a:lnTo>
                    <a:lnTo>
                      <a:pt x="124250" y="0"/>
                    </a:lnTo>
                    <a:lnTo>
                      <a:pt x="124250" y="124250"/>
                    </a:lnTo>
                    <a:lnTo>
                      <a:pt x="0" y="124250"/>
                    </a:lnTo>
                    <a:lnTo>
                      <a:pt x="0" y="113896"/>
                    </a:lnTo>
                    <a:lnTo>
                      <a:pt x="41417" y="72479"/>
                    </a:lnTo>
                  </a:path>
                </a:pathLst>
              </a:custGeom>
              <a:noFill/>
              <a:ln w="12700" cap="flat">
                <a:solidFill>
                  <a:schemeClr val="bg1"/>
                </a:solidFill>
                <a:prstDash val="solid"/>
                <a:round/>
              </a:ln>
            </p:spPr>
            <p:txBody>
              <a:bodyPr rtlCol="0" anchor="ctr"/>
              <a:lstStyle/>
              <a:p>
                <a:endParaRPr lang="zh-CN" altLang="en-US"/>
              </a:p>
            </p:txBody>
          </p:sp>
          <p:sp>
            <p:nvSpPr>
              <p:cNvPr id="135" name="任意多边形: 形状 134"/>
              <p:cNvSpPr/>
              <p:nvPr/>
            </p:nvSpPr>
            <p:spPr>
              <a:xfrm>
                <a:off x="4138399" y="440782"/>
                <a:ext cx="41416" cy="403813"/>
              </a:xfrm>
              <a:custGeom>
                <a:avLst/>
                <a:gdLst>
                  <a:gd name="connsiteX0" fmla="*/ 0 w 41416"/>
                  <a:gd name="connsiteY0" fmla="*/ 10354 h 403813"/>
                  <a:gd name="connsiteX1" fmla="*/ 0 w 41416"/>
                  <a:gd name="connsiteY1" fmla="*/ 352043 h 403813"/>
                  <a:gd name="connsiteX2" fmla="*/ 20708 w 41416"/>
                  <a:gd name="connsiteY2" fmla="*/ 403814 h 403813"/>
                  <a:gd name="connsiteX3" fmla="*/ 41417 w 41416"/>
                  <a:gd name="connsiteY3" fmla="*/ 352043 h 403813"/>
                  <a:gd name="connsiteX4" fmla="*/ 41417 w 41416"/>
                  <a:gd name="connsiteY4" fmla="*/ 10354 h 403813"/>
                  <a:gd name="connsiteX5" fmla="*/ 31063 w 41416"/>
                  <a:gd name="connsiteY5" fmla="*/ 0 h 403813"/>
                  <a:gd name="connsiteX6" fmla="*/ 10354 w 41416"/>
                  <a:gd name="connsiteY6" fmla="*/ 0 h 403813"/>
                  <a:gd name="connsiteX7" fmla="*/ 0 w 41416"/>
                  <a:gd name="connsiteY7" fmla="*/ 10354 h 40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416" h="403813">
                    <a:moveTo>
                      <a:pt x="0" y="10354"/>
                    </a:moveTo>
                    <a:lnTo>
                      <a:pt x="0" y="352043"/>
                    </a:lnTo>
                    <a:lnTo>
                      <a:pt x="20708" y="403814"/>
                    </a:lnTo>
                    <a:lnTo>
                      <a:pt x="41417" y="352043"/>
                    </a:lnTo>
                    <a:lnTo>
                      <a:pt x="41417" y="10354"/>
                    </a:lnTo>
                    <a:cubicBezTo>
                      <a:pt x="41417" y="4659"/>
                      <a:pt x="36757" y="0"/>
                      <a:pt x="31063" y="0"/>
                    </a:cubicBezTo>
                    <a:lnTo>
                      <a:pt x="10354" y="0"/>
                    </a:lnTo>
                    <a:cubicBezTo>
                      <a:pt x="4660" y="0"/>
                      <a:pt x="0" y="4659"/>
                      <a:pt x="0" y="10354"/>
                    </a:cubicBezTo>
                    <a:close/>
                  </a:path>
                </a:pathLst>
              </a:custGeom>
              <a:noFill/>
              <a:ln w="12700" cap="flat">
                <a:solidFill>
                  <a:schemeClr val="bg1"/>
                </a:solidFill>
                <a:prstDash val="solid"/>
                <a:round/>
              </a:ln>
            </p:spPr>
            <p:txBody>
              <a:bodyPr rtlCol="0" anchor="ctr"/>
              <a:lstStyle/>
              <a:p>
                <a:endParaRPr lang="zh-CN" altLang="en-US"/>
              </a:p>
            </p:txBody>
          </p:sp>
          <p:sp>
            <p:nvSpPr>
              <p:cNvPr id="136" name="任意多边形: 形状 135"/>
              <p:cNvSpPr/>
              <p:nvPr/>
            </p:nvSpPr>
            <p:spPr>
              <a:xfrm>
                <a:off x="4138399" y="482198"/>
                <a:ext cx="41416" cy="10354"/>
              </a:xfrm>
              <a:custGeom>
                <a:avLst/>
                <a:gdLst>
                  <a:gd name="connsiteX0" fmla="*/ 41417 w 41416"/>
                  <a:gd name="connsiteY0" fmla="*/ 0 h 10354"/>
                  <a:gd name="connsiteX1" fmla="*/ 0 w 41416"/>
                  <a:gd name="connsiteY1" fmla="*/ 0 h 10354"/>
                </a:gdLst>
                <a:ahLst/>
                <a:cxnLst>
                  <a:cxn ang="0">
                    <a:pos x="connsiteX0" y="connsiteY0"/>
                  </a:cxn>
                  <a:cxn ang="0">
                    <a:pos x="connsiteX1" y="connsiteY1"/>
                  </a:cxn>
                </a:cxnLst>
                <a:rect l="l" t="t" r="r" b="b"/>
                <a:pathLst>
                  <a:path w="41416" h="10354">
                    <a:moveTo>
                      <a:pt x="41417" y="0"/>
                    </a:moveTo>
                    <a:lnTo>
                      <a:pt x="0" y="0"/>
                    </a:lnTo>
                  </a:path>
                </a:pathLst>
              </a:custGeom>
              <a:ln w="12700" cap="flat">
                <a:solidFill>
                  <a:schemeClr val="bg1"/>
                </a:solidFill>
                <a:prstDash val="solid"/>
                <a:round/>
              </a:ln>
            </p:spPr>
            <p:txBody>
              <a:bodyPr rtlCol="0" anchor="ctr"/>
              <a:lstStyle/>
              <a:p>
                <a:endParaRPr lang="zh-CN" altLang="en-US"/>
              </a:p>
            </p:txBody>
          </p:sp>
          <p:sp>
            <p:nvSpPr>
              <p:cNvPr id="137" name="任意多边形: 形状 136"/>
              <p:cNvSpPr/>
              <p:nvPr/>
            </p:nvSpPr>
            <p:spPr>
              <a:xfrm>
                <a:off x="3765648" y="451136"/>
                <a:ext cx="196729" cy="258855"/>
              </a:xfrm>
              <a:custGeom>
                <a:avLst/>
                <a:gdLst>
                  <a:gd name="connsiteX0" fmla="*/ 0 w 196729"/>
                  <a:gd name="connsiteY0" fmla="*/ 0 h 258855"/>
                  <a:gd name="connsiteX1" fmla="*/ 196730 w 196729"/>
                  <a:gd name="connsiteY1" fmla="*/ 0 h 258855"/>
                  <a:gd name="connsiteX2" fmla="*/ 196730 w 196729"/>
                  <a:gd name="connsiteY2" fmla="*/ 258855 h 258855"/>
                  <a:gd name="connsiteX3" fmla="*/ 0 w 196729"/>
                  <a:gd name="connsiteY3" fmla="*/ 258855 h 258855"/>
                </a:gdLst>
                <a:ahLst/>
                <a:cxnLst>
                  <a:cxn ang="0">
                    <a:pos x="connsiteX0" y="connsiteY0"/>
                  </a:cxn>
                  <a:cxn ang="0">
                    <a:pos x="connsiteX1" y="connsiteY1"/>
                  </a:cxn>
                  <a:cxn ang="0">
                    <a:pos x="connsiteX2" y="connsiteY2"/>
                  </a:cxn>
                  <a:cxn ang="0">
                    <a:pos x="connsiteX3" y="connsiteY3"/>
                  </a:cxn>
                </a:cxnLst>
                <a:rect l="l" t="t" r="r" b="b"/>
                <a:pathLst>
                  <a:path w="196729" h="258855">
                    <a:moveTo>
                      <a:pt x="0" y="0"/>
                    </a:moveTo>
                    <a:lnTo>
                      <a:pt x="196730" y="0"/>
                    </a:lnTo>
                    <a:lnTo>
                      <a:pt x="196730" y="258855"/>
                    </a:lnTo>
                    <a:lnTo>
                      <a:pt x="0" y="258855"/>
                    </a:lnTo>
                    <a:close/>
                  </a:path>
                </a:pathLst>
              </a:custGeom>
              <a:noFill/>
              <a:ln w="12700" cap="flat">
                <a:solidFill>
                  <a:schemeClr val="bg1"/>
                </a:solidFill>
                <a:prstDash val="solid"/>
                <a:round/>
              </a:ln>
            </p:spPr>
            <p:txBody>
              <a:bodyPr rtlCol="0" anchor="ctr"/>
              <a:lstStyle/>
              <a:p>
                <a:endParaRPr lang="zh-CN" altLang="en-US"/>
              </a:p>
            </p:txBody>
          </p:sp>
          <p:sp>
            <p:nvSpPr>
              <p:cNvPr id="138" name="任意多边形: 形状 137"/>
              <p:cNvSpPr/>
              <p:nvPr/>
            </p:nvSpPr>
            <p:spPr>
              <a:xfrm>
                <a:off x="3765648" y="523615"/>
                <a:ext cx="196729" cy="10354"/>
              </a:xfrm>
              <a:custGeom>
                <a:avLst/>
                <a:gdLst>
                  <a:gd name="connsiteX0" fmla="*/ 0 w 196729"/>
                  <a:gd name="connsiteY0" fmla="*/ 0 h 10354"/>
                  <a:gd name="connsiteX1" fmla="*/ 196730 w 196729"/>
                  <a:gd name="connsiteY1" fmla="*/ 0 h 10354"/>
                </a:gdLst>
                <a:ahLst/>
                <a:cxnLst>
                  <a:cxn ang="0">
                    <a:pos x="connsiteX0" y="connsiteY0"/>
                  </a:cxn>
                  <a:cxn ang="0">
                    <a:pos x="connsiteX1" y="connsiteY1"/>
                  </a:cxn>
                </a:cxnLst>
                <a:rect l="l" t="t" r="r" b="b"/>
                <a:pathLst>
                  <a:path w="196729" h="10354">
                    <a:moveTo>
                      <a:pt x="0" y="0"/>
                    </a:moveTo>
                    <a:lnTo>
                      <a:pt x="196730" y="0"/>
                    </a:lnTo>
                  </a:path>
                </a:pathLst>
              </a:custGeom>
              <a:ln w="12700" cap="flat">
                <a:solidFill>
                  <a:schemeClr val="bg1"/>
                </a:solidFill>
                <a:prstDash val="solid"/>
                <a:round/>
              </a:ln>
            </p:spPr>
            <p:txBody>
              <a:bodyPr rtlCol="0" anchor="ctr"/>
              <a:lstStyle/>
              <a:p>
                <a:endParaRPr lang="zh-CN" altLang="en-US"/>
              </a:p>
            </p:txBody>
          </p:sp>
          <p:sp>
            <p:nvSpPr>
              <p:cNvPr id="139" name="任意多边形: 形状 138"/>
              <p:cNvSpPr/>
              <p:nvPr/>
            </p:nvSpPr>
            <p:spPr>
              <a:xfrm>
                <a:off x="3765648" y="585740"/>
                <a:ext cx="196729" cy="10354"/>
              </a:xfrm>
              <a:custGeom>
                <a:avLst/>
                <a:gdLst>
                  <a:gd name="connsiteX0" fmla="*/ 0 w 196729"/>
                  <a:gd name="connsiteY0" fmla="*/ 0 h 10354"/>
                  <a:gd name="connsiteX1" fmla="*/ 196730 w 196729"/>
                  <a:gd name="connsiteY1" fmla="*/ 0 h 10354"/>
                </a:gdLst>
                <a:ahLst/>
                <a:cxnLst>
                  <a:cxn ang="0">
                    <a:pos x="connsiteX0" y="connsiteY0"/>
                  </a:cxn>
                  <a:cxn ang="0">
                    <a:pos x="connsiteX1" y="connsiteY1"/>
                  </a:cxn>
                </a:cxnLst>
                <a:rect l="l" t="t" r="r" b="b"/>
                <a:pathLst>
                  <a:path w="196729" h="10354">
                    <a:moveTo>
                      <a:pt x="0" y="0"/>
                    </a:moveTo>
                    <a:lnTo>
                      <a:pt x="196730" y="0"/>
                    </a:lnTo>
                  </a:path>
                </a:pathLst>
              </a:custGeom>
              <a:ln w="12700" cap="flat">
                <a:solidFill>
                  <a:schemeClr val="bg1"/>
                </a:solidFill>
                <a:prstDash val="solid"/>
                <a:round/>
              </a:ln>
            </p:spPr>
            <p:txBody>
              <a:bodyPr rtlCol="0" anchor="ctr"/>
              <a:lstStyle/>
              <a:p>
                <a:endParaRPr lang="zh-CN" altLang="en-US"/>
              </a:p>
            </p:txBody>
          </p:sp>
          <p:sp>
            <p:nvSpPr>
              <p:cNvPr id="140" name="任意多边形: 形状 139"/>
              <p:cNvSpPr/>
              <p:nvPr/>
            </p:nvSpPr>
            <p:spPr>
              <a:xfrm>
                <a:off x="3765648" y="647866"/>
                <a:ext cx="124250" cy="10354"/>
              </a:xfrm>
              <a:custGeom>
                <a:avLst/>
                <a:gdLst>
                  <a:gd name="connsiteX0" fmla="*/ 0 w 124250"/>
                  <a:gd name="connsiteY0" fmla="*/ 0 h 10354"/>
                  <a:gd name="connsiteX1" fmla="*/ 124250 w 124250"/>
                  <a:gd name="connsiteY1" fmla="*/ 0 h 10354"/>
                </a:gdLst>
                <a:ahLst/>
                <a:cxnLst>
                  <a:cxn ang="0">
                    <a:pos x="connsiteX0" y="connsiteY0"/>
                  </a:cxn>
                  <a:cxn ang="0">
                    <a:pos x="connsiteX1" y="connsiteY1"/>
                  </a:cxn>
                </a:cxnLst>
                <a:rect l="l" t="t" r="r" b="b"/>
                <a:pathLst>
                  <a:path w="124250" h="10354">
                    <a:moveTo>
                      <a:pt x="0" y="0"/>
                    </a:moveTo>
                    <a:lnTo>
                      <a:pt x="124250" y="0"/>
                    </a:lnTo>
                  </a:path>
                </a:pathLst>
              </a:custGeom>
              <a:ln w="12700" cap="flat">
                <a:solidFill>
                  <a:schemeClr val="bg1"/>
                </a:solidFill>
                <a:prstDash val="solid"/>
                <a:round/>
              </a:ln>
            </p:spPr>
            <p:txBody>
              <a:bodyPr rtlCol="0" anchor="ctr"/>
              <a:lstStyle/>
              <a:p>
                <a:endParaRPr lang="zh-CN" altLang="en-US"/>
              </a:p>
            </p:txBody>
          </p:sp>
          <p:sp>
            <p:nvSpPr>
              <p:cNvPr id="141" name="任意多边形: 形状 140"/>
              <p:cNvSpPr/>
              <p:nvPr/>
            </p:nvSpPr>
            <p:spPr>
              <a:xfrm>
                <a:off x="3827773" y="523615"/>
                <a:ext cx="10354" cy="186375"/>
              </a:xfrm>
              <a:custGeom>
                <a:avLst/>
                <a:gdLst>
                  <a:gd name="connsiteX0" fmla="*/ 0 w 10354"/>
                  <a:gd name="connsiteY0" fmla="*/ 186376 h 186375"/>
                  <a:gd name="connsiteX1" fmla="*/ 0 w 10354"/>
                  <a:gd name="connsiteY1" fmla="*/ 0 h 186375"/>
                </a:gdLst>
                <a:ahLst/>
                <a:cxnLst>
                  <a:cxn ang="0">
                    <a:pos x="connsiteX0" y="connsiteY0"/>
                  </a:cxn>
                  <a:cxn ang="0">
                    <a:pos x="connsiteX1" y="connsiteY1"/>
                  </a:cxn>
                </a:cxnLst>
                <a:rect l="l" t="t" r="r" b="b"/>
                <a:pathLst>
                  <a:path w="10354" h="186375">
                    <a:moveTo>
                      <a:pt x="0" y="186376"/>
                    </a:moveTo>
                    <a:lnTo>
                      <a:pt x="0" y="0"/>
                    </a:lnTo>
                  </a:path>
                </a:pathLst>
              </a:custGeom>
              <a:ln w="12700" cap="flat">
                <a:solidFill>
                  <a:schemeClr val="bg1"/>
                </a:solidFill>
                <a:prstDash val="solid"/>
                <a:round/>
              </a:ln>
            </p:spPr>
            <p:txBody>
              <a:bodyPr rtlCol="0" anchor="ctr"/>
              <a:lstStyle/>
              <a:p>
                <a:endParaRPr lang="zh-CN" altLang="en-US"/>
              </a:p>
            </p:txBody>
          </p:sp>
          <p:sp>
            <p:nvSpPr>
              <p:cNvPr id="142" name="任意多边形: 形状 141"/>
              <p:cNvSpPr/>
              <p:nvPr/>
            </p:nvSpPr>
            <p:spPr>
              <a:xfrm>
                <a:off x="3889898" y="523615"/>
                <a:ext cx="10354" cy="186375"/>
              </a:xfrm>
              <a:custGeom>
                <a:avLst/>
                <a:gdLst>
                  <a:gd name="connsiteX0" fmla="*/ 0 w 10354"/>
                  <a:gd name="connsiteY0" fmla="*/ 186376 h 186375"/>
                  <a:gd name="connsiteX1" fmla="*/ 0 w 10354"/>
                  <a:gd name="connsiteY1" fmla="*/ 0 h 186375"/>
                </a:gdLst>
                <a:ahLst/>
                <a:cxnLst>
                  <a:cxn ang="0">
                    <a:pos x="connsiteX0" y="connsiteY0"/>
                  </a:cxn>
                  <a:cxn ang="0">
                    <a:pos x="connsiteX1" y="connsiteY1"/>
                  </a:cxn>
                </a:cxnLst>
                <a:rect l="l" t="t" r="r" b="b"/>
                <a:pathLst>
                  <a:path w="10354" h="186375">
                    <a:moveTo>
                      <a:pt x="0" y="186376"/>
                    </a:moveTo>
                    <a:lnTo>
                      <a:pt x="0" y="0"/>
                    </a:lnTo>
                  </a:path>
                </a:pathLst>
              </a:custGeom>
              <a:ln w="12700" cap="flat">
                <a:solidFill>
                  <a:schemeClr val="bg1"/>
                </a:solidFill>
                <a:prstDash val="solid"/>
                <a:round/>
              </a:ln>
            </p:spPr>
            <p:txBody>
              <a:bodyPr rtlCol="0" anchor="ctr"/>
              <a:lstStyle/>
              <a:p>
                <a:endParaRPr lang="zh-CN" altLang="en-US"/>
              </a:p>
            </p:txBody>
          </p:sp>
          <p:sp>
            <p:nvSpPr>
              <p:cNvPr id="143" name="任意多边形: 形状 142"/>
              <p:cNvSpPr/>
              <p:nvPr/>
            </p:nvSpPr>
            <p:spPr>
              <a:xfrm>
                <a:off x="3765648" y="451136"/>
                <a:ext cx="196729" cy="72479"/>
              </a:xfrm>
              <a:custGeom>
                <a:avLst/>
                <a:gdLst>
                  <a:gd name="connsiteX0" fmla="*/ 0 w 196729"/>
                  <a:gd name="connsiteY0" fmla="*/ 0 h 72479"/>
                  <a:gd name="connsiteX1" fmla="*/ 196730 w 196729"/>
                  <a:gd name="connsiteY1" fmla="*/ 0 h 72479"/>
                  <a:gd name="connsiteX2" fmla="*/ 196730 w 196729"/>
                  <a:gd name="connsiteY2" fmla="*/ 72479 h 72479"/>
                  <a:gd name="connsiteX3" fmla="*/ 0 w 196729"/>
                  <a:gd name="connsiteY3" fmla="*/ 72479 h 72479"/>
                </a:gdLst>
                <a:ahLst/>
                <a:cxnLst>
                  <a:cxn ang="0">
                    <a:pos x="connsiteX0" y="connsiteY0"/>
                  </a:cxn>
                  <a:cxn ang="0">
                    <a:pos x="connsiteX1" y="connsiteY1"/>
                  </a:cxn>
                  <a:cxn ang="0">
                    <a:pos x="connsiteX2" y="connsiteY2"/>
                  </a:cxn>
                  <a:cxn ang="0">
                    <a:pos x="connsiteX3" y="connsiteY3"/>
                  </a:cxn>
                </a:cxnLst>
                <a:rect l="l" t="t" r="r" b="b"/>
                <a:pathLst>
                  <a:path w="196729" h="72479">
                    <a:moveTo>
                      <a:pt x="0" y="0"/>
                    </a:moveTo>
                    <a:lnTo>
                      <a:pt x="196730" y="0"/>
                    </a:lnTo>
                    <a:lnTo>
                      <a:pt x="196730" y="72479"/>
                    </a:lnTo>
                    <a:lnTo>
                      <a:pt x="0" y="72479"/>
                    </a:lnTo>
                    <a:close/>
                  </a:path>
                </a:pathLst>
              </a:custGeom>
              <a:noFill/>
              <a:ln w="12700" cap="flat">
                <a:solidFill>
                  <a:schemeClr val="bg1"/>
                </a:solidFill>
                <a:prstDash val="solid"/>
                <a:round/>
              </a:ln>
            </p:spPr>
            <p:txBody>
              <a:bodyPr rtlCol="0" anchor="ctr"/>
              <a:lstStyle/>
              <a:p>
                <a:endParaRPr lang="zh-CN" altLang="en-US"/>
              </a:p>
            </p:txBody>
          </p:sp>
          <p:sp>
            <p:nvSpPr>
              <p:cNvPr id="144" name="任意多边形: 形状 143"/>
              <p:cNvSpPr/>
              <p:nvPr/>
            </p:nvSpPr>
            <p:spPr>
              <a:xfrm>
                <a:off x="3724231" y="409719"/>
                <a:ext cx="279563" cy="341688"/>
              </a:xfrm>
              <a:custGeom>
                <a:avLst/>
                <a:gdLst>
                  <a:gd name="connsiteX0" fmla="*/ 0 w 279563"/>
                  <a:gd name="connsiteY0" fmla="*/ 0 h 341688"/>
                  <a:gd name="connsiteX1" fmla="*/ 279564 w 279563"/>
                  <a:gd name="connsiteY1" fmla="*/ 0 h 341688"/>
                  <a:gd name="connsiteX2" fmla="*/ 279564 w 279563"/>
                  <a:gd name="connsiteY2" fmla="*/ 341689 h 341688"/>
                  <a:gd name="connsiteX3" fmla="*/ 0 w 279563"/>
                  <a:gd name="connsiteY3" fmla="*/ 341689 h 341688"/>
                </a:gdLst>
                <a:ahLst/>
                <a:cxnLst>
                  <a:cxn ang="0">
                    <a:pos x="connsiteX0" y="connsiteY0"/>
                  </a:cxn>
                  <a:cxn ang="0">
                    <a:pos x="connsiteX1" y="connsiteY1"/>
                  </a:cxn>
                  <a:cxn ang="0">
                    <a:pos x="connsiteX2" y="connsiteY2"/>
                  </a:cxn>
                  <a:cxn ang="0">
                    <a:pos x="connsiteX3" y="connsiteY3"/>
                  </a:cxn>
                </a:cxnLst>
                <a:rect l="l" t="t" r="r" b="b"/>
                <a:pathLst>
                  <a:path w="279563" h="341688">
                    <a:moveTo>
                      <a:pt x="0" y="0"/>
                    </a:moveTo>
                    <a:lnTo>
                      <a:pt x="279564" y="0"/>
                    </a:lnTo>
                    <a:lnTo>
                      <a:pt x="279564" y="341689"/>
                    </a:lnTo>
                    <a:lnTo>
                      <a:pt x="0" y="341689"/>
                    </a:lnTo>
                    <a:close/>
                  </a:path>
                </a:pathLst>
              </a:custGeom>
              <a:noFill/>
              <a:ln w="12700" cap="flat">
                <a:solidFill>
                  <a:schemeClr val="bg1"/>
                </a:solidFill>
                <a:prstDash val="solid"/>
                <a:round/>
              </a:ln>
            </p:spPr>
            <p:txBody>
              <a:bodyPr rtlCol="0" anchor="ctr"/>
              <a:lstStyle/>
              <a:p>
                <a:endParaRPr lang="zh-CN" altLang="en-US"/>
              </a:p>
            </p:txBody>
          </p:sp>
        </p:grpSp>
        <p:grpSp>
          <p:nvGrpSpPr>
            <p:cNvPr id="145" name="图形 3"/>
            <p:cNvGrpSpPr/>
            <p:nvPr/>
          </p:nvGrpSpPr>
          <p:grpSpPr>
            <a:xfrm>
              <a:off x="9723205" y="2292153"/>
              <a:ext cx="372312" cy="368102"/>
              <a:chOff x="400532" y="1233085"/>
              <a:chExt cx="476293" cy="470909"/>
            </a:xfrm>
            <a:noFill/>
          </p:grpSpPr>
          <p:sp>
            <p:nvSpPr>
              <p:cNvPr id="146" name="任意多边形: 形状 145"/>
              <p:cNvSpPr/>
              <p:nvPr/>
            </p:nvSpPr>
            <p:spPr>
              <a:xfrm>
                <a:off x="566199" y="1341597"/>
                <a:ext cx="10354" cy="165667"/>
              </a:xfrm>
              <a:custGeom>
                <a:avLst/>
                <a:gdLst>
                  <a:gd name="connsiteX0" fmla="*/ 0 w 10354"/>
                  <a:gd name="connsiteY0" fmla="*/ 165667 h 165667"/>
                  <a:gd name="connsiteX1" fmla="*/ 0 w 10354"/>
                  <a:gd name="connsiteY1" fmla="*/ 0 h 165667"/>
                </a:gdLst>
                <a:ahLst/>
                <a:cxnLst>
                  <a:cxn ang="0">
                    <a:pos x="connsiteX0" y="connsiteY0"/>
                  </a:cxn>
                  <a:cxn ang="0">
                    <a:pos x="connsiteX1" y="connsiteY1"/>
                  </a:cxn>
                </a:cxnLst>
                <a:rect l="l" t="t" r="r" b="b"/>
                <a:pathLst>
                  <a:path w="10354" h="165667">
                    <a:moveTo>
                      <a:pt x="0" y="165667"/>
                    </a:moveTo>
                    <a:lnTo>
                      <a:pt x="0" y="0"/>
                    </a:lnTo>
                  </a:path>
                </a:pathLst>
              </a:custGeom>
              <a:ln w="12700" cap="flat">
                <a:solidFill>
                  <a:schemeClr val="bg1"/>
                </a:solidFill>
                <a:prstDash val="solid"/>
                <a:round/>
              </a:ln>
            </p:spPr>
            <p:txBody>
              <a:bodyPr rtlCol="0" anchor="ctr"/>
              <a:lstStyle/>
              <a:p>
                <a:endParaRPr lang="zh-CN" altLang="en-US"/>
              </a:p>
            </p:txBody>
          </p:sp>
          <p:sp>
            <p:nvSpPr>
              <p:cNvPr id="147" name="任意多边形: 形状 146"/>
              <p:cNvSpPr/>
              <p:nvPr/>
            </p:nvSpPr>
            <p:spPr>
              <a:xfrm>
                <a:off x="514428" y="1341597"/>
                <a:ext cx="10354" cy="165667"/>
              </a:xfrm>
              <a:custGeom>
                <a:avLst/>
                <a:gdLst>
                  <a:gd name="connsiteX0" fmla="*/ 0 w 10354"/>
                  <a:gd name="connsiteY0" fmla="*/ 0 h 165667"/>
                  <a:gd name="connsiteX1" fmla="*/ 0 w 10354"/>
                  <a:gd name="connsiteY1" fmla="*/ 165667 h 165667"/>
                </a:gdLst>
                <a:ahLst/>
                <a:cxnLst>
                  <a:cxn ang="0">
                    <a:pos x="connsiteX0" y="connsiteY0"/>
                  </a:cxn>
                  <a:cxn ang="0">
                    <a:pos x="connsiteX1" y="connsiteY1"/>
                  </a:cxn>
                </a:cxnLst>
                <a:rect l="l" t="t" r="r" b="b"/>
                <a:pathLst>
                  <a:path w="10354" h="165667">
                    <a:moveTo>
                      <a:pt x="0" y="0"/>
                    </a:moveTo>
                    <a:lnTo>
                      <a:pt x="0" y="165667"/>
                    </a:lnTo>
                  </a:path>
                </a:pathLst>
              </a:custGeom>
              <a:ln w="12700" cap="flat">
                <a:solidFill>
                  <a:schemeClr val="bg1"/>
                </a:solidFill>
                <a:prstDash val="solid"/>
                <a:round/>
              </a:ln>
            </p:spPr>
            <p:txBody>
              <a:bodyPr rtlCol="0" anchor="ctr"/>
              <a:lstStyle/>
              <a:p>
                <a:endParaRPr lang="zh-CN" altLang="en-US"/>
              </a:p>
            </p:txBody>
          </p:sp>
          <p:sp>
            <p:nvSpPr>
              <p:cNvPr id="148" name="任意多边形: 形状 147"/>
              <p:cNvSpPr/>
              <p:nvPr/>
            </p:nvSpPr>
            <p:spPr>
              <a:xfrm>
                <a:off x="493720" y="1496910"/>
                <a:ext cx="93187" cy="207084"/>
              </a:xfrm>
              <a:custGeom>
                <a:avLst/>
                <a:gdLst>
                  <a:gd name="connsiteX0" fmla="*/ 20708 w 93187"/>
                  <a:gd name="connsiteY0" fmla="*/ 0 h 207084"/>
                  <a:gd name="connsiteX1" fmla="*/ 20708 w 93187"/>
                  <a:gd name="connsiteY1" fmla="*/ 10354 h 207084"/>
                  <a:gd name="connsiteX2" fmla="*/ 10354 w 93187"/>
                  <a:gd name="connsiteY2" fmla="*/ 41417 h 207084"/>
                  <a:gd name="connsiteX3" fmla="*/ 10354 w 93187"/>
                  <a:gd name="connsiteY3" fmla="*/ 176021 h 207084"/>
                  <a:gd name="connsiteX4" fmla="*/ 0 w 93187"/>
                  <a:gd name="connsiteY4" fmla="*/ 196730 h 207084"/>
                  <a:gd name="connsiteX5" fmla="*/ 0 w 93187"/>
                  <a:gd name="connsiteY5" fmla="*/ 207084 h 207084"/>
                  <a:gd name="connsiteX6" fmla="*/ 93188 w 93187"/>
                  <a:gd name="connsiteY6" fmla="*/ 207084 h 207084"/>
                  <a:gd name="connsiteX7" fmla="*/ 93188 w 93187"/>
                  <a:gd name="connsiteY7" fmla="*/ 196730 h 207084"/>
                  <a:gd name="connsiteX8" fmla="*/ 82834 w 93187"/>
                  <a:gd name="connsiteY8" fmla="*/ 176021 h 207084"/>
                  <a:gd name="connsiteX9" fmla="*/ 82834 w 93187"/>
                  <a:gd name="connsiteY9" fmla="*/ 41417 h 207084"/>
                  <a:gd name="connsiteX10" fmla="*/ 72479 w 93187"/>
                  <a:gd name="connsiteY10" fmla="*/ 10354 h 207084"/>
                  <a:gd name="connsiteX11" fmla="*/ 41417 w 93187"/>
                  <a:gd name="connsiteY11" fmla="*/ 10354 h 20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187" h="207084">
                    <a:moveTo>
                      <a:pt x="20708" y="0"/>
                    </a:moveTo>
                    <a:lnTo>
                      <a:pt x="20708" y="10354"/>
                    </a:lnTo>
                    <a:lnTo>
                      <a:pt x="10354" y="41417"/>
                    </a:lnTo>
                    <a:lnTo>
                      <a:pt x="10354" y="176021"/>
                    </a:lnTo>
                    <a:lnTo>
                      <a:pt x="0" y="196730"/>
                    </a:lnTo>
                    <a:lnTo>
                      <a:pt x="0" y="207084"/>
                    </a:lnTo>
                    <a:lnTo>
                      <a:pt x="93188" y="207084"/>
                    </a:lnTo>
                    <a:lnTo>
                      <a:pt x="93188" y="196730"/>
                    </a:lnTo>
                    <a:lnTo>
                      <a:pt x="82834" y="176021"/>
                    </a:lnTo>
                    <a:lnTo>
                      <a:pt x="82834" y="41417"/>
                    </a:lnTo>
                    <a:lnTo>
                      <a:pt x="72479" y="10354"/>
                    </a:lnTo>
                    <a:lnTo>
                      <a:pt x="41417" y="10354"/>
                    </a:lnTo>
                  </a:path>
                </a:pathLst>
              </a:custGeom>
              <a:noFill/>
              <a:ln w="12700" cap="flat">
                <a:solidFill>
                  <a:schemeClr val="bg1"/>
                </a:solidFill>
                <a:prstDash val="solid"/>
                <a:round/>
              </a:ln>
            </p:spPr>
            <p:txBody>
              <a:bodyPr rtlCol="0" anchor="ctr"/>
              <a:lstStyle/>
              <a:p>
                <a:endParaRPr lang="zh-CN" altLang="en-US"/>
              </a:p>
            </p:txBody>
          </p:sp>
          <p:sp>
            <p:nvSpPr>
              <p:cNvPr id="149" name="任意多边形: 形状 148"/>
              <p:cNvSpPr/>
              <p:nvPr/>
            </p:nvSpPr>
            <p:spPr>
              <a:xfrm>
                <a:off x="400532" y="1238055"/>
                <a:ext cx="258855" cy="103542"/>
              </a:xfrm>
              <a:custGeom>
                <a:avLst/>
                <a:gdLst>
                  <a:gd name="connsiteX0" fmla="*/ 227792 w 258855"/>
                  <a:gd name="connsiteY0" fmla="*/ 82834 h 103542"/>
                  <a:gd name="connsiteX1" fmla="*/ 196730 w 258855"/>
                  <a:gd name="connsiteY1" fmla="*/ 62125 h 103542"/>
                  <a:gd name="connsiteX2" fmla="*/ 165667 w 258855"/>
                  <a:gd name="connsiteY2" fmla="*/ 103542 h 103542"/>
                  <a:gd name="connsiteX3" fmla="*/ 113896 w 258855"/>
                  <a:gd name="connsiteY3" fmla="*/ 103542 h 103542"/>
                  <a:gd name="connsiteX4" fmla="*/ 82834 w 258855"/>
                  <a:gd name="connsiteY4" fmla="*/ 62125 h 103542"/>
                  <a:gd name="connsiteX5" fmla="*/ 20708 w 258855"/>
                  <a:gd name="connsiteY5" fmla="*/ 82834 h 103542"/>
                  <a:gd name="connsiteX6" fmla="*/ 0 w 258855"/>
                  <a:gd name="connsiteY6" fmla="*/ 62125 h 103542"/>
                  <a:gd name="connsiteX7" fmla="*/ 103542 w 258855"/>
                  <a:gd name="connsiteY7" fmla="*/ 0 h 103542"/>
                  <a:gd name="connsiteX8" fmla="*/ 155313 w 258855"/>
                  <a:gd name="connsiteY8" fmla="*/ 0 h 103542"/>
                  <a:gd name="connsiteX9" fmla="*/ 196730 w 258855"/>
                  <a:gd name="connsiteY9" fmla="*/ 20708 h 103542"/>
                  <a:gd name="connsiteX10" fmla="*/ 238147 w 258855"/>
                  <a:gd name="connsiteY10" fmla="*/ 0 h 103542"/>
                  <a:gd name="connsiteX11" fmla="*/ 258855 w 258855"/>
                  <a:gd name="connsiteY11" fmla="*/ 0 h 103542"/>
                  <a:gd name="connsiteX12" fmla="*/ 258855 w 258855"/>
                  <a:gd name="connsiteY12" fmla="*/ 82834 h 103542"/>
                  <a:gd name="connsiteX13" fmla="*/ 227792 w 258855"/>
                  <a:gd name="connsiteY13" fmla="*/ 82834 h 10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8855" h="103542">
                    <a:moveTo>
                      <a:pt x="227792" y="82834"/>
                    </a:moveTo>
                    <a:cubicBezTo>
                      <a:pt x="220959" y="82834"/>
                      <a:pt x="212882" y="62125"/>
                      <a:pt x="196730" y="62125"/>
                    </a:cubicBezTo>
                    <a:cubicBezTo>
                      <a:pt x="184823" y="62125"/>
                      <a:pt x="165667" y="72479"/>
                      <a:pt x="165667" y="103542"/>
                    </a:cubicBezTo>
                    <a:cubicBezTo>
                      <a:pt x="153656" y="103542"/>
                      <a:pt x="113896" y="103542"/>
                      <a:pt x="113896" y="103542"/>
                    </a:cubicBezTo>
                    <a:cubicBezTo>
                      <a:pt x="113896" y="103542"/>
                      <a:pt x="108719" y="62125"/>
                      <a:pt x="82834" y="62125"/>
                    </a:cubicBezTo>
                    <a:cubicBezTo>
                      <a:pt x="40381" y="62125"/>
                      <a:pt x="35308" y="68959"/>
                      <a:pt x="20708" y="82834"/>
                    </a:cubicBezTo>
                    <a:cubicBezTo>
                      <a:pt x="20708" y="82834"/>
                      <a:pt x="6420" y="70202"/>
                      <a:pt x="0" y="62125"/>
                    </a:cubicBezTo>
                    <a:cubicBezTo>
                      <a:pt x="34997" y="20087"/>
                      <a:pt x="61504" y="0"/>
                      <a:pt x="103542" y="0"/>
                    </a:cubicBezTo>
                    <a:lnTo>
                      <a:pt x="155313" y="0"/>
                    </a:lnTo>
                    <a:cubicBezTo>
                      <a:pt x="170741" y="0"/>
                      <a:pt x="182234" y="20708"/>
                      <a:pt x="196730" y="20708"/>
                    </a:cubicBezTo>
                    <a:cubicBezTo>
                      <a:pt x="214953" y="20708"/>
                      <a:pt x="220337" y="0"/>
                      <a:pt x="238147" y="0"/>
                    </a:cubicBezTo>
                    <a:lnTo>
                      <a:pt x="258855" y="0"/>
                    </a:lnTo>
                    <a:lnTo>
                      <a:pt x="258855" y="82834"/>
                    </a:lnTo>
                    <a:lnTo>
                      <a:pt x="227792" y="82834"/>
                    </a:lnTo>
                    <a:close/>
                  </a:path>
                </a:pathLst>
              </a:custGeom>
              <a:noFill/>
              <a:ln w="12700" cap="flat">
                <a:solidFill>
                  <a:schemeClr val="bg1"/>
                </a:solidFill>
                <a:prstDash val="solid"/>
                <a:round/>
              </a:ln>
            </p:spPr>
            <p:txBody>
              <a:bodyPr rtlCol="0" anchor="ctr"/>
              <a:lstStyle/>
              <a:p>
                <a:endParaRPr lang="zh-CN" altLang="en-US"/>
              </a:p>
            </p:txBody>
          </p:sp>
          <p:sp>
            <p:nvSpPr>
              <p:cNvPr id="150" name="任意多边形: 形状 149"/>
              <p:cNvSpPr/>
              <p:nvPr/>
            </p:nvSpPr>
            <p:spPr>
              <a:xfrm>
                <a:off x="690449" y="1233085"/>
                <a:ext cx="186375" cy="470909"/>
              </a:xfrm>
              <a:custGeom>
                <a:avLst/>
                <a:gdLst>
                  <a:gd name="connsiteX0" fmla="*/ 93188 w 186375"/>
                  <a:gd name="connsiteY0" fmla="*/ 470909 h 470909"/>
                  <a:gd name="connsiteX1" fmla="*/ 93188 w 186375"/>
                  <a:gd name="connsiteY1" fmla="*/ 470909 h 470909"/>
                  <a:gd name="connsiteX2" fmla="*/ 62125 w 186375"/>
                  <a:gd name="connsiteY2" fmla="*/ 439847 h 470909"/>
                  <a:gd name="connsiteX3" fmla="*/ 62125 w 186375"/>
                  <a:gd name="connsiteY3" fmla="*/ 175607 h 470909"/>
                  <a:gd name="connsiteX4" fmla="*/ 0 w 186375"/>
                  <a:gd name="connsiteY4" fmla="*/ 98158 h 470909"/>
                  <a:gd name="connsiteX5" fmla="*/ 0 w 186375"/>
                  <a:gd name="connsiteY5" fmla="*/ 77449 h 470909"/>
                  <a:gd name="connsiteX6" fmla="*/ 62125 w 186375"/>
                  <a:gd name="connsiteY6" fmla="*/ 0 h 470909"/>
                  <a:gd name="connsiteX7" fmla="*/ 62125 w 186375"/>
                  <a:gd name="connsiteY7" fmla="*/ 77449 h 470909"/>
                  <a:gd name="connsiteX8" fmla="*/ 124250 w 186375"/>
                  <a:gd name="connsiteY8" fmla="*/ 77449 h 470909"/>
                  <a:gd name="connsiteX9" fmla="*/ 124250 w 186375"/>
                  <a:gd name="connsiteY9" fmla="*/ 0 h 470909"/>
                  <a:gd name="connsiteX10" fmla="*/ 186376 w 186375"/>
                  <a:gd name="connsiteY10" fmla="*/ 77449 h 470909"/>
                  <a:gd name="connsiteX11" fmla="*/ 186376 w 186375"/>
                  <a:gd name="connsiteY11" fmla="*/ 98158 h 470909"/>
                  <a:gd name="connsiteX12" fmla="*/ 124250 w 186375"/>
                  <a:gd name="connsiteY12" fmla="*/ 175607 h 470909"/>
                  <a:gd name="connsiteX13" fmla="*/ 124250 w 186375"/>
                  <a:gd name="connsiteY13" fmla="*/ 439847 h 470909"/>
                  <a:gd name="connsiteX14" fmla="*/ 93188 w 186375"/>
                  <a:gd name="connsiteY14" fmla="*/ 470909 h 470909"/>
                  <a:gd name="connsiteX15" fmla="*/ 93188 w 186375"/>
                  <a:gd name="connsiteY15" fmla="*/ 470909 h 470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375" h="470909">
                    <a:moveTo>
                      <a:pt x="93188" y="470909"/>
                    </a:moveTo>
                    <a:lnTo>
                      <a:pt x="93188" y="470909"/>
                    </a:lnTo>
                    <a:cubicBezTo>
                      <a:pt x="76000" y="470909"/>
                      <a:pt x="62125" y="457035"/>
                      <a:pt x="62125" y="439847"/>
                    </a:cubicBezTo>
                    <a:lnTo>
                      <a:pt x="62125" y="175607"/>
                    </a:lnTo>
                    <a:cubicBezTo>
                      <a:pt x="25989" y="162768"/>
                      <a:pt x="0" y="138746"/>
                      <a:pt x="0" y="98158"/>
                    </a:cubicBezTo>
                    <a:cubicBezTo>
                      <a:pt x="0" y="94638"/>
                      <a:pt x="0" y="81591"/>
                      <a:pt x="0" y="77449"/>
                    </a:cubicBezTo>
                    <a:cubicBezTo>
                      <a:pt x="0" y="41210"/>
                      <a:pt x="29095" y="11700"/>
                      <a:pt x="62125" y="0"/>
                    </a:cubicBezTo>
                    <a:lnTo>
                      <a:pt x="62125" y="77449"/>
                    </a:lnTo>
                    <a:lnTo>
                      <a:pt x="124250" y="77449"/>
                    </a:lnTo>
                    <a:lnTo>
                      <a:pt x="124250" y="0"/>
                    </a:lnTo>
                    <a:cubicBezTo>
                      <a:pt x="157280" y="11700"/>
                      <a:pt x="186376" y="41210"/>
                      <a:pt x="186376" y="77449"/>
                    </a:cubicBezTo>
                    <a:cubicBezTo>
                      <a:pt x="186376" y="81591"/>
                      <a:pt x="186376" y="94638"/>
                      <a:pt x="186376" y="98158"/>
                    </a:cubicBezTo>
                    <a:cubicBezTo>
                      <a:pt x="186376" y="138746"/>
                      <a:pt x="160387" y="162768"/>
                      <a:pt x="124250" y="175607"/>
                    </a:cubicBezTo>
                    <a:lnTo>
                      <a:pt x="124250" y="439847"/>
                    </a:lnTo>
                    <a:cubicBezTo>
                      <a:pt x="124250" y="457035"/>
                      <a:pt x="110376" y="470909"/>
                      <a:pt x="93188" y="470909"/>
                    </a:cubicBezTo>
                    <a:lnTo>
                      <a:pt x="93188" y="470909"/>
                    </a:lnTo>
                  </a:path>
                </a:pathLst>
              </a:custGeom>
              <a:noFill/>
              <a:ln w="12700" cap="flat">
                <a:solidFill>
                  <a:schemeClr val="bg1"/>
                </a:solidFill>
                <a:prstDash val="solid"/>
                <a:round/>
              </a:ln>
            </p:spPr>
            <p:txBody>
              <a:bodyPr rtlCol="0" anchor="ctr"/>
              <a:lstStyle/>
              <a:p>
                <a:endParaRPr lang="zh-CN" altLang="en-US"/>
              </a:p>
            </p:txBody>
          </p:sp>
          <p:sp>
            <p:nvSpPr>
              <p:cNvPr id="153" name="任意多边形: 形状 152"/>
              <p:cNvSpPr/>
              <p:nvPr/>
            </p:nvSpPr>
            <p:spPr>
              <a:xfrm>
                <a:off x="783637" y="1641869"/>
                <a:ext cx="10354" cy="31062"/>
              </a:xfrm>
              <a:custGeom>
                <a:avLst/>
                <a:gdLst>
                  <a:gd name="connsiteX0" fmla="*/ 0 w 10354"/>
                  <a:gd name="connsiteY0" fmla="*/ 31063 h 31062"/>
                  <a:gd name="connsiteX1" fmla="*/ 0 w 10354"/>
                  <a:gd name="connsiteY1" fmla="*/ 0 h 31062"/>
                </a:gdLst>
                <a:ahLst/>
                <a:cxnLst>
                  <a:cxn ang="0">
                    <a:pos x="connsiteX0" y="connsiteY0"/>
                  </a:cxn>
                  <a:cxn ang="0">
                    <a:pos x="connsiteX1" y="connsiteY1"/>
                  </a:cxn>
                </a:cxnLst>
                <a:rect l="l" t="t" r="r" b="b"/>
                <a:pathLst>
                  <a:path w="10354" h="31062">
                    <a:moveTo>
                      <a:pt x="0" y="31063"/>
                    </a:moveTo>
                    <a:lnTo>
                      <a:pt x="0" y="0"/>
                    </a:lnTo>
                  </a:path>
                </a:pathLst>
              </a:custGeom>
              <a:ln w="12700" cap="flat">
                <a:solidFill>
                  <a:schemeClr val="bg1"/>
                </a:solidFill>
                <a:prstDash val="solid"/>
                <a:round/>
              </a:ln>
            </p:spPr>
            <p:txBody>
              <a:bodyPr rtlCol="0" anchor="ctr"/>
              <a:lstStyle/>
              <a:p>
                <a:endParaRPr lang="zh-CN" altLang="en-US"/>
              </a:p>
            </p:txBody>
          </p:sp>
        </p:grpSp>
      </p:grpSp>
      <p:grpSp>
        <p:nvGrpSpPr>
          <p:cNvPr id="3" name="组合 2"/>
          <p:cNvGrpSpPr/>
          <p:nvPr/>
        </p:nvGrpSpPr>
        <p:grpSpPr>
          <a:xfrm>
            <a:off x="1749954" y="4316646"/>
            <a:ext cx="8617876" cy="1307162"/>
            <a:chOff x="1749954" y="3750591"/>
            <a:chExt cx="8617876" cy="1307162"/>
          </a:xfrm>
        </p:grpSpPr>
        <p:sp>
          <p:nvSpPr>
            <p:cNvPr id="246" name="椭圆 245"/>
            <p:cNvSpPr/>
            <p:nvPr/>
          </p:nvSpPr>
          <p:spPr>
            <a:xfrm>
              <a:off x="1749954" y="3750591"/>
              <a:ext cx="916940" cy="91694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p:cNvSpPr/>
            <p:nvPr/>
          </p:nvSpPr>
          <p:spPr>
            <a:xfrm>
              <a:off x="3290141" y="3750591"/>
              <a:ext cx="916940" cy="91694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p:nvPr/>
          </p:nvSpPr>
          <p:spPr>
            <a:xfrm>
              <a:off x="4830328" y="3750591"/>
              <a:ext cx="916940" cy="91694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6370515" y="3750591"/>
              <a:ext cx="916940" cy="91694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p:nvPr/>
          </p:nvSpPr>
          <p:spPr>
            <a:xfrm>
              <a:off x="7910702" y="3750591"/>
              <a:ext cx="916940" cy="91694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9450890" y="3750591"/>
              <a:ext cx="916940" cy="91694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1861090" y="4690601"/>
              <a:ext cx="720069" cy="367152"/>
            </a:xfrm>
            <a:prstGeom prst="rect">
              <a:avLst/>
            </a:prstGeom>
          </p:spPr>
          <p:txBody>
            <a:bodyPr wrap="none">
              <a:spAutoFit/>
            </a:bodyPr>
            <a:lstStyle/>
            <a:p>
              <a:pPr marL="0" lvl="2" algn="ctr">
                <a:lnSpc>
                  <a:spcPct val="120000"/>
                </a:lnSpc>
              </a:pPr>
              <a:r>
                <a:rPr lang="zh-CN" altLang="en-US" sz="1600" kern="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kern="0" dirty="0">
                  <a:solidFill>
                    <a:schemeClr val="accent1"/>
                  </a:solidFill>
                  <a:latin typeface="思源宋体 CN Heavy" panose="02020900000000000000" pitchFamily="18" charset="-122"/>
                  <a:ea typeface="思源宋体 CN Heavy" panose="02020900000000000000" pitchFamily="18" charset="-122"/>
                </a:rPr>
                <a:t>7</a:t>
              </a:r>
              <a:endParaRPr lang="zh-TW" altLang="en-US" sz="1600" kern="0" dirty="0">
                <a:solidFill>
                  <a:schemeClr val="accent1"/>
                </a:solidFill>
                <a:latin typeface="思源宋体 CN Heavy" panose="02020900000000000000" pitchFamily="18" charset="-122"/>
                <a:ea typeface="思源宋体 CN Heavy" panose="02020900000000000000" pitchFamily="18" charset="-122"/>
              </a:endParaRPr>
            </a:p>
          </p:txBody>
        </p:sp>
        <p:sp>
          <p:nvSpPr>
            <p:cNvPr id="86" name="矩形 85"/>
            <p:cNvSpPr/>
            <p:nvPr/>
          </p:nvSpPr>
          <p:spPr>
            <a:xfrm>
              <a:off x="3298091" y="4690601"/>
              <a:ext cx="925253" cy="362920"/>
            </a:xfrm>
            <a:prstGeom prst="rect">
              <a:avLst/>
            </a:prstGeom>
          </p:spPr>
          <p:txBody>
            <a:bodyPr wrap="none">
              <a:spAutoFit/>
            </a:bodyPr>
            <a:lstStyle/>
            <a:p>
              <a:pPr marL="0" lvl="2" algn="ctr">
                <a:lnSpc>
                  <a:spcPct val="120000"/>
                </a:lnSpc>
              </a:pPr>
              <a:r>
                <a:rPr lang="zh-CN" altLang="en-US" sz="1600" kern="0" dirty="0">
                  <a:solidFill>
                    <a:schemeClr val="accent1"/>
                  </a:solidFill>
                  <a:latin typeface="思源宋体 CN Heavy" panose="02020900000000000000" pitchFamily="18" charset="-122"/>
                  <a:ea typeface="思源宋体 CN Heavy" panose="02020900000000000000" pitchFamily="18" charset="-122"/>
                </a:rPr>
                <a:t>模块务</a:t>
              </a:r>
              <a:r>
                <a:rPr lang="en-US" altLang="zh-CN" sz="1600" kern="0" dirty="0">
                  <a:solidFill>
                    <a:schemeClr val="accent1"/>
                  </a:solidFill>
                  <a:latin typeface="思源宋体 CN Heavy" panose="02020900000000000000" pitchFamily="18" charset="-122"/>
                  <a:ea typeface="思源宋体 CN Heavy" panose="02020900000000000000" pitchFamily="18" charset="-122"/>
                </a:rPr>
                <a:t>8</a:t>
              </a:r>
              <a:endParaRPr lang="zh-TW" altLang="en-US" sz="1600" kern="0" dirty="0">
                <a:solidFill>
                  <a:schemeClr val="accent1"/>
                </a:solidFill>
                <a:latin typeface="思源宋体 CN Heavy" panose="02020900000000000000" pitchFamily="18" charset="-122"/>
                <a:ea typeface="思源宋体 CN Heavy" panose="02020900000000000000" pitchFamily="18" charset="-122"/>
              </a:endParaRPr>
            </a:p>
          </p:txBody>
        </p:sp>
        <p:sp>
          <p:nvSpPr>
            <p:cNvPr id="87" name="矩形 86"/>
            <p:cNvSpPr/>
            <p:nvPr/>
          </p:nvSpPr>
          <p:spPr>
            <a:xfrm>
              <a:off x="4940276" y="4690601"/>
              <a:ext cx="720069" cy="367152"/>
            </a:xfrm>
            <a:prstGeom prst="rect">
              <a:avLst/>
            </a:prstGeom>
          </p:spPr>
          <p:txBody>
            <a:bodyPr wrap="none">
              <a:spAutoFit/>
            </a:bodyPr>
            <a:lstStyle/>
            <a:p>
              <a:pPr marL="0" lvl="2" algn="ctr">
                <a:lnSpc>
                  <a:spcPct val="120000"/>
                </a:lnSpc>
              </a:pPr>
              <a:r>
                <a:rPr lang="zh-CN" altLang="en-US" sz="1600" kern="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kern="0" dirty="0">
                  <a:solidFill>
                    <a:schemeClr val="accent1"/>
                  </a:solidFill>
                  <a:latin typeface="思源宋体 CN Heavy" panose="02020900000000000000" pitchFamily="18" charset="-122"/>
                  <a:ea typeface="思源宋体 CN Heavy" panose="02020900000000000000" pitchFamily="18" charset="-122"/>
                </a:rPr>
                <a:t>9</a:t>
              </a:r>
              <a:endParaRPr lang="zh-TW" altLang="en-US" sz="1600" kern="0" dirty="0">
                <a:solidFill>
                  <a:schemeClr val="accent1"/>
                </a:solidFill>
                <a:latin typeface="思源宋体 CN Heavy" panose="02020900000000000000" pitchFamily="18" charset="-122"/>
                <a:ea typeface="思源宋体 CN Heavy" panose="02020900000000000000" pitchFamily="18" charset="-122"/>
              </a:endParaRPr>
            </a:p>
          </p:txBody>
        </p:sp>
        <p:sp>
          <p:nvSpPr>
            <p:cNvPr id="88" name="矩形 87"/>
            <p:cNvSpPr/>
            <p:nvPr/>
          </p:nvSpPr>
          <p:spPr>
            <a:xfrm>
              <a:off x="6417352" y="4690601"/>
              <a:ext cx="845103" cy="367152"/>
            </a:xfrm>
            <a:prstGeom prst="rect">
              <a:avLst/>
            </a:prstGeom>
          </p:spPr>
          <p:txBody>
            <a:bodyPr wrap="none">
              <a:spAutoFit/>
            </a:bodyPr>
            <a:lstStyle/>
            <a:p>
              <a:pPr marL="0" lvl="2" algn="ctr">
                <a:lnSpc>
                  <a:spcPct val="120000"/>
                </a:lnSpc>
              </a:pPr>
              <a:r>
                <a:rPr lang="zh-CN" altLang="en-US" sz="1600" kern="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kern="0" dirty="0">
                  <a:solidFill>
                    <a:schemeClr val="accent1"/>
                  </a:solidFill>
                  <a:latin typeface="思源宋体 CN Heavy" panose="02020900000000000000" pitchFamily="18" charset="-122"/>
                  <a:ea typeface="思源宋体 CN Heavy" panose="02020900000000000000" pitchFamily="18" charset="-122"/>
                </a:rPr>
                <a:t>10</a:t>
              </a:r>
              <a:endParaRPr lang="zh-TW" altLang="en-US" sz="1600" kern="0" dirty="0">
                <a:solidFill>
                  <a:schemeClr val="accent1"/>
                </a:solidFill>
                <a:latin typeface="思源宋体 CN Heavy" panose="02020900000000000000" pitchFamily="18" charset="-122"/>
                <a:ea typeface="思源宋体 CN Heavy" panose="02020900000000000000" pitchFamily="18" charset="-122"/>
              </a:endParaRPr>
            </a:p>
          </p:txBody>
        </p:sp>
        <p:sp>
          <p:nvSpPr>
            <p:cNvPr id="89" name="矩形 88"/>
            <p:cNvSpPr/>
            <p:nvPr/>
          </p:nvSpPr>
          <p:spPr>
            <a:xfrm>
              <a:off x="7956945" y="4690601"/>
              <a:ext cx="845103" cy="367152"/>
            </a:xfrm>
            <a:prstGeom prst="rect">
              <a:avLst/>
            </a:prstGeom>
          </p:spPr>
          <p:txBody>
            <a:bodyPr wrap="none">
              <a:spAutoFit/>
            </a:bodyPr>
            <a:lstStyle/>
            <a:p>
              <a:pPr marL="0" lvl="2" algn="ctr">
                <a:lnSpc>
                  <a:spcPct val="120000"/>
                </a:lnSpc>
              </a:pPr>
              <a:r>
                <a:rPr lang="zh-CN" altLang="en-US" sz="1600" kern="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kern="0" dirty="0">
                  <a:solidFill>
                    <a:schemeClr val="accent1"/>
                  </a:solidFill>
                  <a:latin typeface="思源宋体 CN Heavy" panose="02020900000000000000" pitchFamily="18" charset="-122"/>
                  <a:ea typeface="思源宋体 CN Heavy" panose="02020900000000000000" pitchFamily="18" charset="-122"/>
                </a:rPr>
                <a:t>11</a:t>
              </a:r>
              <a:endParaRPr lang="zh-TW" altLang="en-US" sz="1600" kern="0" dirty="0">
                <a:solidFill>
                  <a:schemeClr val="accent1"/>
                </a:solidFill>
                <a:latin typeface="思源宋体 CN Heavy" panose="02020900000000000000" pitchFamily="18" charset="-122"/>
                <a:ea typeface="思源宋体 CN Heavy" panose="02020900000000000000" pitchFamily="18" charset="-122"/>
              </a:endParaRPr>
            </a:p>
          </p:txBody>
        </p:sp>
        <p:sp>
          <p:nvSpPr>
            <p:cNvPr id="90" name="矩形 89"/>
            <p:cNvSpPr/>
            <p:nvPr/>
          </p:nvSpPr>
          <p:spPr>
            <a:xfrm>
              <a:off x="9496538" y="4690601"/>
              <a:ext cx="845103" cy="367152"/>
            </a:xfrm>
            <a:prstGeom prst="rect">
              <a:avLst/>
            </a:prstGeom>
          </p:spPr>
          <p:txBody>
            <a:bodyPr wrap="none">
              <a:spAutoFit/>
            </a:bodyPr>
            <a:lstStyle/>
            <a:p>
              <a:pPr marL="0" lvl="2" algn="ctr">
                <a:lnSpc>
                  <a:spcPct val="120000"/>
                </a:lnSpc>
              </a:pPr>
              <a:r>
                <a:rPr lang="zh-CN" altLang="en-US" sz="1600" kern="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kern="0" dirty="0">
                  <a:solidFill>
                    <a:schemeClr val="accent1"/>
                  </a:solidFill>
                  <a:latin typeface="思源宋体 CN Heavy" panose="02020900000000000000" pitchFamily="18" charset="-122"/>
                  <a:ea typeface="思源宋体 CN Heavy" panose="02020900000000000000" pitchFamily="18" charset="-122"/>
                </a:rPr>
                <a:t>12</a:t>
              </a:r>
              <a:endParaRPr lang="zh-TW" altLang="en-US" sz="1600" kern="0" dirty="0">
                <a:solidFill>
                  <a:schemeClr val="accent1"/>
                </a:solidFill>
                <a:latin typeface="思源宋体 CN Heavy" panose="02020900000000000000" pitchFamily="18" charset="-122"/>
                <a:ea typeface="思源宋体 CN Heavy" panose="02020900000000000000" pitchFamily="18" charset="-122"/>
              </a:endParaRPr>
            </a:p>
          </p:txBody>
        </p:sp>
        <p:grpSp>
          <p:nvGrpSpPr>
            <p:cNvPr id="154" name="图形 3"/>
            <p:cNvGrpSpPr/>
            <p:nvPr/>
          </p:nvGrpSpPr>
          <p:grpSpPr>
            <a:xfrm>
              <a:off x="3586736" y="4036219"/>
              <a:ext cx="323750" cy="345684"/>
              <a:chOff x="1259931" y="1248410"/>
              <a:chExt cx="414168" cy="442228"/>
            </a:xfrm>
            <a:noFill/>
          </p:grpSpPr>
          <p:sp>
            <p:nvSpPr>
              <p:cNvPr id="155" name="任意多边形: 形状 154"/>
              <p:cNvSpPr/>
              <p:nvPr/>
            </p:nvSpPr>
            <p:spPr>
              <a:xfrm>
                <a:off x="1322056" y="1248410"/>
                <a:ext cx="352042" cy="217438"/>
              </a:xfrm>
              <a:custGeom>
                <a:avLst/>
                <a:gdLst>
                  <a:gd name="connsiteX0" fmla="*/ 0 w 352042"/>
                  <a:gd name="connsiteY0" fmla="*/ 31063 h 217438"/>
                  <a:gd name="connsiteX1" fmla="*/ 0 w 352042"/>
                  <a:gd name="connsiteY1" fmla="*/ 10354 h 217438"/>
                  <a:gd name="connsiteX2" fmla="*/ 10354 w 352042"/>
                  <a:gd name="connsiteY2" fmla="*/ 0 h 217438"/>
                  <a:gd name="connsiteX3" fmla="*/ 341689 w 352042"/>
                  <a:gd name="connsiteY3" fmla="*/ 0 h 217438"/>
                  <a:gd name="connsiteX4" fmla="*/ 352043 w 352042"/>
                  <a:gd name="connsiteY4" fmla="*/ 10354 h 217438"/>
                  <a:gd name="connsiteX5" fmla="*/ 352043 w 352042"/>
                  <a:gd name="connsiteY5" fmla="*/ 217438 h 21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042" h="217438">
                    <a:moveTo>
                      <a:pt x="0" y="31063"/>
                    </a:moveTo>
                    <a:lnTo>
                      <a:pt x="0" y="10354"/>
                    </a:lnTo>
                    <a:cubicBezTo>
                      <a:pt x="0" y="4659"/>
                      <a:pt x="4659" y="0"/>
                      <a:pt x="10354" y="0"/>
                    </a:cubicBezTo>
                    <a:lnTo>
                      <a:pt x="341689" y="0"/>
                    </a:lnTo>
                    <a:cubicBezTo>
                      <a:pt x="347384" y="0"/>
                      <a:pt x="352043" y="4659"/>
                      <a:pt x="352043" y="10354"/>
                    </a:cubicBezTo>
                    <a:lnTo>
                      <a:pt x="352043" y="217438"/>
                    </a:lnTo>
                  </a:path>
                </a:pathLst>
              </a:custGeom>
              <a:noFill/>
              <a:ln w="12700" cap="flat">
                <a:solidFill>
                  <a:schemeClr val="bg1"/>
                </a:solidFill>
                <a:prstDash val="solid"/>
                <a:round/>
              </a:ln>
            </p:spPr>
            <p:txBody>
              <a:bodyPr rtlCol="0" anchor="ctr"/>
              <a:lstStyle/>
              <a:p>
                <a:endParaRPr lang="zh-CN" altLang="en-US"/>
              </a:p>
            </p:txBody>
          </p:sp>
          <p:sp>
            <p:nvSpPr>
              <p:cNvPr id="156" name="任意多边形: 形状 155"/>
              <p:cNvSpPr/>
              <p:nvPr/>
            </p:nvSpPr>
            <p:spPr>
              <a:xfrm>
                <a:off x="1270285" y="1300181"/>
                <a:ext cx="352042" cy="372751"/>
              </a:xfrm>
              <a:custGeom>
                <a:avLst/>
                <a:gdLst>
                  <a:gd name="connsiteX0" fmla="*/ 0 w 352042"/>
                  <a:gd name="connsiteY0" fmla="*/ 372751 h 372751"/>
                  <a:gd name="connsiteX1" fmla="*/ 0 w 352042"/>
                  <a:gd name="connsiteY1" fmla="*/ 10354 h 372751"/>
                  <a:gd name="connsiteX2" fmla="*/ 10354 w 352042"/>
                  <a:gd name="connsiteY2" fmla="*/ 0 h 372751"/>
                  <a:gd name="connsiteX3" fmla="*/ 341689 w 352042"/>
                  <a:gd name="connsiteY3" fmla="*/ 0 h 372751"/>
                  <a:gd name="connsiteX4" fmla="*/ 352043 w 352042"/>
                  <a:gd name="connsiteY4" fmla="*/ 10354 h 372751"/>
                  <a:gd name="connsiteX5" fmla="*/ 352043 w 352042"/>
                  <a:gd name="connsiteY5" fmla="*/ 248501 h 372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042" h="372751">
                    <a:moveTo>
                      <a:pt x="0" y="372751"/>
                    </a:moveTo>
                    <a:lnTo>
                      <a:pt x="0" y="10354"/>
                    </a:lnTo>
                    <a:cubicBezTo>
                      <a:pt x="0" y="4659"/>
                      <a:pt x="4659" y="0"/>
                      <a:pt x="10354" y="0"/>
                    </a:cubicBezTo>
                    <a:lnTo>
                      <a:pt x="341689" y="0"/>
                    </a:lnTo>
                    <a:cubicBezTo>
                      <a:pt x="347384" y="0"/>
                      <a:pt x="352043" y="4659"/>
                      <a:pt x="352043" y="10354"/>
                    </a:cubicBezTo>
                    <a:lnTo>
                      <a:pt x="352043" y="248501"/>
                    </a:lnTo>
                  </a:path>
                </a:pathLst>
              </a:custGeom>
              <a:noFill/>
              <a:ln w="12700" cap="flat">
                <a:solidFill>
                  <a:schemeClr val="bg1"/>
                </a:solidFill>
                <a:prstDash val="solid"/>
                <a:round/>
              </a:ln>
            </p:spPr>
            <p:txBody>
              <a:bodyPr rtlCol="0" anchor="ctr"/>
              <a:lstStyle/>
              <a:p>
                <a:endParaRPr lang="zh-CN" altLang="en-US"/>
              </a:p>
            </p:txBody>
          </p:sp>
          <p:sp>
            <p:nvSpPr>
              <p:cNvPr id="157" name="任意多边形: 形状 156"/>
              <p:cNvSpPr/>
              <p:nvPr/>
            </p:nvSpPr>
            <p:spPr>
              <a:xfrm>
                <a:off x="1259931" y="1383014"/>
                <a:ext cx="331334" cy="10354"/>
              </a:xfrm>
              <a:custGeom>
                <a:avLst/>
                <a:gdLst>
                  <a:gd name="connsiteX0" fmla="*/ 0 w 331334"/>
                  <a:gd name="connsiteY0" fmla="*/ 0 h 10354"/>
                  <a:gd name="connsiteX1" fmla="*/ 331335 w 331334"/>
                  <a:gd name="connsiteY1" fmla="*/ 0 h 10354"/>
                </a:gdLst>
                <a:ahLst/>
                <a:cxnLst>
                  <a:cxn ang="0">
                    <a:pos x="connsiteX0" y="connsiteY0"/>
                  </a:cxn>
                  <a:cxn ang="0">
                    <a:pos x="connsiteX1" y="connsiteY1"/>
                  </a:cxn>
                </a:cxnLst>
                <a:rect l="l" t="t" r="r" b="b"/>
                <a:pathLst>
                  <a:path w="331334" h="10354">
                    <a:moveTo>
                      <a:pt x="0" y="0"/>
                    </a:moveTo>
                    <a:lnTo>
                      <a:pt x="331335" y="0"/>
                    </a:lnTo>
                  </a:path>
                </a:pathLst>
              </a:custGeom>
              <a:ln w="12700" cap="flat">
                <a:solidFill>
                  <a:schemeClr val="bg1"/>
                </a:solidFill>
                <a:prstDash val="solid"/>
                <a:round/>
              </a:ln>
            </p:spPr>
            <p:txBody>
              <a:bodyPr rtlCol="0" anchor="ctr"/>
              <a:lstStyle/>
              <a:p>
                <a:endParaRPr lang="zh-CN" altLang="en-US"/>
              </a:p>
            </p:txBody>
          </p:sp>
          <p:sp>
            <p:nvSpPr>
              <p:cNvPr id="158" name="任意多边形: 形状 157"/>
              <p:cNvSpPr/>
              <p:nvPr/>
            </p:nvSpPr>
            <p:spPr>
              <a:xfrm>
                <a:off x="1301347" y="1341597"/>
                <a:ext cx="20708" cy="10354"/>
              </a:xfrm>
              <a:custGeom>
                <a:avLst/>
                <a:gdLst>
                  <a:gd name="connsiteX0" fmla="*/ 0 w 20708"/>
                  <a:gd name="connsiteY0" fmla="*/ 0 h 10354"/>
                  <a:gd name="connsiteX1" fmla="*/ 20708 w 20708"/>
                  <a:gd name="connsiteY1" fmla="*/ 0 h 10354"/>
                </a:gdLst>
                <a:ahLst/>
                <a:cxnLst>
                  <a:cxn ang="0">
                    <a:pos x="connsiteX0" y="connsiteY0"/>
                  </a:cxn>
                  <a:cxn ang="0">
                    <a:pos x="connsiteX1" y="connsiteY1"/>
                  </a:cxn>
                </a:cxnLst>
                <a:rect l="l" t="t" r="r" b="b"/>
                <a:pathLst>
                  <a:path w="20708" h="10354">
                    <a:moveTo>
                      <a:pt x="0" y="0"/>
                    </a:moveTo>
                    <a:lnTo>
                      <a:pt x="20708" y="0"/>
                    </a:lnTo>
                  </a:path>
                </a:pathLst>
              </a:custGeom>
              <a:ln w="12700" cap="flat">
                <a:solidFill>
                  <a:schemeClr val="bg1"/>
                </a:solidFill>
                <a:prstDash val="solid"/>
                <a:round/>
              </a:ln>
            </p:spPr>
            <p:txBody>
              <a:bodyPr rtlCol="0" anchor="ctr"/>
              <a:lstStyle/>
              <a:p>
                <a:endParaRPr lang="zh-CN" altLang="en-US"/>
              </a:p>
            </p:txBody>
          </p:sp>
          <p:sp>
            <p:nvSpPr>
              <p:cNvPr id="159" name="任意多边形: 形状 158"/>
              <p:cNvSpPr/>
              <p:nvPr/>
            </p:nvSpPr>
            <p:spPr>
              <a:xfrm>
                <a:off x="1342764" y="1341597"/>
                <a:ext cx="20708" cy="10354"/>
              </a:xfrm>
              <a:custGeom>
                <a:avLst/>
                <a:gdLst>
                  <a:gd name="connsiteX0" fmla="*/ 0 w 20708"/>
                  <a:gd name="connsiteY0" fmla="*/ 0 h 10354"/>
                  <a:gd name="connsiteX1" fmla="*/ 20708 w 20708"/>
                  <a:gd name="connsiteY1" fmla="*/ 0 h 10354"/>
                </a:gdLst>
                <a:ahLst/>
                <a:cxnLst>
                  <a:cxn ang="0">
                    <a:pos x="connsiteX0" y="connsiteY0"/>
                  </a:cxn>
                  <a:cxn ang="0">
                    <a:pos x="connsiteX1" y="connsiteY1"/>
                  </a:cxn>
                </a:cxnLst>
                <a:rect l="l" t="t" r="r" b="b"/>
                <a:pathLst>
                  <a:path w="20708" h="10354">
                    <a:moveTo>
                      <a:pt x="0" y="0"/>
                    </a:moveTo>
                    <a:lnTo>
                      <a:pt x="20708" y="0"/>
                    </a:lnTo>
                  </a:path>
                </a:pathLst>
              </a:custGeom>
              <a:ln w="12700" cap="flat">
                <a:solidFill>
                  <a:schemeClr val="bg1"/>
                </a:solidFill>
                <a:prstDash val="solid"/>
                <a:round/>
              </a:ln>
            </p:spPr>
            <p:txBody>
              <a:bodyPr rtlCol="0" anchor="ctr"/>
              <a:lstStyle/>
              <a:p>
                <a:endParaRPr lang="zh-CN" altLang="en-US"/>
              </a:p>
            </p:txBody>
          </p:sp>
          <p:sp>
            <p:nvSpPr>
              <p:cNvPr id="160" name="任意多边形: 形状 159"/>
              <p:cNvSpPr/>
              <p:nvPr/>
            </p:nvSpPr>
            <p:spPr>
              <a:xfrm>
                <a:off x="1384181" y="1341597"/>
                <a:ext cx="20708" cy="10354"/>
              </a:xfrm>
              <a:custGeom>
                <a:avLst/>
                <a:gdLst>
                  <a:gd name="connsiteX0" fmla="*/ 0 w 20708"/>
                  <a:gd name="connsiteY0" fmla="*/ 0 h 10354"/>
                  <a:gd name="connsiteX1" fmla="*/ 20708 w 20708"/>
                  <a:gd name="connsiteY1" fmla="*/ 0 h 10354"/>
                </a:gdLst>
                <a:ahLst/>
                <a:cxnLst>
                  <a:cxn ang="0">
                    <a:pos x="connsiteX0" y="connsiteY0"/>
                  </a:cxn>
                  <a:cxn ang="0">
                    <a:pos x="connsiteX1" y="connsiteY1"/>
                  </a:cxn>
                </a:cxnLst>
                <a:rect l="l" t="t" r="r" b="b"/>
                <a:pathLst>
                  <a:path w="20708" h="10354">
                    <a:moveTo>
                      <a:pt x="0" y="0"/>
                    </a:moveTo>
                    <a:lnTo>
                      <a:pt x="20708" y="0"/>
                    </a:lnTo>
                  </a:path>
                </a:pathLst>
              </a:custGeom>
              <a:ln w="12700" cap="flat">
                <a:solidFill>
                  <a:schemeClr val="bg1"/>
                </a:solidFill>
                <a:prstDash val="solid"/>
                <a:round/>
              </a:ln>
            </p:spPr>
            <p:txBody>
              <a:bodyPr rtlCol="0" anchor="ctr"/>
              <a:lstStyle/>
              <a:p>
                <a:endParaRPr lang="zh-CN" altLang="en-US"/>
              </a:p>
            </p:txBody>
          </p:sp>
          <p:sp>
            <p:nvSpPr>
              <p:cNvPr id="161" name="任意多边形: 形状 160"/>
              <p:cNvSpPr/>
              <p:nvPr/>
            </p:nvSpPr>
            <p:spPr>
              <a:xfrm>
                <a:off x="1622328" y="1569390"/>
                <a:ext cx="10354" cy="20708"/>
              </a:xfrm>
              <a:custGeom>
                <a:avLst/>
                <a:gdLst>
                  <a:gd name="connsiteX0" fmla="*/ 0 w 10354"/>
                  <a:gd name="connsiteY0" fmla="*/ 0 h 20708"/>
                  <a:gd name="connsiteX1" fmla="*/ 0 w 10354"/>
                  <a:gd name="connsiteY1" fmla="*/ 20708 h 20708"/>
                </a:gdLst>
                <a:ahLst/>
                <a:cxnLst>
                  <a:cxn ang="0">
                    <a:pos x="connsiteX0" y="connsiteY0"/>
                  </a:cxn>
                  <a:cxn ang="0">
                    <a:pos x="connsiteX1" y="connsiteY1"/>
                  </a:cxn>
                </a:cxnLst>
                <a:rect l="l" t="t" r="r" b="b"/>
                <a:pathLst>
                  <a:path w="10354" h="20708">
                    <a:moveTo>
                      <a:pt x="0" y="0"/>
                    </a:moveTo>
                    <a:lnTo>
                      <a:pt x="0" y="20708"/>
                    </a:lnTo>
                  </a:path>
                </a:pathLst>
              </a:custGeom>
              <a:ln w="12700" cap="flat">
                <a:solidFill>
                  <a:schemeClr val="bg1"/>
                </a:solidFill>
                <a:prstDash val="solid"/>
                <a:round/>
              </a:ln>
            </p:spPr>
            <p:txBody>
              <a:bodyPr rtlCol="0" anchor="ctr"/>
              <a:lstStyle/>
              <a:p>
                <a:endParaRPr lang="zh-CN" altLang="en-US"/>
              </a:p>
            </p:txBody>
          </p:sp>
          <p:sp>
            <p:nvSpPr>
              <p:cNvPr id="162" name="任意多边形: 形状 161"/>
              <p:cNvSpPr/>
              <p:nvPr/>
            </p:nvSpPr>
            <p:spPr>
              <a:xfrm>
                <a:off x="1674099" y="1527973"/>
                <a:ext cx="10354" cy="20708"/>
              </a:xfrm>
              <a:custGeom>
                <a:avLst/>
                <a:gdLst>
                  <a:gd name="connsiteX0" fmla="*/ 0 w 10354"/>
                  <a:gd name="connsiteY0" fmla="*/ 0 h 20708"/>
                  <a:gd name="connsiteX1" fmla="*/ 0 w 10354"/>
                  <a:gd name="connsiteY1" fmla="*/ 20708 h 20708"/>
                </a:gdLst>
                <a:ahLst/>
                <a:cxnLst>
                  <a:cxn ang="0">
                    <a:pos x="connsiteX0" y="connsiteY0"/>
                  </a:cxn>
                  <a:cxn ang="0">
                    <a:pos x="connsiteX1" y="connsiteY1"/>
                  </a:cxn>
                </a:cxnLst>
                <a:rect l="l" t="t" r="r" b="b"/>
                <a:pathLst>
                  <a:path w="10354" h="20708">
                    <a:moveTo>
                      <a:pt x="0" y="0"/>
                    </a:moveTo>
                    <a:lnTo>
                      <a:pt x="0" y="20708"/>
                    </a:lnTo>
                  </a:path>
                </a:pathLst>
              </a:custGeom>
              <a:ln w="12700" cap="flat">
                <a:solidFill>
                  <a:schemeClr val="bg1"/>
                </a:solidFill>
                <a:prstDash val="solid"/>
                <a:round/>
              </a:ln>
            </p:spPr>
            <p:txBody>
              <a:bodyPr rtlCol="0" anchor="ctr"/>
              <a:lstStyle/>
              <a:p>
                <a:endParaRPr lang="zh-CN" altLang="en-US"/>
              </a:p>
            </p:txBody>
          </p:sp>
          <p:sp>
            <p:nvSpPr>
              <p:cNvPr id="163" name="任意多边形: 形状 162"/>
              <p:cNvSpPr/>
              <p:nvPr/>
            </p:nvSpPr>
            <p:spPr>
              <a:xfrm>
                <a:off x="1674099" y="1486556"/>
                <a:ext cx="10354" cy="20708"/>
              </a:xfrm>
              <a:custGeom>
                <a:avLst/>
                <a:gdLst>
                  <a:gd name="connsiteX0" fmla="*/ 0 w 10354"/>
                  <a:gd name="connsiteY0" fmla="*/ 0 h 20708"/>
                  <a:gd name="connsiteX1" fmla="*/ 0 w 10354"/>
                  <a:gd name="connsiteY1" fmla="*/ 20708 h 20708"/>
                </a:gdLst>
                <a:ahLst/>
                <a:cxnLst>
                  <a:cxn ang="0">
                    <a:pos x="connsiteX0" y="connsiteY0"/>
                  </a:cxn>
                  <a:cxn ang="0">
                    <a:pos x="connsiteX1" y="connsiteY1"/>
                  </a:cxn>
                </a:cxnLst>
                <a:rect l="l" t="t" r="r" b="b"/>
                <a:pathLst>
                  <a:path w="10354" h="20708">
                    <a:moveTo>
                      <a:pt x="0" y="0"/>
                    </a:moveTo>
                    <a:lnTo>
                      <a:pt x="0" y="20708"/>
                    </a:lnTo>
                  </a:path>
                </a:pathLst>
              </a:custGeom>
              <a:ln w="12700" cap="flat">
                <a:solidFill>
                  <a:schemeClr val="bg1"/>
                </a:solidFill>
                <a:prstDash val="solid"/>
                <a:round/>
              </a:ln>
            </p:spPr>
            <p:txBody>
              <a:bodyPr rtlCol="0" anchor="ctr"/>
              <a:lstStyle/>
              <a:p>
                <a:endParaRPr lang="zh-CN" altLang="en-US"/>
              </a:p>
            </p:txBody>
          </p:sp>
          <p:sp>
            <p:nvSpPr>
              <p:cNvPr id="164" name="任意多边形: 形状 163"/>
              <p:cNvSpPr/>
              <p:nvPr/>
            </p:nvSpPr>
            <p:spPr>
              <a:xfrm>
                <a:off x="1314704" y="1434682"/>
                <a:ext cx="255852" cy="255955"/>
              </a:xfrm>
              <a:custGeom>
                <a:avLst/>
                <a:gdLst>
                  <a:gd name="connsiteX0" fmla="*/ 255852 w 255852"/>
                  <a:gd name="connsiteY0" fmla="*/ 98883 h 255955"/>
                  <a:gd name="connsiteX1" fmla="*/ 238975 w 255852"/>
                  <a:gd name="connsiteY1" fmla="*/ 58087 h 255955"/>
                  <a:gd name="connsiteX2" fmla="*/ 207395 w 255852"/>
                  <a:gd name="connsiteY2" fmla="*/ 71133 h 255955"/>
                  <a:gd name="connsiteX3" fmla="*/ 184719 w 255852"/>
                  <a:gd name="connsiteY3" fmla="*/ 48458 h 255955"/>
                  <a:gd name="connsiteX4" fmla="*/ 197765 w 255852"/>
                  <a:gd name="connsiteY4" fmla="*/ 16877 h 255955"/>
                  <a:gd name="connsiteX5" fmla="*/ 156970 w 255852"/>
                  <a:gd name="connsiteY5" fmla="*/ 0 h 255955"/>
                  <a:gd name="connsiteX6" fmla="*/ 143923 w 255852"/>
                  <a:gd name="connsiteY6" fmla="*/ 31580 h 255955"/>
                  <a:gd name="connsiteX7" fmla="*/ 111929 w 255852"/>
                  <a:gd name="connsiteY7" fmla="*/ 31580 h 255955"/>
                  <a:gd name="connsiteX8" fmla="*/ 98883 w 255852"/>
                  <a:gd name="connsiteY8" fmla="*/ 104 h 255955"/>
                  <a:gd name="connsiteX9" fmla="*/ 58087 w 255852"/>
                  <a:gd name="connsiteY9" fmla="*/ 16981 h 255955"/>
                  <a:gd name="connsiteX10" fmla="*/ 71133 w 255852"/>
                  <a:gd name="connsiteY10" fmla="*/ 48561 h 255955"/>
                  <a:gd name="connsiteX11" fmla="*/ 48458 w 255852"/>
                  <a:gd name="connsiteY11" fmla="*/ 71237 h 255955"/>
                  <a:gd name="connsiteX12" fmla="*/ 16877 w 255852"/>
                  <a:gd name="connsiteY12" fmla="*/ 58191 h 255955"/>
                  <a:gd name="connsiteX13" fmla="*/ 0 w 255852"/>
                  <a:gd name="connsiteY13" fmla="*/ 98986 h 255955"/>
                  <a:gd name="connsiteX14" fmla="*/ 31580 w 255852"/>
                  <a:gd name="connsiteY14" fmla="*/ 112032 h 255955"/>
                  <a:gd name="connsiteX15" fmla="*/ 31580 w 255852"/>
                  <a:gd name="connsiteY15" fmla="*/ 144027 h 255955"/>
                  <a:gd name="connsiteX16" fmla="*/ 0 w 255852"/>
                  <a:gd name="connsiteY16" fmla="*/ 157073 h 255955"/>
                  <a:gd name="connsiteX17" fmla="*/ 16877 w 255852"/>
                  <a:gd name="connsiteY17" fmla="*/ 197869 h 255955"/>
                  <a:gd name="connsiteX18" fmla="*/ 48354 w 255852"/>
                  <a:gd name="connsiteY18" fmla="*/ 184823 h 255955"/>
                  <a:gd name="connsiteX19" fmla="*/ 71030 w 255852"/>
                  <a:gd name="connsiteY19" fmla="*/ 207498 h 255955"/>
                  <a:gd name="connsiteX20" fmla="*/ 57984 w 255852"/>
                  <a:gd name="connsiteY20" fmla="*/ 239079 h 255955"/>
                  <a:gd name="connsiteX21" fmla="*/ 98779 w 255852"/>
                  <a:gd name="connsiteY21" fmla="*/ 255956 h 255955"/>
                  <a:gd name="connsiteX22" fmla="*/ 111825 w 255852"/>
                  <a:gd name="connsiteY22" fmla="*/ 224376 h 255955"/>
                  <a:gd name="connsiteX23" fmla="*/ 143820 w 255852"/>
                  <a:gd name="connsiteY23" fmla="*/ 224376 h 255955"/>
                  <a:gd name="connsiteX24" fmla="*/ 156866 w 255852"/>
                  <a:gd name="connsiteY24" fmla="*/ 255956 h 255955"/>
                  <a:gd name="connsiteX25" fmla="*/ 197662 w 255852"/>
                  <a:gd name="connsiteY25" fmla="*/ 239079 h 255955"/>
                  <a:gd name="connsiteX26" fmla="*/ 184615 w 255852"/>
                  <a:gd name="connsiteY26" fmla="*/ 207498 h 255955"/>
                  <a:gd name="connsiteX27" fmla="*/ 207291 w 255852"/>
                  <a:gd name="connsiteY27" fmla="*/ 184823 h 255955"/>
                  <a:gd name="connsiteX28" fmla="*/ 238871 w 255852"/>
                  <a:gd name="connsiteY28" fmla="*/ 197869 h 255955"/>
                  <a:gd name="connsiteX29" fmla="*/ 255749 w 255852"/>
                  <a:gd name="connsiteY29" fmla="*/ 157073 h 255955"/>
                  <a:gd name="connsiteX30" fmla="*/ 224169 w 255852"/>
                  <a:gd name="connsiteY30" fmla="*/ 144027 h 255955"/>
                  <a:gd name="connsiteX31" fmla="*/ 224169 w 255852"/>
                  <a:gd name="connsiteY31" fmla="*/ 112032 h 255955"/>
                  <a:gd name="connsiteX32" fmla="*/ 255852 w 255852"/>
                  <a:gd name="connsiteY32" fmla="*/ 98883 h 25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55852" h="255955">
                    <a:moveTo>
                      <a:pt x="255852" y="98883"/>
                    </a:moveTo>
                    <a:lnTo>
                      <a:pt x="238975" y="58087"/>
                    </a:lnTo>
                    <a:lnTo>
                      <a:pt x="207395" y="71133"/>
                    </a:lnTo>
                    <a:cubicBezTo>
                      <a:pt x="201079" y="62229"/>
                      <a:pt x="193313" y="54670"/>
                      <a:pt x="184719" y="48458"/>
                    </a:cubicBezTo>
                    <a:lnTo>
                      <a:pt x="197765" y="16877"/>
                    </a:lnTo>
                    <a:lnTo>
                      <a:pt x="156970" y="0"/>
                    </a:lnTo>
                    <a:lnTo>
                      <a:pt x="143923" y="31580"/>
                    </a:lnTo>
                    <a:cubicBezTo>
                      <a:pt x="133466" y="29820"/>
                      <a:pt x="122697" y="29717"/>
                      <a:pt x="111929" y="31580"/>
                    </a:cubicBezTo>
                    <a:lnTo>
                      <a:pt x="98883" y="104"/>
                    </a:lnTo>
                    <a:lnTo>
                      <a:pt x="58087" y="16981"/>
                    </a:lnTo>
                    <a:lnTo>
                      <a:pt x="71133" y="48561"/>
                    </a:lnTo>
                    <a:cubicBezTo>
                      <a:pt x="62229" y="54877"/>
                      <a:pt x="54670" y="62643"/>
                      <a:pt x="48458" y="71237"/>
                    </a:cubicBezTo>
                    <a:lnTo>
                      <a:pt x="16877" y="58191"/>
                    </a:lnTo>
                    <a:lnTo>
                      <a:pt x="0" y="98986"/>
                    </a:lnTo>
                    <a:lnTo>
                      <a:pt x="31580" y="112032"/>
                    </a:lnTo>
                    <a:cubicBezTo>
                      <a:pt x="29820" y="122490"/>
                      <a:pt x="29717" y="133259"/>
                      <a:pt x="31580" y="144027"/>
                    </a:cubicBezTo>
                    <a:lnTo>
                      <a:pt x="0" y="157073"/>
                    </a:lnTo>
                    <a:lnTo>
                      <a:pt x="16877" y="197869"/>
                    </a:lnTo>
                    <a:lnTo>
                      <a:pt x="48354" y="184823"/>
                    </a:lnTo>
                    <a:cubicBezTo>
                      <a:pt x="54670" y="193727"/>
                      <a:pt x="62436" y="201286"/>
                      <a:pt x="71030" y="207498"/>
                    </a:cubicBezTo>
                    <a:lnTo>
                      <a:pt x="57984" y="239079"/>
                    </a:lnTo>
                    <a:lnTo>
                      <a:pt x="98779" y="255956"/>
                    </a:lnTo>
                    <a:lnTo>
                      <a:pt x="111825" y="224376"/>
                    </a:lnTo>
                    <a:cubicBezTo>
                      <a:pt x="122283" y="226136"/>
                      <a:pt x="133052" y="226239"/>
                      <a:pt x="143820" y="224376"/>
                    </a:cubicBezTo>
                    <a:lnTo>
                      <a:pt x="156866" y="255956"/>
                    </a:lnTo>
                    <a:lnTo>
                      <a:pt x="197662" y="239079"/>
                    </a:lnTo>
                    <a:lnTo>
                      <a:pt x="184615" y="207498"/>
                    </a:lnTo>
                    <a:cubicBezTo>
                      <a:pt x="193520" y="201182"/>
                      <a:pt x="201079" y="193417"/>
                      <a:pt x="207291" y="184823"/>
                    </a:cubicBezTo>
                    <a:lnTo>
                      <a:pt x="238871" y="197869"/>
                    </a:lnTo>
                    <a:lnTo>
                      <a:pt x="255749" y="157073"/>
                    </a:lnTo>
                    <a:lnTo>
                      <a:pt x="224169" y="144027"/>
                    </a:lnTo>
                    <a:cubicBezTo>
                      <a:pt x="225929" y="133569"/>
                      <a:pt x="226032" y="122801"/>
                      <a:pt x="224169" y="112032"/>
                    </a:cubicBezTo>
                    <a:lnTo>
                      <a:pt x="255852" y="98883"/>
                    </a:lnTo>
                    <a:close/>
                  </a:path>
                </a:pathLst>
              </a:custGeom>
              <a:noFill/>
              <a:ln w="12700" cap="flat">
                <a:solidFill>
                  <a:schemeClr val="bg1"/>
                </a:solidFill>
                <a:prstDash val="solid"/>
                <a:round/>
              </a:ln>
            </p:spPr>
            <p:txBody>
              <a:bodyPr rtlCol="0" anchor="ctr"/>
              <a:lstStyle/>
              <a:p>
                <a:endParaRPr lang="zh-CN" altLang="en-US"/>
              </a:p>
            </p:txBody>
          </p:sp>
          <p:sp>
            <p:nvSpPr>
              <p:cNvPr id="165" name="任意多边形: 形状 164"/>
              <p:cNvSpPr/>
              <p:nvPr/>
            </p:nvSpPr>
            <p:spPr>
              <a:xfrm>
                <a:off x="1399836" y="1519799"/>
                <a:ext cx="85796" cy="85810"/>
              </a:xfrm>
              <a:custGeom>
                <a:avLst/>
                <a:gdLst>
                  <a:gd name="connsiteX0" fmla="*/ 82503 w 85796"/>
                  <a:gd name="connsiteY0" fmla="*/ 26501 h 85810"/>
                  <a:gd name="connsiteX1" fmla="*/ 59310 w 85796"/>
                  <a:gd name="connsiteY1" fmla="*/ 82517 h 85810"/>
                  <a:gd name="connsiteX2" fmla="*/ 3293 w 85796"/>
                  <a:gd name="connsiteY2" fmla="*/ 59324 h 85810"/>
                  <a:gd name="connsiteX3" fmla="*/ 26487 w 85796"/>
                  <a:gd name="connsiteY3" fmla="*/ 3308 h 85810"/>
                  <a:gd name="connsiteX4" fmla="*/ 82503 w 85796"/>
                  <a:gd name="connsiteY4" fmla="*/ 26501 h 85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96" h="85810">
                    <a:moveTo>
                      <a:pt x="82503" y="26501"/>
                    </a:moveTo>
                    <a:cubicBezTo>
                      <a:pt x="91615" y="48348"/>
                      <a:pt x="81157" y="73509"/>
                      <a:pt x="59310" y="82517"/>
                    </a:cubicBezTo>
                    <a:cubicBezTo>
                      <a:pt x="37462" y="91629"/>
                      <a:pt x="12302" y="81171"/>
                      <a:pt x="3293" y="59324"/>
                    </a:cubicBezTo>
                    <a:cubicBezTo>
                      <a:pt x="-5818" y="37476"/>
                      <a:pt x="4639" y="12316"/>
                      <a:pt x="26487" y="3308"/>
                    </a:cubicBezTo>
                    <a:cubicBezTo>
                      <a:pt x="48334" y="-5804"/>
                      <a:pt x="73391" y="4550"/>
                      <a:pt x="82503" y="26501"/>
                    </a:cubicBezTo>
                    <a:close/>
                  </a:path>
                </a:pathLst>
              </a:custGeom>
              <a:noFill/>
              <a:ln w="12700" cap="flat">
                <a:solidFill>
                  <a:schemeClr val="bg1"/>
                </a:solidFill>
                <a:prstDash val="solid"/>
                <a:round/>
              </a:ln>
            </p:spPr>
            <p:txBody>
              <a:bodyPr rtlCol="0" anchor="ctr"/>
              <a:lstStyle/>
              <a:p>
                <a:endParaRPr lang="zh-CN" altLang="en-US"/>
              </a:p>
            </p:txBody>
          </p:sp>
        </p:grpSp>
        <p:grpSp>
          <p:nvGrpSpPr>
            <p:cNvPr id="166" name="图形 3"/>
            <p:cNvGrpSpPr/>
            <p:nvPr/>
          </p:nvGrpSpPr>
          <p:grpSpPr>
            <a:xfrm>
              <a:off x="5102643" y="4031000"/>
              <a:ext cx="372312" cy="356124"/>
              <a:chOff x="2057204" y="1227701"/>
              <a:chExt cx="476293" cy="455585"/>
            </a:xfrm>
            <a:noFill/>
          </p:grpSpPr>
          <p:sp>
            <p:nvSpPr>
              <p:cNvPr id="167" name="任意多边形: 形状 166"/>
              <p:cNvSpPr/>
              <p:nvPr/>
            </p:nvSpPr>
            <p:spPr>
              <a:xfrm>
                <a:off x="2057204" y="1258764"/>
                <a:ext cx="51771" cy="289917"/>
              </a:xfrm>
              <a:custGeom>
                <a:avLst/>
                <a:gdLst>
                  <a:gd name="connsiteX0" fmla="*/ 51771 w 51771"/>
                  <a:gd name="connsiteY0" fmla="*/ 258855 h 289917"/>
                  <a:gd name="connsiteX1" fmla="*/ 35308 w 51771"/>
                  <a:gd name="connsiteY1" fmla="*/ 254610 h 289917"/>
                  <a:gd name="connsiteX2" fmla="*/ 0 w 51771"/>
                  <a:gd name="connsiteY2" fmla="*/ 289918 h 289917"/>
                  <a:gd name="connsiteX3" fmla="*/ 0 w 51771"/>
                  <a:gd name="connsiteY3" fmla="*/ 31063 h 289917"/>
                  <a:gd name="connsiteX4" fmla="*/ 35308 w 51771"/>
                  <a:gd name="connsiteY4" fmla="*/ 0 h 289917"/>
                  <a:gd name="connsiteX5" fmla="*/ 51771 w 51771"/>
                  <a:gd name="connsiteY5" fmla="*/ 10354 h 289917"/>
                  <a:gd name="connsiteX6" fmla="*/ 51771 w 51771"/>
                  <a:gd name="connsiteY6" fmla="*/ 258855 h 289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71" h="289917">
                    <a:moveTo>
                      <a:pt x="51771" y="258855"/>
                    </a:moveTo>
                    <a:cubicBezTo>
                      <a:pt x="51771" y="256060"/>
                      <a:pt x="41727" y="254610"/>
                      <a:pt x="35308" y="254610"/>
                    </a:cubicBezTo>
                    <a:cubicBezTo>
                      <a:pt x="15842" y="254610"/>
                      <a:pt x="0" y="270452"/>
                      <a:pt x="0" y="289918"/>
                    </a:cubicBezTo>
                    <a:lnTo>
                      <a:pt x="0" y="31063"/>
                    </a:lnTo>
                    <a:cubicBezTo>
                      <a:pt x="0" y="11597"/>
                      <a:pt x="15842" y="0"/>
                      <a:pt x="35308" y="0"/>
                    </a:cubicBezTo>
                    <a:cubicBezTo>
                      <a:pt x="41727" y="0"/>
                      <a:pt x="51771" y="3003"/>
                      <a:pt x="51771" y="10354"/>
                    </a:cubicBezTo>
                    <a:lnTo>
                      <a:pt x="51771" y="258855"/>
                    </a:lnTo>
                    <a:close/>
                  </a:path>
                </a:pathLst>
              </a:custGeom>
              <a:noFill/>
              <a:ln w="12700" cap="flat">
                <a:solidFill>
                  <a:schemeClr val="bg1"/>
                </a:solidFill>
                <a:prstDash val="solid"/>
                <a:round/>
              </a:ln>
            </p:spPr>
            <p:txBody>
              <a:bodyPr rtlCol="0" anchor="ctr"/>
              <a:lstStyle/>
              <a:p>
                <a:endParaRPr lang="zh-CN" altLang="en-US"/>
              </a:p>
            </p:txBody>
          </p:sp>
          <p:sp>
            <p:nvSpPr>
              <p:cNvPr id="168" name="任意多边形: 形状 167"/>
              <p:cNvSpPr/>
              <p:nvPr/>
            </p:nvSpPr>
            <p:spPr>
              <a:xfrm>
                <a:off x="2481727" y="1258764"/>
                <a:ext cx="51771" cy="289917"/>
              </a:xfrm>
              <a:custGeom>
                <a:avLst/>
                <a:gdLst>
                  <a:gd name="connsiteX0" fmla="*/ 0 w 51771"/>
                  <a:gd name="connsiteY0" fmla="*/ 258855 h 289917"/>
                  <a:gd name="connsiteX1" fmla="*/ 16463 w 51771"/>
                  <a:gd name="connsiteY1" fmla="*/ 254610 h 289917"/>
                  <a:gd name="connsiteX2" fmla="*/ 51771 w 51771"/>
                  <a:gd name="connsiteY2" fmla="*/ 289918 h 289917"/>
                  <a:gd name="connsiteX3" fmla="*/ 51771 w 51771"/>
                  <a:gd name="connsiteY3" fmla="*/ 31063 h 289917"/>
                  <a:gd name="connsiteX4" fmla="*/ 16463 w 51771"/>
                  <a:gd name="connsiteY4" fmla="*/ 0 h 289917"/>
                  <a:gd name="connsiteX5" fmla="*/ 0 w 51771"/>
                  <a:gd name="connsiteY5" fmla="*/ 10354 h 289917"/>
                  <a:gd name="connsiteX6" fmla="*/ 0 w 51771"/>
                  <a:gd name="connsiteY6" fmla="*/ 258855 h 289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71" h="289917">
                    <a:moveTo>
                      <a:pt x="0" y="258855"/>
                    </a:moveTo>
                    <a:cubicBezTo>
                      <a:pt x="0" y="256060"/>
                      <a:pt x="10044" y="254610"/>
                      <a:pt x="16463" y="254610"/>
                    </a:cubicBezTo>
                    <a:cubicBezTo>
                      <a:pt x="35929" y="254610"/>
                      <a:pt x="51771" y="270452"/>
                      <a:pt x="51771" y="289918"/>
                    </a:cubicBezTo>
                    <a:lnTo>
                      <a:pt x="51771" y="31063"/>
                    </a:lnTo>
                    <a:cubicBezTo>
                      <a:pt x="51771" y="11597"/>
                      <a:pt x="35929" y="0"/>
                      <a:pt x="16463" y="0"/>
                    </a:cubicBezTo>
                    <a:cubicBezTo>
                      <a:pt x="10044" y="0"/>
                      <a:pt x="0" y="3003"/>
                      <a:pt x="0" y="10354"/>
                    </a:cubicBezTo>
                    <a:lnTo>
                      <a:pt x="0" y="258855"/>
                    </a:lnTo>
                    <a:close/>
                  </a:path>
                </a:pathLst>
              </a:custGeom>
              <a:noFill/>
              <a:ln w="12700" cap="flat">
                <a:solidFill>
                  <a:schemeClr val="bg1"/>
                </a:solidFill>
                <a:prstDash val="solid"/>
                <a:round/>
              </a:ln>
            </p:spPr>
            <p:txBody>
              <a:bodyPr rtlCol="0" anchor="ctr"/>
              <a:lstStyle/>
              <a:p>
                <a:endParaRPr lang="zh-CN" altLang="en-US"/>
              </a:p>
            </p:txBody>
          </p:sp>
          <p:sp>
            <p:nvSpPr>
              <p:cNvPr id="169" name="任意多边形: 形状 168"/>
              <p:cNvSpPr/>
              <p:nvPr/>
            </p:nvSpPr>
            <p:spPr>
              <a:xfrm>
                <a:off x="2119330" y="1300181"/>
                <a:ext cx="227792" cy="10354"/>
              </a:xfrm>
              <a:custGeom>
                <a:avLst/>
                <a:gdLst>
                  <a:gd name="connsiteX0" fmla="*/ 227792 w 227792"/>
                  <a:gd name="connsiteY0" fmla="*/ 0 h 10354"/>
                  <a:gd name="connsiteX1" fmla="*/ 0 w 227792"/>
                  <a:gd name="connsiteY1" fmla="*/ 0 h 10354"/>
                </a:gdLst>
                <a:ahLst/>
                <a:cxnLst>
                  <a:cxn ang="0">
                    <a:pos x="connsiteX0" y="connsiteY0"/>
                  </a:cxn>
                  <a:cxn ang="0">
                    <a:pos x="connsiteX1" y="connsiteY1"/>
                  </a:cxn>
                </a:cxnLst>
                <a:rect l="l" t="t" r="r" b="b"/>
                <a:pathLst>
                  <a:path w="227792" h="10354">
                    <a:moveTo>
                      <a:pt x="227792" y="0"/>
                    </a:moveTo>
                    <a:lnTo>
                      <a:pt x="0" y="0"/>
                    </a:lnTo>
                  </a:path>
                </a:pathLst>
              </a:custGeom>
              <a:ln w="12700" cap="flat">
                <a:solidFill>
                  <a:schemeClr val="bg1"/>
                </a:solidFill>
                <a:prstDash val="solid"/>
                <a:round/>
              </a:ln>
            </p:spPr>
            <p:txBody>
              <a:bodyPr rtlCol="0" anchor="ctr"/>
              <a:lstStyle/>
              <a:p>
                <a:endParaRPr lang="zh-CN" altLang="en-US"/>
              </a:p>
            </p:txBody>
          </p:sp>
          <p:sp>
            <p:nvSpPr>
              <p:cNvPr id="172" name="任意多边形: 形状 171"/>
              <p:cNvSpPr/>
              <p:nvPr/>
            </p:nvSpPr>
            <p:spPr>
              <a:xfrm>
                <a:off x="2419601" y="1300181"/>
                <a:ext cx="51771" cy="10354"/>
              </a:xfrm>
              <a:custGeom>
                <a:avLst/>
                <a:gdLst>
                  <a:gd name="connsiteX0" fmla="*/ 51771 w 51771"/>
                  <a:gd name="connsiteY0" fmla="*/ 0 h 10354"/>
                  <a:gd name="connsiteX1" fmla="*/ 0 w 51771"/>
                  <a:gd name="connsiteY1" fmla="*/ 0 h 10354"/>
                </a:gdLst>
                <a:ahLst/>
                <a:cxnLst>
                  <a:cxn ang="0">
                    <a:pos x="connsiteX0" y="connsiteY0"/>
                  </a:cxn>
                  <a:cxn ang="0">
                    <a:pos x="connsiteX1" y="connsiteY1"/>
                  </a:cxn>
                </a:cxnLst>
                <a:rect l="l" t="t" r="r" b="b"/>
                <a:pathLst>
                  <a:path w="51771" h="10354">
                    <a:moveTo>
                      <a:pt x="51771" y="0"/>
                    </a:moveTo>
                    <a:lnTo>
                      <a:pt x="0" y="0"/>
                    </a:lnTo>
                  </a:path>
                </a:pathLst>
              </a:custGeom>
              <a:ln w="12700" cap="flat">
                <a:solidFill>
                  <a:schemeClr val="bg1"/>
                </a:solidFill>
                <a:prstDash val="solid"/>
                <a:round/>
              </a:ln>
            </p:spPr>
            <p:txBody>
              <a:bodyPr rtlCol="0" anchor="ctr"/>
              <a:lstStyle/>
              <a:p>
                <a:endParaRPr lang="zh-CN" altLang="en-US"/>
              </a:p>
            </p:txBody>
          </p:sp>
          <p:sp>
            <p:nvSpPr>
              <p:cNvPr id="173" name="任意多边形: 形状 172"/>
              <p:cNvSpPr/>
              <p:nvPr/>
            </p:nvSpPr>
            <p:spPr>
              <a:xfrm>
                <a:off x="2057204" y="1548681"/>
                <a:ext cx="476293" cy="41416"/>
              </a:xfrm>
              <a:custGeom>
                <a:avLst/>
                <a:gdLst>
                  <a:gd name="connsiteX0" fmla="*/ 476293 w 476293"/>
                  <a:gd name="connsiteY0" fmla="*/ 0 h 41416"/>
                  <a:gd name="connsiteX1" fmla="*/ 434877 w 476293"/>
                  <a:gd name="connsiteY1" fmla="*/ 41417 h 41416"/>
                  <a:gd name="connsiteX2" fmla="*/ 41417 w 476293"/>
                  <a:gd name="connsiteY2" fmla="*/ 41417 h 41416"/>
                  <a:gd name="connsiteX3" fmla="*/ 0 w 476293"/>
                  <a:gd name="connsiteY3" fmla="*/ 0 h 41416"/>
                </a:gdLst>
                <a:ahLst/>
                <a:cxnLst>
                  <a:cxn ang="0">
                    <a:pos x="connsiteX0" y="connsiteY0"/>
                  </a:cxn>
                  <a:cxn ang="0">
                    <a:pos x="connsiteX1" y="connsiteY1"/>
                  </a:cxn>
                  <a:cxn ang="0">
                    <a:pos x="connsiteX2" y="connsiteY2"/>
                  </a:cxn>
                  <a:cxn ang="0">
                    <a:pos x="connsiteX3" y="connsiteY3"/>
                  </a:cxn>
                </a:cxnLst>
                <a:rect l="l" t="t" r="r" b="b"/>
                <a:pathLst>
                  <a:path w="476293" h="41416">
                    <a:moveTo>
                      <a:pt x="476293" y="0"/>
                    </a:moveTo>
                    <a:cubicBezTo>
                      <a:pt x="476293" y="22883"/>
                      <a:pt x="457759" y="41417"/>
                      <a:pt x="434877" y="41417"/>
                    </a:cubicBezTo>
                    <a:lnTo>
                      <a:pt x="41417" y="41417"/>
                    </a:lnTo>
                    <a:cubicBezTo>
                      <a:pt x="18534" y="41417"/>
                      <a:pt x="0" y="22883"/>
                      <a:pt x="0" y="0"/>
                    </a:cubicBezTo>
                  </a:path>
                </a:pathLst>
              </a:custGeom>
              <a:noFill/>
              <a:ln w="12700" cap="flat">
                <a:solidFill>
                  <a:schemeClr val="bg1"/>
                </a:solidFill>
                <a:prstDash val="solid"/>
                <a:round/>
              </a:ln>
            </p:spPr>
            <p:txBody>
              <a:bodyPr rtlCol="0" anchor="ctr"/>
              <a:lstStyle/>
              <a:p>
                <a:endParaRPr lang="zh-CN" altLang="en-US"/>
              </a:p>
            </p:txBody>
          </p:sp>
          <p:sp>
            <p:nvSpPr>
              <p:cNvPr id="174" name="任意多边形: 形状 173"/>
              <p:cNvSpPr/>
              <p:nvPr/>
            </p:nvSpPr>
            <p:spPr>
              <a:xfrm>
                <a:off x="2150392" y="1227701"/>
                <a:ext cx="279563" cy="279563"/>
              </a:xfrm>
              <a:custGeom>
                <a:avLst/>
                <a:gdLst>
                  <a:gd name="connsiteX0" fmla="*/ 0 w 279563"/>
                  <a:gd name="connsiteY0" fmla="*/ 269209 h 279563"/>
                  <a:gd name="connsiteX1" fmla="*/ 0 w 279563"/>
                  <a:gd name="connsiteY1" fmla="*/ 279564 h 279563"/>
                  <a:gd name="connsiteX2" fmla="*/ 279564 w 279563"/>
                  <a:gd name="connsiteY2" fmla="*/ 279564 h 279563"/>
                  <a:gd name="connsiteX3" fmla="*/ 279564 w 279563"/>
                  <a:gd name="connsiteY3" fmla="*/ 0 h 279563"/>
                  <a:gd name="connsiteX4" fmla="*/ 269209 w 279563"/>
                  <a:gd name="connsiteY4" fmla="*/ 0 h 279563"/>
                  <a:gd name="connsiteX5" fmla="*/ 0 w 279563"/>
                  <a:gd name="connsiteY5" fmla="*/ 269209 h 27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9563" h="279563">
                    <a:moveTo>
                      <a:pt x="0" y="269209"/>
                    </a:moveTo>
                    <a:lnTo>
                      <a:pt x="0" y="279564"/>
                    </a:lnTo>
                    <a:lnTo>
                      <a:pt x="279564" y="279564"/>
                    </a:lnTo>
                    <a:lnTo>
                      <a:pt x="279564" y="0"/>
                    </a:lnTo>
                    <a:lnTo>
                      <a:pt x="269209" y="0"/>
                    </a:lnTo>
                    <a:lnTo>
                      <a:pt x="0" y="269209"/>
                    </a:lnTo>
                    <a:close/>
                  </a:path>
                </a:pathLst>
              </a:custGeom>
              <a:noFill/>
              <a:ln w="12700" cap="flat">
                <a:solidFill>
                  <a:schemeClr val="bg1"/>
                </a:solidFill>
                <a:prstDash val="solid"/>
                <a:round/>
              </a:ln>
            </p:spPr>
            <p:txBody>
              <a:bodyPr rtlCol="0" anchor="ctr"/>
              <a:lstStyle/>
              <a:p>
                <a:endParaRPr lang="zh-CN" altLang="en-US"/>
              </a:p>
            </p:txBody>
          </p:sp>
          <p:sp>
            <p:nvSpPr>
              <p:cNvPr id="175" name="任意多边形: 形状 174"/>
              <p:cNvSpPr/>
              <p:nvPr/>
            </p:nvSpPr>
            <p:spPr>
              <a:xfrm>
                <a:off x="2378185" y="1476202"/>
                <a:ext cx="10354" cy="31062"/>
              </a:xfrm>
              <a:custGeom>
                <a:avLst/>
                <a:gdLst>
                  <a:gd name="connsiteX0" fmla="*/ 0 w 10354"/>
                  <a:gd name="connsiteY0" fmla="*/ 0 h 31062"/>
                  <a:gd name="connsiteX1" fmla="*/ 0 w 10354"/>
                  <a:gd name="connsiteY1" fmla="*/ 31063 h 31062"/>
                </a:gdLst>
                <a:ahLst/>
                <a:cxnLst>
                  <a:cxn ang="0">
                    <a:pos x="connsiteX0" y="connsiteY0"/>
                  </a:cxn>
                  <a:cxn ang="0">
                    <a:pos x="connsiteX1" y="connsiteY1"/>
                  </a:cxn>
                </a:cxnLst>
                <a:rect l="l" t="t" r="r" b="b"/>
                <a:pathLst>
                  <a:path w="10354" h="31062">
                    <a:moveTo>
                      <a:pt x="0" y="0"/>
                    </a:moveTo>
                    <a:lnTo>
                      <a:pt x="0" y="31063"/>
                    </a:lnTo>
                  </a:path>
                </a:pathLst>
              </a:custGeom>
              <a:ln w="12700" cap="flat">
                <a:solidFill>
                  <a:schemeClr val="bg1"/>
                </a:solidFill>
                <a:prstDash val="solid"/>
                <a:round/>
              </a:ln>
            </p:spPr>
            <p:txBody>
              <a:bodyPr rtlCol="0" anchor="ctr"/>
              <a:lstStyle/>
              <a:p>
                <a:endParaRPr lang="zh-CN" altLang="en-US"/>
              </a:p>
            </p:txBody>
          </p:sp>
          <p:sp>
            <p:nvSpPr>
              <p:cNvPr id="176" name="任意多边形: 形状 175"/>
              <p:cNvSpPr/>
              <p:nvPr/>
            </p:nvSpPr>
            <p:spPr>
              <a:xfrm>
                <a:off x="2326414" y="1476202"/>
                <a:ext cx="10354" cy="31062"/>
              </a:xfrm>
              <a:custGeom>
                <a:avLst/>
                <a:gdLst>
                  <a:gd name="connsiteX0" fmla="*/ 0 w 10354"/>
                  <a:gd name="connsiteY0" fmla="*/ 0 h 31062"/>
                  <a:gd name="connsiteX1" fmla="*/ 0 w 10354"/>
                  <a:gd name="connsiteY1" fmla="*/ 31063 h 31062"/>
                </a:gdLst>
                <a:ahLst/>
                <a:cxnLst>
                  <a:cxn ang="0">
                    <a:pos x="connsiteX0" y="connsiteY0"/>
                  </a:cxn>
                  <a:cxn ang="0">
                    <a:pos x="connsiteX1" y="connsiteY1"/>
                  </a:cxn>
                </a:cxnLst>
                <a:rect l="l" t="t" r="r" b="b"/>
                <a:pathLst>
                  <a:path w="10354" h="31062">
                    <a:moveTo>
                      <a:pt x="0" y="0"/>
                    </a:moveTo>
                    <a:lnTo>
                      <a:pt x="0" y="31063"/>
                    </a:lnTo>
                  </a:path>
                </a:pathLst>
              </a:custGeom>
              <a:ln w="12700" cap="flat">
                <a:solidFill>
                  <a:schemeClr val="bg1"/>
                </a:solidFill>
                <a:prstDash val="solid"/>
                <a:round/>
              </a:ln>
            </p:spPr>
            <p:txBody>
              <a:bodyPr rtlCol="0" anchor="ctr"/>
              <a:lstStyle/>
              <a:p>
                <a:endParaRPr lang="zh-CN" altLang="en-US"/>
              </a:p>
            </p:txBody>
          </p:sp>
          <p:sp>
            <p:nvSpPr>
              <p:cNvPr id="177" name="任意多边形: 形状 176"/>
              <p:cNvSpPr/>
              <p:nvPr/>
            </p:nvSpPr>
            <p:spPr>
              <a:xfrm>
                <a:off x="2274643" y="1476202"/>
                <a:ext cx="10354" cy="31062"/>
              </a:xfrm>
              <a:custGeom>
                <a:avLst/>
                <a:gdLst>
                  <a:gd name="connsiteX0" fmla="*/ 0 w 10354"/>
                  <a:gd name="connsiteY0" fmla="*/ 0 h 31062"/>
                  <a:gd name="connsiteX1" fmla="*/ 0 w 10354"/>
                  <a:gd name="connsiteY1" fmla="*/ 31063 h 31062"/>
                </a:gdLst>
                <a:ahLst/>
                <a:cxnLst>
                  <a:cxn ang="0">
                    <a:pos x="connsiteX0" y="connsiteY0"/>
                  </a:cxn>
                  <a:cxn ang="0">
                    <a:pos x="connsiteX1" y="connsiteY1"/>
                  </a:cxn>
                </a:cxnLst>
                <a:rect l="l" t="t" r="r" b="b"/>
                <a:pathLst>
                  <a:path w="10354" h="31062">
                    <a:moveTo>
                      <a:pt x="0" y="0"/>
                    </a:moveTo>
                    <a:lnTo>
                      <a:pt x="0" y="31063"/>
                    </a:lnTo>
                  </a:path>
                </a:pathLst>
              </a:custGeom>
              <a:ln w="12700" cap="flat">
                <a:solidFill>
                  <a:schemeClr val="bg1"/>
                </a:solidFill>
                <a:prstDash val="solid"/>
                <a:round/>
              </a:ln>
            </p:spPr>
            <p:txBody>
              <a:bodyPr rtlCol="0" anchor="ctr"/>
              <a:lstStyle/>
              <a:p>
                <a:endParaRPr lang="zh-CN" altLang="en-US"/>
              </a:p>
            </p:txBody>
          </p:sp>
          <p:sp>
            <p:nvSpPr>
              <p:cNvPr id="178" name="任意多边形: 形状 177"/>
              <p:cNvSpPr/>
              <p:nvPr/>
            </p:nvSpPr>
            <p:spPr>
              <a:xfrm>
                <a:off x="2222872" y="1476202"/>
                <a:ext cx="10354" cy="31062"/>
              </a:xfrm>
              <a:custGeom>
                <a:avLst/>
                <a:gdLst>
                  <a:gd name="connsiteX0" fmla="*/ 0 w 10354"/>
                  <a:gd name="connsiteY0" fmla="*/ 0 h 31062"/>
                  <a:gd name="connsiteX1" fmla="*/ 0 w 10354"/>
                  <a:gd name="connsiteY1" fmla="*/ 31063 h 31062"/>
                </a:gdLst>
                <a:ahLst/>
                <a:cxnLst>
                  <a:cxn ang="0">
                    <a:pos x="connsiteX0" y="connsiteY0"/>
                  </a:cxn>
                  <a:cxn ang="0">
                    <a:pos x="connsiteX1" y="connsiteY1"/>
                  </a:cxn>
                </a:cxnLst>
                <a:rect l="l" t="t" r="r" b="b"/>
                <a:pathLst>
                  <a:path w="10354" h="31062">
                    <a:moveTo>
                      <a:pt x="0" y="0"/>
                    </a:moveTo>
                    <a:lnTo>
                      <a:pt x="0" y="31063"/>
                    </a:lnTo>
                  </a:path>
                </a:pathLst>
              </a:custGeom>
              <a:ln w="12700" cap="flat">
                <a:solidFill>
                  <a:schemeClr val="bg1"/>
                </a:solidFill>
                <a:prstDash val="solid"/>
                <a:round/>
              </a:ln>
            </p:spPr>
            <p:txBody>
              <a:bodyPr rtlCol="0" anchor="ctr"/>
              <a:lstStyle/>
              <a:p>
                <a:endParaRPr lang="zh-CN" altLang="en-US"/>
              </a:p>
            </p:txBody>
          </p:sp>
          <p:sp>
            <p:nvSpPr>
              <p:cNvPr id="179" name="任意多边形: 形状 178"/>
              <p:cNvSpPr/>
              <p:nvPr/>
            </p:nvSpPr>
            <p:spPr>
              <a:xfrm>
                <a:off x="2295351" y="1362306"/>
                <a:ext cx="82833" cy="82833"/>
              </a:xfrm>
              <a:custGeom>
                <a:avLst/>
                <a:gdLst>
                  <a:gd name="connsiteX0" fmla="*/ 72479 w 82833"/>
                  <a:gd name="connsiteY0" fmla="*/ 0 h 82833"/>
                  <a:gd name="connsiteX1" fmla="*/ 82834 w 82833"/>
                  <a:gd name="connsiteY1" fmla="*/ 0 h 82833"/>
                  <a:gd name="connsiteX2" fmla="*/ 82834 w 82833"/>
                  <a:gd name="connsiteY2" fmla="*/ 82834 h 82833"/>
                  <a:gd name="connsiteX3" fmla="*/ 0 w 82833"/>
                  <a:gd name="connsiteY3" fmla="*/ 82834 h 82833"/>
                  <a:gd name="connsiteX4" fmla="*/ 0 w 82833"/>
                  <a:gd name="connsiteY4" fmla="*/ 72479 h 82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33" h="82833">
                    <a:moveTo>
                      <a:pt x="72479" y="0"/>
                    </a:moveTo>
                    <a:lnTo>
                      <a:pt x="82834" y="0"/>
                    </a:lnTo>
                    <a:lnTo>
                      <a:pt x="82834" y="82834"/>
                    </a:lnTo>
                    <a:lnTo>
                      <a:pt x="0" y="82834"/>
                    </a:lnTo>
                    <a:lnTo>
                      <a:pt x="0" y="72479"/>
                    </a:lnTo>
                    <a:close/>
                  </a:path>
                </a:pathLst>
              </a:custGeom>
              <a:noFill/>
              <a:ln w="12700" cap="flat">
                <a:solidFill>
                  <a:schemeClr val="bg1"/>
                </a:solidFill>
                <a:prstDash val="solid"/>
                <a:round/>
              </a:ln>
            </p:spPr>
            <p:txBody>
              <a:bodyPr rtlCol="0" anchor="ctr"/>
              <a:lstStyle/>
              <a:p>
                <a:endParaRPr lang="zh-CN" altLang="en-US"/>
              </a:p>
            </p:txBody>
          </p:sp>
          <p:sp>
            <p:nvSpPr>
              <p:cNvPr id="180" name="任意多边形: 形状 179"/>
              <p:cNvSpPr/>
              <p:nvPr/>
            </p:nvSpPr>
            <p:spPr>
              <a:xfrm>
                <a:off x="2461018" y="1631515"/>
                <a:ext cx="62125" cy="51771"/>
              </a:xfrm>
              <a:custGeom>
                <a:avLst/>
                <a:gdLst>
                  <a:gd name="connsiteX0" fmla="*/ 0 w 62125"/>
                  <a:gd name="connsiteY0" fmla="*/ 51771 h 51771"/>
                  <a:gd name="connsiteX1" fmla="*/ 20708 w 62125"/>
                  <a:gd name="connsiteY1" fmla="*/ 51771 h 51771"/>
                  <a:gd name="connsiteX2" fmla="*/ 62125 w 62125"/>
                  <a:gd name="connsiteY2" fmla="*/ 25989 h 51771"/>
                  <a:gd name="connsiteX3" fmla="*/ 20708 w 62125"/>
                  <a:gd name="connsiteY3" fmla="*/ 0 h 51771"/>
                  <a:gd name="connsiteX4" fmla="*/ 0 w 62125"/>
                  <a:gd name="connsiteY4" fmla="*/ 0 h 51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25" h="51771">
                    <a:moveTo>
                      <a:pt x="0" y="51771"/>
                    </a:moveTo>
                    <a:lnTo>
                      <a:pt x="20708" y="51771"/>
                    </a:lnTo>
                    <a:lnTo>
                      <a:pt x="62125" y="25989"/>
                    </a:lnTo>
                    <a:lnTo>
                      <a:pt x="20708" y="0"/>
                    </a:lnTo>
                    <a:lnTo>
                      <a:pt x="0" y="0"/>
                    </a:lnTo>
                  </a:path>
                </a:pathLst>
              </a:custGeom>
              <a:noFill/>
              <a:ln w="12700" cap="flat">
                <a:solidFill>
                  <a:schemeClr val="bg1"/>
                </a:solidFill>
                <a:prstDash val="solid"/>
                <a:round/>
              </a:ln>
            </p:spPr>
            <p:txBody>
              <a:bodyPr rtlCol="0" anchor="ctr"/>
              <a:lstStyle/>
              <a:p>
                <a:endParaRPr lang="zh-CN" altLang="en-US"/>
              </a:p>
            </p:txBody>
          </p:sp>
          <p:sp>
            <p:nvSpPr>
              <p:cNvPr id="181" name="任意多边形: 形状 180"/>
              <p:cNvSpPr/>
              <p:nvPr/>
            </p:nvSpPr>
            <p:spPr>
              <a:xfrm>
                <a:off x="2108975" y="1631515"/>
                <a:ext cx="362397" cy="51771"/>
              </a:xfrm>
              <a:custGeom>
                <a:avLst/>
                <a:gdLst>
                  <a:gd name="connsiteX0" fmla="*/ 362397 w 362397"/>
                  <a:gd name="connsiteY0" fmla="*/ 0 h 51771"/>
                  <a:gd name="connsiteX1" fmla="*/ 0 w 362397"/>
                  <a:gd name="connsiteY1" fmla="*/ 0 h 51771"/>
                  <a:gd name="connsiteX2" fmla="*/ 0 w 362397"/>
                  <a:gd name="connsiteY2" fmla="*/ 51771 h 51771"/>
                  <a:gd name="connsiteX3" fmla="*/ 362397 w 362397"/>
                  <a:gd name="connsiteY3" fmla="*/ 51771 h 51771"/>
                </a:gdLst>
                <a:ahLst/>
                <a:cxnLst>
                  <a:cxn ang="0">
                    <a:pos x="connsiteX0" y="connsiteY0"/>
                  </a:cxn>
                  <a:cxn ang="0">
                    <a:pos x="connsiteX1" y="connsiteY1"/>
                  </a:cxn>
                  <a:cxn ang="0">
                    <a:pos x="connsiteX2" y="connsiteY2"/>
                  </a:cxn>
                  <a:cxn ang="0">
                    <a:pos x="connsiteX3" y="connsiteY3"/>
                  </a:cxn>
                </a:cxnLst>
                <a:rect l="l" t="t" r="r" b="b"/>
                <a:pathLst>
                  <a:path w="362397" h="51771">
                    <a:moveTo>
                      <a:pt x="362397" y="0"/>
                    </a:moveTo>
                    <a:lnTo>
                      <a:pt x="0" y="0"/>
                    </a:lnTo>
                    <a:lnTo>
                      <a:pt x="0" y="51771"/>
                    </a:lnTo>
                    <a:lnTo>
                      <a:pt x="362397" y="51771"/>
                    </a:lnTo>
                  </a:path>
                </a:pathLst>
              </a:custGeom>
              <a:noFill/>
              <a:ln w="12700" cap="flat">
                <a:solidFill>
                  <a:schemeClr val="bg1"/>
                </a:solidFill>
                <a:prstDash val="solid"/>
                <a:round/>
              </a:ln>
            </p:spPr>
            <p:txBody>
              <a:bodyPr rtlCol="0" anchor="ctr"/>
              <a:lstStyle/>
              <a:p>
                <a:endParaRPr lang="zh-CN" altLang="en-US"/>
              </a:p>
            </p:txBody>
          </p:sp>
          <p:sp>
            <p:nvSpPr>
              <p:cNvPr id="182" name="任意多边形: 形状 181"/>
              <p:cNvSpPr/>
              <p:nvPr/>
            </p:nvSpPr>
            <p:spPr>
              <a:xfrm>
                <a:off x="2461018" y="1631515"/>
                <a:ext cx="10354" cy="51771"/>
              </a:xfrm>
              <a:custGeom>
                <a:avLst/>
                <a:gdLst>
                  <a:gd name="connsiteX0" fmla="*/ 0 w 10354"/>
                  <a:gd name="connsiteY0" fmla="*/ 51771 h 51771"/>
                  <a:gd name="connsiteX1" fmla="*/ 0 w 10354"/>
                  <a:gd name="connsiteY1" fmla="*/ 0 h 51771"/>
                </a:gdLst>
                <a:ahLst/>
                <a:cxnLst>
                  <a:cxn ang="0">
                    <a:pos x="connsiteX0" y="connsiteY0"/>
                  </a:cxn>
                  <a:cxn ang="0">
                    <a:pos x="connsiteX1" y="connsiteY1"/>
                  </a:cxn>
                </a:cxnLst>
                <a:rect l="l" t="t" r="r" b="b"/>
                <a:pathLst>
                  <a:path w="10354" h="51771">
                    <a:moveTo>
                      <a:pt x="0" y="51771"/>
                    </a:moveTo>
                    <a:lnTo>
                      <a:pt x="0" y="0"/>
                    </a:lnTo>
                  </a:path>
                </a:pathLst>
              </a:custGeom>
              <a:ln w="12700" cap="flat">
                <a:solidFill>
                  <a:schemeClr val="bg1"/>
                </a:solidFill>
                <a:prstDash val="solid"/>
                <a:round/>
              </a:ln>
            </p:spPr>
            <p:txBody>
              <a:bodyPr rtlCol="0" anchor="ctr"/>
              <a:lstStyle/>
              <a:p>
                <a:endParaRPr lang="zh-CN" altLang="en-US"/>
              </a:p>
            </p:txBody>
          </p:sp>
          <p:sp>
            <p:nvSpPr>
              <p:cNvPr id="183" name="任意多边形: 形状 182"/>
              <p:cNvSpPr/>
              <p:nvPr/>
            </p:nvSpPr>
            <p:spPr>
              <a:xfrm>
                <a:off x="2067559" y="1631515"/>
                <a:ext cx="41416" cy="51771"/>
              </a:xfrm>
              <a:custGeom>
                <a:avLst/>
                <a:gdLst>
                  <a:gd name="connsiteX0" fmla="*/ 41417 w 41416"/>
                  <a:gd name="connsiteY0" fmla="*/ 0 h 51771"/>
                  <a:gd name="connsiteX1" fmla="*/ 10354 w 41416"/>
                  <a:gd name="connsiteY1" fmla="*/ 0 h 51771"/>
                  <a:gd name="connsiteX2" fmla="*/ 0 w 41416"/>
                  <a:gd name="connsiteY2" fmla="*/ 10354 h 51771"/>
                  <a:gd name="connsiteX3" fmla="*/ 0 w 41416"/>
                  <a:gd name="connsiteY3" fmla="*/ 41417 h 51771"/>
                  <a:gd name="connsiteX4" fmla="*/ 10354 w 41416"/>
                  <a:gd name="connsiteY4" fmla="*/ 51771 h 51771"/>
                  <a:gd name="connsiteX5" fmla="*/ 41417 w 41416"/>
                  <a:gd name="connsiteY5" fmla="*/ 51771 h 5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16" h="51771">
                    <a:moveTo>
                      <a:pt x="41417" y="0"/>
                    </a:moveTo>
                    <a:lnTo>
                      <a:pt x="10354" y="0"/>
                    </a:lnTo>
                    <a:cubicBezTo>
                      <a:pt x="4659" y="0"/>
                      <a:pt x="0" y="4659"/>
                      <a:pt x="0" y="10354"/>
                    </a:cubicBezTo>
                    <a:lnTo>
                      <a:pt x="0" y="41417"/>
                    </a:lnTo>
                    <a:cubicBezTo>
                      <a:pt x="0" y="47112"/>
                      <a:pt x="4659" y="51771"/>
                      <a:pt x="10354" y="51771"/>
                    </a:cubicBezTo>
                    <a:lnTo>
                      <a:pt x="41417" y="51771"/>
                    </a:lnTo>
                  </a:path>
                </a:pathLst>
              </a:custGeom>
              <a:noFill/>
              <a:ln w="12700" cap="flat">
                <a:solidFill>
                  <a:schemeClr val="bg1"/>
                </a:solidFill>
                <a:prstDash val="solid"/>
                <a:round/>
              </a:ln>
            </p:spPr>
            <p:txBody>
              <a:bodyPr rtlCol="0" anchor="ctr"/>
              <a:lstStyle/>
              <a:p>
                <a:endParaRPr lang="zh-CN" altLang="en-US"/>
              </a:p>
            </p:txBody>
          </p:sp>
        </p:grpSp>
        <p:grpSp>
          <p:nvGrpSpPr>
            <p:cNvPr id="184" name="图形 3"/>
            <p:cNvGrpSpPr/>
            <p:nvPr/>
          </p:nvGrpSpPr>
          <p:grpSpPr>
            <a:xfrm>
              <a:off x="6675205" y="4043140"/>
              <a:ext cx="307562" cy="331842"/>
              <a:chOff x="2926957" y="1258764"/>
              <a:chExt cx="393459" cy="424522"/>
            </a:xfrm>
            <a:noFill/>
          </p:grpSpPr>
          <p:sp>
            <p:nvSpPr>
              <p:cNvPr id="185" name="任意多边形: 形状 184"/>
              <p:cNvSpPr/>
              <p:nvPr/>
            </p:nvSpPr>
            <p:spPr>
              <a:xfrm>
                <a:off x="2937312" y="1496910"/>
                <a:ext cx="372751" cy="186375"/>
              </a:xfrm>
              <a:custGeom>
                <a:avLst/>
                <a:gdLst>
                  <a:gd name="connsiteX0" fmla="*/ 372751 w 372751"/>
                  <a:gd name="connsiteY0" fmla="*/ 0 h 186375"/>
                  <a:gd name="connsiteX1" fmla="*/ 372751 w 372751"/>
                  <a:gd name="connsiteY1" fmla="*/ 31063 h 186375"/>
                  <a:gd name="connsiteX2" fmla="*/ 327918 w 372751"/>
                  <a:gd name="connsiteY2" fmla="*/ 31063 h 186375"/>
                  <a:gd name="connsiteX3" fmla="*/ 308348 w 372751"/>
                  <a:gd name="connsiteY3" fmla="*/ 78071 h 186375"/>
                  <a:gd name="connsiteX4" fmla="*/ 340136 w 372751"/>
                  <a:gd name="connsiteY4" fmla="*/ 109858 h 186375"/>
                  <a:gd name="connsiteX5" fmla="*/ 296234 w 372751"/>
                  <a:gd name="connsiteY5" fmla="*/ 153760 h 186375"/>
                  <a:gd name="connsiteX6" fmla="*/ 264446 w 372751"/>
                  <a:gd name="connsiteY6" fmla="*/ 121973 h 186375"/>
                  <a:gd name="connsiteX7" fmla="*/ 217438 w 372751"/>
                  <a:gd name="connsiteY7" fmla="*/ 141542 h 186375"/>
                  <a:gd name="connsiteX8" fmla="*/ 217438 w 372751"/>
                  <a:gd name="connsiteY8" fmla="*/ 186376 h 186375"/>
                  <a:gd name="connsiteX9" fmla="*/ 155313 w 372751"/>
                  <a:gd name="connsiteY9" fmla="*/ 186376 h 186375"/>
                  <a:gd name="connsiteX10" fmla="*/ 155313 w 372751"/>
                  <a:gd name="connsiteY10" fmla="*/ 141542 h 186375"/>
                  <a:gd name="connsiteX11" fmla="*/ 108305 w 372751"/>
                  <a:gd name="connsiteY11" fmla="*/ 121973 h 186375"/>
                  <a:gd name="connsiteX12" fmla="*/ 76518 w 372751"/>
                  <a:gd name="connsiteY12" fmla="*/ 153760 h 186375"/>
                  <a:gd name="connsiteX13" fmla="*/ 32616 w 372751"/>
                  <a:gd name="connsiteY13" fmla="*/ 109858 h 186375"/>
                  <a:gd name="connsiteX14" fmla="*/ 64403 w 372751"/>
                  <a:gd name="connsiteY14" fmla="*/ 78071 h 186375"/>
                  <a:gd name="connsiteX15" fmla="*/ 44834 w 372751"/>
                  <a:gd name="connsiteY15" fmla="*/ 31063 h 186375"/>
                  <a:gd name="connsiteX16" fmla="*/ 0 w 372751"/>
                  <a:gd name="connsiteY16" fmla="*/ 31063 h 186375"/>
                  <a:gd name="connsiteX17" fmla="*/ 0 w 372751"/>
                  <a:gd name="connsiteY17" fmla="*/ 0 h 18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2751" h="186375">
                    <a:moveTo>
                      <a:pt x="372751" y="0"/>
                    </a:moveTo>
                    <a:lnTo>
                      <a:pt x="372751" y="31063"/>
                    </a:lnTo>
                    <a:lnTo>
                      <a:pt x="327918" y="31063"/>
                    </a:lnTo>
                    <a:cubicBezTo>
                      <a:pt x="324190" y="48044"/>
                      <a:pt x="317460" y="63885"/>
                      <a:pt x="308348" y="78071"/>
                    </a:cubicBezTo>
                    <a:lnTo>
                      <a:pt x="340136" y="109858"/>
                    </a:lnTo>
                    <a:lnTo>
                      <a:pt x="296234" y="153760"/>
                    </a:lnTo>
                    <a:lnTo>
                      <a:pt x="264446" y="121973"/>
                    </a:lnTo>
                    <a:cubicBezTo>
                      <a:pt x="250261" y="131084"/>
                      <a:pt x="234419" y="137814"/>
                      <a:pt x="217438" y="141542"/>
                    </a:cubicBezTo>
                    <a:lnTo>
                      <a:pt x="217438" y="186376"/>
                    </a:lnTo>
                    <a:lnTo>
                      <a:pt x="155313" y="186376"/>
                    </a:lnTo>
                    <a:lnTo>
                      <a:pt x="155313" y="141542"/>
                    </a:lnTo>
                    <a:cubicBezTo>
                      <a:pt x="138332" y="137814"/>
                      <a:pt x="122490" y="131084"/>
                      <a:pt x="108305" y="121973"/>
                    </a:cubicBezTo>
                    <a:lnTo>
                      <a:pt x="76518" y="153760"/>
                    </a:lnTo>
                    <a:lnTo>
                      <a:pt x="32616" y="109858"/>
                    </a:lnTo>
                    <a:lnTo>
                      <a:pt x="64403" y="78071"/>
                    </a:lnTo>
                    <a:cubicBezTo>
                      <a:pt x="55291" y="63885"/>
                      <a:pt x="48561" y="48044"/>
                      <a:pt x="44834" y="31063"/>
                    </a:cubicBezTo>
                    <a:lnTo>
                      <a:pt x="0" y="31063"/>
                    </a:lnTo>
                    <a:lnTo>
                      <a:pt x="0" y="0"/>
                    </a:lnTo>
                  </a:path>
                </a:pathLst>
              </a:custGeom>
              <a:noFill/>
              <a:ln w="12700" cap="flat">
                <a:solidFill>
                  <a:schemeClr val="bg1"/>
                </a:solidFill>
                <a:prstDash val="solid"/>
                <a:round/>
              </a:ln>
            </p:spPr>
            <p:txBody>
              <a:bodyPr rtlCol="0" anchor="ctr"/>
              <a:lstStyle/>
              <a:p>
                <a:endParaRPr lang="zh-CN" altLang="en-US"/>
              </a:p>
            </p:txBody>
          </p:sp>
          <p:sp>
            <p:nvSpPr>
              <p:cNvPr id="186" name="任意多边形: 形状 185"/>
              <p:cNvSpPr/>
              <p:nvPr/>
            </p:nvSpPr>
            <p:spPr>
              <a:xfrm>
                <a:off x="3040854" y="1496910"/>
                <a:ext cx="165667" cy="82833"/>
              </a:xfrm>
              <a:custGeom>
                <a:avLst/>
                <a:gdLst>
                  <a:gd name="connsiteX0" fmla="*/ 0 w 165667"/>
                  <a:gd name="connsiteY0" fmla="*/ 0 h 82833"/>
                  <a:gd name="connsiteX1" fmla="*/ 82834 w 165667"/>
                  <a:gd name="connsiteY1" fmla="*/ 82834 h 82833"/>
                  <a:gd name="connsiteX2" fmla="*/ 165667 w 165667"/>
                  <a:gd name="connsiteY2" fmla="*/ 0 h 82833"/>
                </a:gdLst>
                <a:ahLst/>
                <a:cxnLst>
                  <a:cxn ang="0">
                    <a:pos x="connsiteX0" y="connsiteY0"/>
                  </a:cxn>
                  <a:cxn ang="0">
                    <a:pos x="connsiteX1" y="connsiteY1"/>
                  </a:cxn>
                  <a:cxn ang="0">
                    <a:pos x="connsiteX2" y="connsiteY2"/>
                  </a:cxn>
                </a:cxnLst>
                <a:rect l="l" t="t" r="r" b="b"/>
                <a:pathLst>
                  <a:path w="165667" h="82833">
                    <a:moveTo>
                      <a:pt x="0" y="0"/>
                    </a:moveTo>
                    <a:cubicBezTo>
                      <a:pt x="0" y="45766"/>
                      <a:pt x="37068" y="82834"/>
                      <a:pt x="82834" y="82834"/>
                    </a:cubicBezTo>
                    <a:cubicBezTo>
                      <a:pt x="128599" y="82834"/>
                      <a:pt x="165667" y="45766"/>
                      <a:pt x="165667" y="0"/>
                    </a:cubicBezTo>
                  </a:path>
                </a:pathLst>
              </a:custGeom>
              <a:noFill/>
              <a:ln w="12700" cap="flat">
                <a:solidFill>
                  <a:schemeClr val="bg1"/>
                </a:solidFill>
                <a:prstDash val="solid"/>
                <a:round/>
              </a:ln>
            </p:spPr>
            <p:txBody>
              <a:bodyPr rtlCol="0" anchor="ctr"/>
              <a:lstStyle/>
              <a:p>
                <a:endParaRPr lang="zh-CN" altLang="en-US"/>
              </a:p>
            </p:txBody>
          </p:sp>
          <p:sp>
            <p:nvSpPr>
              <p:cNvPr id="187" name="任意多边形: 形状 186"/>
              <p:cNvSpPr/>
              <p:nvPr/>
            </p:nvSpPr>
            <p:spPr>
              <a:xfrm>
                <a:off x="2926957" y="1424431"/>
                <a:ext cx="393459" cy="41416"/>
              </a:xfrm>
              <a:custGeom>
                <a:avLst/>
                <a:gdLst>
                  <a:gd name="connsiteX0" fmla="*/ 393460 w 393459"/>
                  <a:gd name="connsiteY0" fmla="*/ 0 h 41416"/>
                  <a:gd name="connsiteX1" fmla="*/ 393460 w 393459"/>
                  <a:gd name="connsiteY1" fmla="*/ 41417 h 41416"/>
                  <a:gd name="connsiteX2" fmla="*/ 196730 w 393459"/>
                  <a:gd name="connsiteY2" fmla="*/ 41417 h 41416"/>
                  <a:gd name="connsiteX3" fmla="*/ 0 w 393459"/>
                  <a:gd name="connsiteY3" fmla="*/ 41417 h 41416"/>
                  <a:gd name="connsiteX4" fmla="*/ 0 w 393459"/>
                  <a:gd name="connsiteY4" fmla="*/ 0 h 41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459" h="41416">
                    <a:moveTo>
                      <a:pt x="393460" y="0"/>
                    </a:moveTo>
                    <a:lnTo>
                      <a:pt x="393460" y="41417"/>
                    </a:lnTo>
                    <a:lnTo>
                      <a:pt x="196730" y="41417"/>
                    </a:lnTo>
                    <a:lnTo>
                      <a:pt x="0" y="41417"/>
                    </a:lnTo>
                    <a:lnTo>
                      <a:pt x="0" y="0"/>
                    </a:lnTo>
                  </a:path>
                </a:pathLst>
              </a:custGeom>
              <a:noFill/>
              <a:ln w="12700" cap="flat">
                <a:solidFill>
                  <a:schemeClr val="bg1"/>
                </a:solidFill>
                <a:prstDash val="solid"/>
                <a:round/>
              </a:ln>
            </p:spPr>
            <p:txBody>
              <a:bodyPr rtlCol="0" anchor="ctr"/>
              <a:lstStyle/>
              <a:p>
                <a:endParaRPr lang="zh-CN" altLang="en-US"/>
              </a:p>
            </p:txBody>
          </p:sp>
          <p:sp>
            <p:nvSpPr>
              <p:cNvPr id="188" name="任意多边形: 形状 187"/>
              <p:cNvSpPr/>
              <p:nvPr/>
            </p:nvSpPr>
            <p:spPr>
              <a:xfrm>
                <a:off x="3082270" y="1258764"/>
                <a:ext cx="82833" cy="113896"/>
              </a:xfrm>
              <a:custGeom>
                <a:avLst/>
                <a:gdLst>
                  <a:gd name="connsiteX0" fmla="*/ 0 w 82833"/>
                  <a:gd name="connsiteY0" fmla="*/ 113896 h 113896"/>
                  <a:gd name="connsiteX1" fmla="*/ 0 w 82833"/>
                  <a:gd name="connsiteY1" fmla="*/ 0 h 113896"/>
                  <a:gd name="connsiteX2" fmla="*/ 82834 w 82833"/>
                  <a:gd name="connsiteY2" fmla="*/ 0 h 113896"/>
                  <a:gd name="connsiteX3" fmla="*/ 82834 w 82833"/>
                  <a:gd name="connsiteY3" fmla="*/ 113896 h 113896"/>
                </a:gdLst>
                <a:ahLst/>
                <a:cxnLst>
                  <a:cxn ang="0">
                    <a:pos x="connsiteX0" y="connsiteY0"/>
                  </a:cxn>
                  <a:cxn ang="0">
                    <a:pos x="connsiteX1" y="connsiteY1"/>
                  </a:cxn>
                  <a:cxn ang="0">
                    <a:pos x="connsiteX2" y="connsiteY2"/>
                  </a:cxn>
                  <a:cxn ang="0">
                    <a:pos x="connsiteX3" y="connsiteY3"/>
                  </a:cxn>
                </a:cxnLst>
                <a:rect l="l" t="t" r="r" b="b"/>
                <a:pathLst>
                  <a:path w="82833" h="113896">
                    <a:moveTo>
                      <a:pt x="0" y="113896"/>
                    </a:moveTo>
                    <a:lnTo>
                      <a:pt x="0" y="0"/>
                    </a:lnTo>
                    <a:lnTo>
                      <a:pt x="82834" y="0"/>
                    </a:lnTo>
                    <a:lnTo>
                      <a:pt x="82834" y="113896"/>
                    </a:lnTo>
                  </a:path>
                </a:pathLst>
              </a:custGeom>
              <a:noFill/>
              <a:ln w="12700" cap="flat">
                <a:solidFill>
                  <a:schemeClr val="bg1"/>
                </a:solidFill>
                <a:prstDash val="solid"/>
                <a:round/>
              </a:ln>
            </p:spPr>
            <p:txBody>
              <a:bodyPr rtlCol="0" anchor="ctr"/>
              <a:lstStyle/>
              <a:p>
                <a:endParaRPr lang="zh-CN" altLang="en-US"/>
              </a:p>
            </p:txBody>
          </p:sp>
          <p:sp>
            <p:nvSpPr>
              <p:cNvPr id="191" name="任意多边形: 形状 190"/>
              <p:cNvSpPr/>
              <p:nvPr/>
            </p:nvSpPr>
            <p:spPr>
              <a:xfrm>
                <a:off x="2958020" y="1279472"/>
                <a:ext cx="82833" cy="155313"/>
              </a:xfrm>
              <a:custGeom>
                <a:avLst/>
                <a:gdLst>
                  <a:gd name="connsiteX0" fmla="*/ 82834 w 82833"/>
                  <a:gd name="connsiteY0" fmla="*/ 62125 h 155313"/>
                  <a:gd name="connsiteX1" fmla="*/ 82834 w 82833"/>
                  <a:gd name="connsiteY1" fmla="*/ 0 h 155313"/>
                  <a:gd name="connsiteX2" fmla="*/ 0 w 82833"/>
                  <a:gd name="connsiteY2" fmla="*/ 134605 h 155313"/>
                  <a:gd name="connsiteX3" fmla="*/ 0 w 82833"/>
                  <a:gd name="connsiteY3" fmla="*/ 155313 h 155313"/>
                </a:gdLst>
                <a:ahLst/>
                <a:cxnLst>
                  <a:cxn ang="0">
                    <a:pos x="connsiteX0" y="connsiteY0"/>
                  </a:cxn>
                  <a:cxn ang="0">
                    <a:pos x="connsiteX1" y="connsiteY1"/>
                  </a:cxn>
                  <a:cxn ang="0">
                    <a:pos x="connsiteX2" y="connsiteY2"/>
                  </a:cxn>
                  <a:cxn ang="0">
                    <a:pos x="connsiteX3" y="connsiteY3"/>
                  </a:cxn>
                </a:cxnLst>
                <a:rect l="l" t="t" r="r" b="b"/>
                <a:pathLst>
                  <a:path w="82833" h="155313">
                    <a:moveTo>
                      <a:pt x="82834" y="62125"/>
                    </a:moveTo>
                    <a:lnTo>
                      <a:pt x="82834" y="0"/>
                    </a:lnTo>
                    <a:cubicBezTo>
                      <a:pt x="33133" y="27646"/>
                      <a:pt x="0" y="70409"/>
                      <a:pt x="0" y="134605"/>
                    </a:cubicBezTo>
                    <a:lnTo>
                      <a:pt x="0" y="155313"/>
                    </a:lnTo>
                  </a:path>
                </a:pathLst>
              </a:custGeom>
              <a:noFill/>
              <a:ln w="12700" cap="flat">
                <a:solidFill>
                  <a:schemeClr val="bg1"/>
                </a:solidFill>
                <a:prstDash val="solid"/>
                <a:round/>
              </a:ln>
            </p:spPr>
            <p:txBody>
              <a:bodyPr rtlCol="0" anchor="ctr"/>
              <a:lstStyle/>
              <a:p>
                <a:endParaRPr lang="zh-CN" altLang="en-US"/>
              </a:p>
            </p:txBody>
          </p:sp>
          <p:sp>
            <p:nvSpPr>
              <p:cNvPr id="192" name="任意多边形: 形状 191"/>
              <p:cNvSpPr/>
              <p:nvPr/>
            </p:nvSpPr>
            <p:spPr>
              <a:xfrm>
                <a:off x="3206521" y="1279472"/>
                <a:ext cx="82833" cy="155313"/>
              </a:xfrm>
              <a:custGeom>
                <a:avLst/>
                <a:gdLst>
                  <a:gd name="connsiteX0" fmla="*/ 82834 w 82833"/>
                  <a:gd name="connsiteY0" fmla="*/ 155313 h 155313"/>
                  <a:gd name="connsiteX1" fmla="*/ 82834 w 82833"/>
                  <a:gd name="connsiteY1" fmla="*/ 134605 h 155313"/>
                  <a:gd name="connsiteX2" fmla="*/ 0 w 82833"/>
                  <a:gd name="connsiteY2" fmla="*/ 0 h 155313"/>
                  <a:gd name="connsiteX3" fmla="*/ 0 w 82833"/>
                  <a:gd name="connsiteY3" fmla="*/ 62125 h 155313"/>
                </a:gdLst>
                <a:ahLst/>
                <a:cxnLst>
                  <a:cxn ang="0">
                    <a:pos x="connsiteX0" y="connsiteY0"/>
                  </a:cxn>
                  <a:cxn ang="0">
                    <a:pos x="connsiteX1" y="connsiteY1"/>
                  </a:cxn>
                  <a:cxn ang="0">
                    <a:pos x="connsiteX2" y="connsiteY2"/>
                  </a:cxn>
                  <a:cxn ang="0">
                    <a:pos x="connsiteX3" y="connsiteY3"/>
                  </a:cxn>
                </a:cxnLst>
                <a:rect l="l" t="t" r="r" b="b"/>
                <a:pathLst>
                  <a:path w="82833" h="155313">
                    <a:moveTo>
                      <a:pt x="82834" y="155313"/>
                    </a:moveTo>
                    <a:lnTo>
                      <a:pt x="82834" y="134605"/>
                    </a:lnTo>
                    <a:cubicBezTo>
                      <a:pt x="82834" y="70098"/>
                      <a:pt x="50425" y="27542"/>
                      <a:pt x="0" y="0"/>
                    </a:cubicBezTo>
                    <a:lnTo>
                      <a:pt x="0" y="62125"/>
                    </a:lnTo>
                  </a:path>
                </a:pathLst>
              </a:custGeom>
              <a:noFill/>
              <a:ln w="12700" cap="flat">
                <a:solidFill>
                  <a:schemeClr val="bg1"/>
                </a:solidFill>
                <a:prstDash val="solid"/>
                <a:round/>
              </a:ln>
            </p:spPr>
            <p:txBody>
              <a:bodyPr rtlCol="0" anchor="ctr"/>
              <a:lstStyle/>
              <a:p>
                <a:endParaRPr lang="zh-CN" altLang="en-US"/>
              </a:p>
            </p:txBody>
          </p:sp>
        </p:grpSp>
        <p:grpSp>
          <p:nvGrpSpPr>
            <p:cNvPr id="193" name="图形 3"/>
            <p:cNvGrpSpPr/>
            <p:nvPr/>
          </p:nvGrpSpPr>
          <p:grpSpPr>
            <a:xfrm>
              <a:off x="8183017" y="4022907"/>
              <a:ext cx="372312" cy="372310"/>
              <a:chOff x="3713877" y="1227701"/>
              <a:chExt cx="476293" cy="476293"/>
            </a:xfrm>
            <a:noFill/>
          </p:grpSpPr>
          <p:sp>
            <p:nvSpPr>
              <p:cNvPr id="194" name="任意多边形: 形状 193"/>
              <p:cNvSpPr/>
              <p:nvPr/>
            </p:nvSpPr>
            <p:spPr>
              <a:xfrm>
                <a:off x="3713877" y="1341597"/>
                <a:ext cx="62125" cy="320980"/>
              </a:xfrm>
              <a:custGeom>
                <a:avLst/>
                <a:gdLst>
                  <a:gd name="connsiteX0" fmla="*/ 62125 w 62125"/>
                  <a:gd name="connsiteY0" fmla="*/ 289918 h 320980"/>
                  <a:gd name="connsiteX1" fmla="*/ 41417 w 62125"/>
                  <a:gd name="connsiteY1" fmla="*/ 279564 h 320980"/>
                  <a:gd name="connsiteX2" fmla="*/ 0 w 62125"/>
                  <a:gd name="connsiteY2" fmla="*/ 320980 h 320980"/>
                  <a:gd name="connsiteX3" fmla="*/ 0 w 62125"/>
                  <a:gd name="connsiteY3" fmla="*/ 41417 h 320980"/>
                  <a:gd name="connsiteX4" fmla="*/ 41417 w 62125"/>
                  <a:gd name="connsiteY4" fmla="*/ 0 h 320980"/>
                  <a:gd name="connsiteX5" fmla="*/ 62125 w 62125"/>
                  <a:gd name="connsiteY5" fmla="*/ 10354 h 320980"/>
                  <a:gd name="connsiteX6" fmla="*/ 62125 w 62125"/>
                  <a:gd name="connsiteY6" fmla="*/ 289918 h 320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125" h="320980">
                    <a:moveTo>
                      <a:pt x="62125" y="289918"/>
                    </a:moveTo>
                    <a:cubicBezTo>
                      <a:pt x="57776" y="282566"/>
                      <a:pt x="48975" y="279564"/>
                      <a:pt x="41417" y="279564"/>
                    </a:cubicBezTo>
                    <a:cubicBezTo>
                      <a:pt x="18534" y="279564"/>
                      <a:pt x="0" y="298098"/>
                      <a:pt x="0" y="320980"/>
                    </a:cubicBezTo>
                    <a:lnTo>
                      <a:pt x="0" y="41417"/>
                    </a:lnTo>
                    <a:cubicBezTo>
                      <a:pt x="0" y="18534"/>
                      <a:pt x="18534" y="0"/>
                      <a:pt x="41417" y="0"/>
                    </a:cubicBezTo>
                    <a:cubicBezTo>
                      <a:pt x="48975" y="0"/>
                      <a:pt x="58605" y="1760"/>
                      <a:pt x="62125" y="10354"/>
                    </a:cubicBezTo>
                    <a:lnTo>
                      <a:pt x="62125" y="289918"/>
                    </a:lnTo>
                    <a:close/>
                  </a:path>
                </a:pathLst>
              </a:custGeom>
              <a:noFill/>
              <a:ln w="12700" cap="flat">
                <a:solidFill>
                  <a:schemeClr val="bg1"/>
                </a:solidFill>
                <a:prstDash val="solid"/>
                <a:round/>
              </a:ln>
            </p:spPr>
            <p:txBody>
              <a:bodyPr rtlCol="0" anchor="ctr"/>
              <a:lstStyle/>
              <a:p>
                <a:endParaRPr lang="zh-CN" altLang="en-US"/>
              </a:p>
            </p:txBody>
          </p:sp>
          <p:sp>
            <p:nvSpPr>
              <p:cNvPr id="195" name="任意多边形: 形状 194"/>
              <p:cNvSpPr/>
              <p:nvPr/>
            </p:nvSpPr>
            <p:spPr>
              <a:xfrm>
                <a:off x="3776002" y="1393368"/>
                <a:ext cx="103542" cy="10354"/>
              </a:xfrm>
              <a:custGeom>
                <a:avLst/>
                <a:gdLst>
                  <a:gd name="connsiteX0" fmla="*/ 103542 w 103542"/>
                  <a:gd name="connsiteY0" fmla="*/ 0 h 10354"/>
                  <a:gd name="connsiteX1" fmla="*/ 0 w 103542"/>
                  <a:gd name="connsiteY1" fmla="*/ 0 h 10354"/>
                </a:gdLst>
                <a:ahLst/>
                <a:cxnLst>
                  <a:cxn ang="0">
                    <a:pos x="connsiteX0" y="connsiteY0"/>
                  </a:cxn>
                  <a:cxn ang="0">
                    <a:pos x="connsiteX1" y="connsiteY1"/>
                  </a:cxn>
                </a:cxnLst>
                <a:rect l="l" t="t" r="r" b="b"/>
                <a:pathLst>
                  <a:path w="103542" h="10354">
                    <a:moveTo>
                      <a:pt x="103542" y="0"/>
                    </a:moveTo>
                    <a:lnTo>
                      <a:pt x="0" y="0"/>
                    </a:lnTo>
                  </a:path>
                </a:pathLst>
              </a:custGeom>
              <a:ln w="12700" cap="flat">
                <a:solidFill>
                  <a:schemeClr val="bg1"/>
                </a:solidFill>
                <a:prstDash val="solid"/>
                <a:round/>
              </a:ln>
            </p:spPr>
            <p:txBody>
              <a:bodyPr rtlCol="0" anchor="ctr"/>
              <a:lstStyle/>
              <a:p>
                <a:endParaRPr lang="zh-CN" altLang="en-US"/>
              </a:p>
            </p:txBody>
          </p:sp>
          <p:sp>
            <p:nvSpPr>
              <p:cNvPr id="196" name="任意多边形: 形状 195"/>
              <p:cNvSpPr/>
              <p:nvPr/>
            </p:nvSpPr>
            <p:spPr>
              <a:xfrm>
                <a:off x="4024503" y="1393368"/>
                <a:ext cx="103542" cy="10354"/>
              </a:xfrm>
              <a:custGeom>
                <a:avLst/>
                <a:gdLst>
                  <a:gd name="connsiteX0" fmla="*/ 103542 w 103542"/>
                  <a:gd name="connsiteY0" fmla="*/ 0 h 10354"/>
                  <a:gd name="connsiteX1" fmla="*/ 0 w 103542"/>
                  <a:gd name="connsiteY1" fmla="*/ 0 h 10354"/>
                </a:gdLst>
                <a:ahLst/>
                <a:cxnLst>
                  <a:cxn ang="0">
                    <a:pos x="connsiteX0" y="connsiteY0"/>
                  </a:cxn>
                  <a:cxn ang="0">
                    <a:pos x="connsiteX1" y="connsiteY1"/>
                  </a:cxn>
                </a:cxnLst>
                <a:rect l="l" t="t" r="r" b="b"/>
                <a:pathLst>
                  <a:path w="103542" h="10354">
                    <a:moveTo>
                      <a:pt x="103542" y="0"/>
                    </a:moveTo>
                    <a:lnTo>
                      <a:pt x="0" y="0"/>
                    </a:lnTo>
                  </a:path>
                </a:pathLst>
              </a:custGeom>
              <a:ln w="12700" cap="flat">
                <a:solidFill>
                  <a:schemeClr val="bg1"/>
                </a:solidFill>
                <a:prstDash val="solid"/>
                <a:round/>
              </a:ln>
            </p:spPr>
            <p:txBody>
              <a:bodyPr rtlCol="0" anchor="ctr"/>
              <a:lstStyle/>
              <a:p>
                <a:endParaRPr lang="zh-CN" altLang="en-US"/>
              </a:p>
            </p:txBody>
          </p:sp>
          <p:sp>
            <p:nvSpPr>
              <p:cNvPr id="197" name="任意多边形: 形状 196"/>
              <p:cNvSpPr/>
              <p:nvPr/>
            </p:nvSpPr>
            <p:spPr>
              <a:xfrm>
                <a:off x="3713877" y="1662578"/>
                <a:ext cx="476293" cy="41416"/>
              </a:xfrm>
              <a:custGeom>
                <a:avLst/>
                <a:gdLst>
                  <a:gd name="connsiteX0" fmla="*/ 476293 w 476293"/>
                  <a:gd name="connsiteY0" fmla="*/ 0 h 41416"/>
                  <a:gd name="connsiteX1" fmla="*/ 434877 w 476293"/>
                  <a:gd name="connsiteY1" fmla="*/ 41417 h 41416"/>
                  <a:gd name="connsiteX2" fmla="*/ 41417 w 476293"/>
                  <a:gd name="connsiteY2" fmla="*/ 41417 h 41416"/>
                  <a:gd name="connsiteX3" fmla="*/ 0 w 476293"/>
                  <a:gd name="connsiteY3" fmla="*/ 0 h 41416"/>
                </a:gdLst>
                <a:ahLst/>
                <a:cxnLst>
                  <a:cxn ang="0">
                    <a:pos x="connsiteX0" y="connsiteY0"/>
                  </a:cxn>
                  <a:cxn ang="0">
                    <a:pos x="connsiteX1" y="connsiteY1"/>
                  </a:cxn>
                  <a:cxn ang="0">
                    <a:pos x="connsiteX2" y="connsiteY2"/>
                  </a:cxn>
                  <a:cxn ang="0">
                    <a:pos x="connsiteX3" y="connsiteY3"/>
                  </a:cxn>
                </a:cxnLst>
                <a:rect l="l" t="t" r="r" b="b"/>
                <a:pathLst>
                  <a:path w="476293" h="41416">
                    <a:moveTo>
                      <a:pt x="476293" y="0"/>
                    </a:moveTo>
                    <a:cubicBezTo>
                      <a:pt x="476293" y="22883"/>
                      <a:pt x="457759" y="41417"/>
                      <a:pt x="434877" y="41417"/>
                    </a:cubicBezTo>
                    <a:lnTo>
                      <a:pt x="41417" y="41417"/>
                    </a:lnTo>
                    <a:cubicBezTo>
                      <a:pt x="18534" y="41417"/>
                      <a:pt x="0" y="22883"/>
                      <a:pt x="0" y="0"/>
                    </a:cubicBezTo>
                  </a:path>
                </a:pathLst>
              </a:custGeom>
              <a:noFill/>
              <a:ln w="12700" cap="flat">
                <a:solidFill>
                  <a:schemeClr val="bg1"/>
                </a:solidFill>
                <a:prstDash val="solid"/>
                <a:round/>
              </a:ln>
            </p:spPr>
            <p:txBody>
              <a:bodyPr rtlCol="0" anchor="ctr"/>
              <a:lstStyle/>
              <a:p>
                <a:endParaRPr lang="zh-CN" altLang="en-US"/>
              </a:p>
            </p:txBody>
          </p:sp>
          <p:sp>
            <p:nvSpPr>
              <p:cNvPr id="198" name="任意多边形: 形状 197"/>
              <p:cNvSpPr/>
              <p:nvPr/>
            </p:nvSpPr>
            <p:spPr>
              <a:xfrm>
                <a:off x="4128045" y="1341597"/>
                <a:ext cx="62125" cy="320980"/>
              </a:xfrm>
              <a:custGeom>
                <a:avLst/>
                <a:gdLst>
                  <a:gd name="connsiteX0" fmla="*/ 0 w 62125"/>
                  <a:gd name="connsiteY0" fmla="*/ 289918 h 320980"/>
                  <a:gd name="connsiteX1" fmla="*/ 20708 w 62125"/>
                  <a:gd name="connsiteY1" fmla="*/ 279564 h 320980"/>
                  <a:gd name="connsiteX2" fmla="*/ 62125 w 62125"/>
                  <a:gd name="connsiteY2" fmla="*/ 320980 h 320980"/>
                  <a:gd name="connsiteX3" fmla="*/ 62125 w 62125"/>
                  <a:gd name="connsiteY3" fmla="*/ 41417 h 320980"/>
                  <a:gd name="connsiteX4" fmla="*/ 20708 w 62125"/>
                  <a:gd name="connsiteY4" fmla="*/ 0 h 320980"/>
                  <a:gd name="connsiteX5" fmla="*/ 0 w 62125"/>
                  <a:gd name="connsiteY5" fmla="*/ 10354 h 320980"/>
                  <a:gd name="connsiteX6" fmla="*/ 0 w 62125"/>
                  <a:gd name="connsiteY6" fmla="*/ 289918 h 320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125" h="320980">
                    <a:moveTo>
                      <a:pt x="0" y="289918"/>
                    </a:moveTo>
                    <a:cubicBezTo>
                      <a:pt x="4349" y="282566"/>
                      <a:pt x="13150" y="279564"/>
                      <a:pt x="20708" y="279564"/>
                    </a:cubicBezTo>
                    <a:cubicBezTo>
                      <a:pt x="43591" y="279564"/>
                      <a:pt x="62125" y="298098"/>
                      <a:pt x="62125" y="320980"/>
                    </a:cubicBezTo>
                    <a:lnTo>
                      <a:pt x="62125" y="41417"/>
                    </a:lnTo>
                    <a:cubicBezTo>
                      <a:pt x="62125" y="18534"/>
                      <a:pt x="43591" y="0"/>
                      <a:pt x="20708" y="0"/>
                    </a:cubicBezTo>
                    <a:cubicBezTo>
                      <a:pt x="13150" y="0"/>
                      <a:pt x="3520" y="1760"/>
                      <a:pt x="0" y="10354"/>
                    </a:cubicBezTo>
                    <a:lnTo>
                      <a:pt x="0" y="289918"/>
                    </a:lnTo>
                    <a:close/>
                  </a:path>
                </a:pathLst>
              </a:custGeom>
              <a:noFill/>
              <a:ln w="12700" cap="flat">
                <a:solidFill>
                  <a:schemeClr val="bg1"/>
                </a:solidFill>
                <a:prstDash val="solid"/>
                <a:round/>
              </a:ln>
            </p:spPr>
            <p:txBody>
              <a:bodyPr rtlCol="0" anchor="ctr"/>
              <a:lstStyle/>
              <a:p>
                <a:endParaRPr lang="zh-CN" altLang="en-US"/>
              </a:p>
            </p:txBody>
          </p:sp>
          <p:sp>
            <p:nvSpPr>
              <p:cNvPr id="199" name="任意多边形: 形状 198"/>
              <p:cNvSpPr/>
              <p:nvPr/>
            </p:nvSpPr>
            <p:spPr>
              <a:xfrm>
                <a:off x="3931315" y="1227701"/>
                <a:ext cx="41416" cy="82833"/>
              </a:xfrm>
              <a:custGeom>
                <a:avLst/>
                <a:gdLst>
                  <a:gd name="connsiteX0" fmla="*/ 20708 w 41416"/>
                  <a:gd name="connsiteY0" fmla="*/ 0 h 82833"/>
                  <a:gd name="connsiteX1" fmla="*/ 0 w 41416"/>
                  <a:gd name="connsiteY1" fmla="*/ 20708 h 82833"/>
                  <a:gd name="connsiteX2" fmla="*/ 0 w 41416"/>
                  <a:gd name="connsiteY2" fmla="*/ 62125 h 82833"/>
                  <a:gd name="connsiteX3" fmla="*/ 20708 w 41416"/>
                  <a:gd name="connsiteY3" fmla="*/ 82834 h 82833"/>
                  <a:gd name="connsiteX4" fmla="*/ 41417 w 41416"/>
                  <a:gd name="connsiteY4" fmla="*/ 62125 h 82833"/>
                  <a:gd name="connsiteX5" fmla="*/ 41417 w 41416"/>
                  <a:gd name="connsiteY5" fmla="*/ 20708 h 8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16" h="82833">
                    <a:moveTo>
                      <a:pt x="20708" y="0"/>
                    </a:moveTo>
                    <a:lnTo>
                      <a:pt x="0" y="20708"/>
                    </a:lnTo>
                    <a:lnTo>
                      <a:pt x="0" y="62125"/>
                    </a:lnTo>
                    <a:lnTo>
                      <a:pt x="20708" y="82834"/>
                    </a:lnTo>
                    <a:lnTo>
                      <a:pt x="41417" y="62125"/>
                    </a:lnTo>
                    <a:lnTo>
                      <a:pt x="41417" y="20708"/>
                    </a:lnTo>
                    <a:close/>
                  </a:path>
                </a:pathLst>
              </a:custGeom>
              <a:noFill/>
              <a:ln w="12700" cap="flat">
                <a:solidFill>
                  <a:schemeClr val="bg1"/>
                </a:solidFill>
                <a:prstDash val="solid"/>
                <a:round/>
              </a:ln>
            </p:spPr>
            <p:txBody>
              <a:bodyPr rtlCol="0" anchor="ctr"/>
              <a:lstStyle/>
              <a:p>
                <a:endParaRPr lang="zh-CN" altLang="en-US"/>
              </a:p>
            </p:txBody>
          </p:sp>
          <p:sp>
            <p:nvSpPr>
              <p:cNvPr id="200" name="任意多边形: 形状 199"/>
              <p:cNvSpPr/>
              <p:nvPr/>
            </p:nvSpPr>
            <p:spPr>
              <a:xfrm>
                <a:off x="3827773" y="1403723"/>
                <a:ext cx="93187" cy="227792"/>
              </a:xfrm>
              <a:custGeom>
                <a:avLst/>
                <a:gdLst>
                  <a:gd name="connsiteX0" fmla="*/ 93188 w 93187"/>
                  <a:gd name="connsiteY0" fmla="*/ 0 h 227792"/>
                  <a:gd name="connsiteX1" fmla="*/ 0 w 93187"/>
                  <a:gd name="connsiteY1" fmla="*/ 227793 h 227792"/>
                </a:gdLst>
                <a:ahLst/>
                <a:cxnLst>
                  <a:cxn ang="0">
                    <a:pos x="connsiteX0" y="connsiteY0"/>
                  </a:cxn>
                  <a:cxn ang="0">
                    <a:pos x="connsiteX1" y="connsiteY1"/>
                  </a:cxn>
                </a:cxnLst>
                <a:rect l="l" t="t" r="r" b="b"/>
                <a:pathLst>
                  <a:path w="93187" h="227792">
                    <a:moveTo>
                      <a:pt x="93188" y="0"/>
                    </a:moveTo>
                    <a:lnTo>
                      <a:pt x="0" y="227793"/>
                    </a:lnTo>
                  </a:path>
                </a:pathLst>
              </a:custGeom>
              <a:ln w="12700" cap="flat">
                <a:solidFill>
                  <a:schemeClr val="bg1"/>
                </a:solidFill>
                <a:prstDash val="solid"/>
                <a:round/>
              </a:ln>
            </p:spPr>
            <p:txBody>
              <a:bodyPr rtlCol="0" anchor="ctr"/>
              <a:lstStyle/>
              <a:p>
                <a:endParaRPr lang="zh-CN" altLang="en-US"/>
              </a:p>
            </p:txBody>
          </p:sp>
          <p:sp>
            <p:nvSpPr>
              <p:cNvPr id="201" name="任意多边形: 形状 200"/>
              <p:cNvSpPr/>
              <p:nvPr/>
            </p:nvSpPr>
            <p:spPr>
              <a:xfrm>
                <a:off x="3983086" y="1403723"/>
                <a:ext cx="82833" cy="227792"/>
              </a:xfrm>
              <a:custGeom>
                <a:avLst/>
                <a:gdLst>
                  <a:gd name="connsiteX0" fmla="*/ 82834 w 82833"/>
                  <a:gd name="connsiteY0" fmla="*/ 227793 h 227792"/>
                  <a:gd name="connsiteX1" fmla="*/ 0 w 82833"/>
                  <a:gd name="connsiteY1" fmla="*/ 0 h 227792"/>
                </a:gdLst>
                <a:ahLst/>
                <a:cxnLst>
                  <a:cxn ang="0">
                    <a:pos x="connsiteX0" y="connsiteY0"/>
                  </a:cxn>
                  <a:cxn ang="0">
                    <a:pos x="connsiteX1" y="connsiteY1"/>
                  </a:cxn>
                </a:cxnLst>
                <a:rect l="l" t="t" r="r" b="b"/>
                <a:pathLst>
                  <a:path w="82833" h="227792">
                    <a:moveTo>
                      <a:pt x="82834" y="227793"/>
                    </a:moveTo>
                    <a:lnTo>
                      <a:pt x="0" y="0"/>
                    </a:lnTo>
                  </a:path>
                </a:pathLst>
              </a:custGeom>
              <a:ln w="12700" cap="flat">
                <a:solidFill>
                  <a:schemeClr val="bg1"/>
                </a:solidFill>
                <a:prstDash val="solid"/>
                <a:round/>
              </a:ln>
            </p:spPr>
            <p:txBody>
              <a:bodyPr rtlCol="0" anchor="ctr"/>
              <a:lstStyle/>
              <a:p>
                <a:endParaRPr lang="zh-CN" altLang="en-US"/>
              </a:p>
            </p:txBody>
          </p:sp>
          <p:sp>
            <p:nvSpPr>
              <p:cNvPr id="202" name="任意多边形: 形状 201"/>
              <p:cNvSpPr/>
              <p:nvPr/>
            </p:nvSpPr>
            <p:spPr>
              <a:xfrm>
                <a:off x="3952024" y="1476202"/>
                <a:ext cx="10354" cy="93187"/>
              </a:xfrm>
              <a:custGeom>
                <a:avLst/>
                <a:gdLst>
                  <a:gd name="connsiteX0" fmla="*/ 0 w 10354"/>
                  <a:gd name="connsiteY0" fmla="*/ 0 h 93187"/>
                  <a:gd name="connsiteX1" fmla="*/ 0 w 10354"/>
                  <a:gd name="connsiteY1" fmla="*/ 93188 h 93187"/>
                </a:gdLst>
                <a:ahLst/>
                <a:cxnLst>
                  <a:cxn ang="0">
                    <a:pos x="connsiteX0" y="connsiteY0"/>
                  </a:cxn>
                  <a:cxn ang="0">
                    <a:pos x="connsiteX1" y="connsiteY1"/>
                  </a:cxn>
                </a:cxnLst>
                <a:rect l="l" t="t" r="r" b="b"/>
                <a:pathLst>
                  <a:path w="10354" h="93187">
                    <a:moveTo>
                      <a:pt x="0" y="0"/>
                    </a:moveTo>
                    <a:lnTo>
                      <a:pt x="0" y="93188"/>
                    </a:lnTo>
                  </a:path>
                </a:pathLst>
              </a:custGeom>
              <a:ln w="12700" cap="flat">
                <a:solidFill>
                  <a:schemeClr val="bg1"/>
                </a:solidFill>
                <a:prstDash val="solid"/>
                <a:round/>
              </a:ln>
            </p:spPr>
            <p:txBody>
              <a:bodyPr rtlCol="0" anchor="ctr"/>
              <a:lstStyle/>
              <a:p>
                <a:endParaRPr lang="zh-CN" altLang="en-US"/>
              </a:p>
            </p:txBody>
          </p:sp>
          <p:sp>
            <p:nvSpPr>
              <p:cNvPr id="203" name="任意多边形: 形状 202"/>
              <p:cNvSpPr/>
              <p:nvPr/>
            </p:nvSpPr>
            <p:spPr>
              <a:xfrm>
                <a:off x="3900253" y="1310535"/>
                <a:ext cx="103542" cy="103542"/>
              </a:xfrm>
              <a:custGeom>
                <a:avLst/>
                <a:gdLst>
                  <a:gd name="connsiteX0" fmla="*/ 103542 w 103542"/>
                  <a:gd name="connsiteY0" fmla="*/ 51771 h 103542"/>
                  <a:gd name="connsiteX1" fmla="*/ 51771 w 103542"/>
                  <a:gd name="connsiteY1" fmla="*/ 103542 h 103542"/>
                  <a:gd name="connsiteX2" fmla="*/ 0 w 103542"/>
                  <a:gd name="connsiteY2" fmla="*/ 51771 h 103542"/>
                  <a:gd name="connsiteX3" fmla="*/ 51771 w 103542"/>
                  <a:gd name="connsiteY3" fmla="*/ 0 h 103542"/>
                  <a:gd name="connsiteX4" fmla="*/ 103542 w 103542"/>
                  <a:gd name="connsiteY4" fmla="*/ 51771 h 10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42" h="103542">
                    <a:moveTo>
                      <a:pt x="103542" y="51771"/>
                    </a:moveTo>
                    <a:cubicBezTo>
                      <a:pt x="103542" y="80363"/>
                      <a:pt x="80363" y="103542"/>
                      <a:pt x="51771" y="103542"/>
                    </a:cubicBezTo>
                    <a:cubicBezTo>
                      <a:pt x="23179" y="103542"/>
                      <a:pt x="0" y="80363"/>
                      <a:pt x="0" y="51771"/>
                    </a:cubicBezTo>
                    <a:cubicBezTo>
                      <a:pt x="0" y="23179"/>
                      <a:pt x="23179" y="0"/>
                      <a:pt x="51771" y="0"/>
                    </a:cubicBezTo>
                    <a:cubicBezTo>
                      <a:pt x="80363" y="0"/>
                      <a:pt x="103542" y="23179"/>
                      <a:pt x="103542" y="51771"/>
                    </a:cubicBezTo>
                    <a:close/>
                  </a:path>
                </a:pathLst>
              </a:custGeom>
              <a:noFill/>
              <a:ln w="12700" cap="flat">
                <a:solidFill>
                  <a:schemeClr val="bg1"/>
                </a:solidFill>
                <a:prstDash val="solid"/>
                <a:round/>
              </a:ln>
            </p:spPr>
            <p:txBody>
              <a:bodyPr rtlCol="0" anchor="ctr"/>
              <a:lstStyle/>
              <a:p>
                <a:endParaRPr lang="zh-CN" altLang="en-US"/>
              </a:p>
            </p:txBody>
          </p:sp>
          <p:sp>
            <p:nvSpPr>
              <p:cNvPr id="204" name="任意多边形: 形状 203"/>
              <p:cNvSpPr/>
              <p:nvPr/>
            </p:nvSpPr>
            <p:spPr>
              <a:xfrm>
                <a:off x="3848482" y="1465848"/>
                <a:ext cx="207084" cy="51771"/>
              </a:xfrm>
              <a:custGeom>
                <a:avLst/>
                <a:gdLst>
                  <a:gd name="connsiteX0" fmla="*/ 207084 w 207084"/>
                  <a:gd name="connsiteY0" fmla="*/ 0 h 51771"/>
                  <a:gd name="connsiteX1" fmla="*/ 103542 w 207084"/>
                  <a:gd name="connsiteY1" fmla="*/ 51771 h 51771"/>
                  <a:gd name="connsiteX2" fmla="*/ 0 w 207084"/>
                  <a:gd name="connsiteY2" fmla="*/ 0 h 51771"/>
                </a:gdLst>
                <a:ahLst/>
                <a:cxnLst>
                  <a:cxn ang="0">
                    <a:pos x="connsiteX0" y="connsiteY0"/>
                  </a:cxn>
                  <a:cxn ang="0">
                    <a:pos x="connsiteX1" y="connsiteY1"/>
                  </a:cxn>
                  <a:cxn ang="0">
                    <a:pos x="connsiteX2" y="connsiteY2"/>
                  </a:cxn>
                </a:cxnLst>
                <a:rect l="l" t="t" r="r" b="b"/>
                <a:pathLst>
                  <a:path w="207084" h="51771">
                    <a:moveTo>
                      <a:pt x="207084" y="0"/>
                    </a:moveTo>
                    <a:cubicBezTo>
                      <a:pt x="179646" y="29302"/>
                      <a:pt x="146823" y="51771"/>
                      <a:pt x="103542" y="51771"/>
                    </a:cubicBezTo>
                    <a:cubicBezTo>
                      <a:pt x="60262" y="51771"/>
                      <a:pt x="27439" y="29302"/>
                      <a:pt x="0" y="0"/>
                    </a:cubicBezTo>
                  </a:path>
                </a:pathLst>
              </a:custGeom>
              <a:noFill/>
              <a:ln w="12700" cap="flat">
                <a:solidFill>
                  <a:schemeClr val="bg1"/>
                </a:solidFill>
                <a:prstDash val="solid"/>
                <a:round/>
              </a:ln>
            </p:spPr>
            <p:txBody>
              <a:bodyPr rtlCol="0" anchor="ctr"/>
              <a:lstStyle/>
              <a:p>
                <a:endParaRPr lang="zh-CN" altLang="en-US"/>
              </a:p>
            </p:txBody>
          </p:sp>
        </p:grpSp>
        <p:grpSp>
          <p:nvGrpSpPr>
            <p:cNvPr id="205" name="图形 3"/>
            <p:cNvGrpSpPr/>
            <p:nvPr/>
          </p:nvGrpSpPr>
          <p:grpSpPr>
            <a:xfrm>
              <a:off x="9739485" y="4038991"/>
              <a:ext cx="339752" cy="340140"/>
              <a:chOff x="1249695" y="2076616"/>
              <a:chExt cx="434639" cy="435136"/>
            </a:xfrm>
            <a:noFill/>
          </p:grpSpPr>
          <p:sp>
            <p:nvSpPr>
              <p:cNvPr id="206" name="任意多边形: 形状 205"/>
              <p:cNvSpPr/>
              <p:nvPr/>
            </p:nvSpPr>
            <p:spPr>
              <a:xfrm>
                <a:off x="1331478" y="2158648"/>
                <a:ext cx="270555" cy="270348"/>
              </a:xfrm>
              <a:custGeom>
                <a:avLst/>
                <a:gdLst>
                  <a:gd name="connsiteX0" fmla="*/ 54981 w 270555"/>
                  <a:gd name="connsiteY0" fmla="*/ 249433 h 270348"/>
                  <a:gd name="connsiteX1" fmla="*/ 21640 w 270555"/>
                  <a:gd name="connsiteY1" fmla="*/ 216092 h 270348"/>
                  <a:gd name="connsiteX2" fmla="*/ 21640 w 270555"/>
                  <a:gd name="connsiteY2" fmla="*/ 201493 h 270348"/>
                  <a:gd name="connsiteX3" fmla="*/ 36343 w 270555"/>
                  <a:gd name="connsiteY3" fmla="*/ 188861 h 270348"/>
                  <a:gd name="connsiteX4" fmla="*/ 39242 w 270555"/>
                  <a:gd name="connsiteY4" fmla="*/ 176850 h 270348"/>
                  <a:gd name="connsiteX5" fmla="*/ 36757 w 270555"/>
                  <a:gd name="connsiteY5" fmla="*/ 168463 h 270348"/>
                  <a:gd name="connsiteX6" fmla="*/ 26921 w 270555"/>
                  <a:gd name="connsiteY6" fmla="*/ 160904 h 270348"/>
                  <a:gd name="connsiteX7" fmla="*/ 10458 w 270555"/>
                  <a:gd name="connsiteY7" fmla="*/ 161215 h 270348"/>
                  <a:gd name="connsiteX8" fmla="*/ 0 w 270555"/>
                  <a:gd name="connsiteY8" fmla="*/ 150757 h 270348"/>
                  <a:gd name="connsiteX9" fmla="*/ 207 w 270555"/>
                  <a:gd name="connsiteY9" fmla="*/ 118659 h 270348"/>
                  <a:gd name="connsiteX10" fmla="*/ 11079 w 270555"/>
                  <a:gd name="connsiteY10" fmla="*/ 108409 h 270348"/>
                  <a:gd name="connsiteX11" fmla="*/ 26610 w 270555"/>
                  <a:gd name="connsiteY11" fmla="*/ 109133 h 270348"/>
                  <a:gd name="connsiteX12" fmla="*/ 37068 w 270555"/>
                  <a:gd name="connsiteY12" fmla="*/ 101575 h 270348"/>
                  <a:gd name="connsiteX13" fmla="*/ 39864 w 270555"/>
                  <a:gd name="connsiteY13" fmla="*/ 93809 h 270348"/>
                  <a:gd name="connsiteX14" fmla="*/ 35929 w 270555"/>
                  <a:gd name="connsiteY14" fmla="*/ 81798 h 270348"/>
                  <a:gd name="connsiteX15" fmla="*/ 21640 w 270555"/>
                  <a:gd name="connsiteY15" fmla="*/ 69684 h 270348"/>
                  <a:gd name="connsiteX16" fmla="*/ 21640 w 270555"/>
                  <a:gd name="connsiteY16" fmla="*/ 55084 h 270348"/>
                  <a:gd name="connsiteX17" fmla="*/ 54981 w 270555"/>
                  <a:gd name="connsiteY17" fmla="*/ 21744 h 270348"/>
                  <a:gd name="connsiteX18" fmla="*/ 69580 w 270555"/>
                  <a:gd name="connsiteY18" fmla="*/ 21744 h 270348"/>
                  <a:gd name="connsiteX19" fmla="*/ 81798 w 270555"/>
                  <a:gd name="connsiteY19" fmla="*/ 36033 h 270348"/>
                  <a:gd name="connsiteX20" fmla="*/ 93706 w 270555"/>
                  <a:gd name="connsiteY20" fmla="*/ 38932 h 270348"/>
                  <a:gd name="connsiteX21" fmla="*/ 101782 w 270555"/>
                  <a:gd name="connsiteY21" fmla="*/ 36654 h 270348"/>
                  <a:gd name="connsiteX22" fmla="*/ 109444 w 270555"/>
                  <a:gd name="connsiteY22" fmla="*/ 26714 h 270348"/>
                  <a:gd name="connsiteX23" fmla="*/ 109133 w 270555"/>
                  <a:gd name="connsiteY23" fmla="*/ 10458 h 270348"/>
                  <a:gd name="connsiteX24" fmla="*/ 119591 w 270555"/>
                  <a:gd name="connsiteY24" fmla="*/ 0 h 270348"/>
                  <a:gd name="connsiteX25" fmla="*/ 151689 w 270555"/>
                  <a:gd name="connsiteY25" fmla="*/ 207 h 270348"/>
                  <a:gd name="connsiteX26" fmla="*/ 161940 w 270555"/>
                  <a:gd name="connsiteY26" fmla="*/ 10975 h 270348"/>
                  <a:gd name="connsiteX27" fmla="*/ 161318 w 270555"/>
                  <a:gd name="connsiteY27" fmla="*/ 26921 h 270348"/>
                  <a:gd name="connsiteX28" fmla="*/ 168773 w 270555"/>
                  <a:gd name="connsiteY28" fmla="*/ 37275 h 270348"/>
                  <a:gd name="connsiteX29" fmla="*/ 176850 w 270555"/>
                  <a:gd name="connsiteY29" fmla="*/ 40278 h 270348"/>
                  <a:gd name="connsiteX30" fmla="*/ 188861 w 270555"/>
                  <a:gd name="connsiteY30" fmla="*/ 36343 h 270348"/>
                  <a:gd name="connsiteX31" fmla="*/ 201493 w 270555"/>
                  <a:gd name="connsiteY31" fmla="*/ 21744 h 270348"/>
                  <a:gd name="connsiteX32" fmla="*/ 216092 w 270555"/>
                  <a:gd name="connsiteY32" fmla="*/ 21744 h 270348"/>
                  <a:gd name="connsiteX33" fmla="*/ 249433 w 270555"/>
                  <a:gd name="connsiteY33" fmla="*/ 55084 h 270348"/>
                  <a:gd name="connsiteX34" fmla="*/ 249433 w 270555"/>
                  <a:gd name="connsiteY34" fmla="*/ 69684 h 270348"/>
                  <a:gd name="connsiteX35" fmla="*/ 234937 w 270555"/>
                  <a:gd name="connsiteY35" fmla="*/ 82212 h 270348"/>
                  <a:gd name="connsiteX36" fmla="*/ 231623 w 270555"/>
                  <a:gd name="connsiteY36" fmla="*/ 93913 h 270348"/>
                  <a:gd name="connsiteX37" fmla="*/ 233901 w 270555"/>
                  <a:gd name="connsiteY37" fmla="*/ 101885 h 270348"/>
                  <a:gd name="connsiteX38" fmla="*/ 243945 w 270555"/>
                  <a:gd name="connsiteY38" fmla="*/ 109754 h 270348"/>
                  <a:gd name="connsiteX39" fmla="*/ 259994 w 270555"/>
                  <a:gd name="connsiteY39" fmla="*/ 109340 h 270348"/>
                  <a:gd name="connsiteX40" fmla="*/ 270555 w 270555"/>
                  <a:gd name="connsiteY40" fmla="*/ 119798 h 270348"/>
                  <a:gd name="connsiteX41" fmla="*/ 270245 w 270555"/>
                  <a:gd name="connsiteY41" fmla="*/ 151793 h 270348"/>
                  <a:gd name="connsiteX42" fmla="*/ 259373 w 270555"/>
                  <a:gd name="connsiteY42" fmla="*/ 162043 h 270348"/>
                  <a:gd name="connsiteX43" fmla="*/ 243738 w 270555"/>
                  <a:gd name="connsiteY43" fmla="*/ 161319 h 270348"/>
                  <a:gd name="connsiteX44" fmla="*/ 233280 w 270555"/>
                  <a:gd name="connsiteY44" fmla="*/ 168774 h 270348"/>
                  <a:gd name="connsiteX45" fmla="*/ 230381 w 270555"/>
                  <a:gd name="connsiteY45" fmla="*/ 176436 h 270348"/>
                  <a:gd name="connsiteX46" fmla="*/ 234316 w 270555"/>
                  <a:gd name="connsiteY46" fmla="*/ 188447 h 270348"/>
                  <a:gd name="connsiteX47" fmla="*/ 249433 w 270555"/>
                  <a:gd name="connsiteY47" fmla="*/ 201493 h 270348"/>
                  <a:gd name="connsiteX48" fmla="*/ 249433 w 270555"/>
                  <a:gd name="connsiteY48" fmla="*/ 216092 h 270348"/>
                  <a:gd name="connsiteX49" fmla="*/ 216092 w 270555"/>
                  <a:gd name="connsiteY49" fmla="*/ 249433 h 270348"/>
                  <a:gd name="connsiteX50" fmla="*/ 201493 w 270555"/>
                  <a:gd name="connsiteY50" fmla="*/ 249433 h 270348"/>
                  <a:gd name="connsiteX51" fmla="*/ 188446 w 270555"/>
                  <a:gd name="connsiteY51" fmla="*/ 234316 h 270348"/>
                  <a:gd name="connsiteX52" fmla="*/ 176539 w 270555"/>
                  <a:gd name="connsiteY52" fmla="*/ 231416 h 270348"/>
                  <a:gd name="connsiteX53" fmla="*/ 168463 w 270555"/>
                  <a:gd name="connsiteY53" fmla="*/ 233694 h 270348"/>
                  <a:gd name="connsiteX54" fmla="*/ 160801 w 270555"/>
                  <a:gd name="connsiteY54" fmla="*/ 243634 h 270348"/>
                  <a:gd name="connsiteX55" fmla="*/ 161111 w 270555"/>
                  <a:gd name="connsiteY55" fmla="*/ 259890 h 270348"/>
                  <a:gd name="connsiteX56" fmla="*/ 150654 w 270555"/>
                  <a:gd name="connsiteY56" fmla="*/ 270348 h 270348"/>
                  <a:gd name="connsiteX57" fmla="*/ 118659 w 270555"/>
                  <a:gd name="connsiteY57" fmla="*/ 270141 h 270348"/>
                  <a:gd name="connsiteX58" fmla="*/ 108408 w 270555"/>
                  <a:gd name="connsiteY58" fmla="*/ 259166 h 270348"/>
                  <a:gd name="connsiteX59" fmla="*/ 109237 w 270555"/>
                  <a:gd name="connsiteY59" fmla="*/ 243945 h 270348"/>
                  <a:gd name="connsiteX60" fmla="*/ 101575 w 270555"/>
                  <a:gd name="connsiteY60" fmla="*/ 233384 h 270348"/>
                  <a:gd name="connsiteX61" fmla="*/ 93809 w 270555"/>
                  <a:gd name="connsiteY61" fmla="*/ 230485 h 270348"/>
                  <a:gd name="connsiteX62" fmla="*/ 82212 w 270555"/>
                  <a:gd name="connsiteY62" fmla="*/ 234730 h 270348"/>
                  <a:gd name="connsiteX63" fmla="*/ 69684 w 270555"/>
                  <a:gd name="connsiteY63" fmla="*/ 249433 h 270348"/>
                  <a:gd name="connsiteX64" fmla="*/ 54981 w 270555"/>
                  <a:gd name="connsiteY64" fmla="*/ 249433 h 27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70555" h="270348">
                    <a:moveTo>
                      <a:pt x="54981" y="249433"/>
                    </a:moveTo>
                    <a:lnTo>
                      <a:pt x="21640" y="216092"/>
                    </a:lnTo>
                    <a:cubicBezTo>
                      <a:pt x="21640" y="210397"/>
                      <a:pt x="21640" y="207188"/>
                      <a:pt x="21640" y="201493"/>
                    </a:cubicBezTo>
                    <a:lnTo>
                      <a:pt x="36343" y="188861"/>
                    </a:lnTo>
                    <a:cubicBezTo>
                      <a:pt x="37068" y="184408"/>
                      <a:pt x="38621" y="181302"/>
                      <a:pt x="39242" y="176850"/>
                    </a:cubicBezTo>
                    <a:cubicBezTo>
                      <a:pt x="37896" y="173951"/>
                      <a:pt x="37482" y="171258"/>
                      <a:pt x="36757" y="168463"/>
                    </a:cubicBezTo>
                    <a:cubicBezTo>
                      <a:pt x="33030" y="165667"/>
                      <a:pt x="30648" y="163700"/>
                      <a:pt x="26921" y="160904"/>
                    </a:cubicBezTo>
                    <a:lnTo>
                      <a:pt x="10458" y="161215"/>
                    </a:lnTo>
                    <a:cubicBezTo>
                      <a:pt x="6316" y="157177"/>
                      <a:pt x="4142" y="154899"/>
                      <a:pt x="0" y="150757"/>
                    </a:cubicBezTo>
                    <a:lnTo>
                      <a:pt x="207" y="118659"/>
                    </a:lnTo>
                    <a:cubicBezTo>
                      <a:pt x="4452" y="114621"/>
                      <a:pt x="6834" y="112447"/>
                      <a:pt x="11079" y="108409"/>
                    </a:cubicBezTo>
                    <a:lnTo>
                      <a:pt x="26610" y="109133"/>
                    </a:lnTo>
                    <a:cubicBezTo>
                      <a:pt x="30545" y="106338"/>
                      <a:pt x="33133" y="104474"/>
                      <a:pt x="37068" y="101575"/>
                    </a:cubicBezTo>
                    <a:cubicBezTo>
                      <a:pt x="37793" y="98986"/>
                      <a:pt x="38621" y="96605"/>
                      <a:pt x="39864" y="93809"/>
                    </a:cubicBezTo>
                    <a:cubicBezTo>
                      <a:pt x="39139" y="89357"/>
                      <a:pt x="36654" y="86251"/>
                      <a:pt x="35929" y="81798"/>
                    </a:cubicBezTo>
                    <a:lnTo>
                      <a:pt x="21640" y="69684"/>
                    </a:lnTo>
                    <a:cubicBezTo>
                      <a:pt x="21640" y="63989"/>
                      <a:pt x="21640" y="60779"/>
                      <a:pt x="21640" y="55084"/>
                    </a:cubicBezTo>
                    <a:lnTo>
                      <a:pt x="54981" y="21744"/>
                    </a:lnTo>
                    <a:cubicBezTo>
                      <a:pt x="60676" y="21744"/>
                      <a:pt x="63885" y="21744"/>
                      <a:pt x="69580" y="21744"/>
                    </a:cubicBezTo>
                    <a:lnTo>
                      <a:pt x="81798" y="36033"/>
                    </a:lnTo>
                    <a:cubicBezTo>
                      <a:pt x="86147" y="36757"/>
                      <a:pt x="89357" y="38311"/>
                      <a:pt x="93706" y="38932"/>
                    </a:cubicBezTo>
                    <a:cubicBezTo>
                      <a:pt x="96501" y="37586"/>
                      <a:pt x="99090" y="37275"/>
                      <a:pt x="101782" y="36654"/>
                    </a:cubicBezTo>
                    <a:cubicBezTo>
                      <a:pt x="104681" y="32823"/>
                      <a:pt x="106545" y="30545"/>
                      <a:pt x="109444" y="26714"/>
                    </a:cubicBezTo>
                    <a:lnTo>
                      <a:pt x="109133" y="10458"/>
                    </a:lnTo>
                    <a:cubicBezTo>
                      <a:pt x="113275" y="6316"/>
                      <a:pt x="115449" y="4142"/>
                      <a:pt x="119591" y="0"/>
                    </a:cubicBezTo>
                    <a:lnTo>
                      <a:pt x="151689" y="207"/>
                    </a:lnTo>
                    <a:cubicBezTo>
                      <a:pt x="155727" y="4452"/>
                      <a:pt x="157902" y="6730"/>
                      <a:pt x="161940" y="10975"/>
                    </a:cubicBezTo>
                    <a:lnTo>
                      <a:pt x="161318" y="26921"/>
                    </a:lnTo>
                    <a:cubicBezTo>
                      <a:pt x="164114" y="30752"/>
                      <a:pt x="165978" y="33444"/>
                      <a:pt x="168773" y="37275"/>
                    </a:cubicBezTo>
                    <a:cubicBezTo>
                      <a:pt x="171466" y="38103"/>
                      <a:pt x="173951" y="38932"/>
                      <a:pt x="176850" y="40278"/>
                    </a:cubicBezTo>
                    <a:cubicBezTo>
                      <a:pt x="181302" y="39553"/>
                      <a:pt x="184512" y="37068"/>
                      <a:pt x="188861" y="36343"/>
                    </a:cubicBezTo>
                    <a:lnTo>
                      <a:pt x="201493" y="21744"/>
                    </a:lnTo>
                    <a:cubicBezTo>
                      <a:pt x="207188" y="21744"/>
                      <a:pt x="210397" y="21744"/>
                      <a:pt x="216092" y="21744"/>
                    </a:cubicBezTo>
                    <a:lnTo>
                      <a:pt x="249433" y="55084"/>
                    </a:lnTo>
                    <a:cubicBezTo>
                      <a:pt x="249433" y="60779"/>
                      <a:pt x="249433" y="63989"/>
                      <a:pt x="249433" y="69684"/>
                    </a:cubicBezTo>
                    <a:lnTo>
                      <a:pt x="234937" y="82212"/>
                    </a:lnTo>
                    <a:cubicBezTo>
                      <a:pt x="234108" y="86458"/>
                      <a:pt x="232452" y="89667"/>
                      <a:pt x="231623" y="93913"/>
                    </a:cubicBezTo>
                    <a:cubicBezTo>
                      <a:pt x="232970" y="96812"/>
                      <a:pt x="233280" y="99297"/>
                      <a:pt x="233901" y="101885"/>
                    </a:cubicBezTo>
                    <a:cubicBezTo>
                      <a:pt x="237733" y="104785"/>
                      <a:pt x="240114" y="106752"/>
                      <a:pt x="243945" y="109754"/>
                    </a:cubicBezTo>
                    <a:lnTo>
                      <a:pt x="259994" y="109340"/>
                    </a:lnTo>
                    <a:cubicBezTo>
                      <a:pt x="264136" y="113482"/>
                      <a:pt x="266414" y="115656"/>
                      <a:pt x="270555" y="119798"/>
                    </a:cubicBezTo>
                    <a:lnTo>
                      <a:pt x="270245" y="151793"/>
                    </a:lnTo>
                    <a:cubicBezTo>
                      <a:pt x="265999" y="155831"/>
                      <a:pt x="263618" y="158005"/>
                      <a:pt x="259373" y="162043"/>
                    </a:cubicBezTo>
                    <a:lnTo>
                      <a:pt x="243738" y="161319"/>
                    </a:lnTo>
                    <a:cubicBezTo>
                      <a:pt x="239803" y="164114"/>
                      <a:pt x="237215" y="165978"/>
                      <a:pt x="233280" y="168774"/>
                    </a:cubicBezTo>
                    <a:cubicBezTo>
                      <a:pt x="232555" y="171362"/>
                      <a:pt x="231727" y="173744"/>
                      <a:pt x="230381" y="176436"/>
                    </a:cubicBezTo>
                    <a:cubicBezTo>
                      <a:pt x="231106" y="180888"/>
                      <a:pt x="233591" y="183994"/>
                      <a:pt x="234316" y="188447"/>
                    </a:cubicBezTo>
                    <a:lnTo>
                      <a:pt x="249433" y="201493"/>
                    </a:lnTo>
                    <a:cubicBezTo>
                      <a:pt x="249433" y="207188"/>
                      <a:pt x="249433" y="210397"/>
                      <a:pt x="249433" y="216092"/>
                    </a:cubicBezTo>
                    <a:lnTo>
                      <a:pt x="216092" y="249433"/>
                    </a:lnTo>
                    <a:cubicBezTo>
                      <a:pt x="210397" y="249433"/>
                      <a:pt x="207188" y="249433"/>
                      <a:pt x="201493" y="249433"/>
                    </a:cubicBezTo>
                    <a:lnTo>
                      <a:pt x="188446" y="234316"/>
                    </a:lnTo>
                    <a:cubicBezTo>
                      <a:pt x="184098" y="233591"/>
                      <a:pt x="180888" y="232038"/>
                      <a:pt x="176539" y="231416"/>
                    </a:cubicBezTo>
                    <a:cubicBezTo>
                      <a:pt x="173744" y="232762"/>
                      <a:pt x="171155" y="233073"/>
                      <a:pt x="168463" y="233694"/>
                    </a:cubicBezTo>
                    <a:cubicBezTo>
                      <a:pt x="165564" y="237525"/>
                      <a:pt x="163700" y="239803"/>
                      <a:pt x="160801" y="243634"/>
                    </a:cubicBezTo>
                    <a:lnTo>
                      <a:pt x="161111" y="259890"/>
                    </a:lnTo>
                    <a:cubicBezTo>
                      <a:pt x="156970" y="264032"/>
                      <a:pt x="154795" y="266207"/>
                      <a:pt x="150654" y="270348"/>
                    </a:cubicBezTo>
                    <a:lnTo>
                      <a:pt x="118659" y="270141"/>
                    </a:lnTo>
                    <a:cubicBezTo>
                      <a:pt x="114621" y="265792"/>
                      <a:pt x="112447" y="263514"/>
                      <a:pt x="108408" y="259166"/>
                    </a:cubicBezTo>
                    <a:lnTo>
                      <a:pt x="109237" y="243945"/>
                    </a:lnTo>
                    <a:cubicBezTo>
                      <a:pt x="106338" y="240010"/>
                      <a:pt x="104474" y="237318"/>
                      <a:pt x="101575" y="233384"/>
                    </a:cubicBezTo>
                    <a:cubicBezTo>
                      <a:pt x="99090" y="232659"/>
                      <a:pt x="96605" y="231831"/>
                      <a:pt x="93809" y="230485"/>
                    </a:cubicBezTo>
                    <a:cubicBezTo>
                      <a:pt x="89564" y="231313"/>
                      <a:pt x="86458" y="233901"/>
                      <a:pt x="82212" y="234730"/>
                    </a:cubicBezTo>
                    <a:lnTo>
                      <a:pt x="69684" y="249433"/>
                    </a:lnTo>
                    <a:cubicBezTo>
                      <a:pt x="63885" y="249433"/>
                      <a:pt x="60676" y="249433"/>
                      <a:pt x="54981" y="249433"/>
                    </a:cubicBezTo>
                    <a:close/>
                  </a:path>
                </a:pathLst>
              </a:custGeom>
              <a:noFill/>
              <a:ln w="12700" cap="flat">
                <a:solidFill>
                  <a:schemeClr val="bg1"/>
                </a:solidFill>
                <a:prstDash val="solid"/>
                <a:miter/>
              </a:ln>
            </p:spPr>
            <p:txBody>
              <a:bodyPr rtlCol="0" anchor="ctr"/>
              <a:lstStyle/>
              <a:p>
                <a:endParaRPr lang="zh-CN" altLang="en-US"/>
              </a:p>
            </p:txBody>
          </p:sp>
          <p:sp>
            <p:nvSpPr>
              <p:cNvPr id="207" name="任意多边形: 形状 206"/>
              <p:cNvSpPr/>
              <p:nvPr/>
            </p:nvSpPr>
            <p:spPr>
              <a:xfrm>
                <a:off x="1425598" y="2252767"/>
                <a:ext cx="82833" cy="82833"/>
              </a:xfrm>
              <a:custGeom>
                <a:avLst/>
                <a:gdLst>
                  <a:gd name="connsiteX0" fmla="*/ 82834 w 82833"/>
                  <a:gd name="connsiteY0" fmla="*/ 41417 h 82833"/>
                  <a:gd name="connsiteX1" fmla="*/ 41417 w 82833"/>
                  <a:gd name="connsiteY1" fmla="*/ 82834 h 82833"/>
                  <a:gd name="connsiteX2" fmla="*/ 0 w 82833"/>
                  <a:gd name="connsiteY2" fmla="*/ 41417 h 82833"/>
                  <a:gd name="connsiteX3" fmla="*/ 41417 w 82833"/>
                  <a:gd name="connsiteY3" fmla="*/ 0 h 82833"/>
                  <a:gd name="connsiteX4" fmla="*/ 82834 w 82833"/>
                  <a:gd name="connsiteY4" fmla="*/ 41417 h 82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33" h="82833">
                    <a:moveTo>
                      <a:pt x="82834" y="41417"/>
                    </a:moveTo>
                    <a:cubicBezTo>
                      <a:pt x="82834" y="64291"/>
                      <a:pt x="64291" y="82834"/>
                      <a:pt x="41417" y="82834"/>
                    </a:cubicBezTo>
                    <a:cubicBezTo>
                      <a:pt x="18543" y="82834"/>
                      <a:pt x="0" y="64291"/>
                      <a:pt x="0" y="41417"/>
                    </a:cubicBezTo>
                    <a:cubicBezTo>
                      <a:pt x="0" y="18543"/>
                      <a:pt x="18543" y="0"/>
                      <a:pt x="41417" y="0"/>
                    </a:cubicBezTo>
                    <a:cubicBezTo>
                      <a:pt x="64291" y="0"/>
                      <a:pt x="82834" y="18543"/>
                      <a:pt x="82834" y="41417"/>
                    </a:cubicBezTo>
                    <a:close/>
                  </a:path>
                </a:pathLst>
              </a:custGeom>
              <a:noFill/>
              <a:ln w="12700" cap="flat">
                <a:solidFill>
                  <a:schemeClr val="bg1"/>
                </a:solidFill>
                <a:prstDash val="solid"/>
                <a:miter/>
              </a:ln>
            </p:spPr>
            <p:txBody>
              <a:bodyPr rtlCol="0" anchor="ctr"/>
              <a:lstStyle/>
              <a:p>
                <a:endParaRPr lang="zh-CN" altLang="en-US"/>
              </a:p>
            </p:txBody>
          </p:sp>
          <p:sp>
            <p:nvSpPr>
              <p:cNvPr id="210" name="任意多边形: 形状 209"/>
              <p:cNvSpPr/>
              <p:nvPr/>
            </p:nvSpPr>
            <p:spPr>
              <a:xfrm>
                <a:off x="1280639" y="2418435"/>
                <a:ext cx="62125" cy="62125"/>
              </a:xfrm>
              <a:custGeom>
                <a:avLst/>
                <a:gdLst>
                  <a:gd name="connsiteX0" fmla="*/ 62125 w 62125"/>
                  <a:gd name="connsiteY0" fmla="*/ 0 h 62125"/>
                  <a:gd name="connsiteX1" fmla="*/ 0 w 62125"/>
                  <a:gd name="connsiteY1" fmla="*/ 0 h 62125"/>
                  <a:gd name="connsiteX2" fmla="*/ 0 w 62125"/>
                  <a:gd name="connsiteY2" fmla="*/ 62125 h 62125"/>
                </a:gdLst>
                <a:ahLst/>
                <a:cxnLst>
                  <a:cxn ang="0">
                    <a:pos x="connsiteX0" y="connsiteY0"/>
                  </a:cxn>
                  <a:cxn ang="0">
                    <a:pos x="connsiteX1" y="connsiteY1"/>
                  </a:cxn>
                  <a:cxn ang="0">
                    <a:pos x="connsiteX2" y="connsiteY2"/>
                  </a:cxn>
                </a:cxnLst>
                <a:rect l="l" t="t" r="r" b="b"/>
                <a:pathLst>
                  <a:path w="62125" h="62125">
                    <a:moveTo>
                      <a:pt x="62125" y="0"/>
                    </a:moveTo>
                    <a:lnTo>
                      <a:pt x="0" y="0"/>
                    </a:lnTo>
                    <a:lnTo>
                      <a:pt x="0" y="62125"/>
                    </a:lnTo>
                  </a:path>
                </a:pathLst>
              </a:custGeom>
              <a:noFill/>
              <a:ln w="12700" cap="flat">
                <a:solidFill>
                  <a:schemeClr val="bg1"/>
                </a:solidFill>
                <a:prstDash val="solid"/>
                <a:miter/>
              </a:ln>
            </p:spPr>
            <p:txBody>
              <a:bodyPr rtlCol="0" anchor="ctr"/>
              <a:lstStyle/>
              <a:p>
                <a:endParaRPr lang="zh-CN" altLang="en-US"/>
              </a:p>
            </p:txBody>
          </p:sp>
          <p:sp>
            <p:nvSpPr>
              <p:cNvPr id="211" name="任意多边形: 形状 210"/>
              <p:cNvSpPr/>
              <p:nvPr/>
            </p:nvSpPr>
            <p:spPr>
              <a:xfrm>
                <a:off x="1249695" y="2076616"/>
                <a:ext cx="399243" cy="305786"/>
              </a:xfrm>
              <a:custGeom>
                <a:avLst/>
                <a:gdLst>
                  <a:gd name="connsiteX0" fmla="*/ 19244 w 399243"/>
                  <a:gd name="connsiteY0" fmla="*/ 305786 h 305786"/>
                  <a:gd name="connsiteX1" fmla="*/ 64077 w 399243"/>
                  <a:gd name="connsiteY1" fmla="*/ 63187 h 305786"/>
                  <a:gd name="connsiteX2" fmla="*/ 371287 w 399243"/>
                  <a:gd name="connsiteY2" fmla="*/ 63705 h 305786"/>
                  <a:gd name="connsiteX3" fmla="*/ 399243 w 399243"/>
                  <a:gd name="connsiteY3" fmla="*/ 91661 h 305786"/>
                </a:gdLst>
                <a:ahLst/>
                <a:cxnLst>
                  <a:cxn ang="0">
                    <a:pos x="connsiteX0" y="connsiteY0"/>
                  </a:cxn>
                  <a:cxn ang="0">
                    <a:pos x="connsiteX1" y="connsiteY1"/>
                  </a:cxn>
                  <a:cxn ang="0">
                    <a:pos x="connsiteX2" y="connsiteY2"/>
                  </a:cxn>
                  <a:cxn ang="0">
                    <a:pos x="connsiteX3" y="connsiteY3"/>
                  </a:cxn>
                </a:cxnLst>
                <a:rect l="l" t="t" r="r" b="b"/>
                <a:pathLst>
                  <a:path w="399243" h="305786">
                    <a:moveTo>
                      <a:pt x="19244" y="305786"/>
                    </a:moveTo>
                    <a:cubicBezTo>
                      <a:pt x="-17203" y="225955"/>
                      <a:pt x="-1672" y="128936"/>
                      <a:pt x="64077" y="63187"/>
                    </a:cubicBezTo>
                    <a:cubicBezTo>
                      <a:pt x="148671" y="-21407"/>
                      <a:pt x="286693" y="-20889"/>
                      <a:pt x="371287" y="63705"/>
                    </a:cubicBezTo>
                    <a:lnTo>
                      <a:pt x="399243" y="91661"/>
                    </a:lnTo>
                  </a:path>
                </a:pathLst>
              </a:custGeom>
              <a:noFill/>
              <a:ln w="12700" cap="flat">
                <a:solidFill>
                  <a:schemeClr val="bg1"/>
                </a:solidFill>
                <a:prstDash val="solid"/>
                <a:miter/>
              </a:ln>
            </p:spPr>
            <p:txBody>
              <a:bodyPr rtlCol="0" anchor="ctr"/>
              <a:lstStyle/>
              <a:p>
                <a:endParaRPr lang="zh-CN" altLang="en-US"/>
              </a:p>
            </p:txBody>
          </p:sp>
          <p:sp>
            <p:nvSpPr>
              <p:cNvPr id="212" name="任意多边形: 形状 211"/>
              <p:cNvSpPr/>
              <p:nvPr/>
            </p:nvSpPr>
            <p:spPr>
              <a:xfrm>
                <a:off x="1285091" y="2205966"/>
                <a:ext cx="399243" cy="305786"/>
              </a:xfrm>
              <a:custGeom>
                <a:avLst/>
                <a:gdLst>
                  <a:gd name="connsiteX0" fmla="*/ 379999 w 399243"/>
                  <a:gd name="connsiteY0" fmla="*/ 0 h 305786"/>
                  <a:gd name="connsiteX1" fmla="*/ 335166 w 399243"/>
                  <a:gd name="connsiteY1" fmla="*/ 242599 h 305786"/>
                  <a:gd name="connsiteX2" fmla="*/ 27956 w 399243"/>
                  <a:gd name="connsiteY2" fmla="*/ 242081 h 305786"/>
                  <a:gd name="connsiteX3" fmla="*/ 0 w 399243"/>
                  <a:gd name="connsiteY3" fmla="*/ 214125 h 305786"/>
                </a:gdLst>
                <a:ahLst/>
                <a:cxnLst>
                  <a:cxn ang="0">
                    <a:pos x="connsiteX0" y="connsiteY0"/>
                  </a:cxn>
                  <a:cxn ang="0">
                    <a:pos x="connsiteX1" y="connsiteY1"/>
                  </a:cxn>
                  <a:cxn ang="0">
                    <a:pos x="connsiteX2" y="connsiteY2"/>
                  </a:cxn>
                  <a:cxn ang="0">
                    <a:pos x="connsiteX3" y="connsiteY3"/>
                  </a:cxn>
                </a:cxnLst>
                <a:rect l="l" t="t" r="r" b="b"/>
                <a:pathLst>
                  <a:path w="399243" h="305786">
                    <a:moveTo>
                      <a:pt x="379999" y="0"/>
                    </a:moveTo>
                    <a:cubicBezTo>
                      <a:pt x="416446" y="79831"/>
                      <a:pt x="400915" y="176850"/>
                      <a:pt x="335166" y="242599"/>
                    </a:cubicBezTo>
                    <a:cubicBezTo>
                      <a:pt x="250572" y="327193"/>
                      <a:pt x="112550" y="326675"/>
                      <a:pt x="27956" y="242081"/>
                    </a:cubicBezTo>
                    <a:lnTo>
                      <a:pt x="0" y="214125"/>
                    </a:lnTo>
                  </a:path>
                </a:pathLst>
              </a:custGeom>
              <a:noFill/>
              <a:ln w="12700" cap="flat">
                <a:solidFill>
                  <a:schemeClr val="bg1"/>
                </a:solidFill>
                <a:prstDash val="solid"/>
                <a:miter/>
              </a:ln>
            </p:spPr>
            <p:txBody>
              <a:bodyPr rtlCol="0" anchor="ctr"/>
              <a:lstStyle/>
              <a:p>
                <a:endParaRPr lang="zh-CN" altLang="en-US"/>
              </a:p>
            </p:txBody>
          </p:sp>
          <p:sp>
            <p:nvSpPr>
              <p:cNvPr id="213" name="任意多边形: 形状 212"/>
              <p:cNvSpPr/>
              <p:nvPr/>
            </p:nvSpPr>
            <p:spPr>
              <a:xfrm>
                <a:off x="1591265" y="2107809"/>
                <a:ext cx="62125" cy="62125"/>
              </a:xfrm>
              <a:custGeom>
                <a:avLst/>
                <a:gdLst>
                  <a:gd name="connsiteX0" fmla="*/ 0 w 62125"/>
                  <a:gd name="connsiteY0" fmla="*/ 62125 h 62125"/>
                  <a:gd name="connsiteX1" fmla="*/ 62125 w 62125"/>
                  <a:gd name="connsiteY1" fmla="*/ 62125 h 62125"/>
                  <a:gd name="connsiteX2" fmla="*/ 62125 w 62125"/>
                  <a:gd name="connsiteY2" fmla="*/ 0 h 62125"/>
                </a:gdLst>
                <a:ahLst/>
                <a:cxnLst>
                  <a:cxn ang="0">
                    <a:pos x="connsiteX0" y="connsiteY0"/>
                  </a:cxn>
                  <a:cxn ang="0">
                    <a:pos x="connsiteX1" y="connsiteY1"/>
                  </a:cxn>
                  <a:cxn ang="0">
                    <a:pos x="connsiteX2" y="connsiteY2"/>
                  </a:cxn>
                </a:cxnLst>
                <a:rect l="l" t="t" r="r" b="b"/>
                <a:pathLst>
                  <a:path w="62125" h="62125">
                    <a:moveTo>
                      <a:pt x="0" y="62125"/>
                    </a:moveTo>
                    <a:lnTo>
                      <a:pt x="62125" y="62125"/>
                    </a:lnTo>
                    <a:lnTo>
                      <a:pt x="62125" y="0"/>
                    </a:lnTo>
                  </a:path>
                </a:pathLst>
              </a:custGeom>
              <a:noFill/>
              <a:ln w="12700" cap="flat">
                <a:solidFill>
                  <a:schemeClr val="bg1"/>
                </a:solidFill>
                <a:prstDash val="solid"/>
                <a:miter/>
              </a:ln>
            </p:spPr>
            <p:txBody>
              <a:bodyPr rtlCol="0" anchor="ctr"/>
              <a:lstStyle/>
              <a:p>
                <a:endParaRPr lang="zh-CN" altLang="en-US"/>
              </a:p>
            </p:txBody>
          </p:sp>
        </p:grpSp>
        <p:grpSp>
          <p:nvGrpSpPr>
            <p:cNvPr id="214" name="图形 3"/>
            <p:cNvGrpSpPr/>
            <p:nvPr/>
          </p:nvGrpSpPr>
          <p:grpSpPr>
            <a:xfrm>
              <a:off x="2046305" y="4024172"/>
              <a:ext cx="324240" cy="369780"/>
              <a:chOff x="425154" y="2059952"/>
              <a:chExt cx="414795" cy="473057"/>
            </a:xfrm>
            <a:noFill/>
          </p:grpSpPr>
          <p:sp>
            <p:nvSpPr>
              <p:cNvPr id="215" name="任意多边形: 形状 214"/>
              <p:cNvSpPr/>
              <p:nvPr/>
            </p:nvSpPr>
            <p:spPr>
              <a:xfrm>
                <a:off x="634537" y="2335290"/>
                <a:ext cx="205412" cy="146567"/>
              </a:xfrm>
              <a:custGeom>
                <a:avLst/>
                <a:gdLst>
                  <a:gd name="connsiteX0" fmla="*/ 0 w 205412"/>
                  <a:gd name="connsiteY0" fmla="*/ 0 h 146567"/>
                  <a:gd name="connsiteX1" fmla="*/ 139057 w 205412"/>
                  <a:gd name="connsiteY1" fmla="*/ 139057 h 146567"/>
                  <a:gd name="connsiteX2" fmla="*/ 190310 w 205412"/>
                  <a:gd name="connsiteY2" fmla="*/ 131706 h 146567"/>
                  <a:gd name="connsiteX3" fmla="*/ 191035 w 205412"/>
                  <a:gd name="connsiteY3" fmla="*/ 130981 h 146567"/>
                  <a:gd name="connsiteX4" fmla="*/ 197662 w 205412"/>
                  <a:gd name="connsiteY4" fmla="*/ 80452 h 146567"/>
                  <a:gd name="connsiteX5" fmla="*/ 139057 w 205412"/>
                  <a:gd name="connsiteY5" fmla="*/ 21847 h 146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412" h="146567">
                    <a:moveTo>
                      <a:pt x="0" y="0"/>
                    </a:moveTo>
                    <a:lnTo>
                      <a:pt x="139057" y="139057"/>
                    </a:lnTo>
                    <a:cubicBezTo>
                      <a:pt x="151378" y="151378"/>
                      <a:pt x="173847" y="148272"/>
                      <a:pt x="190310" y="131706"/>
                    </a:cubicBezTo>
                    <a:lnTo>
                      <a:pt x="191035" y="130981"/>
                    </a:lnTo>
                    <a:cubicBezTo>
                      <a:pt x="207498" y="114517"/>
                      <a:pt x="209983" y="92877"/>
                      <a:pt x="197662" y="80452"/>
                    </a:cubicBezTo>
                    <a:lnTo>
                      <a:pt x="139057" y="21847"/>
                    </a:lnTo>
                  </a:path>
                </a:pathLst>
              </a:custGeom>
              <a:noFill/>
              <a:ln w="12700" cap="flat">
                <a:solidFill>
                  <a:schemeClr val="bg1"/>
                </a:solidFill>
                <a:prstDash val="solid"/>
                <a:round/>
              </a:ln>
            </p:spPr>
            <p:txBody>
              <a:bodyPr rtlCol="0" anchor="ctr"/>
              <a:lstStyle/>
              <a:p>
                <a:endParaRPr lang="zh-CN" altLang="en-US"/>
              </a:p>
            </p:txBody>
          </p:sp>
          <p:sp>
            <p:nvSpPr>
              <p:cNvPr id="216" name="任意多边形: 形状 215"/>
              <p:cNvSpPr/>
              <p:nvPr/>
            </p:nvSpPr>
            <p:spPr>
              <a:xfrm>
                <a:off x="693245" y="2200453"/>
                <a:ext cx="54178" cy="46930"/>
              </a:xfrm>
              <a:custGeom>
                <a:avLst/>
                <a:gdLst>
                  <a:gd name="connsiteX0" fmla="*/ 43798 w 54178"/>
                  <a:gd name="connsiteY0" fmla="*/ 46930 h 46930"/>
                  <a:gd name="connsiteX1" fmla="*/ 51150 w 54178"/>
                  <a:gd name="connsiteY1" fmla="*/ 39579 h 46930"/>
                  <a:gd name="connsiteX2" fmla="*/ 51150 w 54178"/>
                  <a:gd name="connsiteY2" fmla="*/ 24979 h 46930"/>
                  <a:gd name="connsiteX3" fmla="*/ 29199 w 54178"/>
                  <a:gd name="connsiteY3" fmla="*/ 3029 h 46930"/>
                  <a:gd name="connsiteX4" fmla="*/ 14599 w 54178"/>
                  <a:gd name="connsiteY4" fmla="*/ 3029 h 46930"/>
                  <a:gd name="connsiteX5" fmla="*/ 0 w 54178"/>
                  <a:gd name="connsiteY5" fmla="*/ 17628 h 46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78" h="46930">
                    <a:moveTo>
                      <a:pt x="43798" y="46930"/>
                    </a:moveTo>
                    <a:lnTo>
                      <a:pt x="51150" y="39579"/>
                    </a:lnTo>
                    <a:cubicBezTo>
                      <a:pt x="55188" y="35541"/>
                      <a:pt x="55188" y="29018"/>
                      <a:pt x="51150" y="24979"/>
                    </a:cubicBezTo>
                    <a:lnTo>
                      <a:pt x="29199" y="3029"/>
                    </a:lnTo>
                    <a:cubicBezTo>
                      <a:pt x="25161" y="-1010"/>
                      <a:pt x="18638" y="-1010"/>
                      <a:pt x="14599" y="3029"/>
                    </a:cubicBezTo>
                    <a:lnTo>
                      <a:pt x="0" y="17628"/>
                    </a:lnTo>
                  </a:path>
                </a:pathLst>
              </a:custGeom>
              <a:noFill/>
              <a:ln w="12700" cap="flat">
                <a:solidFill>
                  <a:schemeClr val="bg1"/>
                </a:solidFill>
                <a:prstDash val="solid"/>
                <a:round/>
              </a:ln>
            </p:spPr>
            <p:txBody>
              <a:bodyPr rtlCol="0" anchor="ctr"/>
              <a:lstStyle/>
              <a:p>
                <a:endParaRPr lang="zh-CN" altLang="en-US"/>
              </a:p>
            </p:txBody>
          </p:sp>
          <p:sp>
            <p:nvSpPr>
              <p:cNvPr id="217" name="任意多边形: 形状 216"/>
              <p:cNvSpPr/>
              <p:nvPr/>
            </p:nvSpPr>
            <p:spPr>
              <a:xfrm>
                <a:off x="634537" y="2178605"/>
                <a:ext cx="61529" cy="61529"/>
              </a:xfrm>
              <a:custGeom>
                <a:avLst/>
                <a:gdLst>
                  <a:gd name="connsiteX0" fmla="*/ 36550 w 61529"/>
                  <a:gd name="connsiteY0" fmla="*/ 61530 h 61529"/>
                  <a:gd name="connsiteX1" fmla="*/ 58501 w 61529"/>
                  <a:gd name="connsiteY1" fmla="*/ 39579 h 61529"/>
                  <a:gd name="connsiteX2" fmla="*/ 58501 w 61529"/>
                  <a:gd name="connsiteY2" fmla="*/ 24979 h 61529"/>
                  <a:gd name="connsiteX3" fmla="*/ 36550 w 61529"/>
                  <a:gd name="connsiteY3" fmla="*/ 3029 h 61529"/>
                  <a:gd name="connsiteX4" fmla="*/ 21951 w 61529"/>
                  <a:gd name="connsiteY4" fmla="*/ 3029 h 61529"/>
                  <a:gd name="connsiteX5" fmla="*/ 0 w 61529"/>
                  <a:gd name="connsiteY5" fmla="*/ 24979 h 61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529" h="61529">
                    <a:moveTo>
                      <a:pt x="36550" y="61530"/>
                    </a:moveTo>
                    <a:lnTo>
                      <a:pt x="58501" y="39579"/>
                    </a:lnTo>
                    <a:cubicBezTo>
                      <a:pt x="62539" y="35541"/>
                      <a:pt x="62539" y="29018"/>
                      <a:pt x="58501" y="24979"/>
                    </a:cubicBezTo>
                    <a:lnTo>
                      <a:pt x="36550" y="3029"/>
                    </a:lnTo>
                    <a:cubicBezTo>
                      <a:pt x="32512" y="-1010"/>
                      <a:pt x="25989" y="-1010"/>
                      <a:pt x="21951" y="3029"/>
                    </a:cubicBezTo>
                    <a:lnTo>
                      <a:pt x="0" y="24979"/>
                    </a:lnTo>
                  </a:path>
                </a:pathLst>
              </a:custGeom>
              <a:noFill/>
              <a:ln w="12700" cap="flat">
                <a:solidFill>
                  <a:schemeClr val="bg1"/>
                </a:solidFill>
                <a:prstDash val="solid"/>
                <a:round/>
              </a:ln>
            </p:spPr>
            <p:txBody>
              <a:bodyPr rtlCol="0" anchor="ctr"/>
              <a:lstStyle/>
              <a:p>
                <a:endParaRPr lang="zh-CN" altLang="en-US"/>
              </a:p>
            </p:txBody>
          </p:sp>
          <p:sp>
            <p:nvSpPr>
              <p:cNvPr id="218" name="任意多边形: 形状 217"/>
              <p:cNvSpPr/>
              <p:nvPr/>
            </p:nvSpPr>
            <p:spPr>
              <a:xfrm>
                <a:off x="688689" y="2244355"/>
                <a:ext cx="88036" cy="94016"/>
              </a:xfrm>
              <a:custGeom>
                <a:avLst/>
                <a:gdLst>
                  <a:gd name="connsiteX0" fmla="*/ 0 w 88036"/>
                  <a:gd name="connsiteY0" fmla="*/ 72298 h 94016"/>
                  <a:gd name="connsiteX1" fmla="*/ 19052 w 88036"/>
                  <a:gd name="connsiteY1" fmla="*/ 91039 h 94016"/>
                  <a:gd name="connsiteX2" fmla="*/ 33651 w 88036"/>
                  <a:gd name="connsiteY2" fmla="*/ 90936 h 94016"/>
                  <a:gd name="connsiteX3" fmla="*/ 85008 w 88036"/>
                  <a:gd name="connsiteY3" fmla="*/ 39579 h 94016"/>
                  <a:gd name="connsiteX4" fmla="*/ 85008 w 88036"/>
                  <a:gd name="connsiteY4" fmla="*/ 24980 h 94016"/>
                  <a:gd name="connsiteX5" fmla="*/ 63057 w 88036"/>
                  <a:gd name="connsiteY5" fmla="*/ 3029 h 94016"/>
                  <a:gd name="connsiteX6" fmla="*/ 48458 w 88036"/>
                  <a:gd name="connsiteY6" fmla="*/ 3029 h 94016"/>
                  <a:gd name="connsiteX7" fmla="*/ 19155 w 88036"/>
                  <a:gd name="connsiteY7" fmla="*/ 32331 h 94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36" h="94016">
                    <a:moveTo>
                      <a:pt x="0" y="72298"/>
                    </a:moveTo>
                    <a:lnTo>
                      <a:pt x="19052" y="91039"/>
                    </a:lnTo>
                    <a:cubicBezTo>
                      <a:pt x="23090" y="95077"/>
                      <a:pt x="29613" y="94974"/>
                      <a:pt x="33651" y="90936"/>
                    </a:cubicBezTo>
                    <a:lnTo>
                      <a:pt x="85008" y="39579"/>
                    </a:lnTo>
                    <a:cubicBezTo>
                      <a:pt x="89046" y="35541"/>
                      <a:pt x="89046" y="29018"/>
                      <a:pt x="85008" y="24980"/>
                    </a:cubicBezTo>
                    <a:lnTo>
                      <a:pt x="63057" y="3029"/>
                    </a:lnTo>
                    <a:cubicBezTo>
                      <a:pt x="59019" y="-1010"/>
                      <a:pt x="52496" y="-1010"/>
                      <a:pt x="48458" y="3029"/>
                    </a:cubicBezTo>
                    <a:lnTo>
                      <a:pt x="19155" y="32331"/>
                    </a:lnTo>
                  </a:path>
                </a:pathLst>
              </a:custGeom>
              <a:noFill/>
              <a:ln w="12700" cap="flat">
                <a:solidFill>
                  <a:schemeClr val="bg1"/>
                </a:solidFill>
                <a:prstDash val="solid"/>
                <a:round/>
              </a:ln>
            </p:spPr>
            <p:txBody>
              <a:bodyPr rtlCol="0" anchor="ctr"/>
              <a:lstStyle/>
              <a:p>
                <a:endParaRPr lang="zh-CN" altLang="en-US"/>
              </a:p>
            </p:txBody>
          </p:sp>
          <p:sp>
            <p:nvSpPr>
              <p:cNvPr id="219" name="任意多边形: 形状 218"/>
              <p:cNvSpPr/>
              <p:nvPr/>
            </p:nvSpPr>
            <p:spPr>
              <a:xfrm>
                <a:off x="627185" y="2408598"/>
                <a:ext cx="95155" cy="51149"/>
              </a:xfrm>
              <a:custGeom>
                <a:avLst/>
                <a:gdLst>
                  <a:gd name="connsiteX0" fmla="*/ 0 w 95155"/>
                  <a:gd name="connsiteY0" fmla="*/ 51150 h 51149"/>
                  <a:gd name="connsiteX1" fmla="*/ 14599 w 95155"/>
                  <a:gd name="connsiteY1" fmla="*/ 36550 h 51149"/>
                  <a:gd name="connsiteX2" fmla="*/ 73204 w 95155"/>
                  <a:gd name="connsiteY2" fmla="*/ 21951 h 51149"/>
                  <a:gd name="connsiteX3" fmla="*/ 95155 w 95155"/>
                  <a:gd name="connsiteY3" fmla="*/ 0 h 51149"/>
                </a:gdLst>
                <a:ahLst/>
                <a:cxnLst>
                  <a:cxn ang="0">
                    <a:pos x="connsiteX0" y="connsiteY0"/>
                  </a:cxn>
                  <a:cxn ang="0">
                    <a:pos x="connsiteX1" y="connsiteY1"/>
                  </a:cxn>
                  <a:cxn ang="0">
                    <a:pos x="connsiteX2" y="connsiteY2"/>
                  </a:cxn>
                  <a:cxn ang="0">
                    <a:pos x="connsiteX3" y="connsiteY3"/>
                  </a:cxn>
                </a:cxnLst>
                <a:rect l="l" t="t" r="r" b="b"/>
                <a:pathLst>
                  <a:path w="95155" h="51149">
                    <a:moveTo>
                      <a:pt x="0" y="51150"/>
                    </a:moveTo>
                    <a:lnTo>
                      <a:pt x="14599" y="36550"/>
                    </a:lnTo>
                    <a:cubicBezTo>
                      <a:pt x="27232" y="23918"/>
                      <a:pt x="55395" y="39657"/>
                      <a:pt x="73204" y="21951"/>
                    </a:cubicBezTo>
                    <a:cubicBezTo>
                      <a:pt x="90910" y="4245"/>
                      <a:pt x="95155" y="0"/>
                      <a:pt x="95155" y="0"/>
                    </a:cubicBezTo>
                  </a:path>
                </a:pathLst>
              </a:custGeom>
              <a:noFill/>
              <a:ln w="12700" cap="flat">
                <a:solidFill>
                  <a:schemeClr val="bg1"/>
                </a:solidFill>
                <a:prstDash val="solid"/>
                <a:round/>
              </a:ln>
            </p:spPr>
            <p:txBody>
              <a:bodyPr rtlCol="0" anchor="ctr"/>
              <a:lstStyle/>
              <a:p>
                <a:endParaRPr lang="zh-CN" altLang="en-US"/>
              </a:p>
            </p:txBody>
          </p:sp>
          <p:sp>
            <p:nvSpPr>
              <p:cNvPr id="220" name="任意多边形: 形状 219"/>
              <p:cNvSpPr/>
              <p:nvPr/>
            </p:nvSpPr>
            <p:spPr>
              <a:xfrm>
                <a:off x="510183" y="2193488"/>
                <a:ext cx="204909" cy="178352"/>
              </a:xfrm>
              <a:custGeom>
                <a:avLst/>
                <a:gdLst>
                  <a:gd name="connsiteX0" fmla="*/ 102403 w 204909"/>
                  <a:gd name="connsiteY0" fmla="*/ 178353 h 178352"/>
                  <a:gd name="connsiteX1" fmla="*/ 109755 w 204909"/>
                  <a:gd name="connsiteY1" fmla="*/ 68495 h 178352"/>
                  <a:gd name="connsiteX2" fmla="*/ 139057 w 204909"/>
                  <a:gd name="connsiteY2" fmla="*/ 97797 h 178352"/>
                  <a:gd name="connsiteX3" fmla="*/ 204910 w 204909"/>
                  <a:gd name="connsiteY3" fmla="*/ 90446 h 178352"/>
                  <a:gd name="connsiteX4" fmla="*/ 124354 w 204909"/>
                  <a:gd name="connsiteY4" fmla="*/ 9890 h 178352"/>
                  <a:gd name="connsiteX5" fmla="*/ 89874 w 204909"/>
                  <a:gd name="connsiteY5" fmla="*/ 985 h 178352"/>
                  <a:gd name="connsiteX6" fmla="*/ 41106 w 204909"/>
                  <a:gd name="connsiteY6" fmla="*/ 12168 h 178352"/>
                  <a:gd name="connsiteX7" fmla="*/ 24850 w 204909"/>
                  <a:gd name="connsiteY7" fmla="*/ 74293 h 178352"/>
                  <a:gd name="connsiteX8" fmla="*/ 14599 w 204909"/>
                  <a:gd name="connsiteY8" fmla="*/ 134348 h 178352"/>
                  <a:gd name="connsiteX9" fmla="*/ 0 w 204909"/>
                  <a:gd name="connsiteY9" fmla="*/ 148947 h 17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909" h="178352">
                    <a:moveTo>
                      <a:pt x="102403" y="178353"/>
                    </a:moveTo>
                    <a:cubicBezTo>
                      <a:pt x="133983" y="146773"/>
                      <a:pt x="135329" y="94173"/>
                      <a:pt x="109755" y="68495"/>
                    </a:cubicBezTo>
                    <a:cubicBezTo>
                      <a:pt x="114517" y="73258"/>
                      <a:pt x="126528" y="85269"/>
                      <a:pt x="139057" y="97797"/>
                    </a:cubicBezTo>
                    <a:cubicBezTo>
                      <a:pt x="164425" y="123165"/>
                      <a:pt x="198801" y="106702"/>
                      <a:pt x="204910" y="90446"/>
                    </a:cubicBezTo>
                    <a:cubicBezTo>
                      <a:pt x="196937" y="82473"/>
                      <a:pt x="124354" y="9890"/>
                      <a:pt x="124354" y="9890"/>
                    </a:cubicBezTo>
                    <a:cubicBezTo>
                      <a:pt x="114621" y="157"/>
                      <a:pt x="105302" y="-1396"/>
                      <a:pt x="89874" y="985"/>
                    </a:cubicBezTo>
                    <a:cubicBezTo>
                      <a:pt x="74447" y="3367"/>
                      <a:pt x="49700" y="5852"/>
                      <a:pt x="41106" y="12168"/>
                    </a:cubicBezTo>
                    <a:cubicBezTo>
                      <a:pt x="32512" y="18484"/>
                      <a:pt x="24850" y="50064"/>
                      <a:pt x="24850" y="74293"/>
                    </a:cubicBezTo>
                    <a:cubicBezTo>
                      <a:pt x="24850" y="103699"/>
                      <a:pt x="20812" y="128239"/>
                      <a:pt x="14599" y="134348"/>
                    </a:cubicBezTo>
                    <a:lnTo>
                      <a:pt x="0" y="148947"/>
                    </a:lnTo>
                  </a:path>
                </a:pathLst>
              </a:custGeom>
              <a:noFill/>
              <a:ln w="12700" cap="flat">
                <a:solidFill>
                  <a:schemeClr val="bg1"/>
                </a:solidFill>
                <a:prstDash val="solid"/>
                <a:round/>
              </a:ln>
            </p:spPr>
            <p:txBody>
              <a:bodyPr rtlCol="0" anchor="ctr"/>
              <a:lstStyle/>
              <a:p>
                <a:endParaRPr lang="zh-CN" altLang="en-US"/>
              </a:p>
            </p:txBody>
          </p:sp>
          <p:sp>
            <p:nvSpPr>
              <p:cNvPr id="221" name="任意多边形: 形状 220"/>
              <p:cNvSpPr/>
              <p:nvPr/>
            </p:nvSpPr>
            <p:spPr>
              <a:xfrm>
                <a:off x="712064" y="2284037"/>
                <a:ext cx="93860" cy="98183"/>
              </a:xfrm>
              <a:custGeom>
                <a:avLst/>
                <a:gdLst>
                  <a:gd name="connsiteX0" fmla="*/ 61530 w 93860"/>
                  <a:gd name="connsiteY0" fmla="*/ 0 h 98183"/>
                  <a:gd name="connsiteX1" fmla="*/ 90832 w 93860"/>
                  <a:gd name="connsiteY1" fmla="*/ 29302 h 98183"/>
                  <a:gd name="connsiteX2" fmla="*/ 90832 w 93860"/>
                  <a:gd name="connsiteY2" fmla="*/ 43902 h 98183"/>
                  <a:gd name="connsiteX3" fmla="*/ 39579 w 93860"/>
                  <a:gd name="connsiteY3" fmla="*/ 95155 h 98183"/>
                  <a:gd name="connsiteX4" fmla="*/ 24980 w 93860"/>
                  <a:gd name="connsiteY4" fmla="*/ 95155 h 98183"/>
                  <a:gd name="connsiteX5" fmla="*/ 3029 w 93860"/>
                  <a:gd name="connsiteY5" fmla="*/ 73204 h 98183"/>
                  <a:gd name="connsiteX6" fmla="*/ 3029 w 93860"/>
                  <a:gd name="connsiteY6" fmla="*/ 58605 h 98183"/>
                  <a:gd name="connsiteX7" fmla="*/ 10380 w 93860"/>
                  <a:gd name="connsiteY7" fmla="*/ 51253 h 9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860" h="98183">
                    <a:moveTo>
                      <a:pt x="61530" y="0"/>
                    </a:moveTo>
                    <a:lnTo>
                      <a:pt x="90832" y="29302"/>
                    </a:lnTo>
                    <a:cubicBezTo>
                      <a:pt x="94870" y="33341"/>
                      <a:pt x="94870" y="39864"/>
                      <a:pt x="90832" y="43902"/>
                    </a:cubicBezTo>
                    <a:lnTo>
                      <a:pt x="39579" y="95155"/>
                    </a:lnTo>
                    <a:cubicBezTo>
                      <a:pt x="35541" y="99193"/>
                      <a:pt x="29018" y="99193"/>
                      <a:pt x="24980" y="95155"/>
                    </a:cubicBezTo>
                    <a:lnTo>
                      <a:pt x="3029" y="73204"/>
                    </a:lnTo>
                    <a:cubicBezTo>
                      <a:pt x="-1010" y="69166"/>
                      <a:pt x="-1010" y="62643"/>
                      <a:pt x="3029" y="58605"/>
                    </a:cubicBezTo>
                    <a:lnTo>
                      <a:pt x="10380" y="51253"/>
                    </a:lnTo>
                  </a:path>
                </a:pathLst>
              </a:custGeom>
              <a:noFill/>
              <a:ln w="12700" cap="flat">
                <a:solidFill>
                  <a:schemeClr val="bg1"/>
                </a:solidFill>
                <a:prstDash val="solid"/>
                <a:round/>
              </a:ln>
            </p:spPr>
            <p:txBody>
              <a:bodyPr rtlCol="0" anchor="ctr"/>
              <a:lstStyle/>
              <a:p>
                <a:endParaRPr lang="zh-CN" altLang="en-US"/>
              </a:p>
            </p:txBody>
          </p:sp>
          <p:sp>
            <p:nvSpPr>
              <p:cNvPr id="222" name="任意多边形: 形状 221"/>
              <p:cNvSpPr/>
              <p:nvPr/>
            </p:nvSpPr>
            <p:spPr>
              <a:xfrm rot="2699028">
                <a:off x="435911" y="2389105"/>
                <a:ext cx="207082" cy="82832"/>
              </a:xfrm>
              <a:custGeom>
                <a:avLst/>
                <a:gdLst>
                  <a:gd name="connsiteX0" fmla="*/ 0 w 207082"/>
                  <a:gd name="connsiteY0" fmla="*/ 0 h 82832"/>
                  <a:gd name="connsiteX1" fmla="*/ 207082 w 207082"/>
                  <a:gd name="connsiteY1" fmla="*/ 0 h 82832"/>
                  <a:gd name="connsiteX2" fmla="*/ 207082 w 207082"/>
                  <a:gd name="connsiteY2" fmla="*/ 82833 h 82832"/>
                  <a:gd name="connsiteX3" fmla="*/ 0 w 207082"/>
                  <a:gd name="connsiteY3" fmla="*/ 82833 h 82832"/>
                </a:gdLst>
                <a:ahLst/>
                <a:cxnLst>
                  <a:cxn ang="0">
                    <a:pos x="connsiteX0" y="connsiteY0"/>
                  </a:cxn>
                  <a:cxn ang="0">
                    <a:pos x="connsiteX1" y="connsiteY1"/>
                  </a:cxn>
                  <a:cxn ang="0">
                    <a:pos x="connsiteX2" y="connsiteY2"/>
                  </a:cxn>
                  <a:cxn ang="0">
                    <a:pos x="connsiteX3" y="connsiteY3"/>
                  </a:cxn>
                </a:cxnLst>
                <a:rect l="l" t="t" r="r" b="b"/>
                <a:pathLst>
                  <a:path w="207082" h="82832">
                    <a:moveTo>
                      <a:pt x="0" y="0"/>
                    </a:moveTo>
                    <a:lnTo>
                      <a:pt x="207082" y="0"/>
                    </a:lnTo>
                    <a:lnTo>
                      <a:pt x="207082" y="82833"/>
                    </a:lnTo>
                    <a:lnTo>
                      <a:pt x="0" y="82833"/>
                    </a:lnTo>
                    <a:close/>
                  </a:path>
                </a:pathLst>
              </a:custGeom>
              <a:noFill/>
              <a:ln w="12700" cap="flat">
                <a:solidFill>
                  <a:schemeClr val="bg1"/>
                </a:solidFill>
                <a:prstDash val="solid"/>
                <a:round/>
              </a:ln>
            </p:spPr>
            <p:txBody>
              <a:bodyPr rtlCol="0" anchor="ctr"/>
              <a:lstStyle/>
              <a:p>
                <a:endParaRPr lang="zh-CN" altLang="en-US"/>
              </a:p>
            </p:txBody>
          </p:sp>
          <p:sp>
            <p:nvSpPr>
              <p:cNvPr id="223" name="任意多边形: 形状 222"/>
              <p:cNvSpPr/>
              <p:nvPr/>
            </p:nvSpPr>
            <p:spPr>
              <a:xfrm>
                <a:off x="780945" y="2423094"/>
                <a:ext cx="21950" cy="21950"/>
              </a:xfrm>
              <a:custGeom>
                <a:avLst/>
                <a:gdLst>
                  <a:gd name="connsiteX0" fmla="*/ 0 w 21950"/>
                  <a:gd name="connsiteY0" fmla="*/ 0 h 21950"/>
                  <a:gd name="connsiteX1" fmla="*/ 21951 w 21950"/>
                  <a:gd name="connsiteY1" fmla="*/ 21951 h 21950"/>
                </a:gdLst>
                <a:ahLst/>
                <a:cxnLst>
                  <a:cxn ang="0">
                    <a:pos x="connsiteX0" y="connsiteY0"/>
                  </a:cxn>
                  <a:cxn ang="0">
                    <a:pos x="connsiteX1" y="connsiteY1"/>
                  </a:cxn>
                </a:cxnLst>
                <a:rect l="l" t="t" r="r" b="b"/>
                <a:pathLst>
                  <a:path w="21950" h="21950">
                    <a:moveTo>
                      <a:pt x="0" y="0"/>
                    </a:moveTo>
                    <a:lnTo>
                      <a:pt x="21951" y="21951"/>
                    </a:lnTo>
                  </a:path>
                </a:pathLst>
              </a:custGeom>
              <a:ln w="12700" cap="flat">
                <a:solidFill>
                  <a:schemeClr val="bg1"/>
                </a:solidFill>
                <a:prstDash val="solid"/>
                <a:round/>
              </a:ln>
            </p:spPr>
            <p:txBody>
              <a:bodyPr rtlCol="0" anchor="ctr"/>
              <a:lstStyle/>
              <a:p>
                <a:endParaRPr lang="zh-CN" altLang="en-US"/>
              </a:p>
            </p:txBody>
          </p:sp>
          <p:sp>
            <p:nvSpPr>
              <p:cNvPr id="224" name="任意多边形: 形状 223"/>
              <p:cNvSpPr/>
              <p:nvPr/>
            </p:nvSpPr>
            <p:spPr>
              <a:xfrm>
                <a:off x="488128" y="2379192"/>
                <a:ext cx="14599" cy="14599"/>
              </a:xfrm>
              <a:custGeom>
                <a:avLst/>
                <a:gdLst>
                  <a:gd name="connsiteX0" fmla="*/ 0 w 14599"/>
                  <a:gd name="connsiteY0" fmla="*/ 0 h 14599"/>
                  <a:gd name="connsiteX1" fmla="*/ 14599 w 14599"/>
                  <a:gd name="connsiteY1" fmla="*/ 14599 h 14599"/>
                </a:gdLst>
                <a:ahLst/>
                <a:cxnLst>
                  <a:cxn ang="0">
                    <a:pos x="connsiteX0" y="connsiteY0"/>
                  </a:cxn>
                  <a:cxn ang="0">
                    <a:pos x="connsiteX1" y="connsiteY1"/>
                  </a:cxn>
                </a:cxnLst>
                <a:rect l="l" t="t" r="r" b="b"/>
                <a:pathLst>
                  <a:path w="14599" h="14599">
                    <a:moveTo>
                      <a:pt x="0" y="0"/>
                    </a:moveTo>
                    <a:lnTo>
                      <a:pt x="14599" y="14599"/>
                    </a:lnTo>
                  </a:path>
                </a:pathLst>
              </a:custGeom>
              <a:ln w="12700" cap="flat">
                <a:solidFill>
                  <a:schemeClr val="bg1"/>
                </a:solidFill>
                <a:prstDash val="solid"/>
                <a:round/>
              </a:ln>
            </p:spPr>
            <p:txBody>
              <a:bodyPr rtlCol="0" anchor="ctr"/>
              <a:lstStyle/>
              <a:p>
                <a:endParaRPr lang="zh-CN" altLang="en-US"/>
              </a:p>
            </p:txBody>
          </p:sp>
          <p:sp>
            <p:nvSpPr>
              <p:cNvPr id="225" name="任意多边形: 形状 224"/>
              <p:cNvSpPr/>
              <p:nvPr/>
            </p:nvSpPr>
            <p:spPr>
              <a:xfrm>
                <a:off x="425154" y="2059952"/>
                <a:ext cx="187431" cy="180080"/>
              </a:xfrm>
              <a:custGeom>
                <a:avLst/>
                <a:gdLst>
                  <a:gd name="connsiteX0" fmla="*/ 187432 w 187431"/>
                  <a:gd name="connsiteY0" fmla="*/ 136178 h 180080"/>
                  <a:gd name="connsiteX1" fmla="*/ 151813 w 187431"/>
                  <a:gd name="connsiteY1" fmla="*/ 100560 h 180080"/>
                  <a:gd name="connsiteX2" fmla="*/ 132554 w 187431"/>
                  <a:gd name="connsiteY2" fmla="*/ 22696 h 180080"/>
                  <a:gd name="connsiteX3" fmla="*/ 44233 w 187431"/>
                  <a:gd name="connsiteY3" fmla="*/ 7579 h 180080"/>
                  <a:gd name="connsiteX4" fmla="*/ 99628 w 187431"/>
                  <a:gd name="connsiteY4" fmla="*/ 62974 h 180080"/>
                  <a:gd name="connsiteX5" fmla="*/ 62974 w 187431"/>
                  <a:gd name="connsiteY5" fmla="*/ 99628 h 180080"/>
                  <a:gd name="connsiteX6" fmla="*/ 7579 w 187431"/>
                  <a:gd name="connsiteY6" fmla="*/ 44233 h 180080"/>
                  <a:gd name="connsiteX7" fmla="*/ 22696 w 187431"/>
                  <a:gd name="connsiteY7" fmla="*/ 132554 h 180080"/>
                  <a:gd name="connsiteX8" fmla="*/ 88549 w 187431"/>
                  <a:gd name="connsiteY8" fmla="*/ 154402 h 180080"/>
                  <a:gd name="connsiteX9" fmla="*/ 114227 w 187431"/>
                  <a:gd name="connsiteY9" fmla="*/ 180080 h 18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431" h="180080">
                    <a:moveTo>
                      <a:pt x="187432" y="136178"/>
                    </a:moveTo>
                    <a:lnTo>
                      <a:pt x="151813" y="100560"/>
                    </a:lnTo>
                    <a:cubicBezTo>
                      <a:pt x="159993" y="73950"/>
                      <a:pt x="153573" y="43819"/>
                      <a:pt x="132554" y="22696"/>
                    </a:cubicBezTo>
                    <a:cubicBezTo>
                      <a:pt x="108636" y="-1222"/>
                      <a:pt x="73121" y="-6192"/>
                      <a:pt x="44233" y="7579"/>
                    </a:cubicBezTo>
                    <a:lnTo>
                      <a:pt x="99628" y="62974"/>
                    </a:lnTo>
                    <a:lnTo>
                      <a:pt x="62974" y="99628"/>
                    </a:lnTo>
                    <a:lnTo>
                      <a:pt x="7579" y="44233"/>
                    </a:lnTo>
                    <a:cubicBezTo>
                      <a:pt x="-6192" y="73121"/>
                      <a:pt x="-1222" y="108636"/>
                      <a:pt x="22696" y="132554"/>
                    </a:cubicBezTo>
                    <a:cubicBezTo>
                      <a:pt x="40609" y="150467"/>
                      <a:pt x="65148" y="157715"/>
                      <a:pt x="88549" y="154402"/>
                    </a:cubicBezTo>
                    <a:lnTo>
                      <a:pt x="114227" y="180080"/>
                    </a:lnTo>
                  </a:path>
                </a:pathLst>
              </a:custGeom>
              <a:noFill/>
              <a:ln w="12700" cap="flat">
                <a:solidFill>
                  <a:schemeClr val="bg1"/>
                </a:solidFill>
                <a:prstDash val="solid"/>
                <a:round/>
              </a:ln>
            </p:spPr>
            <p:txBody>
              <a:bodyPr rtlCol="0" anchor="ctr"/>
              <a:lstStyle/>
              <a:p>
                <a:endParaRPr lang="zh-CN" altLang="en-US"/>
              </a:p>
            </p:txBody>
          </p:sp>
        </p:grpSp>
      </p:grpSp>
      <p:sp>
        <p:nvSpPr>
          <p:cNvPr id="228" name="object 97"/>
          <p:cNvSpPr txBox="1"/>
          <p:nvPr/>
        </p:nvSpPr>
        <p:spPr>
          <a:xfrm>
            <a:off x="4467225" y="1782795"/>
            <a:ext cx="3257550" cy="254621"/>
          </a:xfrm>
          <a:prstGeom prst="rect">
            <a:avLst/>
          </a:prstGeom>
        </p:spPr>
        <p:txBody>
          <a:bodyPr vert="horz" wrap="square" lIns="0" tIns="13335" rIns="0" bIns="0" rtlCol="0">
            <a:spAutoFit/>
          </a:bodyPr>
          <a:lstStyle/>
          <a:p>
            <a:pPr marL="0" lvl="2" algn="ctr">
              <a:lnSpc>
                <a:spcPct val="120000"/>
              </a:lnSpc>
              <a:buClr>
                <a:srgbClr val="3366FF"/>
              </a:buClr>
              <a:buSzPct val="140000"/>
            </a:pPr>
            <a:r>
              <a:rPr lang="zh-CN" altLang="en-US" sz="1400">
                <a:solidFill>
                  <a:schemeClr val="bg1">
                    <a:lumMod val="65000"/>
                  </a:schemeClr>
                </a:solidFill>
                <a:latin typeface="+mn-ea"/>
                <a:cs typeface="Arial" panose="020B0604020202020204" pitchFamily="34" charset="0"/>
              </a:rPr>
              <a:t>此处添加文字内容此处添加文字内容</a:t>
            </a:r>
            <a:endParaRPr lang="en-US" altLang="zh-CN" sz="1400">
              <a:solidFill>
                <a:schemeClr val="bg1">
                  <a:lumMod val="65000"/>
                </a:schemeClr>
              </a:solidFill>
              <a:latin typeface="+mn-ea"/>
              <a:cs typeface="Arial" panose="020B0604020202020204" pitchFamily="34" charset="0"/>
            </a:endParaRPr>
          </a:p>
        </p:txBody>
      </p:sp>
      <p:grpSp>
        <p:nvGrpSpPr>
          <p:cNvPr id="226" name="组合 225"/>
          <p:cNvGrpSpPr/>
          <p:nvPr/>
        </p:nvGrpSpPr>
        <p:grpSpPr>
          <a:xfrm>
            <a:off x="372235" y="-2251"/>
            <a:ext cx="5431260" cy="806046"/>
            <a:chOff x="372235" y="-2251"/>
            <a:chExt cx="5431260" cy="806046"/>
          </a:xfrm>
        </p:grpSpPr>
        <p:sp>
          <p:nvSpPr>
            <p:cNvPr id="229"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0"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231"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69"/>
                                        </p:tgtEl>
                                        <p:attrNameLst>
                                          <p:attrName>style.visibility</p:attrName>
                                        </p:attrNameLst>
                                      </p:cBhvr>
                                      <p:to>
                                        <p:strVal val="visible"/>
                                      </p:to>
                                    </p:set>
                                    <p:anim to="" calcmode="lin" valueType="num">
                                      <p:cBhvr>
                                        <p:cTn id="7" dur="1000" fill="hold">
                                          <p:stCondLst>
                                            <p:cond delay="0"/>
                                          </p:stCondLst>
                                        </p:cTn>
                                        <p:tgtEl>
                                          <p:spTgt spid="69"/>
                                        </p:tgtEl>
                                        <p:attrNameLst>
                                          <p:attrName>ppt_w</p:attrName>
                                        </p:attrNameLst>
                                      </p:cBhvr>
                                      <p:tavLst>
                                        <p:tav tm="0" fmla="#ppt_w-(#ppt_w-0)*(1-$)^6">
                                          <p:val>
                                            <p:fltVal val="0"/>
                                          </p:val>
                                        </p:tav>
                                        <p:tav tm="100000">
                                          <p:val>
                                            <p:fltVal val="1"/>
                                          </p:val>
                                        </p:tav>
                                      </p:tavLst>
                                    </p:anim>
                                  </p:childTnLst>
                                </p:cTn>
                              </p:par>
                              <p:par>
                                <p:cTn id="8" presetID="42"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750"/>
                                        <p:tgtEl>
                                          <p:spTgt spid="2"/>
                                        </p:tgtEl>
                                      </p:cBhvr>
                                    </p:animEffect>
                                    <p:anim calcmode="lin" valueType="num">
                                      <p:cBhvr>
                                        <p:cTn id="11" dur="750" fill="hold"/>
                                        <p:tgtEl>
                                          <p:spTgt spid="2"/>
                                        </p:tgtEl>
                                        <p:attrNameLst>
                                          <p:attrName>ppt_x</p:attrName>
                                        </p:attrNameLst>
                                      </p:cBhvr>
                                      <p:tavLst>
                                        <p:tav tm="0">
                                          <p:val>
                                            <p:strVal val="#ppt_x"/>
                                          </p:val>
                                        </p:tav>
                                        <p:tav tm="100000">
                                          <p:val>
                                            <p:strVal val="#ppt_x"/>
                                          </p:val>
                                        </p:tav>
                                      </p:tavLst>
                                    </p:anim>
                                    <p:anim calcmode="lin" valueType="num">
                                      <p:cBhvr>
                                        <p:cTn id="12" dur="75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anim calcmode="lin" valueType="num">
                                      <p:cBhvr>
                                        <p:cTn id="16" dur="750" fill="hold"/>
                                        <p:tgtEl>
                                          <p:spTgt spid="3"/>
                                        </p:tgtEl>
                                        <p:attrNameLst>
                                          <p:attrName>ppt_x</p:attrName>
                                        </p:attrNameLst>
                                      </p:cBhvr>
                                      <p:tavLst>
                                        <p:tav tm="0">
                                          <p:val>
                                            <p:strVal val="#ppt_x"/>
                                          </p:val>
                                        </p:tav>
                                        <p:tav tm="100000">
                                          <p:val>
                                            <p:strVal val="#ppt_x"/>
                                          </p:val>
                                        </p:tav>
                                      </p:tavLst>
                                    </p:anim>
                                    <p:anim calcmode="lin" valueType="num">
                                      <p:cBhvr>
                                        <p:cTn id="17" dur="750" fill="hold"/>
                                        <p:tgtEl>
                                          <p:spTgt spid="3"/>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28"/>
                                        </p:tgtEl>
                                        <p:attrNameLst>
                                          <p:attrName>style.visibility</p:attrName>
                                        </p:attrNameLst>
                                      </p:cBhvr>
                                      <p:to>
                                        <p:strVal val="visible"/>
                                      </p:to>
                                    </p:set>
                                    <p:animEffect transition="in" filter="fade">
                                      <p:cBhvr>
                                        <p:cTn id="20" dur="5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22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0" y="723900"/>
            <a:ext cx="3441700" cy="3441700"/>
          </a:xfrm>
          <a:prstGeom prst="ellipse">
            <a:avLst/>
          </a:prstGeom>
          <a:solidFill>
            <a:schemeClr val="bg1">
              <a:lumMod val="6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8"/>
          <p:cNvPicPr>
            <a:picLocks noChangeAspect="1"/>
          </p:cNvPicPr>
          <p:nvPr/>
        </p:nvPicPr>
        <p:blipFill>
          <a:blip r:embed="rId1" cstate="email"/>
          <a:stretch>
            <a:fillRect/>
          </a:stretch>
        </p:blipFill>
        <p:spPr>
          <a:xfrm>
            <a:off x="597359" y="1712322"/>
            <a:ext cx="6352400" cy="3578505"/>
          </a:xfrm>
          <a:prstGeom prst="rect">
            <a:avLst/>
          </a:prstGeom>
          <a:effectLst>
            <a:outerShdw blurRad="355600" dist="114300" dir="5400000" algn="t" rotWithShape="0">
              <a:prstClr val="black">
                <a:alpha val="16000"/>
              </a:prstClr>
            </a:outerShdw>
          </a:effectLst>
        </p:spPr>
      </p:pic>
      <p:sp>
        <p:nvSpPr>
          <p:cNvPr id="50" name="Rectangle 49"/>
          <p:cNvSpPr/>
          <p:nvPr/>
        </p:nvSpPr>
        <p:spPr>
          <a:xfrm>
            <a:off x="7578407" y="1929035"/>
            <a:ext cx="3302244" cy="707886"/>
          </a:xfrm>
          <a:prstGeom prst="rect">
            <a:avLst/>
          </a:prstGeom>
        </p:spPr>
        <p:txBody>
          <a:bodyPr wrap="square">
            <a:spAutoFit/>
          </a:bodyPr>
          <a:lstStyle/>
          <a:p>
            <a:r>
              <a:rPr lang="zh-CN" altLang="en-US" sz="4000" dirty="0">
                <a:solidFill>
                  <a:schemeClr val="accent1"/>
                </a:solidFill>
                <a:latin typeface="思源宋体 CN Heavy" panose="02020900000000000000" pitchFamily="18" charset="-122"/>
                <a:ea typeface="思源宋体 CN Heavy" panose="02020900000000000000" pitchFamily="18" charset="-122"/>
              </a:rPr>
              <a:t>工作方法体系</a:t>
            </a:r>
            <a:endParaRPr lang="en-US" altLang="zh-CN" sz="2800" dirty="0">
              <a:solidFill>
                <a:schemeClr val="accent1"/>
              </a:solidFill>
              <a:latin typeface="思源宋体 CN Heavy" panose="02020900000000000000" pitchFamily="18" charset="-122"/>
              <a:ea typeface="思源宋体 CN Heavy" panose="02020900000000000000" pitchFamily="18" charset="-122"/>
            </a:endParaRPr>
          </a:p>
        </p:txBody>
      </p:sp>
      <p:sp>
        <p:nvSpPr>
          <p:cNvPr id="51" name="Rectangle 50"/>
          <p:cNvSpPr/>
          <p:nvPr/>
        </p:nvSpPr>
        <p:spPr>
          <a:xfrm>
            <a:off x="7578407" y="2799233"/>
            <a:ext cx="2236879" cy="1015663"/>
          </a:xfrm>
          <a:prstGeom prst="rect">
            <a:avLst/>
          </a:prstGeom>
        </p:spPr>
        <p:txBody>
          <a:bodyPr wrap="square">
            <a:spAutoFit/>
          </a:bodyPr>
          <a:lstStyle/>
          <a:p>
            <a:r>
              <a:rPr lang="zh-CN" altLang="en-US"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此处添加文字内容此处添加文字内容此处添加文字内容此处添加文字内容此处添加文字内容此处添加文字内容此处添加文字内容</a:t>
            </a:r>
            <a:endParaRPr lang="en-US" altLang="zh-CN"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55" name="TextBox 54"/>
          <p:cNvSpPr txBox="1"/>
          <p:nvPr/>
        </p:nvSpPr>
        <p:spPr>
          <a:xfrm>
            <a:off x="7476808" y="4024784"/>
            <a:ext cx="3051803" cy="312137"/>
          </a:xfrm>
          <a:prstGeom prst="rect">
            <a:avLst/>
          </a:prstGeom>
          <a:noFill/>
        </p:spPr>
        <p:txBody>
          <a:bodyPr wrap="square" rtlCol="0">
            <a:spAutoFit/>
          </a:bodyPr>
          <a:lstStyle/>
          <a:p>
            <a:pPr>
              <a:lnSpc>
                <a:spcPct val="130000"/>
              </a:lnSpc>
            </a:pPr>
            <a:r>
              <a:rPr lang="en-GB" sz="1200" dirty="0">
                <a:solidFill>
                  <a:schemeClr val="accent1"/>
                </a:solidFill>
                <a:latin typeface="+mn-ea"/>
                <a:cs typeface="Open Sans Light" panose="020B0306030504020204" pitchFamily="34" charset="0"/>
              </a:rPr>
              <a:t>“At the end of the day, going forward.</a:t>
            </a:r>
            <a:endParaRPr lang="en-GB" sz="1200" dirty="0">
              <a:solidFill>
                <a:schemeClr val="accent1"/>
              </a:solidFill>
              <a:latin typeface="+mn-ea"/>
              <a:cs typeface="Open Sans Light" panose="020B0306030504020204" pitchFamily="34" charset="0"/>
            </a:endParaRPr>
          </a:p>
        </p:txBody>
      </p:sp>
      <p:sp>
        <p:nvSpPr>
          <p:cNvPr id="15" name="文本框 14"/>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7" name="组合 6"/>
          <p:cNvGrpSpPr/>
          <p:nvPr/>
        </p:nvGrpSpPr>
        <p:grpSpPr>
          <a:xfrm>
            <a:off x="7702340" y="4846321"/>
            <a:ext cx="615616" cy="246246"/>
            <a:chOff x="7709836" y="4668253"/>
            <a:chExt cx="1010652" cy="404261"/>
          </a:xfrm>
        </p:grpSpPr>
        <p:sp>
          <p:nvSpPr>
            <p:cNvPr id="4" name="矩形: 圆角 3"/>
            <p:cNvSpPr/>
            <p:nvPr/>
          </p:nvSpPr>
          <p:spPr>
            <a:xfrm>
              <a:off x="7709836" y="4668253"/>
              <a:ext cx="1010652" cy="40426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箭头: 右 4"/>
            <p:cNvSpPr/>
            <p:nvPr/>
          </p:nvSpPr>
          <p:spPr>
            <a:xfrm>
              <a:off x="8007200" y="4783071"/>
              <a:ext cx="447675" cy="174625"/>
            </a:xfrm>
            <a:prstGeom prst="rightArrow">
              <a:avLst>
                <a:gd name="adj1" fmla="val 50000"/>
                <a:gd name="adj2" fmla="val 1055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72235" y="-2251"/>
            <a:ext cx="5431260" cy="806046"/>
            <a:chOff x="372235" y="-2251"/>
            <a:chExt cx="5431260" cy="806046"/>
          </a:xfrm>
        </p:grpSpPr>
        <p:sp>
          <p:nvSpPr>
            <p:cNvPr id="21"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23"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1+#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750" fill="hold"/>
                                        <p:tgtEl>
                                          <p:spTgt spid="51"/>
                                        </p:tgtEl>
                                        <p:attrNameLst>
                                          <p:attrName>ppt_x</p:attrName>
                                        </p:attrNameLst>
                                      </p:cBhvr>
                                      <p:tavLst>
                                        <p:tav tm="0">
                                          <p:val>
                                            <p:strVal val="1+#ppt_w/2"/>
                                          </p:val>
                                        </p:tav>
                                        <p:tav tm="100000">
                                          <p:val>
                                            <p:strVal val="#ppt_x"/>
                                          </p:val>
                                        </p:tav>
                                      </p:tavLst>
                                    </p:anim>
                                    <p:anim calcmode="lin" valueType="num">
                                      <p:cBhvr additive="base">
                                        <p:cTn id="16" dur="750" fill="hold"/>
                                        <p:tgtEl>
                                          <p:spTgt spid="51"/>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50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1000" fill="hold"/>
                                        <p:tgtEl>
                                          <p:spTgt spid="55"/>
                                        </p:tgtEl>
                                        <p:attrNameLst>
                                          <p:attrName>ppt_x</p:attrName>
                                        </p:attrNameLst>
                                      </p:cBhvr>
                                      <p:tavLst>
                                        <p:tav tm="0">
                                          <p:val>
                                            <p:strVal val="0-#ppt_w/2"/>
                                          </p:val>
                                        </p:tav>
                                        <p:tav tm="100000">
                                          <p:val>
                                            <p:strVal val="#ppt_x"/>
                                          </p:val>
                                        </p:tav>
                                      </p:tavLst>
                                    </p:anim>
                                    <p:anim calcmode="lin" valueType="num">
                                      <p:cBhvr additive="base">
                                        <p:cTn id="20" dur="1000" fill="hold"/>
                                        <p:tgtEl>
                                          <p:spTgt spid="55"/>
                                        </p:tgtEl>
                                        <p:attrNameLst>
                                          <p:attrName>ppt_y</p:attrName>
                                        </p:attrNameLst>
                                      </p:cBhvr>
                                      <p:tavLst>
                                        <p:tav tm="0">
                                          <p:val>
                                            <p:strVal val="#ppt_y"/>
                                          </p:val>
                                        </p:tav>
                                        <p:tav tm="100000">
                                          <p:val>
                                            <p:strVal val="#ppt_y"/>
                                          </p:val>
                                        </p:tav>
                                      </p:tavLst>
                                    </p:anim>
                                  </p:childTnLst>
                                </p:cTn>
                              </p:par>
                              <p:par>
                                <p:cTn id="21" presetID="22" presetClass="entr" presetSubtype="2" fill="hold" grpId="1" nodeType="withEffect">
                                  <p:stCondLst>
                                    <p:cond delay="500"/>
                                  </p:stCondLst>
                                  <p:childTnLst>
                                    <p:set>
                                      <p:cBhvr>
                                        <p:cTn id="22" dur="1" fill="hold">
                                          <p:stCondLst>
                                            <p:cond delay="0"/>
                                          </p:stCondLst>
                                        </p:cTn>
                                        <p:tgtEl>
                                          <p:spTgt spid="55"/>
                                        </p:tgtEl>
                                        <p:attrNameLst>
                                          <p:attrName>style.visibility</p:attrName>
                                        </p:attrNameLst>
                                      </p:cBhvr>
                                      <p:to>
                                        <p:strVal val="visible"/>
                                      </p:to>
                                    </p:set>
                                    <p:animEffect transition="in" filter="wipe(right)">
                                      <p:cBhvr>
                                        <p:cTn id="23"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5" grpId="0"/>
      <p:bldP spid="55"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5182" y="2497926"/>
            <a:ext cx="11600163" cy="2661752"/>
            <a:chOff x="221382" y="2497926"/>
            <a:chExt cx="11600163" cy="2661752"/>
          </a:xfrm>
        </p:grpSpPr>
        <p:pic>
          <p:nvPicPr>
            <p:cNvPr id="18" name="图形 17"/>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3474238" y="2497926"/>
              <a:ext cx="5242948" cy="2627628"/>
            </a:xfrm>
            <a:prstGeom prst="rect">
              <a:avLst/>
            </a:prstGeom>
          </p:spPr>
        </p:pic>
        <p:grpSp>
          <p:nvGrpSpPr>
            <p:cNvPr id="29" name="组合 28"/>
            <p:cNvGrpSpPr/>
            <p:nvPr/>
          </p:nvGrpSpPr>
          <p:grpSpPr>
            <a:xfrm>
              <a:off x="6183130" y="2594702"/>
              <a:ext cx="2434080" cy="2434076"/>
              <a:chOff x="6183418" y="2846653"/>
              <a:chExt cx="2434080" cy="2434076"/>
            </a:xfrm>
          </p:grpSpPr>
          <p:sp>
            <p:nvSpPr>
              <p:cNvPr id="50" name="椭圆 49"/>
              <p:cNvSpPr/>
              <p:nvPr/>
            </p:nvSpPr>
            <p:spPr>
              <a:xfrm>
                <a:off x="6405984" y="3069217"/>
                <a:ext cx="1988950" cy="198895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Text Placeholder 3"/>
              <p:cNvSpPr txBox="1"/>
              <p:nvPr/>
            </p:nvSpPr>
            <p:spPr>
              <a:xfrm>
                <a:off x="6416221" y="4107723"/>
                <a:ext cx="2029674" cy="446906"/>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latin typeface="思源宋体 CN Heavy" panose="02020900000000000000" pitchFamily="18" charset="-122"/>
                    <a:ea typeface="思源宋体 CN Heavy" panose="02020900000000000000" pitchFamily="18" charset="-122"/>
                  </a:rPr>
                  <a:t>你的标题</a:t>
                </a:r>
                <a:endParaRPr lang="zh-CN" altLang="en-US" sz="2000" b="1" dirty="0">
                  <a:latin typeface="思源宋体 CN Heavy" panose="02020900000000000000" pitchFamily="18" charset="-122"/>
                  <a:ea typeface="思源宋体 CN Heavy" panose="02020900000000000000" pitchFamily="18" charset="-122"/>
                </a:endParaRPr>
              </a:p>
            </p:txBody>
          </p:sp>
          <p:grpSp>
            <p:nvGrpSpPr>
              <p:cNvPr id="54" name="组合 53"/>
              <p:cNvGrpSpPr/>
              <p:nvPr/>
            </p:nvGrpSpPr>
            <p:grpSpPr>
              <a:xfrm>
                <a:off x="6183418" y="2846653"/>
                <a:ext cx="2434080" cy="2434076"/>
                <a:chOff x="3462383" y="3726373"/>
                <a:chExt cx="1087120" cy="1087118"/>
              </a:xfrm>
            </p:grpSpPr>
            <p:sp>
              <p:nvSpPr>
                <p:cNvPr id="55" name="椭圆 1"/>
                <p:cNvSpPr/>
                <p:nvPr/>
              </p:nvSpPr>
              <p:spPr>
                <a:xfrm>
                  <a:off x="3462383" y="3726373"/>
                  <a:ext cx="1087120" cy="1087118"/>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3175">
                  <a:solidFill>
                    <a:srgbClr val="AE002B">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56" name="椭圆 1"/>
                <p:cNvSpPr/>
                <p:nvPr/>
              </p:nvSpPr>
              <p:spPr>
                <a:xfrm>
                  <a:off x="3496655" y="3760645"/>
                  <a:ext cx="1018576" cy="1018574"/>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6350">
                  <a:solidFill>
                    <a:srgbClr val="AE002B">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7" name="椭圆 1"/>
                <p:cNvSpPr/>
                <p:nvPr/>
              </p:nvSpPr>
              <p:spPr>
                <a:xfrm>
                  <a:off x="3533411" y="3797401"/>
                  <a:ext cx="945065" cy="945062"/>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9525">
                  <a:solidFill>
                    <a:srgbClr val="AE002B">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grpSp>
          <p:sp>
            <p:nvSpPr>
              <p:cNvPr id="19" name="任意多边形: 形状 18"/>
              <p:cNvSpPr/>
              <p:nvPr/>
            </p:nvSpPr>
            <p:spPr>
              <a:xfrm>
                <a:off x="7182490" y="3547223"/>
                <a:ext cx="491194" cy="553677"/>
              </a:xfrm>
              <a:custGeom>
                <a:avLst/>
                <a:gdLst>
                  <a:gd name="connsiteX0" fmla="*/ 430483 w 435952"/>
                  <a:gd name="connsiteY0" fmla="*/ 247706 h 491408"/>
                  <a:gd name="connsiteX1" fmla="*/ 296348 w 435952"/>
                  <a:gd name="connsiteY1" fmla="*/ 373615 h 491408"/>
                  <a:gd name="connsiteX2" fmla="*/ 284777 w 435952"/>
                  <a:gd name="connsiteY2" fmla="*/ 378605 h 491408"/>
                  <a:gd name="connsiteX3" fmla="*/ 225716 w 435952"/>
                  <a:gd name="connsiteY3" fmla="*/ 396209 h 491408"/>
                  <a:gd name="connsiteX4" fmla="*/ 216338 w 435952"/>
                  <a:gd name="connsiteY4" fmla="*/ 394015 h 491408"/>
                  <a:gd name="connsiteX5" fmla="*/ 214035 w 435952"/>
                  <a:gd name="connsiteY5" fmla="*/ 385241 h 491408"/>
                  <a:gd name="connsiteX6" fmla="*/ 232790 w 435952"/>
                  <a:gd name="connsiteY6" fmla="*/ 329744 h 491408"/>
                  <a:gd name="connsiteX7" fmla="*/ 238109 w 435952"/>
                  <a:gd name="connsiteY7" fmla="*/ 318886 h 491408"/>
                  <a:gd name="connsiteX8" fmla="*/ 372244 w 435952"/>
                  <a:gd name="connsiteY8" fmla="*/ 193032 h 491408"/>
                  <a:gd name="connsiteX9" fmla="*/ 398622 w 435952"/>
                  <a:gd name="connsiteY9" fmla="*/ 193032 h 491408"/>
                  <a:gd name="connsiteX10" fmla="*/ 430483 w 435952"/>
                  <a:gd name="connsiteY10" fmla="*/ 222974 h 491408"/>
                  <a:gd name="connsiteX11" fmla="*/ 430483 w 435952"/>
                  <a:gd name="connsiteY11" fmla="*/ 247706 h 491408"/>
                  <a:gd name="connsiteX12" fmla="*/ 430483 w 435952"/>
                  <a:gd name="connsiteY12" fmla="*/ 247706 h 491408"/>
                  <a:gd name="connsiteX13" fmla="*/ 249680 w 435952"/>
                  <a:gd name="connsiteY13" fmla="*/ 335996 h 491408"/>
                  <a:gd name="connsiteX14" fmla="*/ 249406 w 435952"/>
                  <a:gd name="connsiteY14" fmla="*/ 337202 h 491408"/>
                  <a:gd name="connsiteX15" fmla="*/ 237067 w 435952"/>
                  <a:gd name="connsiteY15" fmla="*/ 374547 h 491408"/>
                  <a:gd name="connsiteX16" fmla="*/ 276825 w 435952"/>
                  <a:gd name="connsiteY16" fmla="*/ 362976 h 491408"/>
                  <a:gd name="connsiteX17" fmla="*/ 278141 w 435952"/>
                  <a:gd name="connsiteY17" fmla="*/ 362757 h 491408"/>
                  <a:gd name="connsiteX18" fmla="*/ 249680 w 435952"/>
                  <a:gd name="connsiteY18" fmla="*/ 335996 h 491408"/>
                  <a:gd name="connsiteX19" fmla="*/ 203122 w 435952"/>
                  <a:gd name="connsiteY19" fmla="*/ 352667 h 491408"/>
                  <a:gd name="connsiteX20" fmla="*/ 118232 w 435952"/>
                  <a:gd name="connsiteY20" fmla="*/ 352667 h 491408"/>
                  <a:gd name="connsiteX21" fmla="*/ 97722 w 435952"/>
                  <a:gd name="connsiteY21" fmla="*/ 332541 h 491408"/>
                  <a:gd name="connsiteX22" fmla="*/ 118232 w 435952"/>
                  <a:gd name="connsiteY22" fmla="*/ 312415 h 491408"/>
                  <a:gd name="connsiteX23" fmla="*/ 216283 w 435952"/>
                  <a:gd name="connsiteY23" fmla="*/ 312415 h 491408"/>
                  <a:gd name="connsiteX24" fmla="*/ 214309 w 435952"/>
                  <a:gd name="connsiteY24" fmla="*/ 319654 h 491408"/>
                  <a:gd name="connsiteX25" fmla="*/ 203122 w 435952"/>
                  <a:gd name="connsiteY25" fmla="*/ 352667 h 491408"/>
                  <a:gd name="connsiteX26" fmla="*/ 118232 w 435952"/>
                  <a:gd name="connsiteY26" fmla="*/ 212938 h 491408"/>
                  <a:gd name="connsiteX27" fmla="*/ 97722 w 435952"/>
                  <a:gd name="connsiteY27" fmla="*/ 192812 h 491408"/>
                  <a:gd name="connsiteX28" fmla="*/ 118232 w 435952"/>
                  <a:gd name="connsiteY28" fmla="*/ 172687 h 491408"/>
                  <a:gd name="connsiteX29" fmla="*/ 261635 w 435952"/>
                  <a:gd name="connsiteY29" fmla="*/ 172687 h 491408"/>
                  <a:gd name="connsiteX30" fmla="*/ 282144 w 435952"/>
                  <a:gd name="connsiteY30" fmla="*/ 192812 h 491408"/>
                  <a:gd name="connsiteX31" fmla="*/ 261635 w 435952"/>
                  <a:gd name="connsiteY31" fmla="*/ 212938 h 491408"/>
                  <a:gd name="connsiteX32" fmla="*/ 118232 w 435952"/>
                  <a:gd name="connsiteY32" fmla="*/ 212938 h 491408"/>
                  <a:gd name="connsiteX33" fmla="*/ 221493 w 435952"/>
                  <a:gd name="connsiteY33" fmla="*/ 352667 h 491408"/>
                  <a:gd name="connsiteX34" fmla="*/ 221548 w 435952"/>
                  <a:gd name="connsiteY34" fmla="*/ 352338 h 491408"/>
                  <a:gd name="connsiteX35" fmla="*/ 221877 w 435952"/>
                  <a:gd name="connsiteY35" fmla="*/ 352667 h 491408"/>
                  <a:gd name="connsiteX36" fmla="*/ 221493 w 435952"/>
                  <a:gd name="connsiteY36" fmla="*/ 352667 h 491408"/>
                  <a:gd name="connsiteX37" fmla="*/ 97722 w 435952"/>
                  <a:gd name="connsiteY37" fmla="*/ 263280 h 491408"/>
                  <a:gd name="connsiteX38" fmla="*/ 118232 w 435952"/>
                  <a:gd name="connsiteY38" fmla="*/ 243154 h 491408"/>
                  <a:gd name="connsiteX39" fmla="*/ 261635 w 435952"/>
                  <a:gd name="connsiteY39" fmla="*/ 243154 h 491408"/>
                  <a:gd name="connsiteX40" fmla="*/ 277593 w 435952"/>
                  <a:gd name="connsiteY40" fmla="*/ 251215 h 491408"/>
                  <a:gd name="connsiteX41" fmla="*/ 243264 w 435952"/>
                  <a:gd name="connsiteY41" fmla="*/ 283461 h 491408"/>
                  <a:gd name="connsiteX42" fmla="*/ 118232 w 435952"/>
                  <a:gd name="connsiteY42" fmla="*/ 283461 h 491408"/>
                  <a:gd name="connsiteX43" fmla="*/ 97722 w 435952"/>
                  <a:gd name="connsiteY43" fmla="*/ 263280 h 491408"/>
                  <a:gd name="connsiteX44" fmla="*/ 97722 w 435952"/>
                  <a:gd name="connsiteY44" fmla="*/ 263280 h 491408"/>
                  <a:gd name="connsiteX45" fmla="*/ 336106 w 435952"/>
                  <a:gd name="connsiteY45" fmla="*/ 106277 h 491408"/>
                  <a:gd name="connsiteX46" fmla="*/ 315596 w 435952"/>
                  <a:gd name="connsiteY46" fmla="*/ 86151 h 491408"/>
                  <a:gd name="connsiteX47" fmla="*/ 274467 w 435952"/>
                  <a:gd name="connsiteY47" fmla="*/ 86151 h 491408"/>
                  <a:gd name="connsiteX48" fmla="*/ 274467 w 435952"/>
                  <a:gd name="connsiteY48" fmla="*/ 120809 h 491408"/>
                  <a:gd name="connsiteX49" fmla="*/ 264212 w 435952"/>
                  <a:gd name="connsiteY49" fmla="*/ 130900 h 491408"/>
                  <a:gd name="connsiteX50" fmla="*/ 115655 w 435952"/>
                  <a:gd name="connsiteY50" fmla="*/ 130900 h 491408"/>
                  <a:gd name="connsiteX51" fmla="*/ 105400 w 435952"/>
                  <a:gd name="connsiteY51" fmla="*/ 120809 h 491408"/>
                  <a:gd name="connsiteX52" fmla="*/ 105400 w 435952"/>
                  <a:gd name="connsiteY52" fmla="*/ 86151 h 491408"/>
                  <a:gd name="connsiteX53" fmla="*/ 61474 w 435952"/>
                  <a:gd name="connsiteY53" fmla="*/ 86151 h 491408"/>
                  <a:gd name="connsiteX54" fmla="*/ 40964 w 435952"/>
                  <a:gd name="connsiteY54" fmla="*/ 106277 h 491408"/>
                  <a:gd name="connsiteX55" fmla="*/ 40964 w 435952"/>
                  <a:gd name="connsiteY55" fmla="*/ 430921 h 491408"/>
                  <a:gd name="connsiteX56" fmla="*/ 61474 w 435952"/>
                  <a:gd name="connsiteY56" fmla="*/ 451047 h 491408"/>
                  <a:gd name="connsiteX57" fmla="*/ 315596 w 435952"/>
                  <a:gd name="connsiteY57" fmla="*/ 451047 h 491408"/>
                  <a:gd name="connsiteX58" fmla="*/ 336106 w 435952"/>
                  <a:gd name="connsiteY58" fmla="*/ 430921 h 491408"/>
                  <a:gd name="connsiteX59" fmla="*/ 336106 w 435952"/>
                  <a:gd name="connsiteY59" fmla="*/ 364183 h 491408"/>
                  <a:gd name="connsiteX60" fmla="*/ 377070 w 435952"/>
                  <a:gd name="connsiteY60" fmla="*/ 325741 h 491408"/>
                  <a:gd name="connsiteX61" fmla="*/ 377070 w 435952"/>
                  <a:gd name="connsiteY61" fmla="*/ 430976 h 491408"/>
                  <a:gd name="connsiteX62" fmla="*/ 315596 w 435952"/>
                  <a:gd name="connsiteY62" fmla="*/ 491408 h 491408"/>
                  <a:gd name="connsiteX63" fmla="*/ 61474 w 435952"/>
                  <a:gd name="connsiteY63" fmla="*/ 491408 h 491408"/>
                  <a:gd name="connsiteX64" fmla="*/ 0 w 435952"/>
                  <a:gd name="connsiteY64" fmla="*/ 430976 h 491408"/>
                  <a:gd name="connsiteX65" fmla="*/ 0 w 435952"/>
                  <a:gd name="connsiteY65" fmla="*/ 106332 h 491408"/>
                  <a:gd name="connsiteX66" fmla="*/ 61474 w 435952"/>
                  <a:gd name="connsiteY66" fmla="*/ 45900 h 491408"/>
                  <a:gd name="connsiteX67" fmla="*/ 136877 w 435952"/>
                  <a:gd name="connsiteY67" fmla="*/ 45900 h 491408"/>
                  <a:gd name="connsiteX68" fmla="*/ 189961 w 435952"/>
                  <a:gd name="connsiteY68" fmla="*/ 0 h 491408"/>
                  <a:gd name="connsiteX69" fmla="*/ 243045 w 435952"/>
                  <a:gd name="connsiteY69" fmla="*/ 45900 h 491408"/>
                  <a:gd name="connsiteX70" fmla="*/ 315651 w 435952"/>
                  <a:gd name="connsiteY70" fmla="*/ 45900 h 491408"/>
                  <a:gd name="connsiteX71" fmla="*/ 377125 w 435952"/>
                  <a:gd name="connsiteY71" fmla="*/ 106332 h 491408"/>
                  <a:gd name="connsiteX72" fmla="*/ 377125 w 435952"/>
                  <a:gd name="connsiteY72" fmla="*/ 157880 h 491408"/>
                  <a:gd name="connsiteX73" fmla="*/ 336160 w 435952"/>
                  <a:gd name="connsiteY73" fmla="*/ 196322 h 491408"/>
                  <a:gd name="connsiteX74" fmla="*/ 336160 w 435952"/>
                  <a:gd name="connsiteY74" fmla="*/ 106277 h 491408"/>
                  <a:gd name="connsiteX75" fmla="*/ 336106 w 435952"/>
                  <a:gd name="connsiteY75" fmla="*/ 106277 h 491408"/>
                  <a:gd name="connsiteX76" fmla="*/ 189961 w 435952"/>
                  <a:gd name="connsiteY76" fmla="*/ 30216 h 491408"/>
                  <a:gd name="connsiteX77" fmla="*/ 166929 w 435952"/>
                  <a:gd name="connsiteY77" fmla="*/ 52864 h 491408"/>
                  <a:gd name="connsiteX78" fmla="*/ 189961 w 435952"/>
                  <a:gd name="connsiteY78" fmla="*/ 75513 h 491408"/>
                  <a:gd name="connsiteX79" fmla="*/ 212993 w 435952"/>
                  <a:gd name="connsiteY79" fmla="*/ 52864 h 491408"/>
                  <a:gd name="connsiteX80" fmla="*/ 189961 w 435952"/>
                  <a:gd name="connsiteY80" fmla="*/ 30216 h 491408"/>
                  <a:gd name="connsiteX81" fmla="*/ 189961 w 435952"/>
                  <a:gd name="connsiteY81" fmla="*/ 30216 h 49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35952" h="491408">
                    <a:moveTo>
                      <a:pt x="430483" y="247706"/>
                    </a:moveTo>
                    <a:lnTo>
                      <a:pt x="296348" y="373615"/>
                    </a:lnTo>
                    <a:cubicBezTo>
                      <a:pt x="293112" y="376631"/>
                      <a:pt x="288999" y="378222"/>
                      <a:pt x="284777" y="378605"/>
                    </a:cubicBezTo>
                    <a:lnTo>
                      <a:pt x="225716" y="396209"/>
                    </a:lnTo>
                    <a:cubicBezTo>
                      <a:pt x="222425" y="397196"/>
                      <a:pt x="218806" y="396318"/>
                      <a:pt x="216338" y="394015"/>
                    </a:cubicBezTo>
                    <a:cubicBezTo>
                      <a:pt x="213870" y="391712"/>
                      <a:pt x="212993" y="388312"/>
                      <a:pt x="214035" y="385241"/>
                    </a:cubicBezTo>
                    <a:lnTo>
                      <a:pt x="232790" y="329744"/>
                    </a:lnTo>
                    <a:cubicBezTo>
                      <a:pt x="233174" y="325796"/>
                      <a:pt x="234874" y="321902"/>
                      <a:pt x="238109" y="318886"/>
                    </a:cubicBezTo>
                    <a:lnTo>
                      <a:pt x="372244" y="193032"/>
                    </a:lnTo>
                    <a:cubicBezTo>
                      <a:pt x="379538" y="186232"/>
                      <a:pt x="391383" y="186232"/>
                      <a:pt x="398622" y="193032"/>
                    </a:cubicBezTo>
                    <a:lnTo>
                      <a:pt x="430483" y="222974"/>
                    </a:lnTo>
                    <a:cubicBezTo>
                      <a:pt x="437776" y="229774"/>
                      <a:pt x="437776" y="240906"/>
                      <a:pt x="430483" y="247706"/>
                    </a:cubicBezTo>
                    <a:lnTo>
                      <a:pt x="430483" y="247706"/>
                    </a:lnTo>
                    <a:close/>
                    <a:moveTo>
                      <a:pt x="249680" y="335996"/>
                    </a:moveTo>
                    <a:cubicBezTo>
                      <a:pt x="249625" y="336380"/>
                      <a:pt x="249570" y="336818"/>
                      <a:pt x="249406" y="337202"/>
                    </a:cubicBezTo>
                    <a:lnTo>
                      <a:pt x="237067" y="374547"/>
                    </a:lnTo>
                    <a:lnTo>
                      <a:pt x="276825" y="362976"/>
                    </a:lnTo>
                    <a:cubicBezTo>
                      <a:pt x="277264" y="362867"/>
                      <a:pt x="277703" y="362812"/>
                      <a:pt x="278141" y="362757"/>
                    </a:cubicBezTo>
                    <a:lnTo>
                      <a:pt x="249680" y="335996"/>
                    </a:lnTo>
                    <a:close/>
                    <a:moveTo>
                      <a:pt x="203122" y="352667"/>
                    </a:moveTo>
                    <a:lnTo>
                      <a:pt x="118232" y="352667"/>
                    </a:lnTo>
                    <a:cubicBezTo>
                      <a:pt x="106935" y="352667"/>
                      <a:pt x="97722" y="343618"/>
                      <a:pt x="97722" y="332541"/>
                    </a:cubicBezTo>
                    <a:cubicBezTo>
                      <a:pt x="97722" y="321409"/>
                      <a:pt x="106880" y="312415"/>
                      <a:pt x="118232" y="312415"/>
                    </a:cubicBezTo>
                    <a:lnTo>
                      <a:pt x="216283" y="312415"/>
                    </a:lnTo>
                    <a:cubicBezTo>
                      <a:pt x="215351" y="314773"/>
                      <a:pt x="214528" y="317186"/>
                      <a:pt x="214309" y="319654"/>
                    </a:cubicBezTo>
                    <a:lnTo>
                      <a:pt x="203122" y="352667"/>
                    </a:lnTo>
                    <a:close/>
                    <a:moveTo>
                      <a:pt x="118232" y="212938"/>
                    </a:moveTo>
                    <a:cubicBezTo>
                      <a:pt x="106935" y="212938"/>
                      <a:pt x="97722" y="203890"/>
                      <a:pt x="97722" y="192812"/>
                    </a:cubicBezTo>
                    <a:cubicBezTo>
                      <a:pt x="97722" y="181680"/>
                      <a:pt x="106880" y="172687"/>
                      <a:pt x="118232" y="172687"/>
                    </a:cubicBezTo>
                    <a:lnTo>
                      <a:pt x="261635" y="172687"/>
                    </a:lnTo>
                    <a:cubicBezTo>
                      <a:pt x="272932" y="172687"/>
                      <a:pt x="282144" y="181680"/>
                      <a:pt x="282144" y="192812"/>
                    </a:cubicBezTo>
                    <a:cubicBezTo>
                      <a:pt x="282144" y="203945"/>
                      <a:pt x="272986" y="212938"/>
                      <a:pt x="261635" y="212938"/>
                    </a:cubicBezTo>
                    <a:lnTo>
                      <a:pt x="118232" y="212938"/>
                    </a:lnTo>
                    <a:close/>
                    <a:moveTo>
                      <a:pt x="221493" y="352667"/>
                    </a:moveTo>
                    <a:cubicBezTo>
                      <a:pt x="221493" y="352557"/>
                      <a:pt x="221548" y="352447"/>
                      <a:pt x="221548" y="352338"/>
                    </a:cubicBezTo>
                    <a:lnTo>
                      <a:pt x="221877" y="352667"/>
                    </a:lnTo>
                    <a:lnTo>
                      <a:pt x="221493" y="352667"/>
                    </a:lnTo>
                    <a:close/>
                    <a:moveTo>
                      <a:pt x="97722" y="263280"/>
                    </a:moveTo>
                    <a:cubicBezTo>
                      <a:pt x="97722" y="252148"/>
                      <a:pt x="106880" y="243154"/>
                      <a:pt x="118232" y="243154"/>
                    </a:cubicBezTo>
                    <a:lnTo>
                      <a:pt x="261635" y="243154"/>
                    </a:lnTo>
                    <a:cubicBezTo>
                      <a:pt x="268215" y="243154"/>
                      <a:pt x="273864" y="246445"/>
                      <a:pt x="277593" y="251215"/>
                    </a:cubicBezTo>
                    <a:lnTo>
                      <a:pt x="243264" y="283461"/>
                    </a:lnTo>
                    <a:lnTo>
                      <a:pt x="118232" y="283461"/>
                    </a:lnTo>
                    <a:cubicBezTo>
                      <a:pt x="106935" y="283406"/>
                      <a:pt x="97722" y="274412"/>
                      <a:pt x="97722" y="263280"/>
                    </a:cubicBezTo>
                    <a:lnTo>
                      <a:pt x="97722" y="263280"/>
                    </a:lnTo>
                    <a:close/>
                    <a:moveTo>
                      <a:pt x="336106" y="106277"/>
                    </a:moveTo>
                    <a:cubicBezTo>
                      <a:pt x="336106" y="95145"/>
                      <a:pt x="326893" y="86151"/>
                      <a:pt x="315596" y="86151"/>
                    </a:cubicBezTo>
                    <a:lnTo>
                      <a:pt x="274467" y="86151"/>
                    </a:lnTo>
                    <a:lnTo>
                      <a:pt x="274467" y="120809"/>
                    </a:lnTo>
                    <a:cubicBezTo>
                      <a:pt x="274467" y="126348"/>
                      <a:pt x="269861" y="130900"/>
                      <a:pt x="264212" y="130900"/>
                    </a:cubicBezTo>
                    <a:lnTo>
                      <a:pt x="115655" y="130900"/>
                    </a:lnTo>
                    <a:cubicBezTo>
                      <a:pt x="110006" y="130900"/>
                      <a:pt x="105400" y="126348"/>
                      <a:pt x="105400" y="120809"/>
                    </a:cubicBezTo>
                    <a:lnTo>
                      <a:pt x="105400" y="86151"/>
                    </a:lnTo>
                    <a:lnTo>
                      <a:pt x="61474" y="86151"/>
                    </a:lnTo>
                    <a:cubicBezTo>
                      <a:pt x="50177" y="86151"/>
                      <a:pt x="40964" y="95200"/>
                      <a:pt x="40964" y="106277"/>
                    </a:cubicBezTo>
                    <a:lnTo>
                      <a:pt x="40964" y="430921"/>
                    </a:lnTo>
                    <a:cubicBezTo>
                      <a:pt x="40964" y="442054"/>
                      <a:pt x="50177" y="451047"/>
                      <a:pt x="61474" y="451047"/>
                    </a:cubicBezTo>
                    <a:lnTo>
                      <a:pt x="315596" y="451047"/>
                    </a:lnTo>
                    <a:cubicBezTo>
                      <a:pt x="326893" y="451047"/>
                      <a:pt x="336106" y="441999"/>
                      <a:pt x="336106" y="430921"/>
                    </a:cubicBezTo>
                    <a:lnTo>
                      <a:pt x="336106" y="364183"/>
                    </a:lnTo>
                    <a:lnTo>
                      <a:pt x="377070" y="325741"/>
                    </a:lnTo>
                    <a:lnTo>
                      <a:pt x="377070" y="430976"/>
                    </a:lnTo>
                    <a:cubicBezTo>
                      <a:pt x="377070" y="464318"/>
                      <a:pt x="349486" y="491408"/>
                      <a:pt x="315596" y="491408"/>
                    </a:cubicBezTo>
                    <a:lnTo>
                      <a:pt x="61474" y="491408"/>
                    </a:lnTo>
                    <a:cubicBezTo>
                      <a:pt x="27584" y="491408"/>
                      <a:pt x="0" y="464318"/>
                      <a:pt x="0" y="430976"/>
                    </a:cubicBezTo>
                    <a:lnTo>
                      <a:pt x="0" y="106332"/>
                    </a:lnTo>
                    <a:cubicBezTo>
                      <a:pt x="0" y="72990"/>
                      <a:pt x="27584" y="45900"/>
                      <a:pt x="61474" y="45900"/>
                    </a:cubicBezTo>
                    <a:lnTo>
                      <a:pt x="136877" y="45900"/>
                    </a:lnTo>
                    <a:cubicBezTo>
                      <a:pt x="140387" y="20016"/>
                      <a:pt x="162651" y="0"/>
                      <a:pt x="189961" y="0"/>
                    </a:cubicBezTo>
                    <a:cubicBezTo>
                      <a:pt x="217216" y="0"/>
                      <a:pt x="239535" y="20016"/>
                      <a:pt x="243045" y="45900"/>
                    </a:cubicBezTo>
                    <a:lnTo>
                      <a:pt x="315651" y="45900"/>
                    </a:lnTo>
                    <a:cubicBezTo>
                      <a:pt x="349541" y="45900"/>
                      <a:pt x="377125" y="72990"/>
                      <a:pt x="377125" y="106332"/>
                    </a:cubicBezTo>
                    <a:lnTo>
                      <a:pt x="377125" y="157880"/>
                    </a:lnTo>
                    <a:lnTo>
                      <a:pt x="336160" y="196322"/>
                    </a:lnTo>
                    <a:lnTo>
                      <a:pt x="336160" y="106277"/>
                    </a:lnTo>
                    <a:lnTo>
                      <a:pt x="336106" y="106277"/>
                    </a:lnTo>
                    <a:close/>
                    <a:moveTo>
                      <a:pt x="189961" y="30216"/>
                    </a:moveTo>
                    <a:cubicBezTo>
                      <a:pt x="177238" y="30216"/>
                      <a:pt x="166929" y="40361"/>
                      <a:pt x="166929" y="52864"/>
                    </a:cubicBezTo>
                    <a:cubicBezTo>
                      <a:pt x="166929" y="65368"/>
                      <a:pt x="177238" y="75513"/>
                      <a:pt x="189961" y="75513"/>
                    </a:cubicBezTo>
                    <a:cubicBezTo>
                      <a:pt x="202683" y="75513"/>
                      <a:pt x="212993" y="65368"/>
                      <a:pt x="212993" y="52864"/>
                    </a:cubicBezTo>
                    <a:cubicBezTo>
                      <a:pt x="212993" y="40361"/>
                      <a:pt x="202683" y="30216"/>
                      <a:pt x="189961" y="30216"/>
                    </a:cubicBezTo>
                    <a:lnTo>
                      <a:pt x="189961" y="30216"/>
                    </a:lnTo>
                    <a:close/>
                  </a:path>
                </a:pathLst>
              </a:custGeom>
              <a:solidFill>
                <a:srgbClr val="FFFFFF"/>
              </a:solidFill>
              <a:ln w="683" cap="flat">
                <a:noFill/>
                <a:prstDash val="solid"/>
                <a:miter/>
              </a:ln>
            </p:spPr>
            <p:txBody>
              <a:bodyPr rtlCol="0" anchor="ctr"/>
              <a:lstStyle/>
              <a:p>
                <a:endParaRPr lang="zh-CN" altLang="en-US" dirty="0"/>
              </a:p>
            </p:txBody>
          </p:sp>
        </p:grpSp>
        <p:sp>
          <p:nvSpPr>
            <p:cNvPr id="130" name="文本框 129"/>
            <p:cNvSpPr txBox="1"/>
            <p:nvPr/>
          </p:nvSpPr>
          <p:spPr>
            <a:xfrm>
              <a:off x="8503212" y="2606550"/>
              <a:ext cx="1462945" cy="338554"/>
            </a:xfrm>
            <a:prstGeom prst="rect">
              <a:avLst/>
            </a:prstGeom>
            <a:noFill/>
          </p:spPr>
          <p:txBody>
            <a:bodyPr wrap="square" rtlCol="0">
              <a:spAutoFit/>
            </a:bodyPr>
            <a:lstStyle/>
            <a:p>
              <a:r>
                <a:rPr lang="zh-CN" altLang="en-US" sz="1600" spc="30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spc="300" dirty="0">
                  <a:solidFill>
                    <a:schemeClr val="accent1"/>
                  </a:solidFill>
                  <a:latin typeface="思源宋体 CN Heavy" panose="02020900000000000000" pitchFamily="18" charset="-122"/>
                  <a:ea typeface="思源宋体 CN Heavy" panose="02020900000000000000" pitchFamily="18" charset="-122"/>
                </a:rPr>
                <a:t>4</a:t>
              </a:r>
              <a:endParaRPr lang="zh-CN" altLang="en-US" sz="1600" b="1"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131" name="文本框 130"/>
            <p:cNvSpPr txBox="1"/>
            <p:nvPr/>
          </p:nvSpPr>
          <p:spPr>
            <a:xfrm>
              <a:off x="8503210" y="2873438"/>
              <a:ext cx="3318335" cy="307777"/>
            </a:xfrm>
            <a:prstGeom prst="rect">
              <a:avLst/>
            </a:prstGeom>
            <a:noFill/>
          </p:spPr>
          <p:txBody>
            <a:bodyPr wrap="square" rtlCol="0">
              <a:spAutoFit/>
            </a:bodyPr>
            <a:lstStyle/>
            <a:p>
              <a:pPr>
                <a:lnSpc>
                  <a:spcPct val="10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72" name="椭圆 71"/>
            <p:cNvSpPr/>
            <p:nvPr/>
          </p:nvSpPr>
          <p:spPr>
            <a:xfrm>
              <a:off x="8175042" y="2725341"/>
              <a:ext cx="137408" cy="137408"/>
            </a:xfrm>
            <a:prstGeom prst="ellipse">
              <a:avLst/>
            </a:prstGeom>
            <a:gradFill flip="none" rotWithShape="1">
              <a:gsLst>
                <a:gs pos="100000">
                  <a:srgbClr val="1F4668">
                    <a:alpha val="0"/>
                  </a:srgbClr>
                </a:gs>
                <a:gs pos="0">
                  <a:srgbClr val="1F466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2" name="文本框 131"/>
            <p:cNvSpPr txBox="1"/>
            <p:nvPr/>
          </p:nvSpPr>
          <p:spPr>
            <a:xfrm>
              <a:off x="8809736" y="3567615"/>
              <a:ext cx="1141611" cy="338554"/>
            </a:xfrm>
            <a:prstGeom prst="rect">
              <a:avLst/>
            </a:prstGeom>
            <a:noFill/>
          </p:spPr>
          <p:txBody>
            <a:bodyPr wrap="square" rtlCol="0">
              <a:spAutoFit/>
            </a:bodyPr>
            <a:lstStyle/>
            <a:p>
              <a:r>
                <a:rPr lang="zh-CN" altLang="en-US" sz="1600" spc="30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spc="300" dirty="0">
                  <a:solidFill>
                    <a:schemeClr val="accent1"/>
                  </a:solidFill>
                  <a:latin typeface="思源宋体 CN Heavy" panose="02020900000000000000" pitchFamily="18" charset="-122"/>
                  <a:ea typeface="思源宋体 CN Heavy" panose="02020900000000000000" pitchFamily="18" charset="-122"/>
                </a:rPr>
                <a:t>5</a:t>
              </a:r>
              <a:endParaRPr lang="zh-CN" altLang="en-US" sz="1600" b="1"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133" name="文本框 132"/>
            <p:cNvSpPr txBox="1"/>
            <p:nvPr/>
          </p:nvSpPr>
          <p:spPr>
            <a:xfrm>
              <a:off x="8809736" y="3835278"/>
              <a:ext cx="2018685" cy="523220"/>
            </a:xfrm>
            <a:prstGeom prst="rect">
              <a:avLst/>
            </a:prstGeom>
            <a:noFill/>
          </p:spPr>
          <p:txBody>
            <a:bodyPr wrap="square" rtlCol="0">
              <a:spAutoFit/>
            </a:bodyPr>
            <a:lstStyle/>
            <a:p>
              <a:pPr>
                <a:lnSpc>
                  <a:spcPct val="10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73" name="椭圆 72"/>
            <p:cNvSpPr/>
            <p:nvPr/>
          </p:nvSpPr>
          <p:spPr>
            <a:xfrm>
              <a:off x="8641099" y="3687341"/>
              <a:ext cx="137408" cy="137408"/>
            </a:xfrm>
            <a:prstGeom prst="ellipse">
              <a:avLst/>
            </a:prstGeom>
            <a:gradFill flip="none" rotWithShape="1">
              <a:gsLst>
                <a:gs pos="100000">
                  <a:srgbClr val="1F4668">
                    <a:alpha val="0"/>
                  </a:srgbClr>
                </a:gs>
                <a:gs pos="0">
                  <a:srgbClr val="1F466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6" name="文本框 135"/>
            <p:cNvSpPr txBox="1"/>
            <p:nvPr/>
          </p:nvSpPr>
          <p:spPr>
            <a:xfrm>
              <a:off x="8503212" y="4577581"/>
              <a:ext cx="1141611" cy="338554"/>
            </a:xfrm>
            <a:prstGeom prst="rect">
              <a:avLst/>
            </a:prstGeom>
            <a:noFill/>
          </p:spPr>
          <p:txBody>
            <a:bodyPr wrap="square" rtlCol="0">
              <a:spAutoFit/>
            </a:bodyPr>
            <a:lstStyle/>
            <a:p>
              <a:r>
                <a:rPr lang="zh-CN" altLang="en-US" sz="1600" spc="30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spc="300" dirty="0">
                  <a:solidFill>
                    <a:schemeClr val="accent1"/>
                  </a:solidFill>
                  <a:latin typeface="思源宋体 CN Heavy" panose="02020900000000000000" pitchFamily="18" charset="-122"/>
                  <a:ea typeface="思源宋体 CN Heavy" panose="02020900000000000000" pitchFamily="18" charset="-122"/>
                </a:rPr>
                <a:t>6</a:t>
              </a:r>
              <a:endParaRPr lang="zh-CN" altLang="en-US" sz="1600" b="1"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137" name="文本框 136"/>
            <p:cNvSpPr txBox="1"/>
            <p:nvPr/>
          </p:nvSpPr>
          <p:spPr>
            <a:xfrm>
              <a:off x="8534971" y="4851901"/>
              <a:ext cx="3101971" cy="307777"/>
            </a:xfrm>
            <a:prstGeom prst="rect">
              <a:avLst/>
            </a:prstGeom>
            <a:noFill/>
          </p:spPr>
          <p:txBody>
            <a:bodyPr wrap="square" rtlCol="0">
              <a:spAutoFit/>
            </a:bodyPr>
            <a:lstStyle/>
            <a:p>
              <a:pPr>
                <a:lnSpc>
                  <a:spcPct val="10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74" name="椭圆 73"/>
            <p:cNvSpPr/>
            <p:nvPr/>
          </p:nvSpPr>
          <p:spPr>
            <a:xfrm>
              <a:off x="8218191" y="4714460"/>
              <a:ext cx="137408" cy="137408"/>
            </a:xfrm>
            <a:prstGeom prst="ellipse">
              <a:avLst/>
            </a:prstGeom>
            <a:gradFill flip="none" rotWithShape="1">
              <a:gsLst>
                <a:gs pos="100000">
                  <a:srgbClr val="1F4668">
                    <a:alpha val="0"/>
                  </a:srgbClr>
                </a:gs>
                <a:gs pos="0">
                  <a:srgbClr val="1F466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2" name="组合 91"/>
            <p:cNvGrpSpPr/>
            <p:nvPr/>
          </p:nvGrpSpPr>
          <p:grpSpPr>
            <a:xfrm>
              <a:off x="3563526" y="2594776"/>
              <a:ext cx="2434080" cy="2434076"/>
              <a:chOff x="3551319" y="2846727"/>
              <a:chExt cx="2434080" cy="2434076"/>
            </a:xfrm>
          </p:grpSpPr>
          <p:sp>
            <p:nvSpPr>
              <p:cNvPr id="93" name="椭圆 92"/>
              <p:cNvSpPr/>
              <p:nvPr/>
            </p:nvSpPr>
            <p:spPr>
              <a:xfrm>
                <a:off x="3773885" y="3069291"/>
                <a:ext cx="1988950" cy="198895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Text Placeholder 3"/>
              <p:cNvSpPr txBox="1"/>
              <p:nvPr/>
            </p:nvSpPr>
            <p:spPr>
              <a:xfrm>
                <a:off x="3933438" y="4107797"/>
                <a:ext cx="1711792" cy="446906"/>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latin typeface="思源宋体 CN Heavy" panose="02020900000000000000" pitchFamily="18" charset="-122"/>
                    <a:ea typeface="思源宋体 CN Heavy" panose="02020900000000000000" pitchFamily="18" charset="-122"/>
                  </a:rPr>
                  <a:t>你的标题</a:t>
                </a:r>
                <a:endParaRPr lang="zh-CN" altLang="en-US" sz="2000" b="1" dirty="0">
                  <a:latin typeface="思源宋体 CN Heavy" panose="02020900000000000000" pitchFamily="18" charset="-122"/>
                  <a:ea typeface="思源宋体 CN Heavy" panose="02020900000000000000" pitchFamily="18" charset="-122"/>
                </a:endParaRPr>
              </a:p>
            </p:txBody>
          </p:sp>
          <p:sp>
            <p:nvSpPr>
              <p:cNvPr id="95" name="任意多边形: 形状 94"/>
              <p:cNvSpPr/>
              <p:nvPr/>
            </p:nvSpPr>
            <p:spPr>
              <a:xfrm>
                <a:off x="4540965" y="3526154"/>
                <a:ext cx="477472" cy="553677"/>
              </a:xfrm>
              <a:custGeom>
                <a:avLst/>
                <a:gdLst>
                  <a:gd name="connsiteX0" fmla="*/ 101595 w 477472"/>
                  <a:gd name="connsiteY0" fmla="*/ 110479 h 553677"/>
                  <a:gd name="connsiteX1" fmla="*/ 96509 w 477472"/>
                  <a:gd name="connsiteY1" fmla="*/ 115559 h 553677"/>
                  <a:gd name="connsiteX2" fmla="*/ 96509 w 477472"/>
                  <a:gd name="connsiteY2" fmla="*/ 146028 h 553677"/>
                  <a:gd name="connsiteX3" fmla="*/ 101595 w 477472"/>
                  <a:gd name="connsiteY3" fmla="*/ 151108 h 553677"/>
                  <a:gd name="connsiteX4" fmla="*/ 345421 w 477472"/>
                  <a:gd name="connsiteY4" fmla="*/ 151108 h 553677"/>
                  <a:gd name="connsiteX5" fmla="*/ 350508 w 477472"/>
                  <a:gd name="connsiteY5" fmla="*/ 146028 h 553677"/>
                  <a:gd name="connsiteX6" fmla="*/ 350508 w 477472"/>
                  <a:gd name="connsiteY6" fmla="*/ 115559 h 553677"/>
                  <a:gd name="connsiteX7" fmla="*/ 345421 w 477472"/>
                  <a:gd name="connsiteY7" fmla="*/ 110479 h 553677"/>
                  <a:gd name="connsiteX8" fmla="*/ 101595 w 477472"/>
                  <a:gd name="connsiteY8" fmla="*/ 110479 h 553677"/>
                  <a:gd name="connsiteX9" fmla="*/ 218429 w 477472"/>
                  <a:gd name="connsiteY9" fmla="*/ 201922 h 553677"/>
                  <a:gd name="connsiteX10" fmla="*/ 101595 w 477472"/>
                  <a:gd name="connsiteY10" fmla="*/ 201922 h 553677"/>
                  <a:gd name="connsiteX11" fmla="*/ 96509 w 477472"/>
                  <a:gd name="connsiteY11" fmla="*/ 206995 h 553677"/>
                  <a:gd name="connsiteX12" fmla="*/ 96509 w 477472"/>
                  <a:gd name="connsiteY12" fmla="*/ 237478 h 553677"/>
                  <a:gd name="connsiteX13" fmla="*/ 101595 w 477472"/>
                  <a:gd name="connsiteY13" fmla="*/ 242565 h 553677"/>
                  <a:gd name="connsiteX14" fmla="*/ 218429 w 477472"/>
                  <a:gd name="connsiteY14" fmla="*/ 242565 h 553677"/>
                  <a:gd name="connsiteX15" fmla="*/ 223508 w 477472"/>
                  <a:gd name="connsiteY15" fmla="*/ 237478 h 553677"/>
                  <a:gd name="connsiteX16" fmla="*/ 223508 w 477472"/>
                  <a:gd name="connsiteY16" fmla="*/ 206995 h 553677"/>
                  <a:gd name="connsiteX17" fmla="*/ 218429 w 477472"/>
                  <a:gd name="connsiteY17" fmla="*/ 201922 h 553677"/>
                  <a:gd name="connsiteX18" fmla="*/ 218429 w 477472"/>
                  <a:gd name="connsiteY18" fmla="*/ 201922 h 553677"/>
                  <a:gd name="connsiteX19" fmla="*/ 187959 w 477472"/>
                  <a:gd name="connsiteY19" fmla="*/ 492745 h 553677"/>
                  <a:gd name="connsiteX20" fmla="*/ 45722 w 477472"/>
                  <a:gd name="connsiteY20" fmla="*/ 492745 h 553677"/>
                  <a:gd name="connsiteX21" fmla="*/ 45722 w 477472"/>
                  <a:gd name="connsiteY21" fmla="*/ 45722 h 553677"/>
                  <a:gd name="connsiteX22" fmla="*/ 401302 w 477472"/>
                  <a:gd name="connsiteY22" fmla="*/ 45722 h 553677"/>
                  <a:gd name="connsiteX23" fmla="*/ 401302 w 477472"/>
                  <a:gd name="connsiteY23" fmla="*/ 248912 h 553677"/>
                  <a:gd name="connsiteX24" fmla="*/ 406388 w 477472"/>
                  <a:gd name="connsiteY24" fmla="*/ 253978 h 553677"/>
                  <a:gd name="connsiteX25" fmla="*/ 441944 w 477472"/>
                  <a:gd name="connsiteY25" fmla="*/ 253978 h 553677"/>
                  <a:gd name="connsiteX26" fmla="*/ 447023 w 477472"/>
                  <a:gd name="connsiteY26" fmla="*/ 248899 h 553677"/>
                  <a:gd name="connsiteX27" fmla="*/ 447023 w 477472"/>
                  <a:gd name="connsiteY27" fmla="*/ 20318 h 553677"/>
                  <a:gd name="connsiteX28" fmla="*/ 426706 w 477472"/>
                  <a:gd name="connsiteY28" fmla="*/ 0 h 553677"/>
                  <a:gd name="connsiteX29" fmla="*/ 20318 w 477472"/>
                  <a:gd name="connsiteY29" fmla="*/ 0 h 553677"/>
                  <a:gd name="connsiteX30" fmla="*/ 0 w 477472"/>
                  <a:gd name="connsiteY30" fmla="*/ 20304 h 553677"/>
                  <a:gd name="connsiteX31" fmla="*/ 0 w 477472"/>
                  <a:gd name="connsiteY31" fmla="*/ 518115 h 553677"/>
                  <a:gd name="connsiteX32" fmla="*/ 20318 w 477472"/>
                  <a:gd name="connsiteY32" fmla="*/ 538432 h 553677"/>
                  <a:gd name="connsiteX33" fmla="*/ 187959 w 477472"/>
                  <a:gd name="connsiteY33" fmla="*/ 538432 h 553677"/>
                  <a:gd name="connsiteX34" fmla="*/ 193025 w 477472"/>
                  <a:gd name="connsiteY34" fmla="*/ 533346 h 553677"/>
                  <a:gd name="connsiteX35" fmla="*/ 193025 w 477472"/>
                  <a:gd name="connsiteY35" fmla="*/ 497790 h 553677"/>
                  <a:gd name="connsiteX36" fmla="*/ 187959 w 477472"/>
                  <a:gd name="connsiteY36" fmla="*/ 492711 h 553677"/>
                  <a:gd name="connsiteX37" fmla="*/ 187959 w 477472"/>
                  <a:gd name="connsiteY37" fmla="*/ 492745 h 553677"/>
                  <a:gd name="connsiteX38" fmla="*/ 467341 w 477472"/>
                  <a:gd name="connsiteY38" fmla="*/ 436851 h 553677"/>
                  <a:gd name="connsiteX39" fmla="*/ 375884 w 477472"/>
                  <a:gd name="connsiteY39" fmla="*/ 436851 h 553677"/>
                  <a:gd name="connsiteX40" fmla="*/ 375884 w 477472"/>
                  <a:gd name="connsiteY40" fmla="*/ 413620 h 553677"/>
                  <a:gd name="connsiteX41" fmla="*/ 426685 w 477472"/>
                  <a:gd name="connsiteY41" fmla="*/ 345421 h 553677"/>
                  <a:gd name="connsiteX42" fmla="*/ 405867 w 477472"/>
                  <a:gd name="connsiteY42" fmla="*/ 295114 h 553677"/>
                  <a:gd name="connsiteX43" fmla="*/ 355560 w 477472"/>
                  <a:gd name="connsiteY43" fmla="*/ 274296 h 553677"/>
                  <a:gd name="connsiteX44" fmla="*/ 305266 w 477472"/>
                  <a:gd name="connsiteY44" fmla="*/ 295121 h 553677"/>
                  <a:gd name="connsiteX45" fmla="*/ 284455 w 477472"/>
                  <a:gd name="connsiteY45" fmla="*/ 345421 h 553677"/>
                  <a:gd name="connsiteX46" fmla="*/ 335242 w 477472"/>
                  <a:gd name="connsiteY46" fmla="*/ 413620 h 553677"/>
                  <a:gd name="connsiteX47" fmla="*/ 335242 w 477472"/>
                  <a:gd name="connsiteY47" fmla="*/ 436851 h 553677"/>
                  <a:gd name="connsiteX48" fmla="*/ 243812 w 477472"/>
                  <a:gd name="connsiteY48" fmla="*/ 436851 h 553677"/>
                  <a:gd name="connsiteX49" fmla="*/ 233647 w 477472"/>
                  <a:gd name="connsiteY49" fmla="*/ 447017 h 553677"/>
                  <a:gd name="connsiteX50" fmla="*/ 233647 w 477472"/>
                  <a:gd name="connsiteY50" fmla="*/ 543512 h 553677"/>
                  <a:gd name="connsiteX51" fmla="*/ 243812 w 477472"/>
                  <a:gd name="connsiteY51" fmla="*/ 553678 h 553677"/>
                  <a:gd name="connsiteX52" fmla="*/ 467321 w 477472"/>
                  <a:gd name="connsiteY52" fmla="*/ 553678 h 553677"/>
                  <a:gd name="connsiteX53" fmla="*/ 477473 w 477472"/>
                  <a:gd name="connsiteY53" fmla="*/ 543526 h 553677"/>
                  <a:gd name="connsiteX54" fmla="*/ 477473 w 477472"/>
                  <a:gd name="connsiteY54" fmla="*/ 447010 h 553677"/>
                  <a:gd name="connsiteX55" fmla="*/ 467321 w 477472"/>
                  <a:gd name="connsiteY55" fmla="*/ 436844 h 553677"/>
                  <a:gd name="connsiteX56" fmla="*/ 467341 w 477472"/>
                  <a:gd name="connsiteY56" fmla="*/ 436844 h 553677"/>
                  <a:gd name="connsiteX57" fmla="*/ 323835 w 477472"/>
                  <a:gd name="connsiteY57" fmla="*/ 345421 h 553677"/>
                  <a:gd name="connsiteX58" fmla="*/ 339437 w 477472"/>
                  <a:gd name="connsiteY58" fmla="*/ 317104 h 553677"/>
                  <a:gd name="connsiteX59" fmla="*/ 371764 w 477472"/>
                  <a:gd name="connsiteY59" fmla="*/ 317111 h 553677"/>
                  <a:gd name="connsiteX60" fmla="*/ 387345 w 477472"/>
                  <a:gd name="connsiteY60" fmla="*/ 345435 h 553677"/>
                  <a:gd name="connsiteX61" fmla="*/ 355580 w 477472"/>
                  <a:gd name="connsiteY61" fmla="*/ 376234 h 553677"/>
                  <a:gd name="connsiteX62" fmla="*/ 323835 w 477472"/>
                  <a:gd name="connsiteY62" fmla="*/ 345421 h 553677"/>
                  <a:gd name="connsiteX63" fmla="*/ 323835 w 477472"/>
                  <a:gd name="connsiteY63" fmla="*/ 345421 h 553677"/>
                  <a:gd name="connsiteX64" fmla="*/ 438126 w 477472"/>
                  <a:gd name="connsiteY64" fmla="*/ 514331 h 553677"/>
                  <a:gd name="connsiteX65" fmla="*/ 273028 w 477472"/>
                  <a:gd name="connsiteY65" fmla="*/ 514331 h 553677"/>
                  <a:gd name="connsiteX66" fmla="*/ 273028 w 477472"/>
                  <a:gd name="connsiteY66" fmla="*/ 476218 h 553677"/>
                  <a:gd name="connsiteX67" fmla="*/ 438119 w 477472"/>
                  <a:gd name="connsiteY67" fmla="*/ 476218 h 553677"/>
                  <a:gd name="connsiteX68" fmla="*/ 438119 w 477472"/>
                  <a:gd name="connsiteY68" fmla="*/ 514331 h 553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77472" h="553677">
                    <a:moveTo>
                      <a:pt x="101595" y="110479"/>
                    </a:moveTo>
                    <a:cubicBezTo>
                      <a:pt x="98792" y="110486"/>
                      <a:pt x="96516" y="112755"/>
                      <a:pt x="96509" y="115559"/>
                    </a:cubicBezTo>
                    <a:lnTo>
                      <a:pt x="96509" y="146028"/>
                    </a:lnTo>
                    <a:cubicBezTo>
                      <a:pt x="96509" y="148839"/>
                      <a:pt x="98799" y="151108"/>
                      <a:pt x="101595" y="151108"/>
                    </a:cubicBezTo>
                    <a:lnTo>
                      <a:pt x="345421" y="151108"/>
                    </a:lnTo>
                    <a:cubicBezTo>
                      <a:pt x="348211" y="151108"/>
                      <a:pt x="350508" y="148832"/>
                      <a:pt x="350508" y="146028"/>
                    </a:cubicBezTo>
                    <a:lnTo>
                      <a:pt x="350508" y="115559"/>
                    </a:lnTo>
                    <a:cubicBezTo>
                      <a:pt x="350501" y="112755"/>
                      <a:pt x="348232" y="110486"/>
                      <a:pt x="345421" y="110479"/>
                    </a:cubicBezTo>
                    <a:lnTo>
                      <a:pt x="101595" y="110479"/>
                    </a:lnTo>
                    <a:close/>
                    <a:moveTo>
                      <a:pt x="218429" y="201922"/>
                    </a:moveTo>
                    <a:lnTo>
                      <a:pt x="101595" y="201922"/>
                    </a:lnTo>
                    <a:cubicBezTo>
                      <a:pt x="98799" y="201929"/>
                      <a:pt x="96530" y="204191"/>
                      <a:pt x="96509" y="206995"/>
                    </a:cubicBezTo>
                    <a:lnTo>
                      <a:pt x="96509" y="237478"/>
                    </a:lnTo>
                    <a:cubicBezTo>
                      <a:pt x="96509" y="240275"/>
                      <a:pt x="98799" y="242565"/>
                      <a:pt x="101595" y="242565"/>
                    </a:cubicBezTo>
                    <a:lnTo>
                      <a:pt x="218429" y="242565"/>
                    </a:lnTo>
                    <a:cubicBezTo>
                      <a:pt x="221232" y="242565"/>
                      <a:pt x="223508" y="240275"/>
                      <a:pt x="223508" y="237478"/>
                    </a:cubicBezTo>
                    <a:lnTo>
                      <a:pt x="223508" y="206995"/>
                    </a:lnTo>
                    <a:cubicBezTo>
                      <a:pt x="223495" y="204191"/>
                      <a:pt x="221226" y="201929"/>
                      <a:pt x="218429" y="201922"/>
                    </a:cubicBezTo>
                    <a:lnTo>
                      <a:pt x="218429" y="201922"/>
                    </a:lnTo>
                    <a:close/>
                    <a:moveTo>
                      <a:pt x="187959" y="492745"/>
                    </a:moveTo>
                    <a:lnTo>
                      <a:pt x="45722" y="492745"/>
                    </a:lnTo>
                    <a:lnTo>
                      <a:pt x="45722" y="45722"/>
                    </a:lnTo>
                    <a:lnTo>
                      <a:pt x="401302" y="45722"/>
                    </a:lnTo>
                    <a:lnTo>
                      <a:pt x="401302" y="248912"/>
                    </a:lnTo>
                    <a:cubicBezTo>
                      <a:pt x="401302" y="251688"/>
                      <a:pt x="403591" y="253978"/>
                      <a:pt x="406388" y="253978"/>
                    </a:cubicBezTo>
                    <a:lnTo>
                      <a:pt x="441944" y="253978"/>
                    </a:lnTo>
                    <a:cubicBezTo>
                      <a:pt x="444748" y="253978"/>
                      <a:pt x="447023" y="251688"/>
                      <a:pt x="447023" y="248899"/>
                    </a:cubicBezTo>
                    <a:lnTo>
                      <a:pt x="447023" y="20318"/>
                    </a:lnTo>
                    <a:cubicBezTo>
                      <a:pt x="447023" y="9089"/>
                      <a:pt x="437934" y="0"/>
                      <a:pt x="426706" y="0"/>
                    </a:cubicBezTo>
                    <a:lnTo>
                      <a:pt x="20318" y="0"/>
                    </a:lnTo>
                    <a:cubicBezTo>
                      <a:pt x="9089" y="0"/>
                      <a:pt x="0" y="9076"/>
                      <a:pt x="0" y="20304"/>
                    </a:cubicBezTo>
                    <a:lnTo>
                      <a:pt x="0" y="518115"/>
                    </a:lnTo>
                    <a:cubicBezTo>
                      <a:pt x="0" y="529350"/>
                      <a:pt x="9076" y="538432"/>
                      <a:pt x="20318" y="538432"/>
                    </a:cubicBezTo>
                    <a:lnTo>
                      <a:pt x="187959" y="538432"/>
                    </a:lnTo>
                    <a:cubicBezTo>
                      <a:pt x="190749" y="538432"/>
                      <a:pt x="193025" y="536143"/>
                      <a:pt x="193025" y="533346"/>
                    </a:cubicBezTo>
                    <a:lnTo>
                      <a:pt x="193025" y="497790"/>
                    </a:lnTo>
                    <a:cubicBezTo>
                      <a:pt x="193018" y="494993"/>
                      <a:pt x="190756" y="492725"/>
                      <a:pt x="187959" y="492711"/>
                    </a:cubicBezTo>
                    <a:lnTo>
                      <a:pt x="187959" y="492745"/>
                    </a:lnTo>
                    <a:close/>
                    <a:moveTo>
                      <a:pt x="467341" y="436851"/>
                    </a:moveTo>
                    <a:lnTo>
                      <a:pt x="375884" y="436851"/>
                    </a:lnTo>
                    <a:lnTo>
                      <a:pt x="375884" y="413620"/>
                    </a:lnTo>
                    <a:cubicBezTo>
                      <a:pt x="406038" y="404626"/>
                      <a:pt x="426706" y="376892"/>
                      <a:pt x="426685" y="345421"/>
                    </a:cubicBezTo>
                    <a:cubicBezTo>
                      <a:pt x="426699" y="326557"/>
                      <a:pt x="419207" y="308460"/>
                      <a:pt x="405867" y="295114"/>
                    </a:cubicBezTo>
                    <a:cubicBezTo>
                      <a:pt x="392528" y="281774"/>
                      <a:pt x="374431" y="274282"/>
                      <a:pt x="355560" y="274296"/>
                    </a:cubicBezTo>
                    <a:cubicBezTo>
                      <a:pt x="336695" y="274289"/>
                      <a:pt x="318605" y="281781"/>
                      <a:pt x="305266" y="295121"/>
                    </a:cubicBezTo>
                    <a:cubicBezTo>
                      <a:pt x="291926" y="308460"/>
                      <a:pt x="284441" y="326557"/>
                      <a:pt x="284455" y="345421"/>
                    </a:cubicBezTo>
                    <a:cubicBezTo>
                      <a:pt x="284455" y="376878"/>
                      <a:pt x="305108" y="404606"/>
                      <a:pt x="335242" y="413620"/>
                    </a:cubicBezTo>
                    <a:lnTo>
                      <a:pt x="335242" y="436851"/>
                    </a:lnTo>
                    <a:lnTo>
                      <a:pt x="243812" y="436851"/>
                    </a:lnTo>
                    <a:cubicBezTo>
                      <a:pt x="238205" y="436865"/>
                      <a:pt x="233660" y="441409"/>
                      <a:pt x="233647" y="447017"/>
                    </a:cubicBezTo>
                    <a:lnTo>
                      <a:pt x="233647" y="543512"/>
                    </a:lnTo>
                    <a:cubicBezTo>
                      <a:pt x="233647" y="549112"/>
                      <a:pt x="238226" y="553678"/>
                      <a:pt x="243812" y="553678"/>
                    </a:cubicBezTo>
                    <a:lnTo>
                      <a:pt x="467321" y="553678"/>
                    </a:lnTo>
                    <a:cubicBezTo>
                      <a:pt x="472914" y="553650"/>
                      <a:pt x="477452" y="549126"/>
                      <a:pt x="477473" y="543526"/>
                    </a:cubicBezTo>
                    <a:lnTo>
                      <a:pt x="477473" y="447010"/>
                    </a:lnTo>
                    <a:cubicBezTo>
                      <a:pt x="477459" y="441409"/>
                      <a:pt x="472921" y="436865"/>
                      <a:pt x="467321" y="436844"/>
                    </a:cubicBezTo>
                    <a:lnTo>
                      <a:pt x="467341" y="436844"/>
                    </a:lnTo>
                    <a:close/>
                    <a:moveTo>
                      <a:pt x="323835" y="345421"/>
                    </a:moveTo>
                    <a:cubicBezTo>
                      <a:pt x="323486" y="333844"/>
                      <a:pt x="329463" y="322992"/>
                      <a:pt x="339437" y="317104"/>
                    </a:cubicBezTo>
                    <a:cubicBezTo>
                      <a:pt x="349411" y="311216"/>
                      <a:pt x="361797" y="311216"/>
                      <a:pt x="371764" y="317111"/>
                    </a:cubicBezTo>
                    <a:cubicBezTo>
                      <a:pt x="381731" y="323006"/>
                      <a:pt x="387702" y="333857"/>
                      <a:pt x="387345" y="345435"/>
                    </a:cubicBezTo>
                    <a:cubicBezTo>
                      <a:pt x="386818" y="362593"/>
                      <a:pt x="372751" y="376234"/>
                      <a:pt x="355580" y="376234"/>
                    </a:cubicBezTo>
                    <a:cubicBezTo>
                      <a:pt x="338416" y="376227"/>
                      <a:pt x="324356" y="362586"/>
                      <a:pt x="323835" y="345421"/>
                    </a:cubicBezTo>
                    <a:lnTo>
                      <a:pt x="323835" y="345421"/>
                    </a:lnTo>
                    <a:close/>
                    <a:moveTo>
                      <a:pt x="438126" y="514331"/>
                    </a:moveTo>
                    <a:lnTo>
                      <a:pt x="273028" y="514331"/>
                    </a:lnTo>
                    <a:lnTo>
                      <a:pt x="273028" y="476218"/>
                    </a:lnTo>
                    <a:lnTo>
                      <a:pt x="438119" y="476218"/>
                    </a:lnTo>
                    <a:lnTo>
                      <a:pt x="438119" y="514331"/>
                    </a:lnTo>
                    <a:close/>
                  </a:path>
                </a:pathLst>
              </a:custGeom>
              <a:solidFill>
                <a:srgbClr val="FFFFFF"/>
              </a:solidFill>
              <a:ln w="683" cap="flat">
                <a:noFill/>
                <a:prstDash val="solid"/>
                <a:miter/>
              </a:ln>
            </p:spPr>
            <p:txBody>
              <a:bodyPr rtlCol="0" anchor="ctr"/>
              <a:lstStyle/>
              <a:p>
                <a:endParaRPr lang="zh-CN" altLang="en-US" dirty="0"/>
              </a:p>
            </p:txBody>
          </p:sp>
          <p:grpSp>
            <p:nvGrpSpPr>
              <p:cNvPr id="96" name="组合 95"/>
              <p:cNvGrpSpPr/>
              <p:nvPr/>
            </p:nvGrpSpPr>
            <p:grpSpPr>
              <a:xfrm>
                <a:off x="3551319" y="2846727"/>
                <a:ext cx="2434080" cy="2434076"/>
                <a:chOff x="3462383" y="3726373"/>
                <a:chExt cx="1087120" cy="1087118"/>
              </a:xfrm>
            </p:grpSpPr>
            <p:sp>
              <p:nvSpPr>
                <p:cNvPr id="97" name="椭圆 1"/>
                <p:cNvSpPr/>
                <p:nvPr/>
              </p:nvSpPr>
              <p:spPr>
                <a:xfrm>
                  <a:off x="3462383" y="3726373"/>
                  <a:ext cx="1087120" cy="1087118"/>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3175">
                  <a:solidFill>
                    <a:srgbClr val="AE002B">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99" name="椭圆 1"/>
                <p:cNvSpPr/>
                <p:nvPr/>
              </p:nvSpPr>
              <p:spPr>
                <a:xfrm>
                  <a:off x="3496655" y="3760645"/>
                  <a:ext cx="1018576" cy="1018574"/>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6350">
                  <a:solidFill>
                    <a:srgbClr val="AE002B">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0" name="椭圆 1"/>
                <p:cNvSpPr/>
                <p:nvPr/>
              </p:nvSpPr>
              <p:spPr>
                <a:xfrm>
                  <a:off x="3533411" y="3797401"/>
                  <a:ext cx="945065" cy="945062"/>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9525">
                  <a:solidFill>
                    <a:srgbClr val="AE002B">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grpSp>
        </p:grpSp>
        <p:grpSp>
          <p:nvGrpSpPr>
            <p:cNvPr id="3" name="组合 2"/>
            <p:cNvGrpSpPr/>
            <p:nvPr/>
          </p:nvGrpSpPr>
          <p:grpSpPr>
            <a:xfrm flipH="1">
              <a:off x="3410448" y="2725341"/>
              <a:ext cx="603465" cy="2126527"/>
              <a:chOff x="2188688" y="2977292"/>
              <a:chExt cx="603465" cy="2126527"/>
            </a:xfrm>
          </p:grpSpPr>
          <p:sp>
            <p:nvSpPr>
              <p:cNvPr id="63" name="椭圆 62"/>
              <p:cNvSpPr/>
              <p:nvPr/>
            </p:nvSpPr>
            <p:spPr>
              <a:xfrm>
                <a:off x="2188688" y="2977292"/>
                <a:ext cx="137408" cy="137408"/>
              </a:xfrm>
              <a:prstGeom prst="ellipse">
                <a:avLst/>
              </a:prstGeom>
              <a:gradFill flip="none" rotWithShape="1">
                <a:gsLst>
                  <a:gs pos="100000">
                    <a:srgbClr val="1F4668">
                      <a:alpha val="0"/>
                    </a:srgbClr>
                  </a:gs>
                  <a:gs pos="0">
                    <a:srgbClr val="1F466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椭圆 63"/>
              <p:cNvSpPr/>
              <p:nvPr/>
            </p:nvSpPr>
            <p:spPr>
              <a:xfrm>
                <a:off x="2654745" y="3939292"/>
                <a:ext cx="137408" cy="137408"/>
              </a:xfrm>
              <a:prstGeom prst="ellipse">
                <a:avLst/>
              </a:prstGeom>
              <a:gradFill flip="none" rotWithShape="1">
                <a:gsLst>
                  <a:gs pos="100000">
                    <a:srgbClr val="1F4668">
                      <a:alpha val="0"/>
                    </a:srgbClr>
                  </a:gs>
                  <a:gs pos="0">
                    <a:srgbClr val="1F466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椭圆 64"/>
              <p:cNvSpPr/>
              <p:nvPr/>
            </p:nvSpPr>
            <p:spPr>
              <a:xfrm>
                <a:off x="2231837" y="4966411"/>
                <a:ext cx="137408" cy="137408"/>
              </a:xfrm>
              <a:prstGeom prst="ellipse">
                <a:avLst/>
              </a:prstGeom>
              <a:gradFill flip="none" rotWithShape="1">
                <a:gsLst>
                  <a:gs pos="100000">
                    <a:srgbClr val="1F4668">
                      <a:alpha val="0"/>
                    </a:srgbClr>
                  </a:gs>
                  <a:gs pos="0">
                    <a:srgbClr val="1F466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6" name="文本框 75"/>
            <p:cNvSpPr txBox="1"/>
            <p:nvPr/>
          </p:nvSpPr>
          <p:spPr>
            <a:xfrm>
              <a:off x="2235725" y="2606550"/>
              <a:ext cx="1462945" cy="338554"/>
            </a:xfrm>
            <a:prstGeom prst="rect">
              <a:avLst/>
            </a:prstGeom>
            <a:noFill/>
          </p:spPr>
          <p:txBody>
            <a:bodyPr wrap="square" rtlCol="0">
              <a:spAutoFit/>
            </a:bodyPr>
            <a:lstStyle/>
            <a:p>
              <a:pPr algn="r"/>
              <a:r>
                <a:rPr lang="zh-CN" altLang="en-US" sz="1600" spc="30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spc="300" dirty="0">
                  <a:solidFill>
                    <a:schemeClr val="accent1"/>
                  </a:solidFill>
                  <a:latin typeface="思源宋体 CN Heavy" panose="02020900000000000000" pitchFamily="18" charset="-122"/>
                  <a:ea typeface="思源宋体 CN Heavy" panose="02020900000000000000" pitchFamily="18" charset="-122"/>
                </a:rPr>
                <a:t>1</a:t>
              </a:r>
              <a:endParaRPr lang="zh-CN" altLang="en-US" sz="1600" b="1"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77" name="文本框 76"/>
            <p:cNvSpPr txBox="1"/>
            <p:nvPr/>
          </p:nvSpPr>
          <p:spPr>
            <a:xfrm>
              <a:off x="341835" y="2873438"/>
              <a:ext cx="3318335" cy="307777"/>
            </a:xfrm>
            <a:prstGeom prst="rect">
              <a:avLst/>
            </a:prstGeom>
            <a:noFill/>
          </p:spPr>
          <p:txBody>
            <a:bodyPr wrap="square" rtlCol="0">
              <a:spAutoFit/>
            </a:bodyPr>
            <a:lstStyle/>
            <a:p>
              <a:pPr algn="r">
                <a:lnSpc>
                  <a:spcPct val="10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78" name="文本框 77"/>
            <p:cNvSpPr txBox="1"/>
            <p:nvPr/>
          </p:nvSpPr>
          <p:spPr>
            <a:xfrm>
              <a:off x="2200467" y="3567615"/>
              <a:ext cx="1141611" cy="338554"/>
            </a:xfrm>
            <a:prstGeom prst="rect">
              <a:avLst/>
            </a:prstGeom>
            <a:noFill/>
          </p:spPr>
          <p:txBody>
            <a:bodyPr wrap="square" rtlCol="0">
              <a:spAutoFit/>
            </a:bodyPr>
            <a:lstStyle/>
            <a:p>
              <a:pPr algn="r"/>
              <a:r>
                <a:rPr lang="zh-CN" altLang="en-US" sz="1600" spc="30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spc="300" dirty="0">
                  <a:solidFill>
                    <a:schemeClr val="accent1"/>
                  </a:solidFill>
                  <a:latin typeface="思源宋体 CN Heavy" panose="02020900000000000000" pitchFamily="18" charset="-122"/>
                  <a:ea typeface="思源宋体 CN Heavy" panose="02020900000000000000" pitchFamily="18" charset="-122"/>
                </a:rPr>
                <a:t>2</a:t>
              </a:r>
              <a:endParaRPr lang="zh-CN" altLang="en-US" sz="1600" b="1"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79" name="文本框 78"/>
            <p:cNvSpPr txBox="1"/>
            <p:nvPr/>
          </p:nvSpPr>
          <p:spPr>
            <a:xfrm>
              <a:off x="1270535" y="3835278"/>
              <a:ext cx="2042667" cy="523220"/>
            </a:xfrm>
            <a:prstGeom prst="rect">
              <a:avLst/>
            </a:prstGeom>
            <a:noFill/>
          </p:spPr>
          <p:txBody>
            <a:bodyPr wrap="square" rtlCol="0">
              <a:spAutoFit/>
            </a:bodyPr>
            <a:lstStyle/>
            <a:p>
              <a:pPr algn="r">
                <a:lnSpc>
                  <a:spcPct val="10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80" name="文本框 79"/>
            <p:cNvSpPr txBox="1"/>
            <p:nvPr/>
          </p:nvSpPr>
          <p:spPr>
            <a:xfrm>
              <a:off x="2557059" y="4577581"/>
              <a:ext cx="1141611" cy="338554"/>
            </a:xfrm>
            <a:prstGeom prst="rect">
              <a:avLst/>
            </a:prstGeom>
            <a:noFill/>
          </p:spPr>
          <p:txBody>
            <a:bodyPr wrap="square" rtlCol="0">
              <a:spAutoFit/>
            </a:bodyPr>
            <a:lstStyle/>
            <a:p>
              <a:pPr algn="r"/>
              <a:r>
                <a:rPr lang="zh-CN" altLang="en-US" sz="1600" spc="300" dirty="0">
                  <a:solidFill>
                    <a:schemeClr val="accent1"/>
                  </a:solidFill>
                  <a:latin typeface="思源宋体 CN Heavy" panose="02020900000000000000" pitchFamily="18" charset="-122"/>
                  <a:ea typeface="思源宋体 CN Heavy" panose="02020900000000000000" pitchFamily="18" charset="-122"/>
                </a:rPr>
                <a:t>模块</a:t>
              </a:r>
              <a:r>
                <a:rPr lang="en-US" altLang="zh-CN" sz="1600" spc="300" dirty="0">
                  <a:solidFill>
                    <a:schemeClr val="accent1"/>
                  </a:solidFill>
                  <a:latin typeface="思源宋体 CN Heavy" panose="02020900000000000000" pitchFamily="18" charset="-122"/>
                  <a:ea typeface="思源宋体 CN Heavy" panose="02020900000000000000" pitchFamily="18" charset="-122"/>
                </a:rPr>
                <a:t>3</a:t>
              </a:r>
              <a:endParaRPr lang="zh-CN" altLang="en-US" sz="1600" b="1"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81" name="文本框 80"/>
            <p:cNvSpPr txBox="1"/>
            <p:nvPr/>
          </p:nvSpPr>
          <p:spPr>
            <a:xfrm>
              <a:off x="221382" y="4851901"/>
              <a:ext cx="3458038" cy="307777"/>
            </a:xfrm>
            <a:prstGeom prst="rect">
              <a:avLst/>
            </a:prstGeom>
            <a:noFill/>
          </p:spPr>
          <p:txBody>
            <a:bodyPr wrap="square" rtlCol="0">
              <a:spAutoFit/>
            </a:bodyPr>
            <a:lstStyle/>
            <a:p>
              <a:pPr algn="r">
                <a:lnSpc>
                  <a:spcPct val="10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sp>
        <p:nvSpPr>
          <p:cNvPr id="69" name="Text Placeholder 3"/>
          <p:cNvSpPr txBox="1"/>
          <p:nvPr/>
        </p:nvSpPr>
        <p:spPr>
          <a:xfrm>
            <a:off x="2730500" y="484357"/>
            <a:ext cx="6731000" cy="1171188"/>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工作方法体系</a:t>
            </a:r>
            <a:endParaRPr lang="en-US" altLang="zh-CN" sz="4800" dirty="0">
              <a:solidFill>
                <a:schemeClr val="accent1"/>
              </a:solidFill>
              <a:latin typeface="思源宋体 CN Heavy" panose="02020900000000000000" pitchFamily="18" charset="-122"/>
              <a:ea typeface="思源宋体 CN Heavy" panose="02020900000000000000" pitchFamily="18" charset="-122"/>
            </a:endParaRPr>
          </a:p>
        </p:txBody>
      </p:sp>
      <p:sp>
        <p:nvSpPr>
          <p:cNvPr id="70" name="Text Placeholder 3"/>
          <p:cNvSpPr txBox="1"/>
          <p:nvPr/>
        </p:nvSpPr>
        <p:spPr>
          <a:xfrm>
            <a:off x="4561490" y="1898682"/>
            <a:ext cx="3069020" cy="446906"/>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2" algn="ctr">
              <a:lnSpc>
                <a:spcPct val="120000"/>
              </a:lnSpc>
              <a:defRPr/>
            </a:pPr>
            <a:r>
              <a:rPr lang="zh-CN" altLang="en-US" sz="2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模块内容</a:t>
            </a:r>
            <a:endParaRPr lang="zh-CN" altLang="en-US" sz="2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82" name="文本框 81"/>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48" name="组合 47"/>
          <p:cNvGrpSpPr/>
          <p:nvPr/>
        </p:nvGrpSpPr>
        <p:grpSpPr>
          <a:xfrm>
            <a:off x="372235" y="-2251"/>
            <a:ext cx="5431260" cy="806046"/>
            <a:chOff x="372235" y="-2251"/>
            <a:chExt cx="5431260" cy="806046"/>
          </a:xfrm>
        </p:grpSpPr>
        <p:sp>
          <p:nvSpPr>
            <p:cNvPr id="49"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53"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69"/>
                                        </p:tgtEl>
                                        <p:attrNameLst>
                                          <p:attrName>style.visibility</p:attrName>
                                        </p:attrNameLst>
                                      </p:cBhvr>
                                      <p:to>
                                        <p:strVal val="visible"/>
                                      </p:to>
                                    </p:set>
                                    <p:anim to="" calcmode="lin" valueType="num">
                                      <p:cBhvr>
                                        <p:cTn id="7" dur="1000" fill="hold">
                                          <p:stCondLst>
                                            <p:cond delay="0"/>
                                          </p:stCondLst>
                                        </p:cTn>
                                        <p:tgtEl>
                                          <p:spTgt spid="69"/>
                                        </p:tgtEl>
                                        <p:attrNameLst>
                                          <p:attrName>ppt_w</p:attrName>
                                        </p:attrNameLst>
                                      </p:cBhvr>
                                      <p:tavLst>
                                        <p:tav tm="0" fmla="#ppt_w-(#ppt_w-0)*(1-$)^6">
                                          <p:val>
                                            <p:fltVal val="0"/>
                                          </p:val>
                                        </p:tav>
                                        <p:tav tm="100000">
                                          <p:val>
                                            <p:fltVal val="1"/>
                                          </p:val>
                                        </p:tav>
                                      </p:tavLst>
                                    </p:anim>
                                  </p:childTnLst>
                                </p:cTn>
                              </p:par>
                              <p:par>
                                <p:cTn id="8" presetID="17" presetClass="entr" presetSubtype="10" fill="hold" grpId="0" nodeType="withEffect">
                                  <p:stCondLst>
                                    <p:cond delay="0"/>
                                  </p:stCondLst>
                                  <p:iterate type="lt">
                                    <p:tmPct val="3000"/>
                                  </p:iterate>
                                  <p:childTnLst>
                                    <p:set>
                                      <p:cBhvr>
                                        <p:cTn id="9" dur="1" fill="hold">
                                          <p:stCondLst>
                                            <p:cond delay="0"/>
                                          </p:stCondLst>
                                        </p:cTn>
                                        <p:tgtEl>
                                          <p:spTgt spid="70"/>
                                        </p:tgtEl>
                                        <p:attrNameLst>
                                          <p:attrName>style.visibility</p:attrName>
                                        </p:attrNameLst>
                                      </p:cBhvr>
                                      <p:to>
                                        <p:strVal val="visible"/>
                                      </p:to>
                                    </p:set>
                                    <p:anim to="" calcmode="lin" valueType="num">
                                      <p:cBhvr>
                                        <p:cTn id="10" dur="1000" fill="hold">
                                          <p:stCondLst>
                                            <p:cond delay="0"/>
                                          </p:stCondLst>
                                        </p:cTn>
                                        <p:tgtEl>
                                          <p:spTgt spid="70"/>
                                        </p:tgtEl>
                                        <p:attrNameLst>
                                          <p:attrName>ppt_w</p:attrName>
                                        </p:attrNameLst>
                                      </p:cBhvr>
                                      <p:tavLst>
                                        <p:tav tm="0" fmla="#ppt_w-(#ppt_w-0)*(1-$)^6">
                                          <p:val>
                                            <p:fltVal val="0"/>
                                          </p:val>
                                        </p:tav>
                                        <p:tav tm="100000">
                                          <p:val>
                                            <p:fltVal val="1"/>
                                          </p:val>
                                        </p:tav>
                                      </p:tavLst>
                                    </p:anim>
                                  </p:childTnLst>
                                </p:cTn>
                              </p:par>
                              <p:par>
                                <p:cTn id="11" presetID="10" presetClass="entr" presetSubtype="0" fill="hold"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Text Placeholder 3"/>
          <p:cNvSpPr txBox="1"/>
          <p:nvPr/>
        </p:nvSpPr>
        <p:spPr>
          <a:xfrm>
            <a:off x="3657600" y="660400"/>
            <a:ext cx="4876800" cy="1042652"/>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工作方法体系</a:t>
            </a:r>
            <a:endParaRPr lang="zh-CN" altLang="en-US" sz="4800" dirty="0">
              <a:solidFill>
                <a:schemeClr val="accent1"/>
              </a:solidFill>
              <a:latin typeface="思源宋体 CN Heavy" panose="02020900000000000000" pitchFamily="18" charset="-122"/>
              <a:ea typeface="思源宋体 CN Heavy" panose="02020900000000000000" pitchFamily="18" charset="-122"/>
            </a:endParaRPr>
          </a:p>
        </p:txBody>
      </p:sp>
      <p:grpSp>
        <p:nvGrpSpPr>
          <p:cNvPr id="6" name="组合 5"/>
          <p:cNvGrpSpPr/>
          <p:nvPr/>
        </p:nvGrpSpPr>
        <p:grpSpPr>
          <a:xfrm>
            <a:off x="1729307" y="2485650"/>
            <a:ext cx="1360750" cy="1591050"/>
            <a:chOff x="1729307" y="2951910"/>
            <a:chExt cx="1360750" cy="1591050"/>
          </a:xfrm>
        </p:grpSpPr>
        <p:grpSp>
          <p:nvGrpSpPr>
            <p:cNvPr id="10" name="组合 9"/>
            <p:cNvGrpSpPr/>
            <p:nvPr/>
          </p:nvGrpSpPr>
          <p:grpSpPr>
            <a:xfrm>
              <a:off x="1766349" y="3036957"/>
              <a:ext cx="1286208" cy="1136954"/>
              <a:chOff x="3362839" y="3701455"/>
              <a:chExt cx="1286208" cy="1136954"/>
            </a:xfrm>
          </p:grpSpPr>
          <p:grpSp>
            <p:nvGrpSpPr>
              <p:cNvPr id="7" name="组合 6"/>
              <p:cNvGrpSpPr/>
              <p:nvPr/>
            </p:nvGrpSpPr>
            <p:grpSpPr>
              <a:xfrm>
                <a:off x="3437465" y="3701455"/>
                <a:ext cx="1136956" cy="1136954"/>
                <a:chOff x="3437465" y="3701455"/>
                <a:chExt cx="1136956" cy="1136954"/>
              </a:xfrm>
            </p:grpSpPr>
            <p:sp>
              <p:nvSpPr>
                <p:cNvPr id="48" name="椭圆 1"/>
                <p:cNvSpPr/>
                <p:nvPr/>
              </p:nvSpPr>
              <p:spPr>
                <a:xfrm>
                  <a:off x="3437465" y="3701455"/>
                  <a:ext cx="1136956" cy="1136954"/>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3175">
                  <a:solidFill>
                    <a:srgbClr val="AE002B">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49" name="椭圆 1"/>
                <p:cNvSpPr/>
                <p:nvPr/>
              </p:nvSpPr>
              <p:spPr>
                <a:xfrm>
                  <a:off x="3487511" y="3751501"/>
                  <a:ext cx="1036864" cy="1036862"/>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6350">
                  <a:solidFill>
                    <a:srgbClr val="AE002B">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50" name="椭圆 1"/>
                <p:cNvSpPr/>
                <p:nvPr/>
              </p:nvSpPr>
              <p:spPr>
                <a:xfrm>
                  <a:off x="3539898" y="3803888"/>
                  <a:ext cx="932090" cy="932088"/>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9525">
                  <a:solidFill>
                    <a:srgbClr val="AE002B">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51" name="椭圆 50"/>
                <p:cNvSpPr/>
                <p:nvPr/>
              </p:nvSpPr>
              <p:spPr>
                <a:xfrm>
                  <a:off x="3603160" y="3867151"/>
                  <a:ext cx="805566" cy="805564"/>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46"/>
              <p:cNvSpPr txBox="1"/>
              <p:nvPr/>
            </p:nvSpPr>
            <p:spPr>
              <a:xfrm>
                <a:off x="3362839" y="4032836"/>
                <a:ext cx="1286208" cy="461665"/>
              </a:xfrm>
              <a:prstGeom prst="rect">
                <a:avLst/>
              </a:prstGeom>
              <a:noFill/>
              <a:effectLst/>
            </p:spPr>
            <p:txBody>
              <a:bodyPr wrap="square" rtlCol="0">
                <a:spAutoFit/>
              </a:bodyPr>
              <a:lstStyle/>
              <a:p>
                <a:pPr marL="0" marR="0" lvl="0" indent="0" algn="ctr" defTabSz="179705" rtl="0" eaLnBrk="1" fontAlgn="auto" latinLnBrk="0" hangingPunct="1">
                  <a:lnSpc>
                    <a:spcPct val="100000"/>
                  </a:lnSpc>
                  <a:spcBef>
                    <a:spcPts val="0"/>
                  </a:spcBef>
                  <a:spcAft>
                    <a:spcPts val="0"/>
                  </a:spcAft>
                  <a:buClrTx/>
                  <a:buSzTx/>
                  <a:buFontTx/>
                  <a:buNone/>
                  <a:defRPr/>
                </a:pPr>
                <a:r>
                  <a:rPr kumimoji="0" lang="en-US" altLang="zh-TW" sz="2400" b="1" i="0" u="none" strike="noStrike" kern="1200" cap="none" spc="0" normalizeH="0" baseline="0" noProof="0" dirty="0">
                    <a:ln>
                      <a:noFill/>
                    </a:ln>
                    <a:solidFill>
                      <a:schemeClr val="bg1"/>
                    </a:solidFill>
                    <a:uLnTx/>
                    <a:uFillTx/>
                    <a:latin typeface="思源宋体 CN Heavy" panose="02020900000000000000" pitchFamily="18" charset="-122"/>
                    <a:ea typeface="思源宋体 CN Heavy" panose="02020900000000000000" pitchFamily="18" charset="-122"/>
                    <a:cs typeface="Arial" panose="020B0604020202020204" pitchFamily="34" charset="0"/>
                  </a:rPr>
                  <a:t>2006</a:t>
                </a:r>
                <a:endParaRPr kumimoji="0" lang="zh-TW" altLang="en-US" sz="2400" b="1" i="0" u="none" strike="noStrike" kern="1200" cap="none" spc="0" normalizeH="0" baseline="0" noProof="0" dirty="0">
                  <a:ln>
                    <a:noFill/>
                  </a:ln>
                  <a:solidFill>
                    <a:schemeClr val="bg1"/>
                  </a:solidFill>
                  <a:uLnTx/>
                  <a:uFillTx/>
                  <a:latin typeface="思源宋体 CN Heavy" panose="02020900000000000000" pitchFamily="18" charset="-122"/>
                  <a:ea typeface="思源宋体 CN Heavy" panose="02020900000000000000" pitchFamily="18" charset="-122"/>
                  <a:cs typeface="Arial" panose="020B0604020202020204" pitchFamily="34" charset="0"/>
                </a:endParaRPr>
              </a:p>
            </p:txBody>
          </p:sp>
        </p:grpSp>
        <p:grpSp>
          <p:nvGrpSpPr>
            <p:cNvPr id="91" name="组合 90"/>
            <p:cNvGrpSpPr/>
            <p:nvPr/>
          </p:nvGrpSpPr>
          <p:grpSpPr>
            <a:xfrm rot="5400000">
              <a:off x="1614157" y="3067060"/>
              <a:ext cx="1591050" cy="1360750"/>
              <a:chOff x="1682578" y="2905836"/>
              <a:chExt cx="1591050" cy="1360750"/>
            </a:xfrm>
          </p:grpSpPr>
          <p:sp>
            <p:nvSpPr>
              <p:cNvPr id="92" name="椭圆 91"/>
              <p:cNvSpPr/>
              <p:nvPr/>
            </p:nvSpPr>
            <p:spPr>
              <a:xfrm>
                <a:off x="1682578" y="2905836"/>
                <a:ext cx="1360752" cy="1360750"/>
              </a:xfrm>
              <a:prstGeom prst="ellipse">
                <a:avLst/>
              </a:prstGeom>
              <a:noFill/>
              <a:ln>
                <a:gradFill flip="none" rotWithShape="1">
                  <a:gsLst>
                    <a:gs pos="0">
                      <a:srgbClr val="AE002B"/>
                    </a:gs>
                    <a:gs pos="54000">
                      <a:srgbClr val="AE002B">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3" name="等腰三角形 92"/>
              <p:cNvSpPr/>
              <p:nvPr/>
            </p:nvSpPr>
            <p:spPr>
              <a:xfrm rot="5400000">
                <a:off x="2980891" y="3443238"/>
                <a:ext cx="314420" cy="271054"/>
              </a:xfrm>
              <a:prstGeom prst="triangl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 name="组合 1"/>
          <p:cNvGrpSpPr/>
          <p:nvPr/>
        </p:nvGrpSpPr>
        <p:grpSpPr>
          <a:xfrm>
            <a:off x="1387831" y="4198095"/>
            <a:ext cx="2043243" cy="1022605"/>
            <a:chOff x="1387831" y="4198095"/>
            <a:chExt cx="2043243" cy="1022605"/>
          </a:xfrm>
        </p:grpSpPr>
        <p:sp>
          <p:nvSpPr>
            <p:cNvPr id="104" name="文本框 103"/>
            <p:cNvSpPr txBox="1"/>
            <p:nvPr/>
          </p:nvSpPr>
          <p:spPr>
            <a:xfrm>
              <a:off x="1387831" y="4198095"/>
              <a:ext cx="2043243" cy="338554"/>
            </a:xfrm>
            <a:prstGeom prst="rect">
              <a:avLst/>
            </a:prstGeom>
            <a:noFill/>
          </p:spPr>
          <p:txBody>
            <a:bodyPr wrap="square" rtlCol="0">
              <a:spAutoFit/>
            </a:bodyPr>
            <a:lstStyle/>
            <a:p>
              <a:pPr algn="ctr">
                <a:lnSpc>
                  <a:spcPct val="100000"/>
                </a:lnSpc>
              </a:pPr>
              <a:r>
                <a:rPr lang="zh-CN" altLang="en-US" sz="1600" b="1" dirty="0">
                  <a:solidFill>
                    <a:schemeClr val="accent1"/>
                  </a:solidFill>
                  <a:latin typeface="思源宋体 CN Heavy" panose="02020900000000000000" pitchFamily="18" charset="-122"/>
                  <a:ea typeface="思源宋体 CN Heavy" panose="02020900000000000000" pitchFamily="18" charset="-122"/>
                </a:rPr>
                <a:t>你的标题</a:t>
              </a:r>
              <a:endParaRPr lang="zh-CN" altLang="en-US" sz="16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105" name="文本框 104"/>
            <p:cNvSpPr txBox="1"/>
            <p:nvPr/>
          </p:nvSpPr>
          <p:spPr>
            <a:xfrm>
              <a:off x="1389906" y="4482036"/>
              <a:ext cx="2039094" cy="738664"/>
            </a:xfrm>
            <a:prstGeom prst="rect">
              <a:avLst/>
            </a:prstGeom>
            <a:noFill/>
          </p:spPr>
          <p:txBody>
            <a:bodyPr wrap="square" rtlCol="0">
              <a:spAutoFit/>
            </a:bodyPr>
            <a:lstStyle/>
            <a:p>
              <a:pPr algn="ctr">
                <a:lnSpc>
                  <a:spcPct val="10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sp>
        <p:nvSpPr>
          <p:cNvPr id="109" name="Text Placeholder 3"/>
          <p:cNvSpPr txBox="1"/>
          <p:nvPr/>
        </p:nvSpPr>
        <p:spPr>
          <a:xfrm>
            <a:off x="4610102" y="1627894"/>
            <a:ext cx="2971798" cy="795032"/>
          </a:xfrm>
          <a:prstGeom prst="rect">
            <a:avLst/>
          </a:prstGeom>
        </p:spPr>
        <p:txBody>
          <a:bodyPr vert="horz" lIns="0" tIns="0" rIns="0" bIns="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2" algn="ctr">
              <a:lnSpc>
                <a:spcPct val="120000"/>
              </a:lnSpc>
              <a:defRPr/>
            </a:pPr>
            <a:r>
              <a:rPr lang="zh-CN" altLang="en-US" sz="2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优点介绍</a:t>
            </a:r>
            <a:endParaRPr lang="zh-CN" altLang="en-US" sz="2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8" name="组合 7"/>
          <p:cNvGrpSpPr/>
          <p:nvPr/>
        </p:nvGrpSpPr>
        <p:grpSpPr>
          <a:xfrm>
            <a:off x="3848377" y="4198095"/>
            <a:ext cx="2043243" cy="1022605"/>
            <a:chOff x="3848377" y="4198095"/>
            <a:chExt cx="2043243" cy="1022605"/>
          </a:xfrm>
        </p:grpSpPr>
        <p:sp>
          <p:nvSpPr>
            <p:cNvPr id="111" name="文本框 110"/>
            <p:cNvSpPr txBox="1"/>
            <p:nvPr/>
          </p:nvSpPr>
          <p:spPr>
            <a:xfrm>
              <a:off x="3848377" y="4198095"/>
              <a:ext cx="2043243" cy="338554"/>
            </a:xfrm>
            <a:prstGeom prst="rect">
              <a:avLst/>
            </a:prstGeom>
            <a:noFill/>
          </p:spPr>
          <p:txBody>
            <a:bodyPr wrap="square" rtlCol="0">
              <a:spAutoFit/>
            </a:bodyPr>
            <a:lstStyle/>
            <a:p>
              <a:pPr algn="ctr">
                <a:lnSpc>
                  <a:spcPct val="100000"/>
                </a:lnSpc>
              </a:pPr>
              <a:r>
                <a:rPr lang="zh-CN" altLang="en-US" sz="1600" b="1" dirty="0">
                  <a:solidFill>
                    <a:schemeClr val="accent1"/>
                  </a:solidFill>
                  <a:latin typeface="思源宋体 CN Heavy" panose="02020900000000000000" pitchFamily="18" charset="-122"/>
                  <a:ea typeface="思源宋体 CN Heavy" panose="02020900000000000000" pitchFamily="18" charset="-122"/>
                </a:rPr>
                <a:t>你的标题</a:t>
              </a:r>
              <a:endParaRPr lang="zh-CN" altLang="en-US" sz="16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113" name="文本框 112"/>
            <p:cNvSpPr txBox="1"/>
            <p:nvPr/>
          </p:nvSpPr>
          <p:spPr>
            <a:xfrm>
              <a:off x="3848377" y="4482036"/>
              <a:ext cx="2043243" cy="738664"/>
            </a:xfrm>
            <a:prstGeom prst="rect">
              <a:avLst/>
            </a:prstGeom>
            <a:noFill/>
          </p:spPr>
          <p:txBody>
            <a:bodyPr wrap="square" rtlCol="0">
              <a:spAutoFit/>
            </a:bodyPr>
            <a:lstStyle/>
            <a:p>
              <a:pPr algn="ctr">
                <a:lnSpc>
                  <a:spcPct val="10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grpSp>
        <p:nvGrpSpPr>
          <p:cNvPr id="9" name="组合 8"/>
          <p:cNvGrpSpPr/>
          <p:nvPr/>
        </p:nvGrpSpPr>
        <p:grpSpPr>
          <a:xfrm>
            <a:off x="6299059" y="4198095"/>
            <a:ext cx="2052868" cy="1022605"/>
            <a:chOff x="6299059" y="4198095"/>
            <a:chExt cx="2052868" cy="1022605"/>
          </a:xfrm>
        </p:grpSpPr>
        <p:sp>
          <p:nvSpPr>
            <p:cNvPr id="114" name="文本框 113"/>
            <p:cNvSpPr txBox="1"/>
            <p:nvPr/>
          </p:nvSpPr>
          <p:spPr>
            <a:xfrm>
              <a:off x="6299059" y="4198095"/>
              <a:ext cx="2043243" cy="338554"/>
            </a:xfrm>
            <a:prstGeom prst="rect">
              <a:avLst/>
            </a:prstGeom>
            <a:noFill/>
          </p:spPr>
          <p:txBody>
            <a:bodyPr wrap="square" rtlCol="0">
              <a:spAutoFit/>
            </a:bodyPr>
            <a:lstStyle/>
            <a:p>
              <a:pPr algn="ctr">
                <a:lnSpc>
                  <a:spcPct val="100000"/>
                </a:lnSpc>
              </a:pPr>
              <a:r>
                <a:rPr lang="zh-CN" altLang="en-US" sz="1600" b="1" dirty="0">
                  <a:solidFill>
                    <a:schemeClr val="accent1"/>
                  </a:solidFill>
                  <a:latin typeface="思源宋体 CN Heavy" panose="02020900000000000000" pitchFamily="18" charset="-122"/>
                  <a:ea typeface="思源宋体 CN Heavy" panose="02020900000000000000" pitchFamily="18" charset="-122"/>
                </a:rPr>
                <a:t>你的标题</a:t>
              </a:r>
              <a:endParaRPr lang="zh-CN" altLang="en-US" sz="16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115" name="文本框 114"/>
            <p:cNvSpPr txBox="1"/>
            <p:nvPr/>
          </p:nvSpPr>
          <p:spPr>
            <a:xfrm>
              <a:off x="6308684" y="4482036"/>
              <a:ext cx="2043243" cy="738664"/>
            </a:xfrm>
            <a:prstGeom prst="rect">
              <a:avLst/>
            </a:prstGeom>
            <a:noFill/>
          </p:spPr>
          <p:txBody>
            <a:bodyPr wrap="square" rtlCol="0">
              <a:spAutoFit/>
            </a:bodyPr>
            <a:lstStyle/>
            <a:p>
              <a:pPr algn="ctr">
                <a:lnSpc>
                  <a:spcPct val="10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grpSp>
        <p:nvGrpSpPr>
          <p:cNvPr id="11" name="组合 10"/>
          <p:cNvGrpSpPr/>
          <p:nvPr/>
        </p:nvGrpSpPr>
        <p:grpSpPr>
          <a:xfrm>
            <a:off x="8749741" y="4198095"/>
            <a:ext cx="2062493" cy="1022605"/>
            <a:chOff x="8749741" y="4198095"/>
            <a:chExt cx="2062493" cy="1022605"/>
          </a:xfrm>
        </p:grpSpPr>
        <p:sp>
          <p:nvSpPr>
            <p:cNvPr id="116" name="文本框 115"/>
            <p:cNvSpPr txBox="1"/>
            <p:nvPr/>
          </p:nvSpPr>
          <p:spPr>
            <a:xfrm>
              <a:off x="8749741" y="4198095"/>
              <a:ext cx="2043243" cy="338554"/>
            </a:xfrm>
            <a:prstGeom prst="rect">
              <a:avLst/>
            </a:prstGeom>
            <a:noFill/>
          </p:spPr>
          <p:txBody>
            <a:bodyPr wrap="square" rtlCol="0">
              <a:spAutoFit/>
            </a:bodyPr>
            <a:lstStyle/>
            <a:p>
              <a:pPr algn="ctr">
                <a:lnSpc>
                  <a:spcPct val="100000"/>
                </a:lnSpc>
              </a:pPr>
              <a:r>
                <a:rPr lang="zh-CN" altLang="en-US" sz="1600" b="1" dirty="0">
                  <a:solidFill>
                    <a:schemeClr val="accent1"/>
                  </a:solidFill>
                  <a:latin typeface="思源宋体 CN Heavy" panose="02020900000000000000" pitchFamily="18" charset="-122"/>
                  <a:ea typeface="思源宋体 CN Heavy" panose="02020900000000000000" pitchFamily="18" charset="-122"/>
                </a:rPr>
                <a:t>你的标题</a:t>
              </a:r>
              <a:endParaRPr lang="zh-CN" altLang="en-US" sz="16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117" name="文本框 116"/>
            <p:cNvSpPr txBox="1"/>
            <p:nvPr/>
          </p:nvSpPr>
          <p:spPr>
            <a:xfrm>
              <a:off x="8768991" y="4482036"/>
              <a:ext cx="2043243" cy="738664"/>
            </a:xfrm>
            <a:prstGeom prst="rect">
              <a:avLst/>
            </a:prstGeom>
            <a:noFill/>
          </p:spPr>
          <p:txBody>
            <a:bodyPr wrap="square" rtlCol="0">
              <a:spAutoFit/>
            </a:bodyPr>
            <a:lstStyle/>
            <a:p>
              <a:pPr algn="ctr">
                <a:lnSpc>
                  <a:spcPct val="10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grpSp>
        <p:nvGrpSpPr>
          <p:cNvPr id="3" name="组合 2"/>
          <p:cNvGrpSpPr/>
          <p:nvPr/>
        </p:nvGrpSpPr>
        <p:grpSpPr>
          <a:xfrm>
            <a:off x="4175661" y="2485650"/>
            <a:ext cx="1360750" cy="1591050"/>
            <a:chOff x="4175661" y="2951910"/>
            <a:chExt cx="1360750" cy="1591050"/>
          </a:xfrm>
        </p:grpSpPr>
        <p:grpSp>
          <p:nvGrpSpPr>
            <p:cNvPr id="62" name="组合 61"/>
            <p:cNvGrpSpPr/>
            <p:nvPr/>
          </p:nvGrpSpPr>
          <p:grpSpPr>
            <a:xfrm>
              <a:off x="4208548" y="3048102"/>
              <a:ext cx="1286208" cy="1136954"/>
              <a:chOff x="3362839" y="3701455"/>
              <a:chExt cx="1286208" cy="1136954"/>
            </a:xfrm>
          </p:grpSpPr>
          <p:grpSp>
            <p:nvGrpSpPr>
              <p:cNvPr id="64" name="组合 63"/>
              <p:cNvGrpSpPr/>
              <p:nvPr/>
            </p:nvGrpSpPr>
            <p:grpSpPr>
              <a:xfrm>
                <a:off x="3437465" y="3701455"/>
                <a:ext cx="1136956" cy="1136954"/>
                <a:chOff x="3437465" y="3701455"/>
                <a:chExt cx="1136956" cy="1136954"/>
              </a:xfrm>
            </p:grpSpPr>
            <p:sp>
              <p:nvSpPr>
                <p:cNvPr id="66" name="椭圆 1"/>
                <p:cNvSpPr/>
                <p:nvPr/>
              </p:nvSpPr>
              <p:spPr>
                <a:xfrm>
                  <a:off x="3437465" y="3701455"/>
                  <a:ext cx="1136956" cy="1136954"/>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3175">
                  <a:solidFill>
                    <a:srgbClr val="AE002B">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67" name="椭圆 1"/>
                <p:cNvSpPr/>
                <p:nvPr/>
              </p:nvSpPr>
              <p:spPr>
                <a:xfrm>
                  <a:off x="3487511" y="3751501"/>
                  <a:ext cx="1036864" cy="1036862"/>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6350">
                  <a:solidFill>
                    <a:srgbClr val="AE002B">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68" name="椭圆 1"/>
                <p:cNvSpPr/>
                <p:nvPr/>
              </p:nvSpPr>
              <p:spPr>
                <a:xfrm>
                  <a:off x="3539898" y="3803888"/>
                  <a:ext cx="932090" cy="932088"/>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9525">
                  <a:solidFill>
                    <a:srgbClr val="AE002B">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69" name="椭圆 68"/>
                <p:cNvSpPr/>
                <p:nvPr/>
              </p:nvSpPr>
              <p:spPr>
                <a:xfrm>
                  <a:off x="3603160" y="3867151"/>
                  <a:ext cx="805566" cy="805564"/>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文本框 64"/>
              <p:cNvSpPr txBox="1"/>
              <p:nvPr/>
            </p:nvSpPr>
            <p:spPr>
              <a:xfrm>
                <a:off x="3362839" y="4032836"/>
                <a:ext cx="1286208" cy="461665"/>
              </a:xfrm>
              <a:prstGeom prst="rect">
                <a:avLst/>
              </a:prstGeom>
              <a:noFill/>
            </p:spPr>
            <p:txBody>
              <a:bodyPr wrap="square" rtlCol="0">
                <a:spAutoFit/>
              </a:bodyPr>
              <a:lstStyle/>
              <a:p>
                <a:pPr marL="0" marR="0" lvl="0" indent="0" algn="ctr" defTabSz="179705" rtl="0" eaLnBrk="1" fontAlgn="auto" latinLnBrk="0" hangingPunct="1">
                  <a:lnSpc>
                    <a:spcPct val="100000"/>
                  </a:lnSpc>
                  <a:spcBef>
                    <a:spcPts val="0"/>
                  </a:spcBef>
                  <a:spcAft>
                    <a:spcPts val="0"/>
                  </a:spcAft>
                  <a:buClrTx/>
                  <a:buSzTx/>
                  <a:buFontTx/>
                  <a:buNone/>
                  <a:defRPr/>
                </a:pPr>
                <a:r>
                  <a:rPr kumimoji="0" lang="en-US" altLang="zh-TW" sz="2400" b="1" i="0" u="none" strike="noStrike" kern="1200" cap="none" spc="0" normalizeH="0" baseline="0" noProof="0" dirty="0">
                    <a:ln>
                      <a:noFill/>
                    </a:ln>
                    <a:solidFill>
                      <a:schemeClr val="bg1"/>
                    </a:solidFill>
                    <a:uLnTx/>
                    <a:uFillTx/>
                    <a:latin typeface="思源宋体 CN Heavy" panose="02020900000000000000" pitchFamily="18" charset="-122"/>
                    <a:ea typeface="思源宋体 CN Heavy" panose="02020900000000000000" pitchFamily="18" charset="-122"/>
                    <a:cs typeface="Arial" panose="020B0604020202020204" pitchFamily="34" charset="0"/>
                  </a:rPr>
                  <a:t>2017</a:t>
                </a:r>
                <a:endParaRPr kumimoji="0" lang="zh-TW" altLang="en-US" sz="2400" b="1" i="0" u="none" strike="noStrike" kern="1200" cap="none" spc="0" normalizeH="0" baseline="0" noProof="0" dirty="0">
                  <a:ln>
                    <a:noFill/>
                  </a:ln>
                  <a:solidFill>
                    <a:schemeClr val="bg1"/>
                  </a:solidFill>
                  <a:uLnTx/>
                  <a:uFillTx/>
                  <a:latin typeface="思源宋体 CN Heavy" panose="02020900000000000000" pitchFamily="18" charset="-122"/>
                  <a:ea typeface="思源宋体 CN Heavy" panose="02020900000000000000" pitchFamily="18" charset="-122"/>
                  <a:cs typeface="Arial" panose="020B0604020202020204" pitchFamily="34" charset="0"/>
                </a:endParaRPr>
              </a:p>
            </p:txBody>
          </p:sp>
        </p:grpSp>
        <p:grpSp>
          <p:nvGrpSpPr>
            <p:cNvPr id="118" name="组合 117"/>
            <p:cNvGrpSpPr/>
            <p:nvPr/>
          </p:nvGrpSpPr>
          <p:grpSpPr>
            <a:xfrm rot="5400000">
              <a:off x="4060511" y="3067060"/>
              <a:ext cx="1591050" cy="1360750"/>
              <a:chOff x="1682578" y="2905836"/>
              <a:chExt cx="1591050" cy="1360750"/>
            </a:xfrm>
          </p:grpSpPr>
          <p:sp>
            <p:nvSpPr>
              <p:cNvPr id="119" name="椭圆 118"/>
              <p:cNvSpPr/>
              <p:nvPr/>
            </p:nvSpPr>
            <p:spPr>
              <a:xfrm>
                <a:off x="1682578" y="2905836"/>
                <a:ext cx="1360752" cy="1360750"/>
              </a:xfrm>
              <a:prstGeom prst="ellipse">
                <a:avLst/>
              </a:prstGeom>
              <a:noFill/>
              <a:ln>
                <a:gradFill flip="none" rotWithShape="1">
                  <a:gsLst>
                    <a:gs pos="0">
                      <a:srgbClr val="AE002B"/>
                    </a:gs>
                    <a:gs pos="54000">
                      <a:srgbClr val="AE002B">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0" name="等腰三角形 119"/>
              <p:cNvSpPr/>
              <p:nvPr/>
            </p:nvSpPr>
            <p:spPr>
              <a:xfrm rot="5400000">
                <a:off x="2980891" y="3443238"/>
                <a:ext cx="314420" cy="271054"/>
              </a:xfrm>
              <a:prstGeom prst="triangl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组合 3"/>
          <p:cNvGrpSpPr/>
          <p:nvPr/>
        </p:nvGrpSpPr>
        <p:grpSpPr>
          <a:xfrm>
            <a:off x="6631256" y="2485650"/>
            <a:ext cx="1360750" cy="1591050"/>
            <a:chOff x="6631256" y="2951910"/>
            <a:chExt cx="1360750" cy="1591050"/>
          </a:xfrm>
        </p:grpSpPr>
        <p:grpSp>
          <p:nvGrpSpPr>
            <p:cNvPr id="70" name="组合 69"/>
            <p:cNvGrpSpPr/>
            <p:nvPr/>
          </p:nvGrpSpPr>
          <p:grpSpPr>
            <a:xfrm>
              <a:off x="6668527" y="3048102"/>
              <a:ext cx="1286208" cy="1136954"/>
              <a:chOff x="3362839" y="3701455"/>
              <a:chExt cx="1286208" cy="1136954"/>
            </a:xfrm>
          </p:grpSpPr>
          <p:grpSp>
            <p:nvGrpSpPr>
              <p:cNvPr id="71" name="组合 70"/>
              <p:cNvGrpSpPr/>
              <p:nvPr/>
            </p:nvGrpSpPr>
            <p:grpSpPr>
              <a:xfrm>
                <a:off x="3437465" y="3701455"/>
                <a:ext cx="1136956" cy="1136954"/>
                <a:chOff x="3437465" y="3701455"/>
                <a:chExt cx="1136956" cy="1136954"/>
              </a:xfrm>
            </p:grpSpPr>
            <p:sp>
              <p:nvSpPr>
                <p:cNvPr id="73" name="椭圆 1"/>
                <p:cNvSpPr/>
                <p:nvPr/>
              </p:nvSpPr>
              <p:spPr>
                <a:xfrm>
                  <a:off x="3437465" y="3701455"/>
                  <a:ext cx="1136956" cy="1136954"/>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3175">
                  <a:solidFill>
                    <a:srgbClr val="AE002B">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74" name="椭圆 1"/>
                <p:cNvSpPr/>
                <p:nvPr/>
              </p:nvSpPr>
              <p:spPr>
                <a:xfrm>
                  <a:off x="3487511" y="3751501"/>
                  <a:ext cx="1036864" cy="1036862"/>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6350">
                  <a:solidFill>
                    <a:srgbClr val="AE002B">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75" name="椭圆 1"/>
                <p:cNvSpPr/>
                <p:nvPr/>
              </p:nvSpPr>
              <p:spPr>
                <a:xfrm>
                  <a:off x="3539898" y="3803888"/>
                  <a:ext cx="932090" cy="932088"/>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9525">
                  <a:solidFill>
                    <a:srgbClr val="AE002B">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76" name="椭圆 75"/>
                <p:cNvSpPr/>
                <p:nvPr/>
              </p:nvSpPr>
              <p:spPr>
                <a:xfrm>
                  <a:off x="3603160" y="3867151"/>
                  <a:ext cx="805566" cy="805564"/>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1"/>
              <p:cNvSpPr txBox="1"/>
              <p:nvPr/>
            </p:nvSpPr>
            <p:spPr>
              <a:xfrm>
                <a:off x="3362839" y="4032836"/>
                <a:ext cx="1286208" cy="461665"/>
              </a:xfrm>
              <a:prstGeom prst="rect">
                <a:avLst/>
              </a:prstGeom>
              <a:noFill/>
            </p:spPr>
            <p:txBody>
              <a:bodyPr wrap="square" rtlCol="0">
                <a:spAutoFit/>
              </a:bodyPr>
              <a:lstStyle/>
              <a:p>
                <a:pPr marL="0" marR="0" lvl="0" indent="0" algn="ctr" defTabSz="179705" rtl="0" eaLnBrk="1" fontAlgn="auto" latinLnBrk="0" hangingPunct="1">
                  <a:lnSpc>
                    <a:spcPct val="100000"/>
                  </a:lnSpc>
                  <a:spcBef>
                    <a:spcPts val="0"/>
                  </a:spcBef>
                  <a:spcAft>
                    <a:spcPts val="0"/>
                  </a:spcAft>
                  <a:buClrTx/>
                  <a:buSzTx/>
                  <a:buFontTx/>
                  <a:buNone/>
                  <a:defRPr/>
                </a:pPr>
                <a:r>
                  <a:rPr kumimoji="0" lang="en-US" altLang="zh-TW" sz="2400" b="1" i="0" u="none" strike="noStrike" kern="1200" cap="none" spc="0" normalizeH="0" baseline="0" noProof="0" dirty="0">
                    <a:ln>
                      <a:noFill/>
                    </a:ln>
                    <a:solidFill>
                      <a:schemeClr val="bg1"/>
                    </a:solidFill>
                    <a:uLnTx/>
                    <a:uFillTx/>
                    <a:latin typeface="思源宋体 CN Heavy" panose="02020900000000000000" pitchFamily="18" charset="-122"/>
                    <a:ea typeface="思源宋体 CN Heavy" panose="02020900000000000000" pitchFamily="18" charset="-122"/>
                    <a:cs typeface="Arial" panose="020B0604020202020204" pitchFamily="34" charset="0"/>
                  </a:rPr>
                  <a:t>2019</a:t>
                </a:r>
                <a:endParaRPr kumimoji="0" lang="zh-TW" altLang="en-US" sz="2400" b="1" i="0" u="none" strike="noStrike" kern="1200" cap="none" spc="0" normalizeH="0" baseline="0" noProof="0" dirty="0">
                  <a:ln>
                    <a:noFill/>
                  </a:ln>
                  <a:solidFill>
                    <a:schemeClr val="bg1"/>
                  </a:solidFill>
                  <a:uLnTx/>
                  <a:uFillTx/>
                  <a:latin typeface="思源宋体 CN Heavy" panose="02020900000000000000" pitchFamily="18" charset="-122"/>
                  <a:ea typeface="思源宋体 CN Heavy" panose="02020900000000000000" pitchFamily="18" charset="-122"/>
                  <a:cs typeface="Arial" panose="020B0604020202020204" pitchFamily="34" charset="0"/>
                </a:endParaRPr>
              </a:p>
            </p:txBody>
          </p:sp>
        </p:grpSp>
        <p:grpSp>
          <p:nvGrpSpPr>
            <p:cNvPr id="121" name="组合 120"/>
            <p:cNvGrpSpPr/>
            <p:nvPr/>
          </p:nvGrpSpPr>
          <p:grpSpPr>
            <a:xfrm rot="5400000">
              <a:off x="6516106" y="3067060"/>
              <a:ext cx="1591050" cy="1360750"/>
              <a:chOff x="1682578" y="2905836"/>
              <a:chExt cx="1591050" cy="1360750"/>
            </a:xfrm>
          </p:grpSpPr>
          <p:sp>
            <p:nvSpPr>
              <p:cNvPr id="122" name="椭圆 121"/>
              <p:cNvSpPr/>
              <p:nvPr/>
            </p:nvSpPr>
            <p:spPr>
              <a:xfrm>
                <a:off x="1682578" y="2905836"/>
                <a:ext cx="1360752" cy="1360750"/>
              </a:xfrm>
              <a:prstGeom prst="ellipse">
                <a:avLst/>
              </a:prstGeom>
              <a:noFill/>
              <a:ln>
                <a:gradFill flip="none" rotWithShape="1">
                  <a:gsLst>
                    <a:gs pos="0">
                      <a:srgbClr val="AE002B"/>
                    </a:gs>
                    <a:gs pos="54000">
                      <a:srgbClr val="AE002B">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3" name="等腰三角形 122"/>
              <p:cNvSpPr/>
              <p:nvPr/>
            </p:nvSpPr>
            <p:spPr>
              <a:xfrm rot="5400000">
                <a:off x="2980891" y="3443238"/>
                <a:ext cx="314420" cy="271054"/>
              </a:xfrm>
              <a:prstGeom prst="triangl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 name="组合 4"/>
          <p:cNvGrpSpPr/>
          <p:nvPr/>
        </p:nvGrpSpPr>
        <p:grpSpPr>
          <a:xfrm>
            <a:off x="9077610" y="2485650"/>
            <a:ext cx="1360750" cy="1591050"/>
            <a:chOff x="9077610" y="2951910"/>
            <a:chExt cx="1360750" cy="1591050"/>
          </a:xfrm>
        </p:grpSpPr>
        <p:grpSp>
          <p:nvGrpSpPr>
            <p:cNvPr id="79" name="组合 78"/>
            <p:cNvGrpSpPr/>
            <p:nvPr/>
          </p:nvGrpSpPr>
          <p:grpSpPr>
            <a:xfrm>
              <a:off x="9114881" y="3048102"/>
              <a:ext cx="1286208" cy="1136954"/>
              <a:chOff x="3362839" y="3701455"/>
              <a:chExt cx="1286208" cy="1136954"/>
            </a:xfrm>
          </p:grpSpPr>
          <p:grpSp>
            <p:nvGrpSpPr>
              <p:cNvPr id="80" name="组合 79"/>
              <p:cNvGrpSpPr/>
              <p:nvPr/>
            </p:nvGrpSpPr>
            <p:grpSpPr>
              <a:xfrm>
                <a:off x="3437465" y="3701455"/>
                <a:ext cx="1136956" cy="1136954"/>
                <a:chOff x="3437465" y="3701455"/>
                <a:chExt cx="1136956" cy="1136954"/>
              </a:xfrm>
            </p:grpSpPr>
            <p:sp>
              <p:nvSpPr>
                <p:cNvPr id="82" name="椭圆 1"/>
                <p:cNvSpPr/>
                <p:nvPr/>
              </p:nvSpPr>
              <p:spPr>
                <a:xfrm>
                  <a:off x="3437465" y="3701455"/>
                  <a:ext cx="1136956" cy="1136954"/>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3175">
                  <a:solidFill>
                    <a:srgbClr val="AE002B">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83" name="椭圆 1"/>
                <p:cNvSpPr/>
                <p:nvPr/>
              </p:nvSpPr>
              <p:spPr>
                <a:xfrm>
                  <a:off x="3487511" y="3751501"/>
                  <a:ext cx="1036864" cy="1036862"/>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6350">
                  <a:solidFill>
                    <a:srgbClr val="AE002B">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84" name="椭圆 1"/>
                <p:cNvSpPr/>
                <p:nvPr/>
              </p:nvSpPr>
              <p:spPr>
                <a:xfrm>
                  <a:off x="3539898" y="3803888"/>
                  <a:ext cx="932090" cy="932088"/>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9525">
                  <a:solidFill>
                    <a:srgbClr val="AE002B">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85" name="椭圆 84"/>
                <p:cNvSpPr/>
                <p:nvPr/>
              </p:nvSpPr>
              <p:spPr>
                <a:xfrm>
                  <a:off x="3603160" y="3867151"/>
                  <a:ext cx="805566" cy="805564"/>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文本框 80"/>
              <p:cNvSpPr txBox="1"/>
              <p:nvPr/>
            </p:nvSpPr>
            <p:spPr>
              <a:xfrm>
                <a:off x="3362839" y="4032836"/>
                <a:ext cx="1286208" cy="461665"/>
              </a:xfrm>
              <a:prstGeom prst="rect">
                <a:avLst/>
              </a:prstGeom>
              <a:noFill/>
            </p:spPr>
            <p:txBody>
              <a:bodyPr wrap="square" rtlCol="0">
                <a:spAutoFit/>
              </a:bodyPr>
              <a:lstStyle/>
              <a:p>
                <a:pPr marL="0" marR="0" lvl="0" indent="0" algn="ctr" defTabSz="179705" rtl="0" eaLnBrk="1" fontAlgn="auto" latinLnBrk="0" hangingPunct="1">
                  <a:lnSpc>
                    <a:spcPct val="100000"/>
                  </a:lnSpc>
                  <a:spcBef>
                    <a:spcPts val="0"/>
                  </a:spcBef>
                  <a:spcAft>
                    <a:spcPts val="0"/>
                  </a:spcAft>
                  <a:buClrTx/>
                  <a:buSzTx/>
                  <a:buFontTx/>
                  <a:buNone/>
                  <a:defRPr/>
                </a:pPr>
                <a:r>
                  <a:rPr kumimoji="0" lang="en-US" altLang="zh-TW" sz="2400" b="1" i="0" u="none" strike="noStrike" kern="1200" cap="none" spc="0" normalizeH="0" baseline="0" noProof="0" dirty="0">
                    <a:ln>
                      <a:noFill/>
                    </a:ln>
                    <a:solidFill>
                      <a:schemeClr val="bg1"/>
                    </a:solidFill>
                    <a:uLnTx/>
                    <a:uFillTx/>
                    <a:latin typeface="思源宋体 CN Heavy" panose="02020900000000000000" pitchFamily="18" charset="-122"/>
                    <a:ea typeface="思源宋体 CN Heavy" panose="02020900000000000000" pitchFamily="18" charset="-122"/>
                    <a:cs typeface="Arial" panose="020B0604020202020204" pitchFamily="34" charset="0"/>
                  </a:rPr>
                  <a:t>2020</a:t>
                </a:r>
                <a:endParaRPr kumimoji="0" lang="zh-TW" altLang="en-US" sz="2400" b="1" i="0" u="none" strike="noStrike" kern="1200" cap="none" spc="0" normalizeH="0" baseline="0" noProof="0" dirty="0">
                  <a:ln>
                    <a:noFill/>
                  </a:ln>
                  <a:solidFill>
                    <a:schemeClr val="bg1"/>
                  </a:solidFill>
                  <a:uLnTx/>
                  <a:uFillTx/>
                  <a:latin typeface="思源宋体 CN Heavy" panose="02020900000000000000" pitchFamily="18" charset="-122"/>
                  <a:ea typeface="思源宋体 CN Heavy" panose="02020900000000000000" pitchFamily="18" charset="-122"/>
                  <a:cs typeface="Arial" panose="020B0604020202020204" pitchFamily="34" charset="0"/>
                </a:endParaRPr>
              </a:p>
            </p:txBody>
          </p:sp>
        </p:grpSp>
        <p:grpSp>
          <p:nvGrpSpPr>
            <p:cNvPr id="124" name="组合 123"/>
            <p:cNvGrpSpPr/>
            <p:nvPr/>
          </p:nvGrpSpPr>
          <p:grpSpPr>
            <a:xfrm rot="5400000">
              <a:off x="8962460" y="3067060"/>
              <a:ext cx="1591050" cy="1360750"/>
              <a:chOff x="1682578" y="2905836"/>
              <a:chExt cx="1591050" cy="1360750"/>
            </a:xfrm>
          </p:grpSpPr>
          <p:sp>
            <p:nvSpPr>
              <p:cNvPr id="125" name="椭圆 124"/>
              <p:cNvSpPr/>
              <p:nvPr/>
            </p:nvSpPr>
            <p:spPr>
              <a:xfrm>
                <a:off x="1682578" y="2905836"/>
                <a:ext cx="1360752" cy="1360750"/>
              </a:xfrm>
              <a:prstGeom prst="ellipse">
                <a:avLst/>
              </a:prstGeom>
              <a:noFill/>
              <a:ln>
                <a:gradFill flip="none" rotWithShape="1">
                  <a:gsLst>
                    <a:gs pos="0">
                      <a:srgbClr val="AE002B"/>
                    </a:gs>
                    <a:gs pos="54000">
                      <a:srgbClr val="AE002B">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6" name="等腰三角形 125"/>
              <p:cNvSpPr/>
              <p:nvPr/>
            </p:nvSpPr>
            <p:spPr>
              <a:xfrm rot="5400000">
                <a:off x="2980891" y="3443238"/>
                <a:ext cx="314420" cy="271054"/>
              </a:xfrm>
              <a:prstGeom prst="triangle">
                <a:avLst/>
              </a:prstGeom>
              <a:gradFill>
                <a:gsLst>
                  <a:gs pos="0">
                    <a:srgbClr val="AE002B"/>
                  </a:gs>
                  <a:gs pos="100000">
                    <a:srgbClr val="AE002B">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8" name="椭圆 137"/>
          <p:cNvSpPr/>
          <p:nvPr/>
        </p:nvSpPr>
        <p:spPr>
          <a:xfrm rot="16200000">
            <a:off x="3085506" y="2568548"/>
            <a:ext cx="1094706" cy="1085604"/>
          </a:xfrm>
          <a:prstGeom prst="ellipse">
            <a:avLst/>
          </a:prstGeom>
          <a:noFill/>
          <a:ln>
            <a:gradFill flip="none" rotWithShape="1">
              <a:gsLst>
                <a:gs pos="0">
                  <a:srgbClr val="AE002B"/>
                </a:gs>
                <a:gs pos="54000">
                  <a:srgbClr val="AE002B">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0" name="椭圆 139"/>
          <p:cNvSpPr/>
          <p:nvPr/>
        </p:nvSpPr>
        <p:spPr>
          <a:xfrm rot="16200000">
            <a:off x="5541101" y="2568548"/>
            <a:ext cx="1094706" cy="1085604"/>
          </a:xfrm>
          <a:prstGeom prst="ellipse">
            <a:avLst/>
          </a:prstGeom>
          <a:noFill/>
          <a:ln>
            <a:gradFill flip="none" rotWithShape="1">
              <a:gsLst>
                <a:gs pos="0">
                  <a:srgbClr val="AE002B"/>
                </a:gs>
                <a:gs pos="54000">
                  <a:srgbClr val="AE002B">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2" name="椭圆 141"/>
          <p:cNvSpPr/>
          <p:nvPr/>
        </p:nvSpPr>
        <p:spPr>
          <a:xfrm rot="16200000">
            <a:off x="7987455" y="2617496"/>
            <a:ext cx="1094706" cy="1085604"/>
          </a:xfrm>
          <a:prstGeom prst="ellipse">
            <a:avLst/>
          </a:prstGeom>
          <a:noFill/>
          <a:ln>
            <a:gradFill flip="none" rotWithShape="1">
              <a:gsLst>
                <a:gs pos="0">
                  <a:srgbClr val="AE002B"/>
                </a:gs>
                <a:gs pos="54000">
                  <a:srgbClr val="AE002B">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文本框 89"/>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87" name="组合 86"/>
          <p:cNvGrpSpPr/>
          <p:nvPr/>
        </p:nvGrpSpPr>
        <p:grpSpPr>
          <a:xfrm>
            <a:off x="372235" y="-2251"/>
            <a:ext cx="5431260" cy="806046"/>
            <a:chOff x="372235" y="-2251"/>
            <a:chExt cx="5431260" cy="806046"/>
          </a:xfrm>
        </p:grpSpPr>
        <p:sp>
          <p:nvSpPr>
            <p:cNvPr id="88"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9"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94"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112"/>
                                        </p:tgtEl>
                                        <p:attrNameLst>
                                          <p:attrName>style.visibility</p:attrName>
                                        </p:attrNameLst>
                                      </p:cBhvr>
                                      <p:to>
                                        <p:strVal val="visible"/>
                                      </p:to>
                                    </p:set>
                                    <p:anim to="" calcmode="lin" valueType="num">
                                      <p:cBhvr>
                                        <p:cTn id="7" dur="1000" fill="hold">
                                          <p:stCondLst>
                                            <p:cond delay="0"/>
                                          </p:stCondLst>
                                        </p:cTn>
                                        <p:tgtEl>
                                          <p:spTgt spid="112"/>
                                        </p:tgtEl>
                                        <p:attrNameLst>
                                          <p:attrName>ppt_w</p:attrName>
                                        </p:attrNameLst>
                                      </p:cBhvr>
                                      <p:tavLst>
                                        <p:tav tm="0" fmla="#ppt_w-(#ppt_w-0)*(1-$)^6">
                                          <p:val>
                                            <p:fltVal val="0"/>
                                          </p:val>
                                        </p:tav>
                                        <p:tav tm="100000">
                                          <p:val>
                                            <p:fltVal val="1"/>
                                          </p:val>
                                        </p:tav>
                                      </p:tavLst>
                                    </p:anim>
                                  </p:childTnLst>
                                </p:cTn>
                              </p:par>
                              <p:par>
                                <p:cTn id="8" presetID="10" presetClass="entr" presetSubtype="0" fill="hold" grpId="0" nodeType="withEffect">
                                  <p:stCondLst>
                                    <p:cond delay="500"/>
                                  </p:stCondLst>
                                  <p:iterate type="lt">
                                    <p:tmPct val="0"/>
                                  </p:iterate>
                                  <p:childTnLst>
                                    <p:set>
                                      <p:cBhvr>
                                        <p:cTn id="9" dur="1" fill="hold">
                                          <p:stCondLst>
                                            <p:cond delay="0"/>
                                          </p:stCondLst>
                                        </p:cTn>
                                        <p:tgtEl>
                                          <p:spTgt spid="109"/>
                                        </p:tgtEl>
                                        <p:attrNameLst>
                                          <p:attrName>style.visibility</p:attrName>
                                        </p:attrNameLst>
                                      </p:cBhvr>
                                      <p:to>
                                        <p:strVal val="visible"/>
                                      </p:to>
                                    </p:set>
                                    <p:animEffect transition="in" filter="fade">
                                      <p:cBhvr>
                                        <p:cTn id="10" dur="1000"/>
                                        <p:tgtEl>
                                          <p:spTgt spid="109"/>
                                        </p:tgtEl>
                                      </p:cBhvr>
                                    </p:animEffect>
                                  </p:childTnLst>
                                </p:cTn>
                              </p:par>
                              <p:par>
                                <p:cTn id="11" presetID="63" presetClass="path" presetSubtype="0" accel="50000" decel="50000" fill="hold" grpId="1" nodeType="withEffect">
                                  <p:stCondLst>
                                    <p:cond delay="500"/>
                                  </p:stCondLst>
                                  <p:iterate type="lt">
                                    <p:tmPct val="0"/>
                                  </p:iterate>
                                  <p:childTnLst>
                                    <p:animMotion origin="layout" path="M 0 0.20255 L 0 1.11111E-6 " pathEditMode="relative" rAng="0" ptsTypes="AA">
                                      <p:cBhvr>
                                        <p:cTn id="12" dur="1000" fill="hold"/>
                                        <p:tgtEl>
                                          <p:spTgt spid="109"/>
                                        </p:tgtEl>
                                        <p:attrNameLst>
                                          <p:attrName>ppt_x</p:attrName>
                                          <p:attrName>ppt_y</p:attrName>
                                        </p:attrNameLst>
                                      </p:cBhvr>
                                      <p:rCtr x="0" y="-10139"/>
                                    </p:animMotion>
                                  </p:childTnLst>
                                </p:cTn>
                              </p:par>
                              <p:par>
                                <p:cTn id="13" presetID="6" presetClass="emph" presetSubtype="0" accel="50000" decel="50000" fill="hold" grpId="2" nodeType="withEffect">
                                  <p:stCondLst>
                                    <p:cond delay="500"/>
                                  </p:stCondLst>
                                  <p:iterate type="lt">
                                    <p:tmPct val="0"/>
                                  </p:iterate>
                                  <p:childTnLst>
                                    <p:animScale>
                                      <p:cBhvr>
                                        <p:cTn id="14" dur="1000" fill="hold"/>
                                        <p:tgtEl>
                                          <p:spTgt spid="109"/>
                                        </p:tgtEl>
                                      </p:cBhvr>
                                      <p:by x="150000" y="150000"/>
                                      <p:from x="100000" y="100000"/>
                                      <p:to x="100000" y="100000"/>
                                    </p:animScale>
                                  </p:childTnLst>
                                </p:cTn>
                              </p:par>
                              <p:par>
                                <p:cTn id="15" presetID="22" presetClass="entr" presetSubtype="8" fill="hold" nodeType="withEffect">
                                  <p:stCondLst>
                                    <p:cond delay="125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750"/>
                                        <p:tgtEl>
                                          <p:spTgt spid="6"/>
                                        </p:tgtEl>
                                      </p:cBhvr>
                                    </p:animEffect>
                                  </p:childTnLst>
                                </p:cTn>
                              </p:par>
                              <p:par>
                                <p:cTn id="18" presetID="10" presetClass="entr" presetSubtype="0" fill="hold" nodeType="withEffect">
                                  <p:stCondLst>
                                    <p:cond delay="175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22" presetClass="entr" presetSubtype="8" fill="hold" grpId="0" nodeType="withEffect">
                                  <p:stCondLst>
                                    <p:cond delay="2000"/>
                                  </p:stCondLst>
                                  <p:childTnLst>
                                    <p:set>
                                      <p:cBhvr>
                                        <p:cTn id="22" dur="1" fill="hold">
                                          <p:stCondLst>
                                            <p:cond delay="0"/>
                                          </p:stCondLst>
                                        </p:cTn>
                                        <p:tgtEl>
                                          <p:spTgt spid="138"/>
                                        </p:tgtEl>
                                        <p:attrNameLst>
                                          <p:attrName>style.visibility</p:attrName>
                                        </p:attrNameLst>
                                      </p:cBhvr>
                                      <p:to>
                                        <p:strVal val="visible"/>
                                      </p:to>
                                    </p:set>
                                    <p:animEffect transition="in" filter="wipe(left)">
                                      <p:cBhvr>
                                        <p:cTn id="23" dur="500"/>
                                        <p:tgtEl>
                                          <p:spTgt spid="138"/>
                                        </p:tgtEl>
                                      </p:cBhvr>
                                    </p:animEffect>
                                  </p:childTnLst>
                                </p:cTn>
                              </p:par>
                              <p:par>
                                <p:cTn id="24" presetID="22" presetClass="entr" presetSubtype="8" fill="hold" nodeType="withEffect">
                                  <p:stCondLst>
                                    <p:cond delay="225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750"/>
                                        <p:tgtEl>
                                          <p:spTgt spid="3"/>
                                        </p:tgtEl>
                                      </p:cBhvr>
                                    </p:animEffect>
                                  </p:childTnLst>
                                </p:cTn>
                              </p:par>
                              <p:par>
                                <p:cTn id="27" presetID="10" presetClass="entr" presetSubtype="0" fill="hold" nodeType="withEffect">
                                  <p:stCondLst>
                                    <p:cond delay="275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22" presetClass="entr" presetSubtype="8" fill="hold" grpId="0" nodeType="withEffect">
                                  <p:stCondLst>
                                    <p:cond delay="3000"/>
                                  </p:stCondLst>
                                  <p:childTnLst>
                                    <p:set>
                                      <p:cBhvr>
                                        <p:cTn id="31" dur="1" fill="hold">
                                          <p:stCondLst>
                                            <p:cond delay="0"/>
                                          </p:stCondLst>
                                        </p:cTn>
                                        <p:tgtEl>
                                          <p:spTgt spid="140"/>
                                        </p:tgtEl>
                                        <p:attrNameLst>
                                          <p:attrName>style.visibility</p:attrName>
                                        </p:attrNameLst>
                                      </p:cBhvr>
                                      <p:to>
                                        <p:strVal val="visible"/>
                                      </p:to>
                                    </p:set>
                                    <p:animEffect transition="in" filter="wipe(left)">
                                      <p:cBhvr>
                                        <p:cTn id="32" dur="500"/>
                                        <p:tgtEl>
                                          <p:spTgt spid="140"/>
                                        </p:tgtEl>
                                      </p:cBhvr>
                                    </p:animEffect>
                                  </p:childTnLst>
                                </p:cTn>
                              </p:par>
                              <p:par>
                                <p:cTn id="33" presetID="22" presetClass="entr" presetSubtype="8"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wipe(left)">
                                      <p:cBhvr>
                                        <p:cTn id="35" dur="750"/>
                                        <p:tgtEl>
                                          <p:spTgt spid="4"/>
                                        </p:tgtEl>
                                      </p:cBhvr>
                                    </p:animEffect>
                                  </p:childTnLst>
                                </p:cTn>
                              </p:par>
                              <p:par>
                                <p:cTn id="36" presetID="10" presetClass="entr" presetSubtype="0" fill="hold" nodeType="withEffect">
                                  <p:stCondLst>
                                    <p:cond delay="375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22" presetClass="entr" presetSubtype="8" fill="hold" grpId="0" nodeType="withEffect">
                                  <p:stCondLst>
                                    <p:cond delay="4000"/>
                                  </p:stCondLst>
                                  <p:childTnLst>
                                    <p:set>
                                      <p:cBhvr>
                                        <p:cTn id="40" dur="1" fill="hold">
                                          <p:stCondLst>
                                            <p:cond delay="0"/>
                                          </p:stCondLst>
                                        </p:cTn>
                                        <p:tgtEl>
                                          <p:spTgt spid="142"/>
                                        </p:tgtEl>
                                        <p:attrNameLst>
                                          <p:attrName>style.visibility</p:attrName>
                                        </p:attrNameLst>
                                      </p:cBhvr>
                                      <p:to>
                                        <p:strVal val="visible"/>
                                      </p:to>
                                    </p:set>
                                    <p:animEffect transition="in" filter="wipe(left)">
                                      <p:cBhvr>
                                        <p:cTn id="41" dur="500"/>
                                        <p:tgtEl>
                                          <p:spTgt spid="142"/>
                                        </p:tgtEl>
                                      </p:cBhvr>
                                    </p:animEffect>
                                  </p:childTnLst>
                                </p:cTn>
                              </p:par>
                              <p:par>
                                <p:cTn id="42" presetID="22" presetClass="entr" presetSubtype="8" fill="hold" nodeType="withEffect">
                                  <p:stCondLst>
                                    <p:cond delay="4250"/>
                                  </p:stCondLst>
                                  <p:childTnLst>
                                    <p:set>
                                      <p:cBhvr>
                                        <p:cTn id="43" dur="1" fill="hold">
                                          <p:stCondLst>
                                            <p:cond delay="0"/>
                                          </p:stCondLst>
                                        </p:cTn>
                                        <p:tgtEl>
                                          <p:spTgt spid="5"/>
                                        </p:tgtEl>
                                        <p:attrNameLst>
                                          <p:attrName>style.visibility</p:attrName>
                                        </p:attrNameLst>
                                      </p:cBhvr>
                                      <p:to>
                                        <p:strVal val="visible"/>
                                      </p:to>
                                    </p:set>
                                    <p:animEffect transition="in" filter="wipe(left)">
                                      <p:cBhvr>
                                        <p:cTn id="44" dur="750"/>
                                        <p:tgtEl>
                                          <p:spTgt spid="5"/>
                                        </p:tgtEl>
                                      </p:cBhvr>
                                    </p:animEffect>
                                  </p:childTnLst>
                                </p:cTn>
                              </p:par>
                              <p:par>
                                <p:cTn id="45" presetID="10" presetClass="entr" presetSubtype="0" fill="hold" nodeType="withEffect">
                                  <p:stCondLst>
                                    <p:cond delay="475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09" grpId="0"/>
      <p:bldP spid="109" grpId="1"/>
      <p:bldP spid="109" grpId="2"/>
      <p:bldP spid="138" grpId="0" animBg="1"/>
      <p:bldP spid="140" grpId="0" animBg="1"/>
      <p:bldP spid="14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4"/>
          <p:cNvGraphicFramePr>
            <a:graphicFrameLocks noGrp="1"/>
          </p:cNvGraphicFramePr>
          <p:nvPr/>
        </p:nvGraphicFramePr>
        <p:xfrm>
          <a:off x="786694" y="1475167"/>
          <a:ext cx="10643244" cy="3886734"/>
        </p:xfrm>
        <a:graphic>
          <a:graphicData uri="http://schemas.openxmlformats.org/drawingml/2006/table">
            <a:tbl>
              <a:tblPr>
                <a:tableStyleId>{5C22544A-7EE6-4342-B048-85BDC9FD1C3A}</a:tableStyleId>
              </a:tblPr>
              <a:tblGrid>
                <a:gridCol w="1330864"/>
                <a:gridCol w="1357162"/>
                <a:gridCol w="1337912"/>
                <a:gridCol w="1395663"/>
                <a:gridCol w="1289785"/>
                <a:gridCol w="1251284"/>
                <a:gridCol w="1347537"/>
                <a:gridCol w="1333037"/>
              </a:tblGrid>
              <a:tr h="440260">
                <a:tc>
                  <a:txBody>
                    <a:bodyPr/>
                    <a:lstStyle/>
                    <a:p>
                      <a:pPr algn="ctr" fontAlgn="ctr"/>
                      <a:endParaRPr lang="zh-TW" altLang="en-US" sz="1400" b="1" i="0" u="none" strike="noStrike" dirty="0">
                        <a:solidFill>
                          <a:schemeClr val="bg1"/>
                        </a:solidFill>
                        <a:effectLst/>
                        <a:latin typeface="思源宋体 CN Heavy" panose="02020900000000000000" pitchFamily="18" charset="-122"/>
                        <a:ea typeface="思源宋体 CN Heavy" panose="02020900000000000000" pitchFamily="18" charset="-122"/>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c gridSpan="4">
                  <a:txBody>
                    <a:bodyPr/>
                    <a:lstStyle/>
                    <a:p>
                      <a:pPr marL="0" marR="0" indent="0" algn="ctr" defTabSz="457200" rtl="0" eaLnBrk="1" fontAlgn="b" latinLnBrk="0" hangingPunct="1">
                        <a:lnSpc>
                          <a:spcPct val="100000"/>
                        </a:lnSpc>
                        <a:spcBef>
                          <a:spcPts val="0"/>
                        </a:spcBef>
                        <a:spcAft>
                          <a:spcPts val="0"/>
                        </a:spcAft>
                        <a:buClrTx/>
                        <a:buSzTx/>
                        <a:buFontTx/>
                        <a:buNone/>
                        <a:defRPr/>
                      </a:pPr>
                      <a:r>
                        <a:rPr lang="zh-CN" altLang="en-US" sz="1600" b="1" u="none" strike="noStrike" kern="1200" dirty="0">
                          <a:solidFill>
                            <a:schemeClr val="bg1"/>
                          </a:solidFill>
                          <a:effectLst/>
                          <a:latin typeface="思源宋体 CN Heavy" panose="02020900000000000000" pitchFamily="18" charset="-122"/>
                          <a:ea typeface="思源宋体 CN Heavy" panose="02020900000000000000" pitchFamily="18" charset="-122"/>
                          <a:cs typeface="+mn-cs"/>
                        </a:rPr>
                        <a:t>你的标题</a:t>
                      </a:r>
                      <a:endParaRPr lang="zh-TW" altLang="en-US" sz="1600" b="1" u="none" strike="noStrike" kern="1200" dirty="0">
                        <a:solidFill>
                          <a:schemeClr val="bg1"/>
                        </a:solidFill>
                        <a:effectLst/>
                        <a:latin typeface="思源宋体 CN Heavy" panose="02020900000000000000" pitchFamily="18" charset="-122"/>
                        <a:ea typeface="思源宋体 CN Heavy" panose="02020900000000000000" pitchFamily="18"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c hMerge="1">
                  <a:tcPr marL="8219" marR="8219" marT="8219" marB="0" anchor="ctr">
                    <a:solidFill>
                      <a:srgbClr val="C00000"/>
                    </a:solidFill>
                  </a:tcPr>
                </a:tc>
                <a:tc hMerge="1">
                  <a:tcPr marL="8219" marR="8219" marT="8219" marB="0" anchor="ctr">
                    <a:solidFill>
                      <a:srgbClr val="C00000"/>
                    </a:solidFill>
                  </a:tcPr>
                </a:tc>
                <a:tc hMerge="1">
                  <a:tcPr marL="8219" marR="8219" marT="8219" marB="0" anchor="ctr">
                    <a:solidFill>
                      <a:srgbClr val="C00000"/>
                    </a:solidFill>
                  </a:tcPr>
                </a:tc>
                <a:tc>
                  <a:txBody>
                    <a:bodyPr/>
                    <a:lstStyle/>
                    <a:p>
                      <a:pPr marL="0" marR="0" indent="0" algn="ctr" defTabSz="457200" rtl="0" eaLnBrk="1" fontAlgn="b" latinLnBrk="0" hangingPunct="1">
                        <a:lnSpc>
                          <a:spcPct val="100000"/>
                        </a:lnSpc>
                        <a:spcBef>
                          <a:spcPts val="0"/>
                        </a:spcBef>
                        <a:spcAft>
                          <a:spcPts val="0"/>
                        </a:spcAft>
                        <a:buClrTx/>
                        <a:buSzTx/>
                        <a:buFontTx/>
                        <a:buNone/>
                        <a:defRPr/>
                      </a:pPr>
                      <a:r>
                        <a:rPr lang="zh-CN" altLang="en-US" sz="1600" b="1" u="none" strike="noStrike" kern="1200" dirty="0">
                          <a:solidFill>
                            <a:schemeClr val="bg1"/>
                          </a:solidFill>
                          <a:effectLst/>
                          <a:latin typeface="思源宋体 CN Heavy" panose="02020900000000000000" pitchFamily="18" charset="-122"/>
                          <a:ea typeface="思源宋体 CN Heavy" panose="02020900000000000000" pitchFamily="18" charset="-122"/>
                          <a:cs typeface="+mn-cs"/>
                        </a:rPr>
                        <a:t>你的标题</a:t>
                      </a:r>
                      <a:endParaRPr lang="zh-TW" altLang="en-US" sz="1600" b="1" u="none" strike="noStrike" kern="1200" dirty="0">
                        <a:solidFill>
                          <a:schemeClr val="bg1"/>
                        </a:solidFill>
                        <a:effectLst/>
                        <a:latin typeface="思源宋体 CN Heavy" panose="02020900000000000000" pitchFamily="18" charset="-122"/>
                        <a:ea typeface="思源宋体 CN Heavy" panose="02020900000000000000" pitchFamily="18"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c gridSpan="2">
                  <a:txBody>
                    <a:bodyPr/>
                    <a:lstStyle/>
                    <a:p>
                      <a:pPr marL="0" marR="0" indent="0" algn="ctr" defTabSz="457200" rtl="0" eaLnBrk="1" fontAlgn="b" latinLnBrk="0" hangingPunct="1">
                        <a:lnSpc>
                          <a:spcPct val="100000"/>
                        </a:lnSpc>
                        <a:spcBef>
                          <a:spcPts val="0"/>
                        </a:spcBef>
                        <a:spcAft>
                          <a:spcPts val="0"/>
                        </a:spcAft>
                        <a:buClrTx/>
                        <a:buSzTx/>
                        <a:buFontTx/>
                        <a:buNone/>
                        <a:defRPr/>
                      </a:pPr>
                      <a:r>
                        <a:rPr lang="zh-CN" altLang="en-US" sz="1600" b="1" u="none" strike="noStrike" kern="1200" dirty="0">
                          <a:solidFill>
                            <a:schemeClr val="bg1"/>
                          </a:solidFill>
                          <a:effectLst/>
                          <a:latin typeface="思源宋体 CN Heavy" panose="02020900000000000000" pitchFamily="18" charset="-122"/>
                          <a:ea typeface="思源宋体 CN Heavy" panose="02020900000000000000" pitchFamily="18" charset="-122"/>
                          <a:cs typeface="+mn-cs"/>
                        </a:rPr>
                        <a:t>你的标题</a:t>
                      </a:r>
                      <a:endParaRPr lang="zh-TW" altLang="en-US" sz="1600" b="1" u="none" strike="noStrike" kern="1200" dirty="0">
                        <a:solidFill>
                          <a:schemeClr val="bg1"/>
                        </a:solidFill>
                        <a:effectLst/>
                        <a:latin typeface="思源宋体 CN Heavy" panose="02020900000000000000" pitchFamily="18" charset="-122"/>
                        <a:ea typeface="思源宋体 CN Heavy" panose="02020900000000000000" pitchFamily="18"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c hMerge="1">
                  <a:tcPr marL="8219" marR="8219" marT="8219" marB="0" anchor="ctr">
                    <a:solidFill>
                      <a:srgbClr val="C00000"/>
                    </a:solidFill>
                  </a:tcPr>
                </a:tc>
              </a:tr>
              <a:tr h="520935">
                <a:tc>
                  <a:txBody>
                    <a:bodyPr/>
                    <a:lstStyle/>
                    <a:p>
                      <a:pPr marL="0" marR="0" indent="0" algn="ctr" defTabSz="457200" rtl="0" eaLnBrk="1" fontAlgn="b" latinLnBrk="0" hangingPunct="1">
                        <a:lnSpc>
                          <a:spcPct val="100000"/>
                        </a:lnSpc>
                        <a:spcBef>
                          <a:spcPts val="0"/>
                        </a:spcBef>
                        <a:spcAft>
                          <a:spcPts val="0"/>
                        </a:spcAft>
                        <a:buClrTx/>
                        <a:buSzTx/>
                        <a:buFontTx/>
                        <a:buNone/>
                        <a:defRPr/>
                      </a:pPr>
                      <a:r>
                        <a:rPr lang="zh-CN" altLang="en-US" sz="1200" b="0" u="none" strike="noStrike" kern="1200">
                          <a:solidFill>
                            <a:schemeClr val="bg1"/>
                          </a:solidFill>
                          <a:effectLst/>
                          <a:latin typeface="+mn-ea"/>
                          <a:ea typeface="+mn-ea"/>
                          <a:cs typeface="+mn-cs"/>
                        </a:rPr>
                        <a:t>你的标题</a:t>
                      </a:r>
                      <a:endParaRPr lang="zh-TW" altLang="en-US" sz="1200" b="0" u="none" strike="noStrike" kern="1200" dirty="0">
                        <a:solidFill>
                          <a:schemeClr val="bg1"/>
                        </a:solidFill>
                        <a:effectLst/>
                        <a:latin typeface="+mn-ea"/>
                        <a:ea typeface="+mn-ea"/>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mn-ea"/>
                          <a:ea typeface="+mn-ea"/>
                          <a:cs typeface="+mn-cs"/>
                        </a:rPr>
                        <a:t>你的标题</a:t>
                      </a:r>
                      <a:endParaRPr kumimoji="0" lang="zh-TW" altLang="en-US" sz="1200" b="0" i="0" u="none" strike="noStrike" kern="1200" cap="none" spc="0" normalizeH="0" baseline="0" noProof="0" dirty="0">
                        <a:ln>
                          <a:noFill/>
                        </a:ln>
                        <a:solidFill>
                          <a:prstClr val="white"/>
                        </a:solidFill>
                        <a:effectLst/>
                        <a:uLnTx/>
                        <a:uFillTx/>
                        <a:latin typeface="+mn-ea"/>
                        <a:ea typeface="+mn-ea"/>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mn-ea"/>
                          <a:ea typeface="+mn-ea"/>
                          <a:cs typeface="+mn-cs"/>
                        </a:rPr>
                        <a:t>你的标题</a:t>
                      </a:r>
                      <a:endParaRPr kumimoji="0" lang="zh-TW" altLang="en-US" sz="1200" b="0" i="0" u="none" strike="noStrike" kern="1200" cap="none" spc="0" normalizeH="0" baseline="0" noProof="0" dirty="0">
                        <a:ln>
                          <a:noFill/>
                        </a:ln>
                        <a:solidFill>
                          <a:prstClr val="white"/>
                        </a:solidFill>
                        <a:effectLst/>
                        <a:uLnTx/>
                        <a:uFillTx/>
                        <a:latin typeface="+mn-ea"/>
                        <a:ea typeface="+mn-ea"/>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mn-ea"/>
                          <a:ea typeface="+mn-ea"/>
                          <a:cs typeface="+mn-cs"/>
                        </a:rPr>
                        <a:t>你的标题</a:t>
                      </a:r>
                      <a:endParaRPr kumimoji="0" lang="zh-TW" altLang="en-US" sz="1200" b="0" i="0" u="none" strike="noStrike" kern="1200" cap="none" spc="0" normalizeH="0" baseline="0" noProof="0" dirty="0">
                        <a:ln>
                          <a:noFill/>
                        </a:ln>
                        <a:solidFill>
                          <a:prstClr val="white"/>
                        </a:solidFill>
                        <a:effectLst/>
                        <a:uLnTx/>
                        <a:uFillTx/>
                        <a:latin typeface="+mn-ea"/>
                        <a:ea typeface="+mn-ea"/>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mn-ea"/>
                          <a:ea typeface="+mn-ea"/>
                          <a:cs typeface="+mn-cs"/>
                        </a:rPr>
                        <a:t>你的标题</a:t>
                      </a:r>
                      <a:endParaRPr kumimoji="0" lang="zh-TW" altLang="en-US" sz="1200" b="0" i="0" u="none" strike="noStrike" kern="1200" cap="none" spc="0" normalizeH="0" baseline="0" noProof="0" dirty="0">
                        <a:ln>
                          <a:noFill/>
                        </a:ln>
                        <a:solidFill>
                          <a:prstClr val="white"/>
                        </a:solidFill>
                        <a:effectLst/>
                        <a:uLnTx/>
                        <a:uFillTx/>
                        <a:latin typeface="+mn-ea"/>
                        <a:ea typeface="+mn-ea"/>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mn-ea"/>
                          <a:ea typeface="+mn-ea"/>
                          <a:cs typeface="+mn-cs"/>
                        </a:rPr>
                        <a:t>你的标题</a:t>
                      </a:r>
                      <a:endParaRPr kumimoji="0" lang="zh-TW" altLang="en-US" sz="1200" b="0" i="0" u="none" strike="noStrike" kern="1200" cap="none" spc="0" normalizeH="0" baseline="0" noProof="0" dirty="0">
                        <a:ln>
                          <a:noFill/>
                        </a:ln>
                        <a:solidFill>
                          <a:prstClr val="white"/>
                        </a:solidFill>
                        <a:effectLst/>
                        <a:uLnTx/>
                        <a:uFillTx/>
                        <a:latin typeface="+mn-ea"/>
                        <a:ea typeface="+mn-ea"/>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mn-ea"/>
                          <a:ea typeface="+mn-ea"/>
                          <a:cs typeface="+mn-cs"/>
                        </a:rPr>
                        <a:t>你的标题</a:t>
                      </a:r>
                      <a:endParaRPr kumimoji="0" lang="zh-TW" altLang="en-US" sz="1200" b="0" i="0" u="none" strike="noStrike" kern="1200" cap="none" spc="0" normalizeH="0" baseline="0" noProof="0" dirty="0">
                        <a:ln>
                          <a:noFill/>
                        </a:ln>
                        <a:solidFill>
                          <a:prstClr val="white"/>
                        </a:solidFill>
                        <a:effectLst/>
                        <a:uLnTx/>
                        <a:uFillTx/>
                        <a:latin typeface="+mn-ea"/>
                        <a:ea typeface="+mn-ea"/>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mn-ea"/>
                          <a:ea typeface="+mn-ea"/>
                          <a:cs typeface="+mn-cs"/>
                        </a:rPr>
                        <a:t>你的标题</a:t>
                      </a:r>
                      <a:endParaRPr kumimoji="0" lang="zh-TW" altLang="en-US" sz="1200" b="0" i="0" u="none" strike="noStrike" kern="1200" cap="none" spc="0" normalizeH="0" baseline="0" noProof="0" dirty="0">
                        <a:ln>
                          <a:noFill/>
                        </a:ln>
                        <a:solidFill>
                          <a:prstClr val="white"/>
                        </a:solidFill>
                        <a:effectLst/>
                        <a:uLnTx/>
                        <a:uFillTx/>
                        <a:latin typeface="+mn-ea"/>
                        <a:ea typeface="+mn-ea"/>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r>
              <a:tr h="292669">
                <a:tc>
                  <a:txBody>
                    <a:bodyPr/>
                    <a:lstStyle/>
                    <a:p>
                      <a:pPr marL="0" algn="ctr" defTabSz="914400" rtl="0" eaLnBrk="1" fontAlgn="ctr" latinLnBrk="0" hangingPunct="1">
                        <a:lnSpc>
                          <a:spcPct val="100000"/>
                        </a:lnSpc>
                      </a:pPr>
                      <a:endParaRPr lang="en-US" altLang="zh-CN" sz="1100" b="0" i="0" u="none" strike="noStrike" kern="1200">
                        <a:solidFill>
                          <a:srgbClr val="000000"/>
                        </a:solidFill>
                        <a:effectLst/>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lang="en-US" altLang="zh-CN" sz="1100" b="0" i="0" u="none" strike="noStrike" kern="1200">
                        <a:solidFill>
                          <a:srgbClr val="000000"/>
                        </a:solidFill>
                        <a:effectLst/>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lang="en-US" altLang="zh-CN" sz="1100" b="0" i="0" u="none" strike="noStrike" kern="1200">
                        <a:solidFill>
                          <a:srgbClr val="000000"/>
                        </a:solidFill>
                        <a:effectLst/>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r>
              <a:tr h="292669">
                <a:tc>
                  <a:txBody>
                    <a:bodyPr/>
                    <a:lstStyle/>
                    <a:p>
                      <a:pPr marL="0" algn="ctr" defTabSz="914400" rtl="0" eaLnBrk="1" fontAlgn="ctr" latinLnBrk="0" hangingPunct="1">
                        <a:lnSpc>
                          <a:spcPct val="100000"/>
                        </a:lnSpc>
                      </a:pPr>
                      <a:endParaRPr lang="en-US" altLang="zh-CN" sz="1100" b="0" i="0" u="none" strike="noStrike" kern="1200">
                        <a:solidFill>
                          <a:srgbClr val="000000"/>
                        </a:solidFill>
                        <a:effectLst/>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r>
              <a:tr h="292669">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r>
              <a:tr h="294771">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sz="1100" b="0" i="0" u="none" strike="noStrike" kern="1200" cap="none" spc="0" normalizeH="0" baseline="0" dirty="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r>
              <a:tr h="292669">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r>
              <a:tr h="292669">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r>
              <a:tr h="289416">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r>
              <a:tr h="292669">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r>
              <a:tr h="292669">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r>
              <a:tr h="292669">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marL="8219" marR="8219" marT="8219" marB="0"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r>
            </a:tbl>
          </a:graphicData>
        </a:graphic>
      </p:graphicFrame>
      <p:grpSp>
        <p:nvGrpSpPr>
          <p:cNvPr id="3" name="组合 2"/>
          <p:cNvGrpSpPr/>
          <p:nvPr/>
        </p:nvGrpSpPr>
        <p:grpSpPr>
          <a:xfrm>
            <a:off x="780744" y="5442681"/>
            <a:ext cx="2489961" cy="446899"/>
            <a:chOff x="790369" y="5648356"/>
            <a:chExt cx="2489961" cy="446899"/>
          </a:xfrm>
        </p:grpSpPr>
        <p:sp>
          <p:nvSpPr>
            <p:cNvPr id="5" name="矩形: 圆角 4"/>
            <p:cNvSpPr/>
            <p:nvPr/>
          </p:nvSpPr>
          <p:spPr>
            <a:xfrm>
              <a:off x="790369" y="5658605"/>
              <a:ext cx="2489961" cy="436650"/>
            </a:xfrm>
            <a:prstGeom prst="roundRect">
              <a:avLst>
                <a:gd name="adj" fmla="val 50000"/>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15"/>
            <p:cNvSpPr txBox="1"/>
            <p:nvPr/>
          </p:nvSpPr>
          <p:spPr>
            <a:xfrm>
              <a:off x="1384029" y="5674877"/>
              <a:ext cx="1684211" cy="401520"/>
            </a:xfrm>
            <a:prstGeom prst="rect">
              <a:avLst/>
            </a:prstGeom>
            <a:noFill/>
          </p:spPr>
          <p:txBody>
            <a:bodyPr wrap="square" rtlCol="0">
              <a:spAutoFit/>
            </a:bodyPr>
            <a:lstStyle/>
            <a:p>
              <a:pPr>
                <a:lnSpc>
                  <a:spcPct val="120000"/>
                </a:lnSpc>
              </a:pPr>
              <a:r>
                <a:rPr lang="zh-CN" altLang="en-US" kern="0" spc="300" dirty="0">
                  <a:solidFill>
                    <a:schemeClr val="bg1"/>
                  </a:solidFill>
                  <a:latin typeface="思源宋体 CN Heavy" panose="02020900000000000000" pitchFamily="18" charset="-122"/>
                  <a:ea typeface="思源宋体 CN Heavy" panose="02020900000000000000" pitchFamily="18" charset="-122"/>
                </a:rPr>
                <a:t>你的标题</a:t>
              </a:r>
              <a:endParaRPr lang="zh-TW" altLang="en-US" kern="0" spc="300" dirty="0">
                <a:solidFill>
                  <a:schemeClr val="bg1"/>
                </a:solidFill>
                <a:latin typeface="思源宋体 CN Heavy" panose="02020900000000000000" pitchFamily="18" charset="-122"/>
                <a:ea typeface="思源宋体 CN Heavy" panose="02020900000000000000" pitchFamily="18" charset="-122"/>
              </a:endParaRPr>
            </a:p>
          </p:txBody>
        </p:sp>
        <p:sp>
          <p:nvSpPr>
            <p:cNvPr id="34" name="TextBox 15"/>
            <p:cNvSpPr txBox="1"/>
            <p:nvPr/>
          </p:nvSpPr>
          <p:spPr>
            <a:xfrm>
              <a:off x="881569" y="5648356"/>
              <a:ext cx="609194" cy="435889"/>
            </a:xfrm>
            <a:prstGeom prst="rect">
              <a:avLst/>
            </a:prstGeom>
            <a:noFill/>
          </p:spPr>
          <p:txBody>
            <a:bodyPr wrap="square" rtlCol="0">
              <a:spAutoFit/>
            </a:bodyPr>
            <a:lstStyle/>
            <a:p>
              <a:pPr algn="ctr">
                <a:lnSpc>
                  <a:spcPct val="120000"/>
                </a:lnSpc>
              </a:pPr>
              <a:r>
                <a:rPr lang="en-US" altLang="zh-TW" sz="2000" kern="0" spc="300" dirty="0">
                  <a:solidFill>
                    <a:schemeClr val="bg1"/>
                  </a:solidFill>
                  <a:latin typeface="思源宋体 CN Heavy" panose="02020900000000000000" pitchFamily="18" charset="-122"/>
                  <a:ea typeface="思源宋体 CN Heavy" panose="02020900000000000000" pitchFamily="18" charset="-122"/>
                </a:rPr>
                <a:t>01</a:t>
              </a:r>
              <a:endParaRPr lang="zh-TW" altLang="en-US" sz="2000" kern="0" spc="300" dirty="0">
                <a:solidFill>
                  <a:schemeClr val="bg1"/>
                </a:solidFill>
                <a:latin typeface="思源宋体 CN Heavy" panose="02020900000000000000" pitchFamily="18" charset="-122"/>
                <a:ea typeface="思源宋体 CN Heavy" panose="02020900000000000000" pitchFamily="18" charset="-122"/>
              </a:endParaRPr>
            </a:p>
          </p:txBody>
        </p:sp>
      </p:grpSp>
      <p:grpSp>
        <p:nvGrpSpPr>
          <p:cNvPr id="32" name="组合 31"/>
          <p:cNvGrpSpPr/>
          <p:nvPr/>
        </p:nvGrpSpPr>
        <p:grpSpPr>
          <a:xfrm>
            <a:off x="8955888" y="5442681"/>
            <a:ext cx="2489961" cy="446899"/>
            <a:chOff x="790369" y="5648356"/>
            <a:chExt cx="2489961" cy="446899"/>
          </a:xfrm>
        </p:grpSpPr>
        <p:sp>
          <p:nvSpPr>
            <p:cNvPr id="35" name="矩形: 圆角 34"/>
            <p:cNvSpPr/>
            <p:nvPr/>
          </p:nvSpPr>
          <p:spPr>
            <a:xfrm>
              <a:off x="790369" y="5658605"/>
              <a:ext cx="2489961" cy="436650"/>
            </a:xfrm>
            <a:prstGeom prst="roundRect">
              <a:avLst>
                <a:gd name="adj" fmla="val 50000"/>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15"/>
            <p:cNvSpPr txBox="1"/>
            <p:nvPr/>
          </p:nvSpPr>
          <p:spPr>
            <a:xfrm>
              <a:off x="1384029" y="5674877"/>
              <a:ext cx="1754160" cy="401520"/>
            </a:xfrm>
            <a:prstGeom prst="rect">
              <a:avLst/>
            </a:prstGeom>
            <a:noFill/>
          </p:spPr>
          <p:txBody>
            <a:bodyPr wrap="square" rtlCol="0">
              <a:spAutoFit/>
            </a:bodyPr>
            <a:lstStyle/>
            <a:p>
              <a:pPr>
                <a:lnSpc>
                  <a:spcPct val="120000"/>
                </a:lnSpc>
              </a:pPr>
              <a:r>
                <a:rPr lang="zh-CN" altLang="en-US" kern="0" spc="300" dirty="0">
                  <a:solidFill>
                    <a:schemeClr val="bg1"/>
                  </a:solidFill>
                  <a:latin typeface="思源宋体 CN Heavy" panose="02020900000000000000" pitchFamily="18" charset="-122"/>
                  <a:ea typeface="思源宋体 CN Heavy" panose="02020900000000000000" pitchFamily="18" charset="-122"/>
                </a:rPr>
                <a:t>你的标题</a:t>
              </a:r>
              <a:endParaRPr lang="zh-TW" altLang="en-US" kern="0" spc="300" dirty="0">
                <a:solidFill>
                  <a:schemeClr val="bg1"/>
                </a:solidFill>
                <a:latin typeface="思源宋体 CN Heavy" panose="02020900000000000000" pitchFamily="18" charset="-122"/>
                <a:ea typeface="思源宋体 CN Heavy" panose="02020900000000000000" pitchFamily="18" charset="-122"/>
              </a:endParaRPr>
            </a:p>
          </p:txBody>
        </p:sp>
        <p:sp>
          <p:nvSpPr>
            <p:cNvPr id="37" name="TextBox 15"/>
            <p:cNvSpPr txBox="1"/>
            <p:nvPr/>
          </p:nvSpPr>
          <p:spPr>
            <a:xfrm>
              <a:off x="879672" y="5648356"/>
              <a:ext cx="612988" cy="435889"/>
            </a:xfrm>
            <a:prstGeom prst="rect">
              <a:avLst/>
            </a:prstGeom>
            <a:noFill/>
          </p:spPr>
          <p:txBody>
            <a:bodyPr wrap="square" rtlCol="0">
              <a:spAutoFit/>
            </a:bodyPr>
            <a:lstStyle/>
            <a:p>
              <a:pPr algn="ctr">
                <a:lnSpc>
                  <a:spcPct val="120000"/>
                </a:lnSpc>
              </a:pPr>
              <a:r>
                <a:rPr lang="en-US" altLang="zh-CN" sz="2000" kern="0" spc="300" dirty="0">
                  <a:solidFill>
                    <a:schemeClr val="bg1"/>
                  </a:solidFill>
                  <a:latin typeface="思源宋体 CN Heavy" panose="02020900000000000000" pitchFamily="18" charset="-122"/>
                  <a:ea typeface="思源宋体 CN Heavy" panose="02020900000000000000" pitchFamily="18" charset="-122"/>
                </a:rPr>
                <a:t>03</a:t>
              </a:r>
              <a:endParaRPr lang="zh-TW" altLang="en-US" sz="2000" kern="0" spc="300" dirty="0">
                <a:solidFill>
                  <a:schemeClr val="bg1"/>
                </a:solidFill>
                <a:latin typeface="思源宋体 CN Heavy" panose="02020900000000000000" pitchFamily="18" charset="-122"/>
                <a:ea typeface="思源宋体 CN Heavy" panose="02020900000000000000" pitchFamily="18" charset="-122"/>
              </a:endParaRPr>
            </a:p>
          </p:txBody>
        </p:sp>
      </p:grpSp>
      <p:grpSp>
        <p:nvGrpSpPr>
          <p:cNvPr id="38" name="组合 37"/>
          <p:cNvGrpSpPr/>
          <p:nvPr/>
        </p:nvGrpSpPr>
        <p:grpSpPr>
          <a:xfrm>
            <a:off x="4868316" y="5442681"/>
            <a:ext cx="2489961" cy="446899"/>
            <a:chOff x="790369" y="5648356"/>
            <a:chExt cx="2489961" cy="446899"/>
          </a:xfrm>
        </p:grpSpPr>
        <p:sp>
          <p:nvSpPr>
            <p:cNvPr id="48" name="矩形: 圆角 47"/>
            <p:cNvSpPr/>
            <p:nvPr/>
          </p:nvSpPr>
          <p:spPr>
            <a:xfrm>
              <a:off x="790369" y="5658605"/>
              <a:ext cx="2489961" cy="436650"/>
            </a:xfrm>
            <a:prstGeom prst="roundRect">
              <a:avLst>
                <a:gd name="adj" fmla="val 50000"/>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15"/>
            <p:cNvSpPr txBox="1"/>
            <p:nvPr/>
          </p:nvSpPr>
          <p:spPr>
            <a:xfrm>
              <a:off x="1384029" y="5674877"/>
              <a:ext cx="1749176" cy="401520"/>
            </a:xfrm>
            <a:prstGeom prst="rect">
              <a:avLst/>
            </a:prstGeom>
            <a:noFill/>
          </p:spPr>
          <p:txBody>
            <a:bodyPr wrap="square" rtlCol="0">
              <a:spAutoFit/>
            </a:bodyPr>
            <a:lstStyle/>
            <a:p>
              <a:pPr>
                <a:lnSpc>
                  <a:spcPct val="120000"/>
                </a:lnSpc>
              </a:pPr>
              <a:r>
                <a:rPr lang="zh-CN" altLang="en-US" kern="0" spc="300" dirty="0">
                  <a:solidFill>
                    <a:schemeClr val="bg1"/>
                  </a:solidFill>
                  <a:latin typeface="思源宋体 CN Heavy" panose="02020900000000000000" pitchFamily="18" charset="-122"/>
                  <a:ea typeface="思源宋体 CN Heavy" panose="02020900000000000000" pitchFamily="18" charset="-122"/>
                </a:rPr>
                <a:t>你的标题</a:t>
              </a:r>
              <a:endParaRPr lang="zh-TW" altLang="en-US" kern="0" spc="300" dirty="0">
                <a:solidFill>
                  <a:schemeClr val="bg1"/>
                </a:solidFill>
                <a:latin typeface="思源宋体 CN Heavy" panose="02020900000000000000" pitchFamily="18" charset="-122"/>
                <a:ea typeface="思源宋体 CN Heavy" panose="02020900000000000000" pitchFamily="18" charset="-122"/>
              </a:endParaRPr>
            </a:p>
          </p:txBody>
        </p:sp>
        <p:sp>
          <p:nvSpPr>
            <p:cNvPr id="50" name="TextBox 15"/>
            <p:cNvSpPr txBox="1"/>
            <p:nvPr/>
          </p:nvSpPr>
          <p:spPr>
            <a:xfrm>
              <a:off x="859164" y="5648356"/>
              <a:ext cx="654004" cy="435889"/>
            </a:xfrm>
            <a:prstGeom prst="rect">
              <a:avLst/>
            </a:prstGeom>
            <a:noFill/>
          </p:spPr>
          <p:txBody>
            <a:bodyPr wrap="square" rtlCol="0">
              <a:spAutoFit/>
            </a:bodyPr>
            <a:lstStyle/>
            <a:p>
              <a:pPr algn="ctr">
                <a:lnSpc>
                  <a:spcPct val="120000"/>
                </a:lnSpc>
              </a:pPr>
              <a:r>
                <a:rPr lang="en-US" altLang="zh-CN" sz="2000" kern="0" spc="300" dirty="0">
                  <a:solidFill>
                    <a:schemeClr val="bg1"/>
                  </a:solidFill>
                  <a:latin typeface="思源宋体 CN Heavy" panose="02020900000000000000" pitchFamily="18" charset="-122"/>
                  <a:ea typeface="思源宋体 CN Heavy" panose="02020900000000000000" pitchFamily="18" charset="-122"/>
                </a:rPr>
                <a:t>02</a:t>
              </a:r>
              <a:endParaRPr lang="zh-TW" altLang="en-US" sz="2000" kern="0" spc="300" dirty="0">
                <a:solidFill>
                  <a:schemeClr val="bg1"/>
                </a:solidFill>
                <a:latin typeface="思源宋体 CN Heavy" panose="02020900000000000000" pitchFamily="18" charset="-122"/>
                <a:ea typeface="思源宋体 CN Heavy" panose="02020900000000000000" pitchFamily="18" charset="-122"/>
              </a:endParaRPr>
            </a:p>
          </p:txBody>
        </p:sp>
      </p:grpSp>
      <p:sp>
        <p:nvSpPr>
          <p:cNvPr id="26" name="文本框 25"/>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23" name="Text Placeholder 3"/>
          <p:cNvSpPr txBox="1"/>
          <p:nvPr/>
        </p:nvSpPr>
        <p:spPr>
          <a:xfrm>
            <a:off x="3035300" y="428102"/>
            <a:ext cx="6121400" cy="1045098"/>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工作方法体系</a:t>
            </a:r>
            <a:endParaRPr lang="zh-CN" altLang="en-US" sz="4800" dirty="0">
              <a:solidFill>
                <a:schemeClr val="accent1"/>
              </a:solidFill>
              <a:latin typeface="思源宋体 CN Heavy" panose="02020900000000000000" pitchFamily="18" charset="-122"/>
              <a:ea typeface="思源宋体 CN Heavy" panose="02020900000000000000" pitchFamily="18" charset="-122"/>
            </a:endParaRPr>
          </a:p>
        </p:txBody>
      </p:sp>
      <p:grpSp>
        <p:nvGrpSpPr>
          <p:cNvPr id="24" name="组合 23"/>
          <p:cNvGrpSpPr/>
          <p:nvPr/>
        </p:nvGrpSpPr>
        <p:grpSpPr>
          <a:xfrm>
            <a:off x="372235" y="-2251"/>
            <a:ext cx="5431260" cy="806046"/>
            <a:chOff x="372235" y="-2251"/>
            <a:chExt cx="5431260" cy="806046"/>
          </a:xfrm>
        </p:grpSpPr>
        <p:sp>
          <p:nvSpPr>
            <p:cNvPr id="25"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28"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125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nodeType="withEffect">
                                  <p:stCondLst>
                                    <p:cond delay="125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17" presetClass="entr" presetSubtype="10" fill="hold" grpId="0" nodeType="withEffect">
                                  <p:stCondLst>
                                    <p:cond delay="0"/>
                                  </p:stCondLst>
                                  <p:iterate type="lt">
                                    <p:tmPct val="3000"/>
                                  </p:iterate>
                                  <p:childTnLst>
                                    <p:set>
                                      <p:cBhvr>
                                        <p:cTn id="20" dur="1" fill="hold">
                                          <p:stCondLst>
                                            <p:cond delay="0"/>
                                          </p:stCondLst>
                                        </p:cTn>
                                        <p:tgtEl>
                                          <p:spTgt spid="23"/>
                                        </p:tgtEl>
                                        <p:attrNameLst>
                                          <p:attrName>style.visibility</p:attrName>
                                        </p:attrNameLst>
                                      </p:cBhvr>
                                      <p:to>
                                        <p:strVal val="visible"/>
                                      </p:to>
                                    </p:set>
                                    <p:anim to="" calcmode="lin" valueType="num">
                                      <p:cBhvr>
                                        <p:cTn id="21" dur="1000" fill="hold">
                                          <p:stCondLst>
                                            <p:cond delay="0"/>
                                          </p:stCondLst>
                                        </p:cTn>
                                        <p:tgtEl>
                                          <p:spTgt spid="23"/>
                                        </p:tgtEl>
                                        <p:attrNameLst>
                                          <p:attrName>ppt_w</p:attrName>
                                        </p:attrNameLst>
                                      </p:cBhvr>
                                      <p:tavLst>
                                        <p:tav tm="0" fmla="#ppt_w-(#ppt_w-0)*(1-$)^6">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矩形 103"/>
          <p:cNvSpPr/>
          <p:nvPr/>
        </p:nvSpPr>
        <p:spPr>
          <a:xfrm>
            <a:off x="0" y="3410949"/>
            <a:ext cx="12211202" cy="2084351"/>
          </a:xfrm>
          <a:prstGeom prst="rect">
            <a:avLst/>
          </a:prstGeom>
          <a:solidFill>
            <a:srgbClr val="C0C4C8">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14"/>
          <p:cNvSpPr txBox="1"/>
          <p:nvPr/>
        </p:nvSpPr>
        <p:spPr>
          <a:xfrm>
            <a:off x="662308" y="4234141"/>
            <a:ext cx="2935812" cy="562013"/>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nSpc>
                <a:spcPct val="120000"/>
              </a:lnSpc>
            </a:pPr>
            <a:r>
              <a:rPr lang="zh-CN" altLang="en-US" dirty="0">
                <a:solidFill>
                  <a:schemeClr val="bg1">
                    <a:lumMod val="50000"/>
                  </a:schemeClr>
                </a:solidFill>
              </a:rPr>
              <a:t>此处添加文字内容文字内容</a:t>
            </a:r>
            <a:endParaRPr lang="en-US" altLang="zh-CN" dirty="0">
              <a:solidFill>
                <a:schemeClr val="bg1">
                  <a:lumMod val="50000"/>
                </a:schemeClr>
              </a:solidFill>
            </a:endParaRPr>
          </a:p>
          <a:p>
            <a:pPr>
              <a:lnSpc>
                <a:spcPct val="120000"/>
              </a:lnSpc>
            </a:pPr>
            <a:r>
              <a:rPr lang="zh-CN" altLang="en-US" dirty="0">
                <a:solidFill>
                  <a:schemeClr val="bg1">
                    <a:lumMod val="50000"/>
                  </a:schemeClr>
                </a:solidFill>
              </a:rPr>
              <a:t>此处添加文字内容</a:t>
            </a:r>
            <a:endParaRPr lang="en-US" altLang="zh-CN" dirty="0">
              <a:solidFill>
                <a:schemeClr val="bg1">
                  <a:lumMod val="50000"/>
                </a:schemeClr>
              </a:solidFill>
            </a:endParaRPr>
          </a:p>
        </p:txBody>
      </p:sp>
      <p:grpSp>
        <p:nvGrpSpPr>
          <p:cNvPr id="20" name="组合 19"/>
          <p:cNvGrpSpPr/>
          <p:nvPr/>
        </p:nvGrpSpPr>
        <p:grpSpPr>
          <a:xfrm>
            <a:off x="1526692" y="3089588"/>
            <a:ext cx="1207044" cy="768502"/>
            <a:chOff x="1991347" y="3390411"/>
            <a:chExt cx="1207044" cy="768502"/>
          </a:xfrm>
        </p:grpSpPr>
        <p:sp>
          <p:nvSpPr>
            <p:cNvPr id="15" name="椭圆 14"/>
            <p:cNvSpPr/>
            <p:nvPr/>
          </p:nvSpPr>
          <p:spPr>
            <a:xfrm>
              <a:off x="2192800" y="3390411"/>
              <a:ext cx="768502" cy="768502"/>
            </a:xfrm>
            <a:prstGeom prst="ellipse">
              <a:avLst/>
            </a:prstGeom>
            <a:gradFill flip="none" rotWithShape="1">
              <a:gsLst>
                <a:gs pos="100000">
                  <a:srgbClr val="AE002B">
                    <a:alpha val="0"/>
                  </a:srgbClr>
                </a:gs>
                <a:gs pos="42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TextBox 14"/>
            <p:cNvSpPr txBox="1"/>
            <p:nvPr/>
          </p:nvSpPr>
          <p:spPr>
            <a:xfrm>
              <a:off x="1991347" y="3480016"/>
              <a:ext cx="1207044" cy="571695"/>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nSpc>
                  <a:spcPct val="120000"/>
                </a:lnSpc>
              </a:pPr>
              <a:r>
                <a:rPr lang="en-US" altLang="zh-CN" sz="2800" dirty="0">
                  <a:solidFill>
                    <a:schemeClr val="bg1"/>
                  </a:solidFill>
                  <a:latin typeface="思源宋体 CN Heavy" panose="02020900000000000000" pitchFamily="18" charset="-122"/>
                  <a:ea typeface="思源宋体 CN Heavy" panose="02020900000000000000" pitchFamily="18" charset="-122"/>
                </a:rPr>
                <a:t>01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grpSp>
      <p:sp>
        <p:nvSpPr>
          <p:cNvPr id="64" name="TextBox 14"/>
          <p:cNvSpPr txBox="1"/>
          <p:nvPr/>
        </p:nvSpPr>
        <p:spPr>
          <a:xfrm>
            <a:off x="3419314" y="4234141"/>
            <a:ext cx="2734744" cy="562013"/>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nSpc>
                <a:spcPct val="120000"/>
              </a:lnSpc>
            </a:pPr>
            <a:r>
              <a:rPr lang="zh-CN" altLang="en-US" dirty="0">
                <a:solidFill>
                  <a:schemeClr val="bg1">
                    <a:lumMod val="50000"/>
                  </a:schemeClr>
                </a:solidFill>
              </a:rPr>
              <a:t>此处添加文字内容文字内容</a:t>
            </a:r>
            <a:endParaRPr lang="en-US" altLang="zh-CN" dirty="0">
              <a:solidFill>
                <a:schemeClr val="bg1">
                  <a:lumMod val="50000"/>
                </a:schemeClr>
              </a:solidFill>
            </a:endParaRPr>
          </a:p>
          <a:p>
            <a:pPr>
              <a:lnSpc>
                <a:spcPct val="120000"/>
              </a:lnSpc>
            </a:pPr>
            <a:r>
              <a:rPr lang="zh-CN" altLang="en-US" dirty="0">
                <a:solidFill>
                  <a:schemeClr val="bg1">
                    <a:lumMod val="50000"/>
                  </a:schemeClr>
                </a:solidFill>
              </a:rPr>
              <a:t>此处添加文字内容</a:t>
            </a:r>
            <a:endParaRPr lang="en-US" altLang="zh-CN" dirty="0">
              <a:solidFill>
                <a:schemeClr val="bg1">
                  <a:lumMod val="50000"/>
                </a:schemeClr>
              </a:solidFill>
            </a:endParaRPr>
          </a:p>
        </p:txBody>
      </p:sp>
      <p:grpSp>
        <p:nvGrpSpPr>
          <p:cNvPr id="18" name="组合 17"/>
          <p:cNvGrpSpPr/>
          <p:nvPr/>
        </p:nvGrpSpPr>
        <p:grpSpPr>
          <a:xfrm>
            <a:off x="4113202" y="3089588"/>
            <a:ext cx="1346968" cy="768502"/>
            <a:chOff x="5402573" y="3390411"/>
            <a:chExt cx="1346968" cy="768502"/>
          </a:xfrm>
        </p:grpSpPr>
        <p:sp>
          <p:nvSpPr>
            <p:cNvPr id="77" name="椭圆 76"/>
            <p:cNvSpPr/>
            <p:nvPr/>
          </p:nvSpPr>
          <p:spPr>
            <a:xfrm>
              <a:off x="5702148" y="3390411"/>
              <a:ext cx="768502" cy="768502"/>
            </a:xfrm>
            <a:prstGeom prst="ellipse">
              <a:avLst/>
            </a:prstGeom>
            <a:gradFill flip="none" rotWithShape="1">
              <a:gsLst>
                <a:gs pos="100000">
                  <a:srgbClr val="AE002B">
                    <a:alpha val="0"/>
                  </a:srgbClr>
                </a:gs>
                <a:gs pos="42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14"/>
            <p:cNvSpPr txBox="1"/>
            <p:nvPr/>
          </p:nvSpPr>
          <p:spPr>
            <a:xfrm>
              <a:off x="5402573" y="3480016"/>
              <a:ext cx="1346968" cy="571695"/>
            </a:xfrm>
            <a:prstGeom prst="rect">
              <a:avLst/>
            </a:prstGeom>
          </p:spPr>
          <p:txBody>
            <a:bodyPr wrap="square" rtlCol="0">
              <a:spAutoFit/>
            </a:bodyPr>
            <a:lstStyle>
              <a:defPPr>
                <a:defRPr lang="zh-CN"/>
              </a:defPPr>
              <a:lvl1pPr algn="ctr">
                <a:lnSpc>
                  <a:spcPct val="120000"/>
                </a:lnSpc>
                <a:defRPr sz="4000">
                  <a:solidFill>
                    <a:schemeClr val="bg1"/>
                  </a:solidFill>
                  <a:latin typeface="思源宋体 Heavy" panose="02020900000000000000" pitchFamily="18" charset="-122"/>
                  <a:ea typeface="思源宋体 Heavy" panose="02020900000000000000" pitchFamily="18" charset="-122"/>
                  <a:cs typeface="Arial" panose="020B0604020202020204" pitchFamily="34" charset="0"/>
                </a:defRPr>
              </a:lvl1pPr>
            </a:lstStyle>
            <a:p>
              <a:r>
                <a:rPr lang="en-US" altLang="zh-CN" sz="2800" dirty="0">
                  <a:latin typeface="思源宋体 CN Heavy" panose="02020900000000000000" pitchFamily="18" charset="-122"/>
                  <a:ea typeface="思源宋体 CN Heavy" panose="02020900000000000000" pitchFamily="18" charset="-122"/>
                </a:rPr>
                <a:t>02</a:t>
              </a:r>
              <a:endParaRPr lang="zh-CN" altLang="en-US" sz="2800" dirty="0">
                <a:latin typeface="思源宋体 CN Heavy" panose="02020900000000000000" pitchFamily="18" charset="-122"/>
                <a:ea typeface="思源宋体 CN Heavy" panose="02020900000000000000" pitchFamily="18" charset="-122"/>
              </a:endParaRPr>
            </a:p>
          </p:txBody>
        </p:sp>
      </p:grpSp>
      <p:sp>
        <p:nvSpPr>
          <p:cNvPr id="65" name="TextBox 14"/>
          <p:cNvSpPr txBox="1"/>
          <p:nvPr/>
        </p:nvSpPr>
        <p:spPr>
          <a:xfrm>
            <a:off x="5912069" y="4234141"/>
            <a:ext cx="3060720" cy="562013"/>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nSpc>
                <a:spcPct val="120000"/>
              </a:lnSpc>
            </a:pPr>
            <a:r>
              <a:rPr lang="zh-CN" altLang="en-US" dirty="0">
                <a:solidFill>
                  <a:schemeClr val="bg1">
                    <a:lumMod val="50000"/>
                  </a:schemeClr>
                </a:solidFill>
              </a:rPr>
              <a:t>此处添加文字内容文字内容</a:t>
            </a:r>
            <a:endParaRPr lang="en-US" altLang="zh-CN" dirty="0">
              <a:solidFill>
                <a:schemeClr val="bg1">
                  <a:lumMod val="50000"/>
                </a:schemeClr>
              </a:solidFill>
            </a:endParaRPr>
          </a:p>
          <a:p>
            <a:pPr>
              <a:lnSpc>
                <a:spcPct val="120000"/>
              </a:lnSpc>
            </a:pPr>
            <a:r>
              <a:rPr lang="zh-CN" altLang="en-US" dirty="0">
                <a:solidFill>
                  <a:schemeClr val="bg1">
                    <a:lumMod val="50000"/>
                  </a:schemeClr>
                </a:solidFill>
              </a:rPr>
              <a:t>此处添加文字内容</a:t>
            </a:r>
            <a:endParaRPr lang="en-US" altLang="zh-CN" dirty="0">
              <a:solidFill>
                <a:schemeClr val="bg1">
                  <a:lumMod val="50000"/>
                </a:schemeClr>
              </a:solidFill>
            </a:endParaRPr>
          </a:p>
        </p:txBody>
      </p:sp>
      <p:grpSp>
        <p:nvGrpSpPr>
          <p:cNvPr id="19" name="组合 18"/>
          <p:cNvGrpSpPr/>
          <p:nvPr/>
        </p:nvGrpSpPr>
        <p:grpSpPr>
          <a:xfrm>
            <a:off x="6866255" y="3089588"/>
            <a:ext cx="1152348" cy="768502"/>
            <a:chOff x="9019573" y="3390411"/>
            <a:chExt cx="1152348" cy="768502"/>
          </a:xfrm>
        </p:grpSpPr>
        <p:sp>
          <p:nvSpPr>
            <p:cNvPr id="78" name="椭圆 77"/>
            <p:cNvSpPr/>
            <p:nvPr/>
          </p:nvSpPr>
          <p:spPr>
            <a:xfrm>
              <a:off x="9211496" y="3390411"/>
              <a:ext cx="768502" cy="768502"/>
            </a:xfrm>
            <a:prstGeom prst="ellipse">
              <a:avLst/>
            </a:prstGeom>
            <a:gradFill flip="none" rotWithShape="1">
              <a:gsLst>
                <a:gs pos="100000">
                  <a:srgbClr val="AE002B">
                    <a:alpha val="0"/>
                  </a:srgbClr>
                </a:gs>
                <a:gs pos="42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14"/>
            <p:cNvSpPr txBox="1"/>
            <p:nvPr/>
          </p:nvSpPr>
          <p:spPr>
            <a:xfrm>
              <a:off x="9019573" y="3500489"/>
              <a:ext cx="1152348" cy="573298"/>
            </a:xfrm>
            <a:prstGeom prst="rect">
              <a:avLst/>
            </a:prstGeom>
          </p:spPr>
          <p:txBody>
            <a:bodyPr wrap="square" rtlCol="0">
              <a:spAutoFit/>
            </a:bodyPr>
            <a:lstStyle>
              <a:defPPr>
                <a:defRPr lang="zh-CN"/>
              </a:defPPr>
              <a:lvl1pPr algn="ctr">
                <a:lnSpc>
                  <a:spcPct val="120000"/>
                </a:lnSpc>
                <a:defRPr sz="4000">
                  <a:solidFill>
                    <a:schemeClr val="bg1"/>
                  </a:solidFill>
                  <a:latin typeface="思源宋体 Heavy" panose="02020900000000000000" pitchFamily="18" charset="-122"/>
                  <a:ea typeface="思源宋体 Heavy" panose="02020900000000000000" pitchFamily="18" charset="-122"/>
                  <a:cs typeface="Arial" panose="020B0604020202020204" pitchFamily="34" charset="0"/>
                </a:defRPr>
              </a:lvl1pPr>
            </a:lstStyle>
            <a:p>
              <a:r>
                <a:rPr lang="en-US" altLang="zh-CN" sz="2800" dirty="0">
                  <a:latin typeface="思源宋体 CN Heavy" panose="02020900000000000000" pitchFamily="18" charset="-122"/>
                  <a:ea typeface="思源宋体 CN Heavy" panose="02020900000000000000" pitchFamily="18" charset="-122"/>
                </a:rPr>
                <a:t>03</a:t>
              </a:r>
              <a:endParaRPr lang="en-US" altLang="zh-CN" sz="2800" dirty="0">
                <a:latin typeface="思源宋体 CN Heavy" panose="02020900000000000000" pitchFamily="18" charset="-122"/>
                <a:ea typeface="思源宋体 CN Heavy" panose="02020900000000000000" pitchFamily="18" charset="-122"/>
              </a:endParaRPr>
            </a:p>
          </p:txBody>
        </p:sp>
      </p:grpSp>
      <p:sp>
        <p:nvSpPr>
          <p:cNvPr id="58" name="TextBox 14"/>
          <p:cNvSpPr txBox="1"/>
          <p:nvPr/>
        </p:nvSpPr>
        <p:spPr>
          <a:xfrm>
            <a:off x="8690446" y="4234141"/>
            <a:ext cx="2734792" cy="562013"/>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nSpc>
                <a:spcPct val="120000"/>
              </a:lnSpc>
            </a:pPr>
            <a:r>
              <a:rPr lang="zh-CN" altLang="en-US" dirty="0">
                <a:solidFill>
                  <a:schemeClr val="bg1">
                    <a:lumMod val="50000"/>
                  </a:schemeClr>
                </a:solidFill>
              </a:rPr>
              <a:t>此处添加文字内容文字内容</a:t>
            </a:r>
            <a:endParaRPr lang="en-US" altLang="zh-CN" dirty="0">
              <a:solidFill>
                <a:schemeClr val="bg1">
                  <a:lumMod val="50000"/>
                </a:schemeClr>
              </a:solidFill>
            </a:endParaRPr>
          </a:p>
          <a:p>
            <a:pPr>
              <a:lnSpc>
                <a:spcPct val="120000"/>
              </a:lnSpc>
            </a:pPr>
            <a:r>
              <a:rPr lang="zh-CN" altLang="en-US" dirty="0">
                <a:solidFill>
                  <a:schemeClr val="bg1">
                    <a:lumMod val="50000"/>
                  </a:schemeClr>
                </a:solidFill>
              </a:rPr>
              <a:t>此处添加文字内容</a:t>
            </a:r>
            <a:endParaRPr lang="en-US" altLang="zh-CN"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59" name="组合 58"/>
          <p:cNvGrpSpPr/>
          <p:nvPr/>
        </p:nvGrpSpPr>
        <p:grpSpPr>
          <a:xfrm>
            <a:off x="9481668" y="3089588"/>
            <a:ext cx="1152348" cy="768502"/>
            <a:chOff x="9019573" y="3390411"/>
            <a:chExt cx="1152348" cy="768502"/>
          </a:xfrm>
        </p:grpSpPr>
        <p:sp>
          <p:nvSpPr>
            <p:cNvPr id="63" name="椭圆 62"/>
            <p:cNvSpPr/>
            <p:nvPr/>
          </p:nvSpPr>
          <p:spPr>
            <a:xfrm>
              <a:off x="9211496" y="3390411"/>
              <a:ext cx="768502" cy="768502"/>
            </a:xfrm>
            <a:prstGeom prst="ellipse">
              <a:avLst/>
            </a:prstGeom>
            <a:gradFill flip="none" rotWithShape="1">
              <a:gsLst>
                <a:gs pos="100000">
                  <a:srgbClr val="AE002B">
                    <a:alpha val="0"/>
                  </a:srgbClr>
                </a:gs>
                <a:gs pos="42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TextBox 14"/>
            <p:cNvSpPr txBox="1"/>
            <p:nvPr/>
          </p:nvSpPr>
          <p:spPr>
            <a:xfrm>
              <a:off x="9019573" y="3500489"/>
              <a:ext cx="1152348" cy="573298"/>
            </a:xfrm>
            <a:prstGeom prst="rect">
              <a:avLst/>
            </a:prstGeom>
          </p:spPr>
          <p:txBody>
            <a:bodyPr wrap="square" rtlCol="0">
              <a:spAutoFit/>
            </a:bodyPr>
            <a:lstStyle>
              <a:defPPr>
                <a:defRPr lang="zh-CN"/>
              </a:defPPr>
              <a:lvl1pPr algn="ctr">
                <a:lnSpc>
                  <a:spcPct val="120000"/>
                </a:lnSpc>
                <a:defRPr sz="4000">
                  <a:solidFill>
                    <a:schemeClr val="bg1"/>
                  </a:solidFill>
                  <a:latin typeface="思源宋体 Heavy" panose="02020900000000000000" pitchFamily="18" charset="-122"/>
                  <a:ea typeface="思源宋体 Heavy" panose="02020900000000000000" pitchFamily="18" charset="-122"/>
                  <a:cs typeface="Arial" panose="020B0604020202020204" pitchFamily="34" charset="0"/>
                </a:defRPr>
              </a:lvl1pPr>
            </a:lstStyle>
            <a:p>
              <a:r>
                <a:rPr lang="en-US" altLang="zh-CN" sz="2800" dirty="0">
                  <a:latin typeface="思源宋体 CN Heavy" panose="02020900000000000000" pitchFamily="18" charset="-122"/>
                  <a:ea typeface="思源宋体 CN Heavy" panose="02020900000000000000" pitchFamily="18" charset="-122"/>
                </a:rPr>
                <a:t>04</a:t>
              </a:r>
              <a:endParaRPr lang="en-US" altLang="zh-CN" sz="2800" dirty="0">
                <a:latin typeface="思源宋体 CN Heavy" panose="02020900000000000000" pitchFamily="18" charset="-122"/>
                <a:ea typeface="思源宋体 CN Heavy" panose="02020900000000000000" pitchFamily="18" charset="-122"/>
              </a:endParaRPr>
            </a:p>
          </p:txBody>
        </p:sp>
      </p:grpSp>
      <p:sp>
        <p:nvSpPr>
          <p:cNvPr id="42"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45"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工作概述</a:t>
            </a:r>
            <a:endParaRPr lang="en-US"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46" name="文本框 45"/>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49" name="Text Placeholder 3"/>
          <p:cNvSpPr txBox="1"/>
          <p:nvPr/>
        </p:nvSpPr>
        <p:spPr>
          <a:xfrm>
            <a:off x="3381829" y="1362700"/>
            <a:ext cx="5428342" cy="1093754"/>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rgbClr val="AE002B"/>
                </a:solidFill>
                <a:latin typeface="思源宋体 CN Heavy" panose="02020900000000000000" pitchFamily="18" charset="-122"/>
                <a:ea typeface="思源宋体 CN Heavy" panose="02020900000000000000" pitchFamily="18" charset="-122"/>
              </a:rPr>
              <a:t>基本工作情况</a:t>
            </a:r>
            <a:endParaRPr lang="en-US" altLang="zh-CN" sz="4800" dirty="0">
              <a:solidFill>
                <a:srgbClr val="AE002B"/>
              </a:solidFill>
              <a:latin typeface="思源宋体 CN Heavy" panose="02020900000000000000" pitchFamily="18" charset="-122"/>
              <a:ea typeface="思源宋体 CN Heavy" panose="020209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aphicFrame>
        <p:nvGraphicFramePr>
          <p:cNvPr id="28" name="Table 15"/>
          <p:cNvGraphicFramePr>
            <a:graphicFrameLocks noGrp="1"/>
          </p:cNvGraphicFramePr>
          <p:nvPr/>
        </p:nvGraphicFramePr>
        <p:xfrm>
          <a:off x="771463" y="1570005"/>
          <a:ext cx="10658475" cy="4054462"/>
        </p:xfrm>
        <a:graphic>
          <a:graphicData uri="http://schemas.openxmlformats.org/drawingml/2006/table">
            <a:tbl>
              <a:tblPr firstRow="1" bandRow="1"/>
              <a:tblGrid>
                <a:gridCol w="1688260"/>
                <a:gridCol w="1780013"/>
                <a:gridCol w="1489911"/>
                <a:gridCol w="2170096"/>
                <a:gridCol w="1917847"/>
                <a:gridCol w="1612348"/>
              </a:tblGrid>
              <a:tr h="654805">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你的标题</a:t>
                      </a:r>
                      <a:endParaRPr kumimoji="0" lang="en-US" altLang="zh-CN" sz="1800" b="1"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你的标题</a:t>
                      </a:r>
                      <a:endParaRPr kumimoji="0" lang="en-US" altLang="zh-CN" sz="1800" b="1"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你的标题</a:t>
                      </a:r>
                      <a:endParaRPr kumimoji="0" lang="en-US" altLang="zh-CN" sz="1800" b="1"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你的标题</a:t>
                      </a:r>
                      <a:endParaRPr kumimoji="0" lang="en-US" altLang="zh-CN" sz="1800" b="1"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你的标题</a:t>
                      </a:r>
                      <a:endParaRPr kumimoji="0" lang="en-US" altLang="zh-CN" sz="1800" b="1"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你的标题</a:t>
                      </a:r>
                      <a:endParaRPr kumimoji="0" lang="en-US" altLang="zh-CN" sz="1800" b="1"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rgbClr val="AE002B"/>
                    </a:solidFill>
                  </a:tcPr>
                </a:tc>
              </a:tr>
              <a:tr h="764923">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r>
              <a:tr h="1104888">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r>
              <a:tr h="764923">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solidFill>
                  </a:tcPr>
                </a:tc>
              </a:tr>
              <a:tr h="764923">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a:ln>
                          <a:noFill/>
                        </a:ln>
                        <a:solidFill>
                          <a:srgbClr val="000000"/>
                        </a:solidFill>
                        <a:effectLst/>
                        <a:uLnTx/>
                        <a:uFillTx/>
                        <a:latin typeface="思源黑体 CN Regular" panose="020B0500000000000000" pitchFamily="34" charset="-122"/>
                        <a:ea typeface="思源黑体 CN Regular" panose="020B0500000000000000" pitchFamily="34" charset="-122"/>
                        <a:cs typeface="+mn-cs"/>
                      </a:endParaRPr>
                    </a:p>
                  </a:txBody>
                  <a:tcPr anchor="ctr">
                    <a:lnL w="6350" cap="flat" cmpd="sng" algn="ctr">
                      <a:solidFill>
                        <a:schemeClr val="tx1">
                          <a:lumMod val="85000"/>
                          <a:lumOff val="15000"/>
                        </a:schemeClr>
                      </a:solidFill>
                      <a:prstDash val="solid"/>
                      <a:round/>
                      <a:headEnd type="none" w="med" len="med"/>
                      <a:tailEnd type="none" w="med" len="med"/>
                    </a:lnL>
                    <a:lnR w="6350" cap="flat" cmpd="sng" algn="ctr">
                      <a:solidFill>
                        <a:schemeClr val="tx1">
                          <a:lumMod val="85000"/>
                          <a:lumOff val="15000"/>
                        </a:schemeClr>
                      </a:solidFill>
                      <a:prstDash val="solid"/>
                      <a:round/>
                      <a:headEnd type="none" w="med" len="med"/>
                      <a:tailEnd type="none" w="med" len="med"/>
                    </a:lnR>
                    <a:lnT w="6350" cap="flat" cmpd="sng" algn="ctr">
                      <a:solidFill>
                        <a:schemeClr val="tx1">
                          <a:lumMod val="85000"/>
                          <a:lumOff val="15000"/>
                        </a:schemeClr>
                      </a:solidFill>
                      <a:prstDash val="solid"/>
                      <a:round/>
                      <a:headEnd type="none" w="med" len="med"/>
                      <a:tailEnd type="none" w="med" len="med"/>
                    </a:lnT>
                    <a:lnB w="6350"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r>
            </a:tbl>
          </a:graphicData>
        </a:graphic>
      </p:graphicFrame>
      <p:sp>
        <p:nvSpPr>
          <p:cNvPr id="11" name="Text Placeholder 3"/>
          <p:cNvSpPr txBox="1"/>
          <p:nvPr/>
        </p:nvSpPr>
        <p:spPr>
          <a:xfrm>
            <a:off x="3035300" y="428102"/>
            <a:ext cx="6121400" cy="1045098"/>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工作方法体系</a:t>
            </a:r>
            <a:endParaRPr lang="zh-CN" altLang="en-US" sz="4800" dirty="0">
              <a:solidFill>
                <a:schemeClr val="accent1"/>
              </a:solidFill>
              <a:latin typeface="思源宋体 CN Heavy" panose="02020900000000000000" pitchFamily="18" charset="-122"/>
              <a:ea typeface="思源宋体 CN Heavy" panose="02020900000000000000" pitchFamily="18" charset="-122"/>
            </a:endParaRPr>
          </a:p>
        </p:txBody>
      </p:sp>
      <p:grpSp>
        <p:nvGrpSpPr>
          <p:cNvPr id="12" name="组合 11"/>
          <p:cNvGrpSpPr/>
          <p:nvPr/>
        </p:nvGrpSpPr>
        <p:grpSpPr>
          <a:xfrm>
            <a:off x="372235" y="-2251"/>
            <a:ext cx="5431260" cy="806046"/>
            <a:chOff x="372235" y="-2251"/>
            <a:chExt cx="5431260" cy="806046"/>
          </a:xfrm>
        </p:grpSpPr>
        <p:sp>
          <p:nvSpPr>
            <p:cNvPr id="13"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贰</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15"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内容盘点</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17" presetClass="entr" presetSubtype="10" fill="hold" grpId="0" nodeType="withEffect">
                                  <p:stCondLst>
                                    <p:cond delay="0"/>
                                  </p:stCondLst>
                                  <p:iterate type="lt">
                                    <p:tmPct val="3000"/>
                                  </p:iterate>
                                  <p:childTnLst>
                                    <p:set>
                                      <p:cBhvr>
                                        <p:cTn id="11" dur="1" fill="hold">
                                          <p:stCondLst>
                                            <p:cond delay="0"/>
                                          </p:stCondLst>
                                        </p:cTn>
                                        <p:tgtEl>
                                          <p:spTgt spid="11"/>
                                        </p:tgtEl>
                                        <p:attrNameLst>
                                          <p:attrName>style.visibility</p:attrName>
                                        </p:attrNameLst>
                                      </p:cBhvr>
                                      <p:to>
                                        <p:strVal val="visible"/>
                                      </p:to>
                                    </p:set>
                                    <p:anim to="" calcmode="lin" valueType="num">
                                      <p:cBhvr>
                                        <p:cTn id="12" dur="1000" fill="hold">
                                          <p:stCondLst>
                                            <p:cond delay="0"/>
                                          </p:stCondLst>
                                        </p:cTn>
                                        <p:tgtEl>
                                          <p:spTgt spid="11"/>
                                        </p:tgtEl>
                                        <p:attrNameLst>
                                          <p:attrName>ppt_w</p:attrName>
                                        </p:attrNameLst>
                                      </p:cBhvr>
                                      <p:tavLst>
                                        <p:tav tm="0" fmla="#ppt_w-(#ppt_w-0)*(1-$)^6">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759949" y="1675925"/>
            <a:ext cx="5455885" cy="2474271"/>
            <a:chOff x="3597770" y="1813356"/>
            <a:chExt cx="5455885" cy="2474271"/>
          </a:xfrm>
        </p:grpSpPr>
        <p:sp>
          <p:nvSpPr>
            <p:cNvPr id="16" name="图形 5"/>
            <p:cNvSpPr/>
            <p:nvPr/>
          </p:nvSpPr>
          <p:spPr>
            <a:xfrm>
              <a:off x="3927742" y="2367628"/>
              <a:ext cx="883658" cy="1151132"/>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文本框 16"/>
            <p:cNvSpPr txBox="1"/>
            <p:nvPr/>
          </p:nvSpPr>
          <p:spPr>
            <a:xfrm>
              <a:off x="4030228" y="1813356"/>
              <a:ext cx="683394" cy="584775"/>
            </a:xfrm>
            <a:prstGeom prst="rect">
              <a:avLst/>
            </a:prstGeom>
            <a:noFill/>
          </p:spPr>
          <p:txBody>
            <a:bodyPr wrap="square" rtlCol="0">
              <a:spAutoFit/>
            </a:bodyPr>
            <a:lstStyle/>
            <a:p>
              <a:pPr algn="ctr"/>
              <a:r>
                <a:rPr lang="zh-CN" altLang="en-US" sz="3200" kern="0" dirty="0">
                  <a:solidFill>
                    <a:schemeClr val="tx1">
                      <a:lumMod val="85000"/>
                      <a:lumOff val="15000"/>
                    </a:schemeClr>
                  </a:solidFill>
                  <a:latin typeface="思源宋体 CN Heavy" panose="02020900000000000000" pitchFamily="18" charset="-122"/>
                  <a:ea typeface="思源宋体 CN Heavy" panose="02020900000000000000" pitchFamily="18" charset="-122"/>
                </a:rPr>
                <a:t>第</a:t>
              </a:r>
              <a:endParaRPr lang="zh-CN" altLang="en-US" sz="3200" kern="0" dirty="0">
                <a:solidFill>
                  <a:schemeClr val="tx1">
                    <a:lumMod val="85000"/>
                    <a:lumOff val="15000"/>
                  </a:schemeClr>
                </a:solidFill>
                <a:latin typeface="思源宋体 CN Heavy" panose="02020900000000000000" pitchFamily="18" charset="-122"/>
                <a:ea typeface="思源宋体 CN Heavy" panose="02020900000000000000" pitchFamily="18" charset="-122"/>
              </a:endParaRPr>
            </a:p>
          </p:txBody>
        </p:sp>
        <p:sp>
          <p:nvSpPr>
            <p:cNvPr id="18" name="文本框 17"/>
            <p:cNvSpPr txBox="1"/>
            <p:nvPr/>
          </p:nvSpPr>
          <p:spPr>
            <a:xfrm>
              <a:off x="3891483" y="2391199"/>
              <a:ext cx="1461327" cy="1015663"/>
            </a:xfrm>
            <a:prstGeom prst="rect">
              <a:avLst/>
            </a:prstGeom>
            <a:noFill/>
          </p:spPr>
          <p:txBody>
            <a:bodyPr wrap="square" rtlCol="0">
              <a:spAutoFit/>
            </a:bodyPr>
            <a:lstStyle/>
            <a:p>
              <a:r>
                <a:rPr lang="zh-CN" altLang="en-US" sz="6000" kern="0" spc="300" dirty="0">
                  <a:solidFill>
                    <a:schemeClr val="bg1"/>
                  </a:solidFill>
                  <a:latin typeface="思源宋体 CN Heavy" panose="02020900000000000000" pitchFamily="18" charset="-122"/>
                  <a:ea typeface="思源宋体 CN Heavy" panose="02020900000000000000" pitchFamily="18" charset="-122"/>
                </a:rPr>
                <a:t>叁</a:t>
              </a:r>
              <a:endParaRPr lang="zh-CN" altLang="en-US" sz="6000" kern="0" spc="300" dirty="0">
                <a:solidFill>
                  <a:schemeClr val="bg1"/>
                </a:solidFill>
                <a:latin typeface="思源宋体 CN Heavy" panose="02020900000000000000" pitchFamily="18" charset="-122"/>
                <a:ea typeface="思源宋体 CN Heavy" panose="02020900000000000000" pitchFamily="18" charset="-122"/>
              </a:endParaRPr>
            </a:p>
          </p:txBody>
        </p:sp>
        <p:sp>
          <p:nvSpPr>
            <p:cNvPr id="20" name="文本框 19"/>
            <p:cNvSpPr txBox="1"/>
            <p:nvPr/>
          </p:nvSpPr>
          <p:spPr>
            <a:xfrm>
              <a:off x="4030228" y="3484429"/>
              <a:ext cx="683394" cy="584775"/>
            </a:xfrm>
            <a:prstGeom prst="rect">
              <a:avLst/>
            </a:prstGeom>
            <a:noFill/>
          </p:spPr>
          <p:txBody>
            <a:bodyPr wrap="square" rtlCol="0">
              <a:spAutoFit/>
            </a:bodyPr>
            <a:lstStyle/>
            <a:p>
              <a:pPr algn="ctr"/>
              <a:r>
                <a:rPr lang="zh-CN" altLang="en-US" sz="3200" kern="0" dirty="0">
                  <a:solidFill>
                    <a:schemeClr val="tx1">
                      <a:lumMod val="85000"/>
                      <a:lumOff val="15000"/>
                    </a:schemeClr>
                  </a:solidFill>
                  <a:latin typeface="思源宋体 CN Heavy" panose="02020900000000000000" pitchFamily="18" charset="-122"/>
                  <a:ea typeface="思源宋体 CN Heavy" panose="02020900000000000000" pitchFamily="18" charset="-122"/>
                </a:rPr>
                <a:t>章</a:t>
              </a:r>
              <a:endParaRPr lang="zh-CN" altLang="en-US" sz="3200" kern="0" dirty="0">
                <a:solidFill>
                  <a:schemeClr val="tx1">
                    <a:lumMod val="85000"/>
                    <a:lumOff val="15000"/>
                  </a:schemeClr>
                </a:solidFill>
                <a:latin typeface="思源宋体 CN Heavy" panose="02020900000000000000" pitchFamily="18" charset="-122"/>
                <a:ea typeface="思源宋体 CN Heavy" panose="02020900000000000000" pitchFamily="18" charset="-122"/>
              </a:endParaRPr>
            </a:p>
          </p:txBody>
        </p:sp>
        <p:sp>
          <p:nvSpPr>
            <p:cNvPr id="21" name="Title 2"/>
            <p:cNvSpPr txBox="1"/>
            <p:nvPr/>
          </p:nvSpPr>
          <p:spPr>
            <a:xfrm>
              <a:off x="4992912" y="2475322"/>
              <a:ext cx="4060743" cy="1108958"/>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nSpc>
                  <a:spcPct val="120000"/>
                </a:lnSpc>
                <a:spcBef>
                  <a:spcPct val="20000"/>
                </a:spcBef>
              </a:pPr>
              <a:r>
                <a:rPr lang="zh-CN" altLang="en-US" sz="6000" dirty="0">
                  <a:solidFill>
                    <a:schemeClr val="tx1"/>
                  </a:solidFill>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rPr>
                <a:t>亮点及不足</a:t>
              </a:r>
              <a:endParaRPr lang="zh-TW" altLang="en-US" sz="6000" dirty="0">
                <a:solidFill>
                  <a:schemeClr val="tx1"/>
                </a:solidFill>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endParaRPr>
            </a:p>
          </p:txBody>
        </p:sp>
        <p:grpSp>
          <p:nvGrpSpPr>
            <p:cNvPr id="22" name="图形 11"/>
            <p:cNvGrpSpPr/>
            <p:nvPr/>
          </p:nvGrpSpPr>
          <p:grpSpPr>
            <a:xfrm>
              <a:off x="3597770" y="2061508"/>
              <a:ext cx="3492735" cy="2226119"/>
              <a:chOff x="4128907" y="1939341"/>
              <a:chExt cx="3492735" cy="2226119"/>
            </a:xfrm>
          </p:grpSpPr>
          <p:sp>
            <p:nvSpPr>
              <p:cNvPr id="27" name="任意多边形: 形状 26"/>
              <p:cNvSpPr/>
              <p:nvPr/>
            </p:nvSpPr>
            <p:spPr>
              <a:xfrm>
                <a:off x="4128907" y="1939342"/>
                <a:ext cx="3492735" cy="2226118"/>
              </a:xfrm>
              <a:custGeom>
                <a:avLst/>
                <a:gdLst>
                  <a:gd name="connsiteX0" fmla="*/ 3492735 w 3492735"/>
                  <a:gd name="connsiteY0" fmla="*/ 1903741 h 2226117"/>
                  <a:gd name="connsiteX1" fmla="*/ 3492735 w 3492735"/>
                  <a:gd name="connsiteY1" fmla="*/ 2042992 h 2226117"/>
                  <a:gd name="connsiteX2" fmla="*/ 3309610 w 3492735"/>
                  <a:gd name="connsiteY2" fmla="*/ 2226118 h 2226117"/>
                  <a:gd name="connsiteX3" fmla="*/ 183125 w 3492735"/>
                  <a:gd name="connsiteY3" fmla="*/ 2226118 h 2226117"/>
                  <a:gd name="connsiteX4" fmla="*/ 0 w 3492735"/>
                  <a:gd name="connsiteY4" fmla="*/ 2042992 h 2226117"/>
                  <a:gd name="connsiteX5" fmla="*/ 0 w 3492735"/>
                  <a:gd name="connsiteY5" fmla="*/ 183125 h 2226117"/>
                  <a:gd name="connsiteX6" fmla="*/ 183125 w 3492735"/>
                  <a:gd name="connsiteY6" fmla="*/ 0 h 2226117"/>
                  <a:gd name="connsiteX7" fmla="*/ 408217 w 3492735"/>
                  <a:gd name="connsiteY7" fmla="*/ 0 h 2226117"/>
                  <a:gd name="connsiteX0-1" fmla="*/ 3492735 w 3492735"/>
                  <a:gd name="connsiteY0-2" fmla="*/ 1629421 h 2226118"/>
                  <a:gd name="connsiteX1-3" fmla="*/ 3492735 w 3492735"/>
                  <a:gd name="connsiteY1-4" fmla="*/ 2042992 h 2226118"/>
                  <a:gd name="connsiteX2-5" fmla="*/ 3309610 w 3492735"/>
                  <a:gd name="connsiteY2-6" fmla="*/ 2226118 h 2226118"/>
                  <a:gd name="connsiteX3-7" fmla="*/ 183125 w 3492735"/>
                  <a:gd name="connsiteY3-8" fmla="*/ 2226118 h 2226118"/>
                  <a:gd name="connsiteX4-9" fmla="*/ 0 w 3492735"/>
                  <a:gd name="connsiteY4-10" fmla="*/ 2042992 h 2226118"/>
                  <a:gd name="connsiteX5-11" fmla="*/ 0 w 3492735"/>
                  <a:gd name="connsiteY5-12" fmla="*/ 183125 h 2226118"/>
                  <a:gd name="connsiteX6-13" fmla="*/ 183125 w 3492735"/>
                  <a:gd name="connsiteY6-14" fmla="*/ 0 h 2226118"/>
                  <a:gd name="connsiteX7-15" fmla="*/ 408217 w 3492735"/>
                  <a:gd name="connsiteY7-16" fmla="*/ 0 h 222611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492735" h="2226118">
                    <a:moveTo>
                      <a:pt x="3492735" y="1629421"/>
                    </a:moveTo>
                    <a:lnTo>
                      <a:pt x="3492735" y="2042992"/>
                    </a:lnTo>
                    <a:cubicBezTo>
                      <a:pt x="3492735" y="2144093"/>
                      <a:pt x="3410710" y="2226118"/>
                      <a:pt x="3309610" y="2226118"/>
                    </a:cubicBezTo>
                    <a:lnTo>
                      <a:pt x="183125" y="2226118"/>
                    </a:lnTo>
                    <a:cubicBezTo>
                      <a:pt x="82025" y="2226118"/>
                      <a:pt x="0" y="2144093"/>
                      <a:pt x="0" y="2042992"/>
                    </a:cubicBezTo>
                    <a:lnTo>
                      <a:pt x="0" y="183125"/>
                    </a:lnTo>
                    <a:cubicBezTo>
                      <a:pt x="0" y="82025"/>
                      <a:pt x="82025" y="0"/>
                      <a:pt x="183125" y="0"/>
                    </a:cubicBezTo>
                    <a:lnTo>
                      <a:pt x="408217" y="0"/>
                    </a:lnTo>
                  </a:path>
                </a:pathLst>
              </a:custGeom>
              <a:noFill/>
              <a:ln w="19050" cap="flat">
                <a:solidFill>
                  <a:srgbClr val="AE002B"/>
                </a:solidFill>
                <a:prstDash val="solid"/>
                <a:miter/>
              </a:ln>
            </p:spPr>
            <p:txBody>
              <a:bodyPr rtlCol="0" anchor="ctr"/>
              <a:lstStyle/>
              <a:p>
                <a:endParaRPr lang="zh-CN" altLang="en-US"/>
              </a:p>
            </p:txBody>
          </p:sp>
          <p:sp>
            <p:nvSpPr>
              <p:cNvPr id="30" name="任意多边形: 形状 29"/>
              <p:cNvSpPr/>
              <p:nvPr/>
            </p:nvSpPr>
            <p:spPr>
              <a:xfrm>
                <a:off x="5227659" y="1939341"/>
                <a:ext cx="2392075" cy="495964"/>
              </a:xfrm>
              <a:custGeom>
                <a:avLst/>
                <a:gdLst>
                  <a:gd name="connsiteX0" fmla="*/ 0 w 2392075"/>
                  <a:gd name="connsiteY0" fmla="*/ 0 h 495964"/>
                  <a:gd name="connsiteX1" fmla="*/ 2208950 w 2392075"/>
                  <a:gd name="connsiteY1" fmla="*/ 0 h 495964"/>
                  <a:gd name="connsiteX2" fmla="*/ 2392075 w 2392075"/>
                  <a:gd name="connsiteY2" fmla="*/ 183125 h 495964"/>
                  <a:gd name="connsiteX3" fmla="*/ 2392075 w 2392075"/>
                  <a:gd name="connsiteY3" fmla="*/ 495965 h 495964"/>
                </a:gdLst>
                <a:ahLst/>
                <a:cxnLst>
                  <a:cxn ang="0">
                    <a:pos x="connsiteX0" y="connsiteY0"/>
                  </a:cxn>
                  <a:cxn ang="0">
                    <a:pos x="connsiteX1" y="connsiteY1"/>
                  </a:cxn>
                  <a:cxn ang="0">
                    <a:pos x="connsiteX2" y="connsiteY2"/>
                  </a:cxn>
                  <a:cxn ang="0">
                    <a:pos x="connsiteX3" y="connsiteY3"/>
                  </a:cxn>
                </a:cxnLst>
                <a:rect l="l" t="t" r="r" b="b"/>
                <a:pathLst>
                  <a:path w="2392075" h="495964">
                    <a:moveTo>
                      <a:pt x="0" y="0"/>
                    </a:moveTo>
                    <a:lnTo>
                      <a:pt x="2208950" y="0"/>
                    </a:lnTo>
                    <a:cubicBezTo>
                      <a:pt x="2310050" y="0"/>
                      <a:pt x="2392075" y="82025"/>
                      <a:pt x="2392075" y="183125"/>
                    </a:cubicBezTo>
                    <a:lnTo>
                      <a:pt x="2392075" y="495965"/>
                    </a:lnTo>
                  </a:path>
                </a:pathLst>
              </a:custGeom>
              <a:noFill/>
              <a:ln w="19050" cap="flat">
                <a:solidFill>
                  <a:srgbClr val="AE002B"/>
                </a:solidFill>
                <a:prstDash val="solid"/>
                <a:miter/>
              </a:ln>
            </p:spPr>
            <p:txBody>
              <a:bodyPr rtlCol="0" anchor="ctr"/>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3" name="组合 942"/>
          <p:cNvGrpSpPr/>
          <p:nvPr/>
        </p:nvGrpSpPr>
        <p:grpSpPr>
          <a:xfrm>
            <a:off x="-12383" y="-116114"/>
            <a:ext cx="4584384" cy="7106104"/>
            <a:chOff x="-12383" y="-116114"/>
            <a:chExt cx="4584384" cy="7106104"/>
          </a:xfrm>
        </p:grpSpPr>
        <p:pic>
          <p:nvPicPr>
            <p:cNvPr id="944" name="图片 943" descr="建筑与房屋的城市空拍图黑白照&#10;&#10;描述已自动生成"/>
            <p:cNvPicPr>
              <a:picLocks noChangeAspect="1"/>
            </p:cNvPicPr>
            <p:nvPr/>
          </p:nvPicPr>
          <p:blipFill rotWithShape="1">
            <a:blip r:embed="rId1" cstate="screen"/>
            <a:srcRect l="20624" r="34941"/>
            <a:stretch>
              <a:fillRect/>
            </a:stretch>
          </p:blipFill>
          <p:spPr>
            <a:xfrm>
              <a:off x="1" y="0"/>
              <a:ext cx="4572000" cy="6858000"/>
            </a:xfrm>
            <a:prstGeom prst="rect">
              <a:avLst/>
            </a:prstGeom>
          </p:spPr>
        </p:pic>
        <p:sp>
          <p:nvSpPr>
            <p:cNvPr id="945" name="矩形 944"/>
            <p:cNvSpPr/>
            <p:nvPr/>
          </p:nvSpPr>
          <p:spPr>
            <a:xfrm>
              <a:off x="-12383" y="-116114"/>
              <a:ext cx="4584381" cy="7106104"/>
            </a:xfrm>
            <a:prstGeom prst="rect">
              <a:avLst/>
            </a:prstGeom>
            <a:solidFill>
              <a:srgbClr val="C0C4C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8" name="Text Placeholder 3"/>
          <p:cNvSpPr txBox="1"/>
          <p:nvPr/>
        </p:nvSpPr>
        <p:spPr>
          <a:xfrm>
            <a:off x="558909" y="1596692"/>
            <a:ext cx="3441800" cy="795032"/>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工作成绩</a:t>
            </a:r>
            <a:endParaRPr lang="en-US" altLang="zh-CN" sz="4800" dirty="0">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pSp>
        <p:nvGrpSpPr>
          <p:cNvPr id="993" name="组合 992"/>
          <p:cNvGrpSpPr/>
          <p:nvPr/>
        </p:nvGrpSpPr>
        <p:grpSpPr>
          <a:xfrm>
            <a:off x="5253578" y="1308053"/>
            <a:ext cx="3319208" cy="1945507"/>
            <a:chOff x="4978783" y="1148399"/>
            <a:chExt cx="3319208" cy="1945507"/>
          </a:xfrm>
        </p:grpSpPr>
        <p:sp>
          <p:nvSpPr>
            <p:cNvPr id="56" name="TextBox 20"/>
            <p:cNvSpPr txBox="1"/>
            <p:nvPr/>
          </p:nvSpPr>
          <p:spPr>
            <a:xfrm>
              <a:off x="5402781" y="2501884"/>
              <a:ext cx="2501224" cy="592022"/>
            </a:xfrm>
            <a:prstGeom prst="rect">
              <a:avLst/>
            </a:prstGeom>
            <a:noFill/>
          </p:spPr>
          <p:txBody>
            <a:bodyPr wrap="square" rtlCol="0">
              <a:spAutoFit/>
            </a:bodyPr>
            <a:lstStyle/>
            <a:p>
              <a:pPr algn="ctr">
                <a:lnSpc>
                  <a:spcPct val="12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57" name="TextBox 21"/>
            <p:cNvSpPr txBox="1"/>
            <p:nvPr/>
          </p:nvSpPr>
          <p:spPr>
            <a:xfrm>
              <a:off x="4978783" y="2093006"/>
              <a:ext cx="3319208" cy="435889"/>
            </a:xfrm>
            <a:prstGeom prst="rect">
              <a:avLst/>
            </a:prstGeom>
            <a:noFill/>
          </p:spPr>
          <p:txBody>
            <a:bodyPr wrap="square" rtlCol="0">
              <a:spAutoFit/>
            </a:bodyPr>
            <a:lstStyle/>
            <a:p>
              <a:pPr marL="0" lvl="2" algn="ctr">
                <a:lnSpc>
                  <a:spcPct val="120000"/>
                </a:lnSpc>
                <a:defRPr/>
              </a:pPr>
              <a:r>
                <a:rPr lang="zh-CN" altLang="en-US" sz="2000" kern="0" spc="300" dirty="0">
                  <a:solidFill>
                    <a:schemeClr val="accent1"/>
                  </a:solidFill>
                  <a:latin typeface="思源宋体 CN Heavy" panose="02020900000000000000" pitchFamily="18" charset="-122"/>
                  <a:ea typeface="思源宋体 CN Heavy" panose="02020900000000000000" pitchFamily="18" charset="-122"/>
                </a:rPr>
                <a:t>成绩</a:t>
              </a:r>
              <a:r>
                <a:rPr lang="en-US" altLang="zh-CN" sz="2000" kern="0" spc="300" dirty="0">
                  <a:solidFill>
                    <a:schemeClr val="accent1"/>
                  </a:solidFill>
                  <a:latin typeface="思源宋体 CN Heavy" panose="02020900000000000000" pitchFamily="18" charset="-122"/>
                  <a:ea typeface="思源宋体 CN Heavy" panose="02020900000000000000" pitchFamily="18" charset="-122"/>
                </a:rPr>
                <a:t>1</a:t>
              </a:r>
              <a:endParaRPr lang="en-US" altLang="zh-CN" sz="2000" kern="0" spc="300" dirty="0">
                <a:solidFill>
                  <a:schemeClr val="accent1"/>
                </a:solidFill>
                <a:latin typeface="思源宋体 CN Heavy" panose="02020900000000000000" pitchFamily="18" charset="-122"/>
                <a:ea typeface="思源宋体 CN Heavy" panose="02020900000000000000" pitchFamily="18" charset="-122"/>
              </a:endParaRPr>
            </a:p>
          </p:txBody>
        </p:sp>
        <p:grpSp>
          <p:nvGrpSpPr>
            <p:cNvPr id="979" name="组合 978"/>
            <p:cNvGrpSpPr/>
            <p:nvPr/>
          </p:nvGrpSpPr>
          <p:grpSpPr>
            <a:xfrm>
              <a:off x="6175104" y="1148399"/>
              <a:ext cx="843398" cy="843398"/>
              <a:chOff x="6175104" y="1334132"/>
              <a:chExt cx="843398" cy="843398"/>
            </a:xfrm>
          </p:grpSpPr>
          <p:sp>
            <p:nvSpPr>
              <p:cNvPr id="978" name="椭圆 977"/>
              <p:cNvSpPr/>
              <p:nvPr/>
            </p:nvSpPr>
            <p:spPr>
              <a:xfrm>
                <a:off x="6175104" y="1334132"/>
                <a:ext cx="843398" cy="843398"/>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8" name="任意多边形: 形状 957"/>
              <p:cNvSpPr/>
              <p:nvPr/>
            </p:nvSpPr>
            <p:spPr>
              <a:xfrm>
                <a:off x="6327859" y="1562776"/>
                <a:ext cx="537889" cy="386110"/>
              </a:xfrm>
              <a:custGeom>
                <a:avLst/>
                <a:gdLst>
                  <a:gd name="connsiteX0" fmla="*/ 185641 w 537889"/>
                  <a:gd name="connsiteY0" fmla="*/ 383615 h 386110"/>
                  <a:gd name="connsiteX1" fmla="*/ 185641 w 537889"/>
                  <a:gd name="connsiteY1" fmla="*/ 371704 h 386110"/>
                  <a:gd name="connsiteX2" fmla="*/ 182824 w 537889"/>
                  <a:gd name="connsiteY2" fmla="*/ 369853 h 386110"/>
                  <a:gd name="connsiteX3" fmla="*/ 263623 w 537889"/>
                  <a:gd name="connsiteY3" fmla="*/ 285996 h 386110"/>
                  <a:gd name="connsiteX4" fmla="*/ 260404 w 537889"/>
                  <a:gd name="connsiteY4" fmla="*/ 262819 h 386110"/>
                  <a:gd name="connsiteX5" fmla="*/ 284950 w 537889"/>
                  <a:gd name="connsiteY5" fmla="*/ 199644 h 386110"/>
                  <a:gd name="connsiteX6" fmla="*/ 287525 w 537889"/>
                  <a:gd name="connsiteY6" fmla="*/ 207289 h 386110"/>
                  <a:gd name="connsiteX7" fmla="*/ 302977 w 537889"/>
                  <a:gd name="connsiteY7" fmla="*/ 207289 h 386110"/>
                  <a:gd name="connsiteX8" fmla="*/ 305713 w 537889"/>
                  <a:gd name="connsiteY8" fmla="*/ 198839 h 386110"/>
                  <a:gd name="connsiteX9" fmla="*/ 310300 w 537889"/>
                  <a:gd name="connsiteY9" fmla="*/ 206324 h 386110"/>
                  <a:gd name="connsiteX10" fmla="*/ 336858 w 537889"/>
                  <a:gd name="connsiteY10" fmla="*/ 206324 h 386110"/>
                  <a:gd name="connsiteX11" fmla="*/ 341203 w 537889"/>
                  <a:gd name="connsiteY11" fmla="*/ 199563 h 386110"/>
                  <a:gd name="connsiteX12" fmla="*/ 481878 w 537889"/>
                  <a:gd name="connsiteY12" fmla="*/ 199563 h 386110"/>
                  <a:gd name="connsiteX13" fmla="*/ 481878 w 537889"/>
                  <a:gd name="connsiteY13" fmla="*/ 208657 h 386110"/>
                  <a:gd name="connsiteX14" fmla="*/ 439547 w 537889"/>
                  <a:gd name="connsiteY14" fmla="*/ 208657 h 386110"/>
                  <a:gd name="connsiteX15" fmla="*/ 439547 w 537889"/>
                  <a:gd name="connsiteY15" fmla="*/ 259760 h 386110"/>
                  <a:gd name="connsiteX16" fmla="*/ 453308 w 537889"/>
                  <a:gd name="connsiteY16" fmla="*/ 259760 h 386110"/>
                  <a:gd name="connsiteX17" fmla="*/ 453308 w 537889"/>
                  <a:gd name="connsiteY17" fmla="*/ 226201 h 386110"/>
                  <a:gd name="connsiteX18" fmla="*/ 482361 w 537889"/>
                  <a:gd name="connsiteY18" fmla="*/ 226201 h 386110"/>
                  <a:gd name="connsiteX19" fmla="*/ 482361 w 537889"/>
                  <a:gd name="connsiteY19" fmla="*/ 259760 h 386110"/>
                  <a:gd name="connsiteX20" fmla="*/ 492903 w 537889"/>
                  <a:gd name="connsiteY20" fmla="*/ 259760 h 386110"/>
                  <a:gd name="connsiteX21" fmla="*/ 492903 w 537889"/>
                  <a:gd name="connsiteY21" fmla="*/ 226201 h 386110"/>
                  <a:gd name="connsiteX22" fmla="*/ 523565 w 537889"/>
                  <a:gd name="connsiteY22" fmla="*/ 226201 h 386110"/>
                  <a:gd name="connsiteX23" fmla="*/ 523565 w 537889"/>
                  <a:gd name="connsiteY23" fmla="*/ 259760 h 386110"/>
                  <a:gd name="connsiteX24" fmla="*/ 537327 w 537889"/>
                  <a:gd name="connsiteY24" fmla="*/ 259760 h 386110"/>
                  <a:gd name="connsiteX25" fmla="*/ 537327 w 537889"/>
                  <a:gd name="connsiteY25" fmla="*/ 208657 h 386110"/>
                  <a:gd name="connsiteX26" fmla="*/ 494996 w 537889"/>
                  <a:gd name="connsiteY26" fmla="*/ 208657 h 386110"/>
                  <a:gd name="connsiteX27" fmla="*/ 494996 w 537889"/>
                  <a:gd name="connsiteY27" fmla="*/ 199563 h 386110"/>
                  <a:gd name="connsiteX28" fmla="*/ 537890 w 537889"/>
                  <a:gd name="connsiteY28" fmla="*/ 199563 h 386110"/>
                  <a:gd name="connsiteX29" fmla="*/ 537890 w 537889"/>
                  <a:gd name="connsiteY29" fmla="*/ 186526 h 386110"/>
                  <a:gd name="connsiteX30" fmla="*/ 341284 w 537889"/>
                  <a:gd name="connsiteY30" fmla="*/ 186526 h 386110"/>
                  <a:gd name="connsiteX31" fmla="*/ 336938 w 537889"/>
                  <a:gd name="connsiteY31" fmla="*/ 179766 h 386110"/>
                  <a:gd name="connsiteX32" fmla="*/ 310381 w 537889"/>
                  <a:gd name="connsiteY32" fmla="*/ 179766 h 386110"/>
                  <a:gd name="connsiteX33" fmla="*/ 305793 w 537889"/>
                  <a:gd name="connsiteY33" fmla="*/ 187250 h 386110"/>
                  <a:gd name="connsiteX34" fmla="*/ 303057 w 537889"/>
                  <a:gd name="connsiteY34" fmla="*/ 178800 h 386110"/>
                  <a:gd name="connsiteX35" fmla="*/ 287606 w 537889"/>
                  <a:gd name="connsiteY35" fmla="*/ 178800 h 386110"/>
                  <a:gd name="connsiteX36" fmla="*/ 285030 w 537889"/>
                  <a:gd name="connsiteY36" fmla="*/ 186446 h 386110"/>
                  <a:gd name="connsiteX37" fmla="*/ 260485 w 537889"/>
                  <a:gd name="connsiteY37" fmla="*/ 123271 h 386110"/>
                  <a:gd name="connsiteX38" fmla="*/ 263704 w 537889"/>
                  <a:gd name="connsiteY38" fmla="*/ 100094 h 386110"/>
                  <a:gd name="connsiteX39" fmla="*/ 182905 w 537889"/>
                  <a:gd name="connsiteY39" fmla="*/ 16236 h 386110"/>
                  <a:gd name="connsiteX40" fmla="*/ 185721 w 537889"/>
                  <a:gd name="connsiteY40" fmla="*/ 14385 h 386110"/>
                  <a:gd name="connsiteX41" fmla="*/ 185721 w 537889"/>
                  <a:gd name="connsiteY41" fmla="*/ 2475 h 386110"/>
                  <a:gd name="connsiteX42" fmla="*/ 173811 w 537889"/>
                  <a:gd name="connsiteY42" fmla="*/ 2475 h 386110"/>
                  <a:gd name="connsiteX43" fmla="*/ 173811 w 537889"/>
                  <a:gd name="connsiteY43" fmla="*/ 14385 h 386110"/>
                  <a:gd name="connsiteX44" fmla="*/ 176627 w 537889"/>
                  <a:gd name="connsiteY44" fmla="*/ 16236 h 386110"/>
                  <a:gd name="connsiteX45" fmla="*/ 95828 w 537889"/>
                  <a:gd name="connsiteY45" fmla="*/ 100094 h 386110"/>
                  <a:gd name="connsiteX46" fmla="*/ 96311 w 537889"/>
                  <a:gd name="connsiteY46" fmla="*/ 109268 h 386110"/>
                  <a:gd name="connsiteX47" fmla="*/ 16236 w 537889"/>
                  <a:gd name="connsiteY47" fmla="*/ 189987 h 386110"/>
                  <a:gd name="connsiteX48" fmla="*/ 14385 w 537889"/>
                  <a:gd name="connsiteY48" fmla="*/ 187170 h 386110"/>
                  <a:gd name="connsiteX49" fmla="*/ 2475 w 537889"/>
                  <a:gd name="connsiteY49" fmla="*/ 187170 h 386110"/>
                  <a:gd name="connsiteX50" fmla="*/ 2475 w 537889"/>
                  <a:gd name="connsiteY50" fmla="*/ 199081 h 386110"/>
                  <a:gd name="connsiteX51" fmla="*/ 14385 w 537889"/>
                  <a:gd name="connsiteY51" fmla="*/ 199081 h 386110"/>
                  <a:gd name="connsiteX52" fmla="*/ 16236 w 537889"/>
                  <a:gd name="connsiteY52" fmla="*/ 196264 h 386110"/>
                  <a:gd name="connsiteX53" fmla="*/ 96311 w 537889"/>
                  <a:gd name="connsiteY53" fmla="*/ 276983 h 386110"/>
                  <a:gd name="connsiteX54" fmla="*/ 95828 w 537889"/>
                  <a:gd name="connsiteY54" fmla="*/ 286157 h 386110"/>
                  <a:gd name="connsiteX55" fmla="*/ 176627 w 537889"/>
                  <a:gd name="connsiteY55" fmla="*/ 370014 h 386110"/>
                  <a:gd name="connsiteX56" fmla="*/ 173811 w 537889"/>
                  <a:gd name="connsiteY56" fmla="*/ 371865 h 386110"/>
                  <a:gd name="connsiteX57" fmla="*/ 173811 w 537889"/>
                  <a:gd name="connsiteY57" fmla="*/ 383776 h 386110"/>
                  <a:gd name="connsiteX58" fmla="*/ 185641 w 537889"/>
                  <a:gd name="connsiteY58" fmla="*/ 383615 h 386110"/>
                  <a:gd name="connsiteX59" fmla="*/ 88102 w 537889"/>
                  <a:gd name="connsiteY59" fmla="*/ 123271 h 386110"/>
                  <a:gd name="connsiteX60" fmla="*/ 63476 w 537889"/>
                  <a:gd name="connsiteY60" fmla="*/ 192884 h 386110"/>
                  <a:gd name="connsiteX61" fmla="*/ 88102 w 537889"/>
                  <a:gd name="connsiteY61" fmla="*/ 262497 h 386110"/>
                  <a:gd name="connsiteX62" fmla="*/ 29435 w 537889"/>
                  <a:gd name="connsiteY62" fmla="*/ 192884 h 386110"/>
                  <a:gd name="connsiteX63" fmla="*/ 88102 w 537889"/>
                  <a:gd name="connsiteY63" fmla="*/ 123271 h 386110"/>
                  <a:gd name="connsiteX64" fmla="*/ 170028 w 537889"/>
                  <a:gd name="connsiteY64" fmla="*/ 183227 h 386110"/>
                  <a:gd name="connsiteX65" fmla="*/ 170672 w 537889"/>
                  <a:gd name="connsiteY65" fmla="*/ 192884 h 386110"/>
                  <a:gd name="connsiteX66" fmla="*/ 170028 w 537889"/>
                  <a:gd name="connsiteY66" fmla="*/ 202541 h 386110"/>
                  <a:gd name="connsiteX67" fmla="*/ 101542 w 537889"/>
                  <a:gd name="connsiteY67" fmla="*/ 255254 h 386110"/>
                  <a:gd name="connsiteX68" fmla="*/ 78445 w 537889"/>
                  <a:gd name="connsiteY68" fmla="*/ 192884 h 386110"/>
                  <a:gd name="connsiteX69" fmla="*/ 101542 w 537889"/>
                  <a:gd name="connsiteY69" fmla="*/ 130514 h 386110"/>
                  <a:gd name="connsiteX70" fmla="*/ 170028 w 537889"/>
                  <a:gd name="connsiteY70" fmla="*/ 183227 h 386110"/>
                  <a:gd name="connsiteX71" fmla="*/ 113050 w 537889"/>
                  <a:gd name="connsiteY71" fmla="*/ 123432 h 386110"/>
                  <a:gd name="connsiteX72" fmla="*/ 166648 w 537889"/>
                  <a:gd name="connsiteY72" fmla="*/ 169304 h 386110"/>
                  <a:gd name="connsiteX73" fmla="*/ 113050 w 537889"/>
                  <a:gd name="connsiteY73" fmla="*/ 123432 h 386110"/>
                  <a:gd name="connsiteX74" fmla="*/ 166648 w 537889"/>
                  <a:gd name="connsiteY74" fmla="*/ 216464 h 386110"/>
                  <a:gd name="connsiteX75" fmla="*/ 113050 w 537889"/>
                  <a:gd name="connsiteY75" fmla="*/ 262336 h 386110"/>
                  <a:gd name="connsiteX76" fmla="*/ 166648 w 537889"/>
                  <a:gd name="connsiteY76" fmla="*/ 216464 h 386110"/>
                  <a:gd name="connsiteX77" fmla="*/ 249459 w 537889"/>
                  <a:gd name="connsiteY77" fmla="*/ 111360 h 386110"/>
                  <a:gd name="connsiteX78" fmla="*/ 174374 w 537889"/>
                  <a:gd name="connsiteY78" fmla="*/ 82067 h 386110"/>
                  <a:gd name="connsiteX79" fmla="*/ 109188 w 537889"/>
                  <a:gd name="connsiteY79" fmla="*/ 103232 h 386110"/>
                  <a:gd name="connsiteX80" fmla="*/ 109107 w 537889"/>
                  <a:gd name="connsiteY80" fmla="*/ 99852 h 386110"/>
                  <a:gd name="connsiteX81" fmla="*/ 179766 w 537889"/>
                  <a:gd name="connsiteY81" fmla="*/ 29193 h 386110"/>
                  <a:gd name="connsiteX82" fmla="*/ 250425 w 537889"/>
                  <a:gd name="connsiteY82" fmla="*/ 99852 h 386110"/>
                  <a:gd name="connsiteX83" fmla="*/ 249459 w 537889"/>
                  <a:gd name="connsiteY83" fmla="*/ 111360 h 386110"/>
                  <a:gd name="connsiteX84" fmla="*/ 244631 w 537889"/>
                  <a:gd name="connsiteY84" fmla="*/ 127778 h 386110"/>
                  <a:gd name="connsiteX85" fmla="*/ 180973 w 537889"/>
                  <a:gd name="connsiteY85" fmla="*/ 170511 h 386110"/>
                  <a:gd name="connsiteX86" fmla="*/ 122788 w 537889"/>
                  <a:gd name="connsiteY86" fmla="*/ 112085 h 386110"/>
                  <a:gd name="connsiteX87" fmla="*/ 174374 w 537889"/>
                  <a:gd name="connsiteY87" fmla="*/ 97035 h 386110"/>
                  <a:gd name="connsiteX88" fmla="*/ 244631 w 537889"/>
                  <a:gd name="connsiteY88" fmla="*/ 127778 h 386110"/>
                  <a:gd name="connsiteX89" fmla="*/ 253805 w 537889"/>
                  <a:gd name="connsiteY89" fmla="*/ 246482 h 386110"/>
                  <a:gd name="connsiteX90" fmla="*/ 183468 w 537889"/>
                  <a:gd name="connsiteY90" fmla="*/ 202058 h 386110"/>
                  <a:gd name="connsiteX91" fmla="*/ 183951 w 537889"/>
                  <a:gd name="connsiteY91" fmla="*/ 192884 h 386110"/>
                  <a:gd name="connsiteX92" fmla="*/ 183468 w 537889"/>
                  <a:gd name="connsiteY92" fmla="*/ 183709 h 386110"/>
                  <a:gd name="connsiteX93" fmla="*/ 253805 w 537889"/>
                  <a:gd name="connsiteY93" fmla="*/ 139286 h 386110"/>
                  <a:gd name="connsiteX94" fmla="*/ 270142 w 537889"/>
                  <a:gd name="connsiteY94" fmla="*/ 192884 h 386110"/>
                  <a:gd name="connsiteX95" fmla="*/ 253805 w 537889"/>
                  <a:gd name="connsiteY95" fmla="*/ 246482 h 386110"/>
                  <a:gd name="connsiteX96" fmla="*/ 174294 w 537889"/>
                  <a:gd name="connsiteY96" fmla="*/ 288732 h 386110"/>
                  <a:gd name="connsiteX97" fmla="*/ 122708 w 537889"/>
                  <a:gd name="connsiteY97" fmla="*/ 273683 h 386110"/>
                  <a:gd name="connsiteX98" fmla="*/ 180893 w 537889"/>
                  <a:gd name="connsiteY98" fmla="*/ 215257 h 386110"/>
                  <a:gd name="connsiteX99" fmla="*/ 244550 w 537889"/>
                  <a:gd name="connsiteY99" fmla="*/ 257990 h 386110"/>
                  <a:gd name="connsiteX100" fmla="*/ 174294 w 537889"/>
                  <a:gd name="connsiteY100" fmla="*/ 288732 h 386110"/>
                  <a:gd name="connsiteX101" fmla="*/ 179686 w 537889"/>
                  <a:gd name="connsiteY101" fmla="*/ 356575 h 386110"/>
                  <a:gd name="connsiteX102" fmla="*/ 109027 w 537889"/>
                  <a:gd name="connsiteY102" fmla="*/ 285916 h 386110"/>
                  <a:gd name="connsiteX103" fmla="*/ 109107 w 537889"/>
                  <a:gd name="connsiteY103" fmla="*/ 282536 h 386110"/>
                  <a:gd name="connsiteX104" fmla="*/ 174294 w 537889"/>
                  <a:gd name="connsiteY104" fmla="*/ 303701 h 386110"/>
                  <a:gd name="connsiteX105" fmla="*/ 249379 w 537889"/>
                  <a:gd name="connsiteY105" fmla="*/ 274407 h 386110"/>
                  <a:gd name="connsiteX106" fmla="*/ 250345 w 537889"/>
                  <a:gd name="connsiteY106" fmla="*/ 285916 h 386110"/>
                  <a:gd name="connsiteX107" fmla="*/ 179686 w 537889"/>
                  <a:gd name="connsiteY107" fmla="*/ 356575 h 38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37889" h="386110">
                    <a:moveTo>
                      <a:pt x="185641" y="383615"/>
                    </a:moveTo>
                    <a:cubicBezTo>
                      <a:pt x="188941" y="380315"/>
                      <a:pt x="188941" y="375004"/>
                      <a:pt x="185641" y="371704"/>
                    </a:cubicBezTo>
                    <a:cubicBezTo>
                      <a:pt x="184836" y="370900"/>
                      <a:pt x="183870" y="370256"/>
                      <a:pt x="182824" y="369853"/>
                    </a:cubicBezTo>
                    <a:cubicBezTo>
                      <a:pt x="227731" y="368163"/>
                      <a:pt x="263623" y="331305"/>
                      <a:pt x="263623" y="285996"/>
                    </a:cubicBezTo>
                    <a:cubicBezTo>
                      <a:pt x="263623" y="277948"/>
                      <a:pt x="262497" y="270142"/>
                      <a:pt x="260404" y="262819"/>
                    </a:cubicBezTo>
                    <a:cubicBezTo>
                      <a:pt x="274568" y="245355"/>
                      <a:pt x="283582" y="223546"/>
                      <a:pt x="284950" y="199644"/>
                    </a:cubicBezTo>
                    <a:cubicBezTo>
                      <a:pt x="285513" y="202461"/>
                      <a:pt x="286318" y="205036"/>
                      <a:pt x="287525" y="207289"/>
                    </a:cubicBezTo>
                    <a:cubicBezTo>
                      <a:pt x="291790" y="215176"/>
                      <a:pt x="298711" y="215176"/>
                      <a:pt x="302977" y="207289"/>
                    </a:cubicBezTo>
                    <a:cubicBezTo>
                      <a:pt x="304264" y="204875"/>
                      <a:pt x="305230" y="201897"/>
                      <a:pt x="305713" y="198839"/>
                    </a:cubicBezTo>
                    <a:cubicBezTo>
                      <a:pt x="306598" y="201575"/>
                      <a:pt x="308127" y="204151"/>
                      <a:pt x="310300" y="206324"/>
                    </a:cubicBezTo>
                    <a:cubicBezTo>
                      <a:pt x="317624" y="213647"/>
                      <a:pt x="329534" y="213647"/>
                      <a:pt x="336858" y="206324"/>
                    </a:cubicBezTo>
                    <a:cubicBezTo>
                      <a:pt x="338870" y="204312"/>
                      <a:pt x="340318" y="202058"/>
                      <a:pt x="341203" y="199563"/>
                    </a:cubicBezTo>
                    <a:lnTo>
                      <a:pt x="481878" y="199563"/>
                    </a:lnTo>
                    <a:lnTo>
                      <a:pt x="481878" y="208657"/>
                    </a:lnTo>
                    <a:lnTo>
                      <a:pt x="439547" y="208657"/>
                    </a:lnTo>
                    <a:lnTo>
                      <a:pt x="439547" y="259760"/>
                    </a:lnTo>
                    <a:lnTo>
                      <a:pt x="453308" y="259760"/>
                    </a:lnTo>
                    <a:lnTo>
                      <a:pt x="453308" y="226201"/>
                    </a:lnTo>
                    <a:lnTo>
                      <a:pt x="482361" y="226201"/>
                    </a:lnTo>
                    <a:lnTo>
                      <a:pt x="482361" y="259760"/>
                    </a:lnTo>
                    <a:lnTo>
                      <a:pt x="492903" y="259760"/>
                    </a:lnTo>
                    <a:lnTo>
                      <a:pt x="492903" y="226201"/>
                    </a:lnTo>
                    <a:lnTo>
                      <a:pt x="523565" y="226201"/>
                    </a:lnTo>
                    <a:lnTo>
                      <a:pt x="523565" y="259760"/>
                    </a:lnTo>
                    <a:lnTo>
                      <a:pt x="537327" y="259760"/>
                    </a:lnTo>
                    <a:lnTo>
                      <a:pt x="537327" y="208657"/>
                    </a:lnTo>
                    <a:lnTo>
                      <a:pt x="494996" y="208657"/>
                    </a:lnTo>
                    <a:lnTo>
                      <a:pt x="494996" y="199563"/>
                    </a:lnTo>
                    <a:lnTo>
                      <a:pt x="537890" y="199563"/>
                    </a:lnTo>
                    <a:lnTo>
                      <a:pt x="537890" y="186526"/>
                    </a:lnTo>
                    <a:lnTo>
                      <a:pt x="341284" y="186526"/>
                    </a:lnTo>
                    <a:cubicBezTo>
                      <a:pt x="340399" y="184031"/>
                      <a:pt x="338950" y="181778"/>
                      <a:pt x="336938" y="179766"/>
                    </a:cubicBezTo>
                    <a:cubicBezTo>
                      <a:pt x="329615" y="172443"/>
                      <a:pt x="317704" y="172443"/>
                      <a:pt x="310381" y="179766"/>
                    </a:cubicBezTo>
                    <a:cubicBezTo>
                      <a:pt x="308208" y="181939"/>
                      <a:pt x="306679" y="184514"/>
                      <a:pt x="305793" y="187250"/>
                    </a:cubicBezTo>
                    <a:cubicBezTo>
                      <a:pt x="305311" y="184192"/>
                      <a:pt x="304345" y="181215"/>
                      <a:pt x="303057" y="178800"/>
                    </a:cubicBezTo>
                    <a:cubicBezTo>
                      <a:pt x="298792" y="170914"/>
                      <a:pt x="291871" y="170914"/>
                      <a:pt x="287606" y="178800"/>
                    </a:cubicBezTo>
                    <a:cubicBezTo>
                      <a:pt x="286398" y="181054"/>
                      <a:pt x="285513" y="183629"/>
                      <a:pt x="285030" y="186446"/>
                    </a:cubicBezTo>
                    <a:cubicBezTo>
                      <a:pt x="283582" y="162544"/>
                      <a:pt x="274649" y="140735"/>
                      <a:pt x="260485" y="123271"/>
                    </a:cubicBezTo>
                    <a:cubicBezTo>
                      <a:pt x="262577" y="115867"/>
                      <a:pt x="263704" y="108141"/>
                      <a:pt x="263704" y="100094"/>
                    </a:cubicBezTo>
                    <a:cubicBezTo>
                      <a:pt x="263704" y="54785"/>
                      <a:pt x="227811" y="17846"/>
                      <a:pt x="182905" y="16236"/>
                    </a:cubicBezTo>
                    <a:cubicBezTo>
                      <a:pt x="183951" y="15834"/>
                      <a:pt x="184917" y="15190"/>
                      <a:pt x="185721" y="14385"/>
                    </a:cubicBezTo>
                    <a:cubicBezTo>
                      <a:pt x="189021" y="11086"/>
                      <a:pt x="189021" y="5774"/>
                      <a:pt x="185721" y="2475"/>
                    </a:cubicBezTo>
                    <a:cubicBezTo>
                      <a:pt x="182422" y="-825"/>
                      <a:pt x="177110" y="-825"/>
                      <a:pt x="173811" y="2475"/>
                    </a:cubicBezTo>
                    <a:cubicBezTo>
                      <a:pt x="170511" y="5774"/>
                      <a:pt x="170511" y="11086"/>
                      <a:pt x="173811" y="14385"/>
                    </a:cubicBezTo>
                    <a:cubicBezTo>
                      <a:pt x="174616" y="15190"/>
                      <a:pt x="175581" y="15834"/>
                      <a:pt x="176627" y="16236"/>
                    </a:cubicBezTo>
                    <a:cubicBezTo>
                      <a:pt x="131721" y="17926"/>
                      <a:pt x="95828" y="54785"/>
                      <a:pt x="95828" y="100094"/>
                    </a:cubicBezTo>
                    <a:cubicBezTo>
                      <a:pt x="95828" y="103232"/>
                      <a:pt x="95989" y="106290"/>
                      <a:pt x="96311" y="109268"/>
                    </a:cubicBezTo>
                    <a:cubicBezTo>
                      <a:pt x="52773" y="111199"/>
                      <a:pt x="17846" y="146288"/>
                      <a:pt x="16236" y="189987"/>
                    </a:cubicBezTo>
                    <a:cubicBezTo>
                      <a:pt x="15834" y="188940"/>
                      <a:pt x="15190" y="187975"/>
                      <a:pt x="14385" y="187170"/>
                    </a:cubicBezTo>
                    <a:cubicBezTo>
                      <a:pt x="11086" y="183870"/>
                      <a:pt x="5774" y="183870"/>
                      <a:pt x="2475" y="187170"/>
                    </a:cubicBezTo>
                    <a:cubicBezTo>
                      <a:pt x="-825" y="190470"/>
                      <a:pt x="-825" y="195781"/>
                      <a:pt x="2475" y="199081"/>
                    </a:cubicBezTo>
                    <a:cubicBezTo>
                      <a:pt x="5774" y="202380"/>
                      <a:pt x="11086" y="202380"/>
                      <a:pt x="14385" y="199081"/>
                    </a:cubicBezTo>
                    <a:cubicBezTo>
                      <a:pt x="15190" y="198276"/>
                      <a:pt x="15834" y="197310"/>
                      <a:pt x="16236" y="196264"/>
                    </a:cubicBezTo>
                    <a:cubicBezTo>
                      <a:pt x="17846" y="239883"/>
                      <a:pt x="52773" y="275051"/>
                      <a:pt x="96311" y="276983"/>
                    </a:cubicBezTo>
                    <a:cubicBezTo>
                      <a:pt x="95989" y="279960"/>
                      <a:pt x="95828" y="283099"/>
                      <a:pt x="95828" y="286157"/>
                    </a:cubicBezTo>
                    <a:cubicBezTo>
                      <a:pt x="95828" y="331466"/>
                      <a:pt x="131721" y="368405"/>
                      <a:pt x="176627" y="370014"/>
                    </a:cubicBezTo>
                    <a:cubicBezTo>
                      <a:pt x="175581" y="370417"/>
                      <a:pt x="174616" y="371061"/>
                      <a:pt x="173811" y="371865"/>
                    </a:cubicBezTo>
                    <a:cubicBezTo>
                      <a:pt x="170511" y="375165"/>
                      <a:pt x="170511" y="380476"/>
                      <a:pt x="173811" y="383776"/>
                    </a:cubicBezTo>
                    <a:cubicBezTo>
                      <a:pt x="177030" y="386915"/>
                      <a:pt x="182341" y="386915"/>
                      <a:pt x="185641" y="383615"/>
                    </a:cubicBezTo>
                    <a:close/>
                    <a:moveTo>
                      <a:pt x="88102" y="123271"/>
                    </a:moveTo>
                    <a:cubicBezTo>
                      <a:pt x="72731" y="142264"/>
                      <a:pt x="63476" y="166568"/>
                      <a:pt x="63476" y="192884"/>
                    </a:cubicBezTo>
                    <a:cubicBezTo>
                      <a:pt x="63476" y="219280"/>
                      <a:pt x="72731" y="243504"/>
                      <a:pt x="88102" y="262497"/>
                    </a:cubicBezTo>
                    <a:cubicBezTo>
                      <a:pt x="54785" y="256783"/>
                      <a:pt x="29435" y="227811"/>
                      <a:pt x="29435" y="192884"/>
                    </a:cubicBezTo>
                    <a:cubicBezTo>
                      <a:pt x="29354" y="157957"/>
                      <a:pt x="54785" y="128904"/>
                      <a:pt x="88102" y="123271"/>
                    </a:cubicBezTo>
                    <a:close/>
                    <a:moveTo>
                      <a:pt x="170028" y="183227"/>
                    </a:moveTo>
                    <a:cubicBezTo>
                      <a:pt x="170431" y="186365"/>
                      <a:pt x="170672" y="189584"/>
                      <a:pt x="170672" y="192884"/>
                    </a:cubicBezTo>
                    <a:cubicBezTo>
                      <a:pt x="170672" y="196183"/>
                      <a:pt x="170431" y="199403"/>
                      <a:pt x="170028" y="202541"/>
                    </a:cubicBezTo>
                    <a:cubicBezTo>
                      <a:pt x="138723" y="206163"/>
                      <a:pt x="112648" y="226926"/>
                      <a:pt x="101542" y="255254"/>
                    </a:cubicBezTo>
                    <a:cubicBezTo>
                      <a:pt x="87137" y="238514"/>
                      <a:pt x="78445" y="216705"/>
                      <a:pt x="78445" y="192884"/>
                    </a:cubicBezTo>
                    <a:cubicBezTo>
                      <a:pt x="78445" y="169063"/>
                      <a:pt x="87137" y="147253"/>
                      <a:pt x="101542" y="130514"/>
                    </a:cubicBezTo>
                    <a:cubicBezTo>
                      <a:pt x="112648" y="158842"/>
                      <a:pt x="138723" y="179605"/>
                      <a:pt x="170028" y="183227"/>
                    </a:cubicBezTo>
                    <a:close/>
                    <a:moveTo>
                      <a:pt x="113050" y="123432"/>
                    </a:moveTo>
                    <a:cubicBezTo>
                      <a:pt x="137998" y="128100"/>
                      <a:pt x="158359" y="145805"/>
                      <a:pt x="166648" y="169304"/>
                    </a:cubicBezTo>
                    <a:cubicBezTo>
                      <a:pt x="141700" y="164636"/>
                      <a:pt x="121420" y="146851"/>
                      <a:pt x="113050" y="123432"/>
                    </a:cubicBezTo>
                    <a:close/>
                    <a:moveTo>
                      <a:pt x="166648" y="216464"/>
                    </a:moveTo>
                    <a:cubicBezTo>
                      <a:pt x="158359" y="239883"/>
                      <a:pt x="137998" y="257668"/>
                      <a:pt x="113050" y="262336"/>
                    </a:cubicBezTo>
                    <a:cubicBezTo>
                      <a:pt x="121420" y="238917"/>
                      <a:pt x="141700" y="221131"/>
                      <a:pt x="166648" y="216464"/>
                    </a:cubicBezTo>
                    <a:close/>
                    <a:moveTo>
                      <a:pt x="249459" y="111360"/>
                    </a:moveTo>
                    <a:cubicBezTo>
                      <a:pt x="229742" y="93173"/>
                      <a:pt x="203346" y="82067"/>
                      <a:pt x="174374" y="82067"/>
                    </a:cubicBezTo>
                    <a:cubicBezTo>
                      <a:pt x="149989" y="82067"/>
                      <a:pt x="127456" y="89953"/>
                      <a:pt x="109188" y="103232"/>
                    </a:cubicBezTo>
                    <a:cubicBezTo>
                      <a:pt x="109107" y="102106"/>
                      <a:pt x="109107" y="100979"/>
                      <a:pt x="109107" y="99852"/>
                    </a:cubicBezTo>
                    <a:cubicBezTo>
                      <a:pt x="109107" y="60821"/>
                      <a:pt x="140735" y="29193"/>
                      <a:pt x="179766" y="29193"/>
                    </a:cubicBezTo>
                    <a:cubicBezTo>
                      <a:pt x="218798" y="29193"/>
                      <a:pt x="250425" y="60821"/>
                      <a:pt x="250425" y="99852"/>
                    </a:cubicBezTo>
                    <a:cubicBezTo>
                      <a:pt x="250345" y="103796"/>
                      <a:pt x="250023" y="107578"/>
                      <a:pt x="249459" y="111360"/>
                    </a:cubicBezTo>
                    <a:close/>
                    <a:moveTo>
                      <a:pt x="244631" y="127778"/>
                    </a:moveTo>
                    <a:cubicBezTo>
                      <a:pt x="233927" y="152565"/>
                      <a:pt x="209543" y="170028"/>
                      <a:pt x="180973" y="170511"/>
                    </a:cubicBezTo>
                    <a:cubicBezTo>
                      <a:pt x="173167" y="142264"/>
                      <a:pt x="150955" y="119971"/>
                      <a:pt x="122788" y="112085"/>
                    </a:cubicBezTo>
                    <a:cubicBezTo>
                      <a:pt x="137676" y="102588"/>
                      <a:pt x="155381" y="97035"/>
                      <a:pt x="174374" y="97035"/>
                    </a:cubicBezTo>
                    <a:cubicBezTo>
                      <a:pt x="202058" y="97035"/>
                      <a:pt x="227087" y="108866"/>
                      <a:pt x="244631" y="127778"/>
                    </a:cubicBezTo>
                    <a:close/>
                    <a:moveTo>
                      <a:pt x="253805" y="246482"/>
                    </a:moveTo>
                    <a:cubicBezTo>
                      <a:pt x="240205" y="221051"/>
                      <a:pt x="213969" y="203426"/>
                      <a:pt x="183468" y="202058"/>
                    </a:cubicBezTo>
                    <a:cubicBezTo>
                      <a:pt x="183790" y="199081"/>
                      <a:pt x="183951" y="195942"/>
                      <a:pt x="183951" y="192884"/>
                    </a:cubicBezTo>
                    <a:cubicBezTo>
                      <a:pt x="183951" y="189745"/>
                      <a:pt x="183790" y="186687"/>
                      <a:pt x="183468" y="183709"/>
                    </a:cubicBezTo>
                    <a:cubicBezTo>
                      <a:pt x="213969" y="182341"/>
                      <a:pt x="240205" y="164717"/>
                      <a:pt x="253805" y="139286"/>
                    </a:cubicBezTo>
                    <a:cubicBezTo>
                      <a:pt x="264106" y="154577"/>
                      <a:pt x="270142" y="173006"/>
                      <a:pt x="270142" y="192884"/>
                    </a:cubicBezTo>
                    <a:cubicBezTo>
                      <a:pt x="270142" y="212762"/>
                      <a:pt x="264106" y="231191"/>
                      <a:pt x="253805" y="246482"/>
                    </a:cubicBezTo>
                    <a:close/>
                    <a:moveTo>
                      <a:pt x="174294" y="288732"/>
                    </a:moveTo>
                    <a:cubicBezTo>
                      <a:pt x="155301" y="288732"/>
                      <a:pt x="137596" y="283179"/>
                      <a:pt x="122708" y="273683"/>
                    </a:cubicBezTo>
                    <a:cubicBezTo>
                      <a:pt x="150875" y="265796"/>
                      <a:pt x="173086" y="243504"/>
                      <a:pt x="180893" y="215257"/>
                    </a:cubicBezTo>
                    <a:cubicBezTo>
                      <a:pt x="209462" y="215739"/>
                      <a:pt x="233927" y="233203"/>
                      <a:pt x="244550" y="257990"/>
                    </a:cubicBezTo>
                    <a:cubicBezTo>
                      <a:pt x="227087" y="276902"/>
                      <a:pt x="202058" y="288732"/>
                      <a:pt x="174294" y="288732"/>
                    </a:cubicBezTo>
                    <a:close/>
                    <a:moveTo>
                      <a:pt x="179686" y="356575"/>
                    </a:moveTo>
                    <a:cubicBezTo>
                      <a:pt x="140654" y="356575"/>
                      <a:pt x="109027" y="324947"/>
                      <a:pt x="109027" y="285916"/>
                    </a:cubicBezTo>
                    <a:cubicBezTo>
                      <a:pt x="109027" y="284789"/>
                      <a:pt x="109027" y="283662"/>
                      <a:pt x="109107" y="282536"/>
                    </a:cubicBezTo>
                    <a:cubicBezTo>
                      <a:pt x="127375" y="295895"/>
                      <a:pt x="149909" y="303701"/>
                      <a:pt x="174294" y="303701"/>
                    </a:cubicBezTo>
                    <a:cubicBezTo>
                      <a:pt x="203265" y="303701"/>
                      <a:pt x="229662" y="292595"/>
                      <a:pt x="249379" y="274407"/>
                    </a:cubicBezTo>
                    <a:cubicBezTo>
                      <a:pt x="250023" y="278190"/>
                      <a:pt x="250345" y="282053"/>
                      <a:pt x="250345" y="285916"/>
                    </a:cubicBezTo>
                    <a:cubicBezTo>
                      <a:pt x="250345" y="324947"/>
                      <a:pt x="218717" y="356575"/>
                      <a:pt x="179686" y="356575"/>
                    </a:cubicBezTo>
                    <a:close/>
                  </a:path>
                </a:pathLst>
              </a:custGeom>
              <a:solidFill>
                <a:schemeClr val="bg1"/>
              </a:solidFill>
              <a:ln w="798" cap="flat">
                <a:noFill/>
                <a:prstDash val="solid"/>
                <a:miter/>
              </a:ln>
            </p:spPr>
            <p:txBody>
              <a:bodyPr rtlCol="0" anchor="ctr"/>
              <a:lstStyle/>
              <a:p>
                <a:endParaRPr lang="zh-CN" altLang="en-US"/>
              </a:p>
            </p:txBody>
          </p:sp>
        </p:grpSp>
        <p:sp>
          <p:nvSpPr>
            <p:cNvPr id="989" name="文本框 988"/>
            <p:cNvSpPr txBox="1"/>
            <p:nvPr/>
          </p:nvSpPr>
          <p:spPr>
            <a:xfrm>
              <a:off x="6201101" y="1718099"/>
              <a:ext cx="839626" cy="503151"/>
            </a:xfrm>
            <a:prstGeom prst="rect">
              <a:avLst/>
            </a:prstGeom>
            <a:noFill/>
          </p:spPr>
          <p:txBody>
            <a:bodyPr wrap="square" rtlCol="0">
              <a:spAutoFit/>
            </a:bodyPr>
            <a:lstStyle/>
            <a:p>
              <a:pPr marL="0" lvl="2" algn="ctr">
                <a:lnSpc>
                  <a:spcPct val="120000"/>
                </a:lnSpc>
                <a:defRPr/>
              </a:pPr>
              <a:r>
                <a:rPr lang="en-US" altLang="zh-CN" sz="24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01</a:t>
              </a:r>
              <a:endParaRPr lang="zh-CN" altLang="en-US" sz="24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grpSp>
        <p:nvGrpSpPr>
          <p:cNvPr id="994" name="组合 993"/>
          <p:cNvGrpSpPr/>
          <p:nvPr/>
        </p:nvGrpSpPr>
        <p:grpSpPr>
          <a:xfrm>
            <a:off x="8263000" y="1308053"/>
            <a:ext cx="3319208" cy="1945507"/>
            <a:chOff x="8437302" y="1148399"/>
            <a:chExt cx="3319208" cy="1945507"/>
          </a:xfrm>
        </p:grpSpPr>
        <p:sp>
          <p:nvSpPr>
            <p:cNvPr id="961" name="TextBox 20"/>
            <p:cNvSpPr txBox="1"/>
            <p:nvPr/>
          </p:nvSpPr>
          <p:spPr>
            <a:xfrm>
              <a:off x="8843510" y="2501884"/>
              <a:ext cx="2506792" cy="592022"/>
            </a:xfrm>
            <a:prstGeom prst="rect">
              <a:avLst/>
            </a:prstGeom>
            <a:noFill/>
          </p:spPr>
          <p:txBody>
            <a:bodyPr wrap="square" rtlCol="0">
              <a:spAutoFit/>
            </a:bodyPr>
            <a:lstStyle/>
            <a:p>
              <a:pPr algn="ctr">
                <a:lnSpc>
                  <a:spcPct val="12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962" name="TextBox 21"/>
            <p:cNvSpPr txBox="1"/>
            <p:nvPr/>
          </p:nvSpPr>
          <p:spPr>
            <a:xfrm>
              <a:off x="8437302" y="2093006"/>
              <a:ext cx="3319208" cy="435889"/>
            </a:xfrm>
            <a:prstGeom prst="rect">
              <a:avLst/>
            </a:prstGeom>
            <a:noFill/>
          </p:spPr>
          <p:txBody>
            <a:bodyPr wrap="square" rtlCol="0">
              <a:spAutoFit/>
            </a:bodyPr>
            <a:lstStyle/>
            <a:p>
              <a:pPr marL="0" lvl="2" algn="ctr">
                <a:lnSpc>
                  <a:spcPct val="120000"/>
                </a:lnSpc>
                <a:defRPr/>
              </a:pPr>
              <a:r>
                <a:rPr lang="zh-CN" altLang="en-US" sz="2000" kern="0" spc="300" dirty="0">
                  <a:solidFill>
                    <a:schemeClr val="accent1"/>
                  </a:solidFill>
                  <a:latin typeface="思源宋体 CN Heavy" panose="02020900000000000000" pitchFamily="18" charset="-122"/>
                  <a:ea typeface="思源宋体 CN Heavy" panose="02020900000000000000" pitchFamily="18" charset="-122"/>
                </a:rPr>
                <a:t>成绩</a:t>
              </a:r>
              <a:r>
                <a:rPr lang="en-US" altLang="zh-CN" sz="2000" kern="0" spc="300" dirty="0">
                  <a:solidFill>
                    <a:schemeClr val="accent1"/>
                  </a:solidFill>
                  <a:latin typeface="思源宋体 CN Heavy" panose="02020900000000000000" pitchFamily="18" charset="-122"/>
                  <a:ea typeface="思源宋体 CN Heavy" panose="02020900000000000000" pitchFamily="18" charset="-122"/>
                </a:rPr>
                <a:t>2</a:t>
              </a:r>
              <a:endParaRPr lang="en-US" altLang="zh-CN" sz="2000" kern="0" spc="300" dirty="0">
                <a:solidFill>
                  <a:schemeClr val="accent1"/>
                </a:solidFill>
                <a:latin typeface="思源宋体 CN Heavy" panose="02020900000000000000" pitchFamily="18" charset="-122"/>
                <a:ea typeface="思源宋体 CN Heavy" panose="02020900000000000000" pitchFamily="18" charset="-122"/>
              </a:endParaRPr>
            </a:p>
          </p:txBody>
        </p:sp>
        <p:grpSp>
          <p:nvGrpSpPr>
            <p:cNvPr id="980" name="组合 979"/>
            <p:cNvGrpSpPr/>
            <p:nvPr/>
          </p:nvGrpSpPr>
          <p:grpSpPr>
            <a:xfrm>
              <a:off x="9611707" y="1148399"/>
              <a:ext cx="843398" cy="843398"/>
              <a:chOff x="6175104" y="1334132"/>
              <a:chExt cx="843398" cy="843398"/>
            </a:xfrm>
          </p:grpSpPr>
          <p:sp>
            <p:nvSpPr>
              <p:cNvPr id="981" name="椭圆 980"/>
              <p:cNvSpPr/>
              <p:nvPr/>
            </p:nvSpPr>
            <p:spPr>
              <a:xfrm>
                <a:off x="6175104" y="1334132"/>
                <a:ext cx="843398" cy="843398"/>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2" name="任意多边形: 形状 981"/>
              <p:cNvSpPr/>
              <p:nvPr/>
            </p:nvSpPr>
            <p:spPr>
              <a:xfrm>
                <a:off x="6327859" y="1562776"/>
                <a:ext cx="537889" cy="386110"/>
              </a:xfrm>
              <a:custGeom>
                <a:avLst/>
                <a:gdLst>
                  <a:gd name="connsiteX0" fmla="*/ 185641 w 537889"/>
                  <a:gd name="connsiteY0" fmla="*/ 383615 h 386110"/>
                  <a:gd name="connsiteX1" fmla="*/ 185641 w 537889"/>
                  <a:gd name="connsiteY1" fmla="*/ 371704 h 386110"/>
                  <a:gd name="connsiteX2" fmla="*/ 182824 w 537889"/>
                  <a:gd name="connsiteY2" fmla="*/ 369853 h 386110"/>
                  <a:gd name="connsiteX3" fmla="*/ 263623 w 537889"/>
                  <a:gd name="connsiteY3" fmla="*/ 285996 h 386110"/>
                  <a:gd name="connsiteX4" fmla="*/ 260404 w 537889"/>
                  <a:gd name="connsiteY4" fmla="*/ 262819 h 386110"/>
                  <a:gd name="connsiteX5" fmla="*/ 284950 w 537889"/>
                  <a:gd name="connsiteY5" fmla="*/ 199644 h 386110"/>
                  <a:gd name="connsiteX6" fmla="*/ 287525 w 537889"/>
                  <a:gd name="connsiteY6" fmla="*/ 207289 h 386110"/>
                  <a:gd name="connsiteX7" fmla="*/ 302977 w 537889"/>
                  <a:gd name="connsiteY7" fmla="*/ 207289 h 386110"/>
                  <a:gd name="connsiteX8" fmla="*/ 305713 w 537889"/>
                  <a:gd name="connsiteY8" fmla="*/ 198839 h 386110"/>
                  <a:gd name="connsiteX9" fmla="*/ 310300 w 537889"/>
                  <a:gd name="connsiteY9" fmla="*/ 206324 h 386110"/>
                  <a:gd name="connsiteX10" fmla="*/ 336858 w 537889"/>
                  <a:gd name="connsiteY10" fmla="*/ 206324 h 386110"/>
                  <a:gd name="connsiteX11" fmla="*/ 341203 w 537889"/>
                  <a:gd name="connsiteY11" fmla="*/ 199563 h 386110"/>
                  <a:gd name="connsiteX12" fmla="*/ 481878 w 537889"/>
                  <a:gd name="connsiteY12" fmla="*/ 199563 h 386110"/>
                  <a:gd name="connsiteX13" fmla="*/ 481878 w 537889"/>
                  <a:gd name="connsiteY13" fmla="*/ 208657 h 386110"/>
                  <a:gd name="connsiteX14" fmla="*/ 439547 w 537889"/>
                  <a:gd name="connsiteY14" fmla="*/ 208657 h 386110"/>
                  <a:gd name="connsiteX15" fmla="*/ 439547 w 537889"/>
                  <a:gd name="connsiteY15" fmla="*/ 259760 h 386110"/>
                  <a:gd name="connsiteX16" fmla="*/ 453308 w 537889"/>
                  <a:gd name="connsiteY16" fmla="*/ 259760 h 386110"/>
                  <a:gd name="connsiteX17" fmla="*/ 453308 w 537889"/>
                  <a:gd name="connsiteY17" fmla="*/ 226201 h 386110"/>
                  <a:gd name="connsiteX18" fmla="*/ 482361 w 537889"/>
                  <a:gd name="connsiteY18" fmla="*/ 226201 h 386110"/>
                  <a:gd name="connsiteX19" fmla="*/ 482361 w 537889"/>
                  <a:gd name="connsiteY19" fmla="*/ 259760 h 386110"/>
                  <a:gd name="connsiteX20" fmla="*/ 492903 w 537889"/>
                  <a:gd name="connsiteY20" fmla="*/ 259760 h 386110"/>
                  <a:gd name="connsiteX21" fmla="*/ 492903 w 537889"/>
                  <a:gd name="connsiteY21" fmla="*/ 226201 h 386110"/>
                  <a:gd name="connsiteX22" fmla="*/ 523565 w 537889"/>
                  <a:gd name="connsiteY22" fmla="*/ 226201 h 386110"/>
                  <a:gd name="connsiteX23" fmla="*/ 523565 w 537889"/>
                  <a:gd name="connsiteY23" fmla="*/ 259760 h 386110"/>
                  <a:gd name="connsiteX24" fmla="*/ 537327 w 537889"/>
                  <a:gd name="connsiteY24" fmla="*/ 259760 h 386110"/>
                  <a:gd name="connsiteX25" fmla="*/ 537327 w 537889"/>
                  <a:gd name="connsiteY25" fmla="*/ 208657 h 386110"/>
                  <a:gd name="connsiteX26" fmla="*/ 494996 w 537889"/>
                  <a:gd name="connsiteY26" fmla="*/ 208657 h 386110"/>
                  <a:gd name="connsiteX27" fmla="*/ 494996 w 537889"/>
                  <a:gd name="connsiteY27" fmla="*/ 199563 h 386110"/>
                  <a:gd name="connsiteX28" fmla="*/ 537890 w 537889"/>
                  <a:gd name="connsiteY28" fmla="*/ 199563 h 386110"/>
                  <a:gd name="connsiteX29" fmla="*/ 537890 w 537889"/>
                  <a:gd name="connsiteY29" fmla="*/ 186526 h 386110"/>
                  <a:gd name="connsiteX30" fmla="*/ 341284 w 537889"/>
                  <a:gd name="connsiteY30" fmla="*/ 186526 h 386110"/>
                  <a:gd name="connsiteX31" fmla="*/ 336938 w 537889"/>
                  <a:gd name="connsiteY31" fmla="*/ 179766 h 386110"/>
                  <a:gd name="connsiteX32" fmla="*/ 310381 w 537889"/>
                  <a:gd name="connsiteY32" fmla="*/ 179766 h 386110"/>
                  <a:gd name="connsiteX33" fmla="*/ 305793 w 537889"/>
                  <a:gd name="connsiteY33" fmla="*/ 187250 h 386110"/>
                  <a:gd name="connsiteX34" fmla="*/ 303057 w 537889"/>
                  <a:gd name="connsiteY34" fmla="*/ 178800 h 386110"/>
                  <a:gd name="connsiteX35" fmla="*/ 287606 w 537889"/>
                  <a:gd name="connsiteY35" fmla="*/ 178800 h 386110"/>
                  <a:gd name="connsiteX36" fmla="*/ 285030 w 537889"/>
                  <a:gd name="connsiteY36" fmla="*/ 186446 h 386110"/>
                  <a:gd name="connsiteX37" fmla="*/ 260485 w 537889"/>
                  <a:gd name="connsiteY37" fmla="*/ 123271 h 386110"/>
                  <a:gd name="connsiteX38" fmla="*/ 263704 w 537889"/>
                  <a:gd name="connsiteY38" fmla="*/ 100094 h 386110"/>
                  <a:gd name="connsiteX39" fmla="*/ 182905 w 537889"/>
                  <a:gd name="connsiteY39" fmla="*/ 16236 h 386110"/>
                  <a:gd name="connsiteX40" fmla="*/ 185721 w 537889"/>
                  <a:gd name="connsiteY40" fmla="*/ 14385 h 386110"/>
                  <a:gd name="connsiteX41" fmla="*/ 185721 w 537889"/>
                  <a:gd name="connsiteY41" fmla="*/ 2475 h 386110"/>
                  <a:gd name="connsiteX42" fmla="*/ 173811 w 537889"/>
                  <a:gd name="connsiteY42" fmla="*/ 2475 h 386110"/>
                  <a:gd name="connsiteX43" fmla="*/ 173811 w 537889"/>
                  <a:gd name="connsiteY43" fmla="*/ 14385 h 386110"/>
                  <a:gd name="connsiteX44" fmla="*/ 176627 w 537889"/>
                  <a:gd name="connsiteY44" fmla="*/ 16236 h 386110"/>
                  <a:gd name="connsiteX45" fmla="*/ 95828 w 537889"/>
                  <a:gd name="connsiteY45" fmla="*/ 100094 h 386110"/>
                  <a:gd name="connsiteX46" fmla="*/ 96311 w 537889"/>
                  <a:gd name="connsiteY46" fmla="*/ 109268 h 386110"/>
                  <a:gd name="connsiteX47" fmla="*/ 16236 w 537889"/>
                  <a:gd name="connsiteY47" fmla="*/ 189987 h 386110"/>
                  <a:gd name="connsiteX48" fmla="*/ 14385 w 537889"/>
                  <a:gd name="connsiteY48" fmla="*/ 187170 h 386110"/>
                  <a:gd name="connsiteX49" fmla="*/ 2475 w 537889"/>
                  <a:gd name="connsiteY49" fmla="*/ 187170 h 386110"/>
                  <a:gd name="connsiteX50" fmla="*/ 2475 w 537889"/>
                  <a:gd name="connsiteY50" fmla="*/ 199081 h 386110"/>
                  <a:gd name="connsiteX51" fmla="*/ 14385 w 537889"/>
                  <a:gd name="connsiteY51" fmla="*/ 199081 h 386110"/>
                  <a:gd name="connsiteX52" fmla="*/ 16236 w 537889"/>
                  <a:gd name="connsiteY52" fmla="*/ 196264 h 386110"/>
                  <a:gd name="connsiteX53" fmla="*/ 96311 w 537889"/>
                  <a:gd name="connsiteY53" fmla="*/ 276983 h 386110"/>
                  <a:gd name="connsiteX54" fmla="*/ 95828 w 537889"/>
                  <a:gd name="connsiteY54" fmla="*/ 286157 h 386110"/>
                  <a:gd name="connsiteX55" fmla="*/ 176627 w 537889"/>
                  <a:gd name="connsiteY55" fmla="*/ 370014 h 386110"/>
                  <a:gd name="connsiteX56" fmla="*/ 173811 w 537889"/>
                  <a:gd name="connsiteY56" fmla="*/ 371865 h 386110"/>
                  <a:gd name="connsiteX57" fmla="*/ 173811 w 537889"/>
                  <a:gd name="connsiteY57" fmla="*/ 383776 h 386110"/>
                  <a:gd name="connsiteX58" fmla="*/ 185641 w 537889"/>
                  <a:gd name="connsiteY58" fmla="*/ 383615 h 386110"/>
                  <a:gd name="connsiteX59" fmla="*/ 88102 w 537889"/>
                  <a:gd name="connsiteY59" fmla="*/ 123271 h 386110"/>
                  <a:gd name="connsiteX60" fmla="*/ 63476 w 537889"/>
                  <a:gd name="connsiteY60" fmla="*/ 192884 h 386110"/>
                  <a:gd name="connsiteX61" fmla="*/ 88102 w 537889"/>
                  <a:gd name="connsiteY61" fmla="*/ 262497 h 386110"/>
                  <a:gd name="connsiteX62" fmla="*/ 29435 w 537889"/>
                  <a:gd name="connsiteY62" fmla="*/ 192884 h 386110"/>
                  <a:gd name="connsiteX63" fmla="*/ 88102 w 537889"/>
                  <a:gd name="connsiteY63" fmla="*/ 123271 h 386110"/>
                  <a:gd name="connsiteX64" fmla="*/ 170028 w 537889"/>
                  <a:gd name="connsiteY64" fmla="*/ 183227 h 386110"/>
                  <a:gd name="connsiteX65" fmla="*/ 170672 w 537889"/>
                  <a:gd name="connsiteY65" fmla="*/ 192884 h 386110"/>
                  <a:gd name="connsiteX66" fmla="*/ 170028 w 537889"/>
                  <a:gd name="connsiteY66" fmla="*/ 202541 h 386110"/>
                  <a:gd name="connsiteX67" fmla="*/ 101542 w 537889"/>
                  <a:gd name="connsiteY67" fmla="*/ 255254 h 386110"/>
                  <a:gd name="connsiteX68" fmla="*/ 78445 w 537889"/>
                  <a:gd name="connsiteY68" fmla="*/ 192884 h 386110"/>
                  <a:gd name="connsiteX69" fmla="*/ 101542 w 537889"/>
                  <a:gd name="connsiteY69" fmla="*/ 130514 h 386110"/>
                  <a:gd name="connsiteX70" fmla="*/ 170028 w 537889"/>
                  <a:gd name="connsiteY70" fmla="*/ 183227 h 386110"/>
                  <a:gd name="connsiteX71" fmla="*/ 113050 w 537889"/>
                  <a:gd name="connsiteY71" fmla="*/ 123432 h 386110"/>
                  <a:gd name="connsiteX72" fmla="*/ 166648 w 537889"/>
                  <a:gd name="connsiteY72" fmla="*/ 169304 h 386110"/>
                  <a:gd name="connsiteX73" fmla="*/ 113050 w 537889"/>
                  <a:gd name="connsiteY73" fmla="*/ 123432 h 386110"/>
                  <a:gd name="connsiteX74" fmla="*/ 166648 w 537889"/>
                  <a:gd name="connsiteY74" fmla="*/ 216464 h 386110"/>
                  <a:gd name="connsiteX75" fmla="*/ 113050 w 537889"/>
                  <a:gd name="connsiteY75" fmla="*/ 262336 h 386110"/>
                  <a:gd name="connsiteX76" fmla="*/ 166648 w 537889"/>
                  <a:gd name="connsiteY76" fmla="*/ 216464 h 386110"/>
                  <a:gd name="connsiteX77" fmla="*/ 249459 w 537889"/>
                  <a:gd name="connsiteY77" fmla="*/ 111360 h 386110"/>
                  <a:gd name="connsiteX78" fmla="*/ 174374 w 537889"/>
                  <a:gd name="connsiteY78" fmla="*/ 82067 h 386110"/>
                  <a:gd name="connsiteX79" fmla="*/ 109188 w 537889"/>
                  <a:gd name="connsiteY79" fmla="*/ 103232 h 386110"/>
                  <a:gd name="connsiteX80" fmla="*/ 109107 w 537889"/>
                  <a:gd name="connsiteY80" fmla="*/ 99852 h 386110"/>
                  <a:gd name="connsiteX81" fmla="*/ 179766 w 537889"/>
                  <a:gd name="connsiteY81" fmla="*/ 29193 h 386110"/>
                  <a:gd name="connsiteX82" fmla="*/ 250425 w 537889"/>
                  <a:gd name="connsiteY82" fmla="*/ 99852 h 386110"/>
                  <a:gd name="connsiteX83" fmla="*/ 249459 w 537889"/>
                  <a:gd name="connsiteY83" fmla="*/ 111360 h 386110"/>
                  <a:gd name="connsiteX84" fmla="*/ 244631 w 537889"/>
                  <a:gd name="connsiteY84" fmla="*/ 127778 h 386110"/>
                  <a:gd name="connsiteX85" fmla="*/ 180973 w 537889"/>
                  <a:gd name="connsiteY85" fmla="*/ 170511 h 386110"/>
                  <a:gd name="connsiteX86" fmla="*/ 122788 w 537889"/>
                  <a:gd name="connsiteY86" fmla="*/ 112085 h 386110"/>
                  <a:gd name="connsiteX87" fmla="*/ 174374 w 537889"/>
                  <a:gd name="connsiteY87" fmla="*/ 97035 h 386110"/>
                  <a:gd name="connsiteX88" fmla="*/ 244631 w 537889"/>
                  <a:gd name="connsiteY88" fmla="*/ 127778 h 386110"/>
                  <a:gd name="connsiteX89" fmla="*/ 253805 w 537889"/>
                  <a:gd name="connsiteY89" fmla="*/ 246482 h 386110"/>
                  <a:gd name="connsiteX90" fmla="*/ 183468 w 537889"/>
                  <a:gd name="connsiteY90" fmla="*/ 202058 h 386110"/>
                  <a:gd name="connsiteX91" fmla="*/ 183951 w 537889"/>
                  <a:gd name="connsiteY91" fmla="*/ 192884 h 386110"/>
                  <a:gd name="connsiteX92" fmla="*/ 183468 w 537889"/>
                  <a:gd name="connsiteY92" fmla="*/ 183709 h 386110"/>
                  <a:gd name="connsiteX93" fmla="*/ 253805 w 537889"/>
                  <a:gd name="connsiteY93" fmla="*/ 139286 h 386110"/>
                  <a:gd name="connsiteX94" fmla="*/ 270142 w 537889"/>
                  <a:gd name="connsiteY94" fmla="*/ 192884 h 386110"/>
                  <a:gd name="connsiteX95" fmla="*/ 253805 w 537889"/>
                  <a:gd name="connsiteY95" fmla="*/ 246482 h 386110"/>
                  <a:gd name="connsiteX96" fmla="*/ 174294 w 537889"/>
                  <a:gd name="connsiteY96" fmla="*/ 288732 h 386110"/>
                  <a:gd name="connsiteX97" fmla="*/ 122708 w 537889"/>
                  <a:gd name="connsiteY97" fmla="*/ 273683 h 386110"/>
                  <a:gd name="connsiteX98" fmla="*/ 180893 w 537889"/>
                  <a:gd name="connsiteY98" fmla="*/ 215257 h 386110"/>
                  <a:gd name="connsiteX99" fmla="*/ 244550 w 537889"/>
                  <a:gd name="connsiteY99" fmla="*/ 257990 h 386110"/>
                  <a:gd name="connsiteX100" fmla="*/ 174294 w 537889"/>
                  <a:gd name="connsiteY100" fmla="*/ 288732 h 386110"/>
                  <a:gd name="connsiteX101" fmla="*/ 179686 w 537889"/>
                  <a:gd name="connsiteY101" fmla="*/ 356575 h 386110"/>
                  <a:gd name="connsiteX102" fmla="*/ 109027 w 537889"/>
                  <a:gd name="connsiteY102" fmla="*/ 285916 h 386110"/>
                  <a:gd name="connsiteX103" fmla="*/ 109107 w 537889"/>
                  <a:gd name="connsiteY103" fmla="*/ 282536 h 386110"/>
                  <a:gd name="connsiteX104" fmla="*/ 174294 w 537889"/>
                  <a:gd name="connsiteY104" fmla="*/ 303701 h 386110"/>
                  <a:gd name="connsiteX105" fmla="*/ 249379 w 537889"/>
                  <a:gd name="connsiteY105" fmla="*/ 274407 h 386110"/>
                  <a:gd name="connsiteX106" fmla="*/ 250345 w 537889"/>
                  <a:gd name="connsiteY106" fmla="*/ 285916 h 386110"/>
                  <a:gd name="connsiteX107" fmla="*/ 179686 w 537889"/>
                  <a:gd name="connsiteY107" fmla="*/ 356575 h 38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37889" h="386110">
                    <a:moveTo>
                      <a:pt x="185641" y="383615"/>
                    </a:moveTo>
                    <a:cubicBezTo>
                      <a:pt x="188941" y="380315"/>
                      <a:pt x="188941" y="375004"/>
                      <a:pt x="185641" y="371704"/>
                    </a:cubicBezTo>
                    <a:cubicBezTo>
                      <a:pt x="184836" y="370900"/>
                      <a:pt x="183870" y="370256"/>
                      <a:pt x="182824" y="369853"/>
                    </a:cubicBezTo>
                    <a:cubicBezTo>
                      <a:pt x="227731" y="368163"/>
                      <a:pt x="263623" y="331305"/>
                      <a:pt x="263623" y="285996"/>
                    </a:cubicBezTo>
                    <a:cubicBezTo>
                      <a:pt x="263623" y="277948"/>
                      <a:pt x="262497" y="270142"/>
                      <a:pt x="260404" y="262819"/>
                    </a:cubicBezTo>
                    <a:cubicBezTo>
                      <a:pt x="274568" y="245355"/>
                      <a:pt x="283582" y="223546"/>
                      <a:pt x="284950" y="199644"/>
                    </a:cubicBezTo>
                    <a:cubicBezTo>
                      <a:pt x="285513" y="202461"/>
                      <a:pt x="286318" y="205036"/>
                      <a:pt x="287525" y="207289"/>
                    </a:cubicBezTo>
                    <a:cubicBezTo>
                      <a:pt x="291790" y="215176"/>
                      <a:pt x="298711" y="215176"/>
                      <a:pt x="302977" y="207289"/>
                    </a:cubicBezTo>
                    <a:cubicBezTo>
                      <a:pt x="304264" y="204875"/>
                      <a:pt x="305230" y="201897"/>
                      <a:pt x="305713" y="198839"/>
                    </a:cubicBezTo>
                    <a:cubicBezTo>
                      <a:pt x="306598" y="201575"/>
                      <a:pt x="308127" y="204151"/>
                      <a:pt x="310300" y="206324"/>
                    </a:cubicBezTo>
                    <a:cubicBezTo>
                      <a:pt x="317624" y="213647"/>
                      <a:pt x="329534" y="213647"/>
                      <a:pt x="336858" y="206324"/>
                    </a:cubicBezTo>
                    <a:cubicBezTo>
                      <a:pt x="338870" y="204312"/>
                      <a:pt x="340318" y="202058"/>
                      <a:pt x="341203" y="199563"/>
                    </a:cubicBezTo>
                    <a:lnTo>
                      <a:pt x="481878" y="199563"/>
                    </a:lnTo>
                    <a:lnTo>
                      <a:pt x="481878" y="208657"/>
                    </a:lnTo>
                    <a:lnTo>
                      <a:pt x="439547" y="208657"/>
                    </a:lnTo>
                    <a:lnTo>
                      <a:pt x="439547" y="259760"/>
                    </a:lnTo>
                    <a:lnTo>
                      <a:pt x="453308" y="259760"/>
                    </a:lnTo>
                    <a:lnTo>
                      <a:pt x="453308" y="226201"/>
                    </a:lnTo>
                    <a:lnTo>
                      <a:pt x="482361" y="226201"/>
                    </a:lnTo>
                    <a:lnTo>
                      <a:pt x="482361" y="259760"/>
                    </a:lnTo>
                    <a:lnTo>
                      <a:pt x="492903" y="259760"/>
                    </a:lnTo>
                    <a:lnTo>
                      <a:pt x="492903" y="226201"/>
                    </a:lnTo>
                    <a:lnTo>
                      <a:pt x="523565" y="226201"/>
                    </a:lnTo>
                    <a:lnTo>
                      <a:pt x="523565" y="259760"/>
                    </a:lnTo>
                    <a:lnTo>
                      <a:pt x="537327" y="259760"/>
                    </a:lnTo>
                    <a:lnTo>
                      <a:pt x="537327" y="208657"/>
                    </a:lnTo>
                    <a:lnTo>
                      <a:pt x="494996" y="208657"/>
                    </a:lnTo>
                    <a:lnTo>
                      <a:pt x="494996" y="199563"/>
                    </a:lnTo>
                    <a:lnTo>
                      <a:pt x="537890" y="199563"/>
                    </a:lnTo>
                    <a:lnTo>
                      <a:pt x="537890" y="186526"/>
                    </a:lnTo>
                    <a:lnTo>
                      <a:pt x="341284" y="186526"/>
                    </a:lnTo>
                    <a:cubicBezTo>
                      <a:pt x="340399" y="184031"/>
                      <a:pt x="338950" y="181778"/>
                      <a:pt x="336938" y="179766"/>
                    </a:cubicBezTo>
                    <a:cubicBezTo>
                      <a:pt x="329615" y="172443"/>
                      <a:pt x="317704" y="172443"/>
                      <a:pt x="310381" y="179766"/>
                    </a:cubicBezTo>
                    <a:cubicBezTo>
                      <a:pt x="308208" y="181939"/>
                      <a:pt x="306679" y="184514"/>
                      <a:pt x="305793" y="187250"/>
                    </a:cubicBezTo>
                    <a:cubicBezTo>
                      <a:pt x="305311" y="184192"/>
                      <a:pt x="304345" y="181215"/>
                      <a:pt x="303057" y="178800"/>
                    </a:cubicBezTo>
                    <a:cubicBezTo>
                      <a:pt x="298792" y="170914"/>
                      <a:pt x="291871" y="170914"/>
                      <a:pt x="287606" y="178800"/>
                    </a:cubicBezTo>
                    <a:cubicBezTo>
                      <a:pt x="286398" y="181054"/>
                      <a:pt x="285513" y="183629"/>
                      <a:pt x="285030" y="186446"/>
                    </a:cubicBezTo>
                    <a:cubicBezTo>
                      <a:pt x="283582" y="162544"/>
                      <a:pt x="274649" y="140735"/>
                      <a:pt x="260485" y="123271"/>
                    </a:cubicBezTo>
                    <a:cubicBezTo>
                      <a:pt x="262577" y="115867"/>
                      <a:pt x="263704" y="108141"/>
                      <a:pt x="263704" y="100094"/>
                    </a:cubicBezTo>
                    <a:cubicBezTo>
                      <a:pt x="263704" y="54785"/>
                      <a:pt x="227811" y="17846"/>
                      <a:pt x="182905" y="16236"/>
                    </a:cubicBezTo>
                    <a:cubicBezTo>
                      <a:pt x="183951" y="15834"/>
                      <a:pt x="184917" y="15190"/>
                      <a:pt x="185721" y="14385"/>
                    </a:cubicBezTo>
                    <a:cubicBezTo>
                      <a:pt x="189021" y="11086"/>
                      <a:pt x="189021" y="5774"/>
                      <a:pt x="185721" y="2475"/>
                    </a:cubicBezTo>
                    <a:cubicBezTo>
                      <a:pt x="182422" y="-825"/>
                      <a:pt x="177110" y="-825"/>
                      <a:pt x="173811" y="2475"/>
                    </a:cubicBezTo>
                    <a:cubicBezTo>
                      <a:pt x="170511" y="5774"/>
                      <a:pt x="170511" y="11086"/>
                      <a:pt x="173811" y="14385"/>
                    </a:cubicBezTo>
                    <a:cubicBezTo>
                      <a:pt x="174616" y="15190"/>
                      <a:pt x="175581" y="15834"/>
                      <a:pt x="176627" y="16236"/>
                    </a:cubicBezTo>
                    <a:cubicBezTo>
                      <a:pt x="131721" y="17926"/>
                      <a:pt x="95828" y="54785"/>
                      <a:pt x="95828" y="100094"/>
                    </a:cubicBezTo>
                    <a:cubicBezTo>
                      <a:pt x="95828" y="103232"/>
                      <a:pt x="95989" y="106290"/>
                      <a:pt x="96311" y="109268"/>
                    </a:cubicBezTo>
                    <a:cubicBezTo>
                      <a:pt x="52773" y="111199"/>
                      <a:pt x="17846" y="146288"/>
                      <a:pt x="16236" y="189987"/>
                    </a:cubicBezTo>
                    <a:cubicBezTo>
                      <a:pt x="15834" y="188940"/>
                      <a:pt x="15190" y="187975"/>
                      <a:pt x="14385" y="187170"/>
                    </a:cubicBezTo>
                    <a:cubicBezTo>
                      <a:pt x="11086" y="183870"/>
                      <a:pt x="5774" y="183870"/>
                      <a:pt x="2475" y="187170"/>
                    </a:cubicBezTo>
                    <a:cubicBezTo>
                      <a:pt x="-825" y="190470"/>
                      <a:pt x="-825" y="195781"/>
                      <a:pt x="2475" y="199081"/>
                    </a:cubicBezTo>
                    <a:cubicBezTo>
                      <a:pt x="5774" y="202380"/>
                      <a:pt x="11086" y="202380"/>
                      <a:pt x="14385" y="199081"/>
                    </a:cubicBezTo>
                    <a:cubicBezTo>
                      <a:pt x="15190" y="198276"/>
                      <a:pt x="15834" y="197310"/>
                      <a:pt x="16236" y="196264"/>
                    </a:cubicBezTo>
                    <a:cubicBezTo>
                      <a:pt x="17846" y="239883"/>
                      <a:pt x="52773" y="275051"/>
                      <a:pt x="96311" y="276983"/>
                    </a:cubicBezTo>
                    <a:cubicBezTo>
                      <a:pt x="95989" y="279960"/>
                      <a:pt x="95828" y="283099"/>
                      <a:pt x="95828" y="286157"/>
                    </a:cubicBezTo>
                    <a:cubicBezTo>
                      <a:pt x="95828" y="331466"/>
                      <a:pt x="131721" y="368405"/>
                      <a:pt x="176627" y="370014"/>
                    </a:cubicBezTo>
                    <a:cubicBezTo>
                      <a:pt x="175581" y="370417"/>
                      <a:pt x="174616" y="371061"/>
                      <a:pt x="173811" y="371865"/>
                    </a:cubicBezTo>
                    <a:cubicBezTo>
                      <a:pt x="170511" y="375165"/>
                      <a:pt x="170511" y="380476"/>
                      <a:pt x="173811" y="383776"/>
                    </a:cubicBezTo>
                    <a:cubicBezTo>
                      <a:pt x="177030" y="386915"/>
                      <a:pt x="182341" y="386915"/>
                      <a:pt x="185641" y="383615"/>
                    </a:cubicBezTo>
                    <a:close/>
                    <a:moveTo>
                      <a:pt x="88102" y="123271"/>
                    </a:moveTo>
                    <a:cubicBezTo>
                      <a:pt x="72731" y="142264"/>
                      <a:pt x="63476" y="166568"/>
                      <a:pt x="63476" y="192884"/>
                    </a:cubicBezTo>
                    <a:cubicBezTo>
                      <a:pt x="63476" y="219280"/>
                      <a:pt x="72731" y="243504"/>
                      <a:pt x="88102" y="262497"/>
                    </a:cubicBezTo>
                    <a:cubicBezTo>
                      <a:pt x="54785" y="256783"/>
                      <a:pt x="29435" y="227811"/>
                      <a:pt x="29435" y="192884"/>
                    </a:cubicBezTo>
                    <a:cubicBezTo>
                      <a:pt x="29354" y="157957"/>
                      <a:pt x="54785" y="128904"/>
                      <a:pt x="88102" y="123271"/>
                    </a:cubicBezTo>
                    <a:close/>
                    <a:moveTo>
                      <a:pt x="170028" y="183227"/>
                    </a:moveTo>
                    <a:cubicBezTo>
                      <a:pt x="170431" y="186365"/>
                      <a:pt x="170672" y="189584"/>
                      <a:pt x="170672" y="192884"/>
                    </a:cubicBezTo>
                    <a:cubicBezTo>
                      <a:pt x="170672" y="196183"/>
                      <a:pt x="170431" y="199403"/>
                      <a:pt x="170028" y="202541"/>
                    </a:cubicBezTo>
                    <a:cubicBezTo>
                      <a:pt x="138723" y="206163"/>
                      <a:pt x="112648" y="226926"/>
                      <a:pt x="101542" y="255254"/>
                    </a:cubicBezTo>
                    <a:cubicBezTo>
                      <a:pt x="87137" y="238514"/>
                      <a:pt x="78445" y="216705"/>
                      <a:pt x="78445" y="192884"/>
                    </a:cubicBezTo>
                    <a:cubicBezTo>
                      <a:pt x="78445" y="169063"/>
                      <a:pt x="87137" y="147253"/>
                      <a:pt x="101542" y="130514"/>
                    </a:cubicBezTo>
                    <a:cubicBezTo>
                      <a:pt x="112648" y="158842"/>
                      <a:pt x="138723" y="179605"/>
                      <a:pt x="170028" y="183227"/>
                    </a:cubicBezTo>
                    <a:close/>
                    <a:moveTo>
                      <a:pt x="113050" y="123432"/>
                    </a:moveTo>
                    <a:cubicBezTo>
                      <a:pt x="137998" y="128100"/>
                      <a:pt x="158359" y="145805"/>
                      <a:pt x="166648" y="169304"/>
                    </a:cubicBezTo>
                    <a:cubicBezTo>
                      <a:pt x="141700" y="164636"/>
                      <a:pt x="121420" y="146851"/>
                      <a:pt x="113050" y="123432"/>
                    </a:cubicBezTo>
                    <a:close/>
                    <a:moveTo>
                      <a:pt x="166648" y="216464"/>
                    </a:moveTo>
                    <a:cubicBezTo>
                      <a:pt x="158359" y="239883"/>
                      <a:pt x="137998" y="257668"/>
                      <a:pt x="113050" y="262336"/>
                    </a:cubicBezTo>
                    <a:cubicBezTo>
                      <a:pt x="121420" y="238917"/>
                      <a:pt x="141700" y="221131"/>
                      <a:pt x="166648" y="216464"/>
                    </a:cubicBezTo>
                    <a:close/>
                    <a:moveTo>
                      <a:pt x="249459" y="111360"/>
                    </a:moveTo>
                    <a:cubicBezTo>
                      <a:pt x="229742" y="93173"/>
                      <a:pt x="203346" y="82067"/>
                      <a:pt x="174374" y="82067"/>
                    </a:cubicBezTo>
                    <a:cubicBezTo>
                      <a:pt x="149989" y="82067"/>
                      <a:pt x="127456" y="89953"/>
                      <a:pt x="109188" y="103232"/>
                    </a:cubicBezTo>
                    <a:cubicBezTo>
                      <a:pt x="109107" y="102106"/>
                      <a:pt x="109107" y="100979"/>
                      <a:pt x="109107" y="99852"/>
                    </a:cubicBezTo>
                    <a:cubicBezTo>
                      <a:pt x="109107" y="60821"/>
                      <a:pt x="140735" y="29193"/>
                      <a:pt x="179766" y="29193"/>
                    </a:cubicBezTo>
                    <a:cubicBezTo>
                      <a:pt x="218798" y="29193"/>
                      <a:pt x="250425" y="60821"/>
                      <a:pt x="250425" y="99852"/>
                    </a:cubicBezTo>
                    <a:cubicBezTo>
                      <a:pt x="250345" y="103796"/>
                      <a:pt x="250023" y="107578"/>
                      <a:pt x="249459" y="111360"/>
                    </a:cubicBezTo>
                    <a:close/>
                    <a:moveTo>
                      <a:pt x="244631" y="127778"/>
                    </a:moveTo>
                    <a:cubicBezTo>
                      <a:pt x="233927" y="152565"/>
                      <a:pt x="209543" y="170028"/>
                      <a:pt x="180973" y="170511"/>
                    </a:cubicBezTo>
                    <a:cubicBezTo>
                      <a:pt x="173167" y="142264"/>
                      <a:pt x="150955" y="119971"/>
                      <a:pt x="122788" y="112085"/>
                    </a:cubicBezTo>
                    <a:cubicBezTo>
                      <a:pt x="137676" y="102588"/>
                      <a:pt x="155381" y="97035"/>
                      <a:pt x="174374" y="97035"/>
                    </a:cubicBezTo>
                    <a:cubicBezTo>
                      <a:pt x="202058" y="97035"/>
                      <a:pt x="227087" y="108866"/>
                      <a:pt x="244631" y="127778"/>
                    </a:cubicBezTo>
                    <a:close/>
                    <a:moveTo>
                      <a:pt x="253805" y="246482"/>
                    </a:moveTo>
                    <a:cubicBezTo>
                      <a:pt x="240205" y="221051"/>
                      <a:pt x="213969" y="203426"/>
                      <a:pt x="183468" y="202058"/>
                    </a:cubicBezTo>
                    <a:cubicBezTo>
                      <a:pt x="183790" y="199081"/>
                      <a:pt x="183951" y="195942"/>
                      <a:pt x="183951" y="192884"/>
                    </a:cubicBezTo>
                    <a:cubicBezTo>
                      <a:pt x="183951" y="189745"/>
                      <a:pt x="183790" y="186687"/>
                      <a:pt x="183468" y="183709"/>
                    </a:cubicBezTo>
                    <a:cubicBezTo>
                      <a:pt x="213969" y="182341"/>
                      <a:pt x="240205" y="164717"/>
                      <a:pt x="253805" y="139286"/>
                    </a:cubicBezTo>
                    <a:cubicBezTo>
                      <a:pt x="264106" y="154577"/>
                      <a:pt x="270142" y="173006"/>
                      <a:pt x="270142" y="192884"/>
                    </a:cubicBezTo>
                    <a:cubicBezTo>
                      <a:pt x="270142" y="212762"/>
                      <a:pt x="264106" y="231191"/>
                      <a:pt x="253805" y="246482"/>
                    </a:cubicBezTo>
                    <a:close/>
                    <a:moveTo>
                      <a:pt x="174294" y="288732"/>
                    </a:moveTo>
                    <a:cubicBezTo>
                      <a:pt x="155301" y="288732"/>
                      <a:pt x="137596" y="283179"/>
                      <a:pt x="122708" y="273683"/>
                    </a:cubicBezTo>
                    <a:cubicBezTo>
                      <a:pt x="150875" y="265796"/>
                      <a:pt x="173086" y="243504"/>
                      <a:pt x="180893" y="215257"/>
                    </a:cubicBezTo>
                    <a:cubicBezTo>
                      <a:pt x="209462" y="215739"/>
                      <a:pt x="233927" y="233203"/>
                      <a:pt x="244550" y="257990"/>
                    </a:cubicBezTo>
                    <a:cubicBezTo>
                      <a:pt x="227087" y="276902"/>
                      <a:pt x="202058" y="288732"/>
                      <a:pt x="174294" y="288732"/>
                    </a:cubicBezTo>
                    <a:close/>
                    <a:moveTo>
                      <a:pt x="179686" y="356575"/>
                    </a:moveTo>
                    <a:cubicBezTo>
                      <a:pt x="140654" y="356575"/>
                      <a:pt x="109027" y="324947"/>
                      <a:pt x="109027" y="285916"/>
                    </a:cubicBezTo>
                    <a:cubicBezTo>
                      <a:pt x="109027" y="284789"/>
                      <a:pt x="109027" y="283662"/>
                      <a:pt x="109107" y="282536"/>
                    </a:cubicBezTo>
                    <a:cubicBezTo>
                      <a:pt x="127375" y="295895"/>
                      <a:pt x="149909" y="303701"/>
                      <a:pt x="174294" y="303701"/>
                    </a:cubicBezTo>
                    <a:cubicBezTo>
                      <a:pt x="203265" y="303701"/>
                      <a:pt x="229662" y="292595"/>
                      <a:pt x="249379" y="274407"/>
                    </a:cubicBezTo>
                    <a:cubicBezTo>
                      <a:pt x="250023" y="278190"/>
                      <a:pt x="250345" y="282053"/>
                      <a:pt x="250345" y="285916"/>
                    </a:cubicBezTo>
                    <a:cubicBezTo>
                      <a:pt x="250345" y="324947"/>
                      <a:pt x="218717" y="356575"/>
                      <a:pt x="179686" y="356575"/>
                    </a:cubicBezTo>
                    <a:close/>
                  </a:path>
                </a:pathLst>
              </a:custGeom>
              <a:solidFill>
                <a:schemeClr val="bg1"/>
              </a:solidFill>
              <a:ln w="798" cap="flat">
                <a:noFill/>
                <a:prstDash val="solid"/>
                <a:miter/>
              </a:ln>
            </p:spPr>
            <p:txBody>
              <a:bodyPr rtlCol="0" anchor="ctr"/>
              <a:lstStyle/>
              <a:p>
                <a:endParaRPr lang="zh-CN" altLang="en-US"/>
              </a:p>
            </p:txBody>
          </p:sp>
        </p:grpSp>
        <p:sp>
          <p:nvSpPr>
            <p:cNvPr id="990" name="文本框 989"/>
            <p:cNvSpPr txBox="1"/>
            <p:nvPr/>
          </p:nvSpPr>
          <p:spPr>
            <a:xfrm>
              <a:off x="9633551" y="1718099"/>
              <a:ext cx="839626" cy="503151"/>
            </a:xfrm>
            <a:prstGeom prst="rect">
              <a:avLst/>
            </a:prstGeom>
            <a:noFill/>
          </p:spPr>
          <p:txBody>
            <a:bodyPr wrap="square" rtlCol="0">
              <a:spAutoFit/>
            </a:bodyPr>
            <a:lstStyle/>
            <a:p>
              <a:pPr marL="0" lvl="2" algn="ctr">
                <a:lnSpc>
                  <a:spcPct val="120000"/>
                </a:lnSpc>
                <a:defRPr/>
              </a:pPr>
              <a:r>
                <a:rPr lang="en-US" altLang="zh-CN" sz="24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02</a:t>
              </a:r>
              <a:endParaRPr lang="zh-CN" altLang="en-US" sz="24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grpSp>
        <p:nvGrpSpPr>
          <p:cNvPr id="995" name="组合 994"/>
          <p:cNvGrpSpPr/>
          <p:nvPr/>
        </p:nvGrpSpPr>
        <p:grpSpPr>
          <a:xfrm>
            <a:off x="5579608" y="3763506"/>
            <a:ext cx="2548392" cy="1957088"/>
            <a:chOff x="5304813" y="3705450"/>
            <a:chExt cx="2548392" cy="1957088"/>
          </a:xfrm>
        </p:grpSpPr>
        <p:sp>
          <p:nvSpPr>
            <p:cNvPr id="967" name="TextBox 20"/>
            <p:cNvSpPr txBox="1"/>
            <p:nvPr/>
          </p:nvSpPr>
          <p:spPr>
            <a:xfrm>
              <a:off x="5304813" y="5070516"/>
              <a:ext cx="2548392" cy="592022"/>
            </a:xfrm>
            <a:prstGeom prst="rect">
              <a:avLst/>
            </a:prstGeom>
            <a:noFill/>
          </p:spPr>
          <p:txBody>
            <a:bodyPr wrap="square" rtlCol="0">
              <a:spAutoFit/>
            </a:bodyPr>
            <a:lstStyle/>
            <a:p>
              <a:pPr algn="ctr">
                <a:lnSpc>
                  <a:spcPct val="12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968" name="TextBox 21"/>
            <p:cNvSpPr txBox="1"/>
            <p:nvPr/>
          </p:nvSpPr>
          <p:spPr>
            <a:xfrm>
              <a:off x="5639618" y="4660881"/>
              <a:ext cx="1878782" cy="435889"/>
            </a:xfrm>
            <a:prstGeom prst="rect">
              <a:avLst/>
            </a:prstGeom>
            <a:noFill/>
          </p:spPr>
          <p:txBody>
            <a:bodyPr wrap="square" rtlCol="0">
              <a:spAutoFit/>
            </a:bodyPr>
            <a:lstStyle/>
            <a:p>
              <a:pPr marL="0" lvl="2" algn="ctr">
                <a:lnSpc>
                  <a:spcPct val="120000"/>
                </a:lnSpc>
                <a:defRPr/>
              </a:pPr>
              <a:r>
                <a:rPr lang="zh-CN" altLang="en-US" sz="2000" kern="0" spc="300" dirty="0">
                  <a:solidFill>
                    <a:schemeClr val="accent1"/>
                  </a:solidFill>
                  <a:latin typeface="思源宋体 CN Heavy" panose="02020900000000000000" pitchFamily="18" charset="-122"/>
                  <a:ea typeface="思源宋体 CN Heavy" panose="02020900000000000000" pitchFamily="18" charset="-122"/>
                </a:rPr>
                <a:t>成绩</a:t>
              </a:r>
              <a:r>
                <a:rPr lang="en-US" altLang="zh-CN" sz="2000" kern="0" spc="300" dirty="0">
                  <a:solidFill>
                    <a:schemeClr val="accent1"/>
                  </a:solidFill>
                  <a:latin typeface="思源宋体 CN Heavy" panose="02020900000000000000" pitchFamily="18" charset="-122"/>
                  <a:ea typeface="思源宋体 CN Heavy" panose="02020900000000000000" pitchFamily="18" charset="-122"/>
                </a:rPr>
                <a:t>3</a:t>
              </a:r>
              <a:endParaRPr lang="en-US" altLang="zh-CN" sz="2000" kern="0" spc="300" dirty="0">
                <a:solidFill>
                  <a:schemeClr val="accent1"/>
                </a:solidFill>
                <a:latin typeface="思源宋体 CN Heavy" panose="02020900000000000000" pitchFamily="18" charset="-122"/>
                <a:ea typeface="思源宋体 CN Heavy" panose="02020900000000000000" pitchFamily="18" charset="-122"/>
              </a:endParaRPr>
            </a:p>
          </p:txBody>
        </p:sp>
        <p:grpSp>
          <p:nvGrpSpPr>
            <p:cNvPr id="983" name="组合 982"/>
            <p:cNvGrpSpPr/>
            <p:nvPr/>
          </p:nvGrpSpPr>
          <p:grpSpPr>
            <a:xfrm>
              <a:off x="6175104" y="3705450"/>
              <a:ext cx="843398" cy="843398"/>
              <a:chOff x="6175104" y="1334132"/>
              <a:chExt cx="843398" cy="843398"/>
            </a:xfrm>
          </p:grpSpPr>
          <p:sp>
            <p:nvSpPr>
              <p:cNvPr id="984" name="椭圆 983"/>
              <p:cNvSpPr/>
              <p:nvPr/>
            </p:nvSpPr>
            <p:spPr>
              <a:xfrm>
                <a:off x="6175104" y="1334132"/>
                <a:ext cx="843398" cy="843398"/>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5" name="任意多边形: 形状 984"/>
              <p:cNvSpPr/>
              <p:nvPr/>
            </p:nvSpPr>
            <p:spPr>
              <a:xfrm>
                <a:off x="6327859" y="1562776"/>
                <a:ext cx="537889" cy="386110"/>
              </a:xfrm>
              <a:custGeom>
                <a:avLst/>
                <a:gdLst>
                  <a:gd name="connsiteX0" fmla="*/ 185641 w 537889"/>
                  <a:gd name="connsiteY0" fmla="*/ 383615 h 386110"/>
                  <a:gd name="connsiteX1" fmla="*/ 185641 w 537889"/>
                  <a:gd name="connsiteY1" fmla="*/ 371704 h 386110"/>
                  <a:gd name="connsiteX2" fmla="*/ 182824 w 537889"/>
                  <a:gd name="connsiteY2" fmla="*/ 369853 h 386110"/>
                  <a:gd name="connsiteX3" fmla="*/ 263623 w 537889"/>
                  <a:gd name="connsiteY3" fmla="*/ 285996 h 386110"/>
                  <a:gd name="connsiteX4" fmla="*/ 260404 w 537889"/>
                  <a:gd name="connsiteY4" fmla="*/ 262819 h 386110"/>
                  <a:gd name="connsiteX5" fmla="*/ 284950 w 537889"/>
                  <a:gd name="connsiteY5" fmla="*/ 199644 h 386110"/>
                  <a:gd name="connsiteX6" fmla="*/ 287525 w 537889"/>
                  <a:gd name="connsiteY6" fmla="*/ 207289 h 386110"/>
                  <a:gd name="connsiteX7" fmla="*/ 302977 w 537889"/>
                  <a:gd name="connsiteY7" fmla="*/ 207289 h 386110"/>
                  <a:gd name="connsiteX8" fmla="*/ 305713 w 537889"/>
                  <a:gd name="connsiteY8" fmla="*/ 198839 h 386110"/>
                  <a:gd name="connsiteX9" fmla="*/ 310300 w 537889"/>
                  <a:gd name="connsiteY9" fmla="*/ 206324 h 386110"/>
                  <a:gd name="connsiteX10" fmla="*/ 336858 w 537889"/>
                  <a:gd name="connsiteY10" fmla="*/ 206324 h 386110"/>
                  <a:gd name="connsiteX11" fmla="*/ 341203 w 537889"/>
                  <a:gd name="connsiteY11" fmla="*/ 199563 h 386110"/>
                  <a:gd name="connsiteX12" fmla="*/ 481878 w 537889"/>
                  <a:gd name="connsiteY12" fmla="*/ 199563 h 386110"/>
                  <a:gd name="connsiteX13" fmla="*/ 481878 w 537889"/>
                  <a:gd name="connsiteY13" fmla="*/ 208657 h 386110"/>
                  <a:gd name="connsiteX14" fmla="*/ 439547 w 537889"/>
                  <a:gd name="connsiteY14" fmla="*/ 208657 h 386110"/>
                  <a:gd name="connsiteX15" fmla="*/ 439547 w 537889"/>
                  <a:gd name="connsiteY15" fmla="*/ 259760 h 386110"/>
                  <a:gd name="connsiteX16" fmla="*/ 453308 w 537889"/>
                  <a:gd name="connsiteY16" fmla="*/ 259760 h 386110"/>
                  <a:gd name="connsiteX17" fmla="*/ 453308 w 537889"/>
                  <a:gd name="connsiteY17" fmla="*/ 226201 h 386110"/>
                  <a:gd name="connsiteX18" fmla="*/ 482361 w 537889"/>
                  <a:gd name="connsiteY18" fmla="*/ 226201 h 386110"/>
                  <a:gd name="connsiteX19" fmla="*/ 482361 w 537889"/>
                  <a:gd name="connsiteY19" fmla="*/ 259760 h 386110"/>
                  <a:gd name="connsiteX20" fmla="*/ 492903 w 537889"/>
                  <a:gd name="connsiteY20" fmla="*/ 259760 h 386110"/>
                  <a:gd name="connsiteX21" fmla="*/ 492903 w 537889"/>
                  <a:gd name="connsiteY21" fmla="*/ 226201 h 386110"/>
                  <a:gd name="connsiteX22" fmla="*/ 523565 w 537889"/>
                  <a:gd name="connsiteY22" fmla="*/ 226201 h 386110"/>
                  <a:gd name="connsiteX23" fmla="*/ 523565 w 537889"/>
                  <a:gd name="connsiteY23" fmla="*/ 259760 h 386110"/>
                  <a:gd name="connsiteX24" fmla="*/ 537327 w 537889"/>
                  <a:gd name="connsiteY24" fmla="*/ 259760 h 386110"/>
                  <a:gd name="connsiteX25" fmla="*/ 537327 w 537889"/>
                  <a:gd name="connsiteY25" fmla="*/ 208657 h 386110"/>
                  <a:gd name="connsiteX26" fmla="*/ 494996 w 537889"/>
                  <a:gd name="connsiteY26" fmla="*/ 208657 h 386110"/>
                  <a:gd name="connsiteX27" fmla="*/ 494996 w 537889"/>
                  <a:gd name="connsiteY27" fmla="*/ 199563 h 386110"/>
                  <a:gd name="connsiteX28" fmla="*/ 537890 w 537889"/>
                  <a:gd name="connsiteY28" fmla="*/ 199563 h 386110"/>
                  <a:gd name="connsiteX29" fmla="*/ 537890 w 537889"/>
                  <a:gd name="connsiteY29" fmla="*/ 186526 h 386110"/>
                  <a:gd name="connsiteX30" fmla="*/ 341284 w 537889"/>
                  <a:gd name="connsiteY30" fmla="*/ 186526 h 386110"/>
                  <a:gd name="connsiteX31" fmla="*/ 336938 w 537889"/>
                  <a:gd name="connsiteY31" fmla="*/ 179766 h 386110"/>
                  <a:gd name="connsiteX32" fmla="*/ 310381 w 537889"/>
                  <a:gd name="connsiteY32" fmla="*/ 179766 h 386110"/>
                  <a:gd name="connsiteX33" fmla="*/ 305793 w 537889"/>
                  <a:gd name="connsiteY33" fmla="*/ 187250 h 386110"/>
                  <a:gd name="connsiteX34" fmla="*/ 303057 w 537889"/>
                  <a:gd name="connsiteY34" fmla="*/ 178800 h 386110"/>
                  <a:gd name="connsiteX35" fmla="*/ 287606 w 537889"/>
                  <a:gd name="connsiteY35" fmla="*/ 178800 h 386110"/>
                  <a:gd name="connsiteX36" fmla="*/ 285030 w 537889"/>
                  <a:gd name="connsiteY36" fmla="*/ 186446 h 386110"/>
                  <a:gd name="connsiteX37" fmla="*/ 260485 w 537889"/>
                  <a:gd name="connsiteY37" fmla="*/ 123271 h 386110"/>
                  <a:gd name="connsiteX38" fmla="*/ 263704 w 537889"/>
                  <a:gd name="connsiteY38" fmla="*/ 100094 h 386110"/>
                  <a:gd name="connsiteX39" fmla="*/ 182905 w 537889"/>
                  <a:gd name="connsiteY39" fmla="*/ 16236 h 386110"/>
                  <a:gd name="connsiteX40" fmla="*/ 185721 w 537889"/>
                  <a:gd name="connsiteY40" fmla="*/ 14385 h 386110"/>
                  <a:gd name="connsiteX41" fmla="*/ 185721 w 537889"/>
                  <a:gd name="connsiteY41" fmla="*/ 2475 h 386110"/>
                  <a:gd name="connsiteX42" fmla="*/ 173811 w 537889"/>
                  <a:gd name="connsiteY42" fmla="*/ 2475 h 386110"/>
                  <a:gd name="connsiteX43" fmla="*/ 173811 w 537889"/>
                  <a:gd name="connsiteY43" fmla="*/ 14385 h 386110"/>
                  <a:gd name="connsiteX44" fmla="*/ 176627 w 537889"/>
                  <a:gd name="connsiteY44" fmla="*/ 16236 h 386110"/>
                  <a:gd name="connsiteX45" fmla="*/ 95828 w 537889"/>
                  <a:gd name="connsiteY45" fmla="*/ 100094 h 386110"/>
                  <a:gd name="connsiteX46" fmla="*/ 96311 w 537889"/>
                  <a:gd name="connsiteY46" fmla="*/ 109268 h 386110"/>
                  <a:gd name="connsiteX47" fmla="*/ 16236 w 537889"/>
                  <a:gd name="connsiteY47" fmla="*/ 189987 h 386110"/>
                  <a:gd name="connsiteX48" fmla="*/ 14385 w 537889"/>
                  <a:gd name="connsiteY48" fmla="*/ 187170 h 386110"/>
                  <a:gd name="connsiteX49" fmla="*/ 2475 w 537889"/>
                  <a:gd name="connsiteY49" fmla="*/ 187170 h 386110"/>
                  <a:gd name="connsiteX50" fmla="*/ 2475 w 537889"/>
                  <a:gd name="connsiteY50" fmla="*/ 199081 h 386110"/>
                  <a:gd name="connsiteX51" fmla="*/ 14385 w 537889"/>
                  <a:gd name="connsiteY51" fmla="*/ 199081 h 386110"/>
                  <a:gd name="connsiteX52" fmla="*/ 16236 w 537889"/>
                  <a:gd name="connsiteY52" fmla="*/ 196264 h 386110"/>
                  <a:gd name="connsiteX53" fmla="*/ 96311 w 537889"/>
                  <a:gd name="connsiteY53" fmla="*/ 276983 h 386110"/>
                  <a:gd name="connsiteX54" fmla="*/ 95828 w 537889"/>
                  <a:gd name="connsiteY54" fmla="*/ 286157 h 386110"/>
                  <a:gd name="connsiteX55" fmla="*/ 176627 w 537889"/>
                  <a:gd name="connsiteY55" fmla="*/ 370014 h 386110"/>
                  <a:gd name="connsiteX56" fmla="*/ 173811 w 537889"/>
                  <a:gd name="connsiteY56" fmla="*/ 371865 h 386110"/>
                  <a:gd name="connsiteX57" fmla="*/ 173811 w 537889"/>
                  <a:gd name="connsiteY57" fmla="*/ 383776 h 386110"/>
                  <a:gd name="connsiteX58" fmla="*/ 185641 w 537889"/>
                  <a:gd name="connsiteY58" fmla="*/ 383615 h 386110"/>
                  <a:gd name="connsiteX59" fmla="*/ 88102 w 537889"/>
                  <a:gd name="connsiteY59" fmla="*/ 123271 h 386110"/>
                  <a:gd name="connsiteX60" fmla="*/ 63476 w 537889"/>
                  <a:gd name="connsiteY60" fmla="*/ 192884 h 386110"/>
                  <a:gd name="connsiteX61" fmla="*/ 88102 w 537889"/>
                  <a:gd name="connsiteY61" fmla="*/ 262497 h 386110"/>
                  <a:gd name="connsiteX62" fmla="*/ 29435 w 537889"/>
                  <a:gd name="connsiteY62" fmla="*/ 192884 h 386110"/>
                  <a:gd name="connsiteX63" fmla="*/ 88102 w 537889"/>
                  <a:gd name="connsiteY63" fmla="*/ 123271 h 386110"/>
                  <a:gd name="connsiteX64" fmla="*/ 170028 w 537889"/>
                  <a:gd name="connsiteY64" fmla="*/ 183227 h 386110"/>
                  <a:gd name="connsiteX65" fmla="*/ 170672 w 537889"/>
                  <a:gd name="connsiteY65" fmla="*/ 192884 h 386110"/>
                  <a:gd name="connsiteX66" fmla="*/ 170028 w 537889"/>
                  <a:gd name="connsiteY66" fmla="*/ 202541 h 386110"/>
                  <a:gd name="connsiteX67" fmla="*/ 101542 w 537889"/>
                  <a:gd name="connsiteY67" fmla="*/ 255254 h 386110"/>
                  <a:gd name="connsiteX68" fmla="*/ 78445 w 537889"/>
                  <a:gd name="connsiteY68" fmla="*/ 192884 h 386110"/>
                  <a:gd name="connsiteX69" fmla="*/ 101542 w 537889"/>
                  <a:gd name="connsiteY69" fmla="*/ 130514 h 386110"/>
                  <a:gd name="connsiteX70" fmla="*/ 170028 w 537889"/>
                  <a:gd name="connsiteY70" fmla="*/ 183227 h 386110"/>
                  <a:gd name="connsiteX71" fmla="*/ 113050 w 537889"/>
                  <a:gd name="connsiteY71" fmla="*/ 123432 h 386110"/>
                  <a:gd name="connsiteX72" fmla="*/ 166648 w 537889"/>
                  <a:gd name="connsiteY72" fmla="*/ 169304 h 386110"/>
                  <a:gd name="connsiteX73" fmla="*/ 113050 w 537889"/>
                  <a:gd name="connsiteY73" fmla="*/ 123432 h 386110"/>
                  <a:gd name="connsiteX74" fmla="*/ 166648 w 537889"/>
                  <a:gd name="connsiteY74" fmla="*/ 216464 h 386110"/>
                  <a:gd name="connsiteX75" fmla="*/ 113050 w 537889"/>
                  <a:gd name="connsiteY75" fmla="*/ 262336 h 386110"/>
                  <a:gd name="connsiteX76" fmla="*/ 166648 w 537889"/>
                  <a:gd name="connsiteY76" fmla="*/ 216464 h 386110"/>
                  <a:gd name="connsiteX77" fmla="*/ 249459 w 537889"/>
                  <a:gd name="connsiteY77" fmla="*/ 111360 h 386110"/>
                  <a:gd name="connsiteX78" fmla="*/ 174374 w 537889"/>
                  <a:gd name="connsiteY78" fmla="*/ 82067 h 386110"/>
                  <a:gd name="connsiteX79" fmla="*/ 109188 w 537889"/>
                  <a:gd name="connsiteY79" fmla="*/ 103232 h 386110"/>
                  <a:gd name="connsiteX80" fmla="*/ 109107 w 537889"/>
                  <a:gd name="connsiteY80" fmla="*/ 99852 h 386110"/>
                  <a:gd name="connsiteX81" fmla="*/ 179766 w 537889"/>
                  <a:gd name="connsiteY81" fmla="*/ 29193 h 386110"/>
                  <a:gd name="connsiteX82" fmla="*/ 250425 w 537889"/>
                  <a:gd name="connsiteY82" fmla="*/ 99852 h 386110"/>
                  <a:gd name="connsiteX83" fmla="*/ 249459 w 537889"/>
                  <a:gd name="connsiteY83" fmla="*/ 111360 h 386110"/>
                  <a:gd name="connsiteX84" fmla="*/ 244631 w 537889"/>
                  <a:gd name="connsiteY84" fmla="*/ 127778 h 386110"/>
                  <a:gd name="connsiteX85" fmla="*/ 180973 w 537889"/>
                  <a:gd name="connsiteY85" fmla="*/ 170511 h 386110"/>
                  <a:gd name="connsiteX86" fmla="*/ 122788 w 537889"/>
                  <a:gd name="connsiteY86" fmla="*/ 112085 h 386110"/>
                  <a:gd name="connsiteX87" fmla="*/ 174374 w 537889"/>
                  <a:gd name="connsiteY87" fmla="*/ 97035 h 386110"/>
                  <a:gd name="connsiteX88" fmla="*/ 244631 w 537889"/>
                  <a:gd name="connsiteY88" fmla="*/ 127778 h 386110"/>
                  <a:gd name="connsiteX89" fmla="*/ 253805 w 537889"/>
                  <a:gd name="connsiteY89" fmla="*/ 246482 h 386110"/>
                  <a:gd name="connsiteX90" fmla="*/ 183468 w 537889"/>
                  <a:gd name="connsiteY90" fmla="*/ 202058 h 386110"/>
                  <a:gd name="connsiteX91" fmla="*/ 183951 w 537889"/>
                  <a:gd name="connsiteY91" fmla="*/ 192884 h 386110"/>
                  <a:gd name="connsiteX92" fmla="*/ 183468 w 537889"/>
                  <a:gd name="connsiteY92" fmla="*/ 183709 h 386110"/>
                  <a:gd name="connsiteX93" fmla="*/ 253805 w 537889"/>
                  <a:gd name="connsiteY93" fmla="*/ 139286 h 386110"/>
                  <a:gd name="connsiteX94" fmla="*/ 270142 w 537889"/>
                  <a:gd name="connsiteY94" fmla="*/ 192884 h 386110"/>
                  <a:gd name="connsiteX95" fmla="*/ 253805 w 537889"/>
                  <a:gd name="connsiteY95" fmla="*/ 246482 h 386110"/>
                  <a:gd name="connsiteX96" fmla="*/ 174294 w 537889"/>
                  <a:gd name="connsiteY96" fmla="*/ 288732 h 386110"/>
                  <a:gd name="connsiteX97" fmla="*/ 122708 w 537889"/>
                  <a:gd name="connsiteY97" fmla="*/ 273683 h 386110"/>
                  <a:gd name="connsiteX98" fmla="*/ 180893 w 537889"/>
                  <a:gd name="connsiteY98" fmla="*/ 215257 h 386110"/>
                  <a:gd name="connsiteX99" fmla="*/ 244550 w 537889"/>
                  <a:gd name="connsiteY99" fmla="*/ 257990 h 386110"/>
                  <a:gd name="connsiteX100" fmla="*/ 174294 w 537889"/>
                  <a:gd name="connsiteY100" fmla="*/ 288732 h 386110"/>
                  <a:gd name="connsiteX101" fmla="*/ 179686 w 537889"/>
                  <a:gd name="connsiteY101" fmla="*/ 356575 h 386110"/>
                  <a:gd name="connsiteX102" fmla="*/ 109027 w 537889"/>
                  <a:gd name="connsiteY102" fmla="*/ 285916 h 386110"/>
                  <a:gd name="connsiteX103" fmla="*/ 109107 w 537889"/>
                  <a:gd name="connsiteY103" fmla="*/ 282536 h 386110"/>
                  <a:gd name="connsiteX104" fmla="*/ 174294 w 537889"/>
                  <a:gd name="connsiteY104" fmla="*/ 303701 h 386110"/>
                  <a:gd name="connsiteX105" fmla="*/ 249379 w 537889"/>
                  <a:gd name="connsiteY105" fmla="*/ 274407 h 386110"/>
                  <a:gd name="connsiteX106" fmla="*/ 250345 w 537889"/>
                  <a:gd name="connsiteY106" fmla="*/ 285916 h 386110"/>
                  <a:gd name="connsiteX107" fmla="*/ 179686 w 537889"/>
                  <a:gd name="connsiteY107" fmla="*/ 356575 h 38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37889" h="386110">
                    <a:moveTo>
                      <a:pt x="185641" y="383615"/>
                    </a:moveTo>
                    <a:cubicBezTo>
                      <a:pt x="188941" y="380315"/>
                      <a:pt x="188941" y="375004"/>
                      <a:pt x="185641" y="371704"/>
                    </a:cubicBezTo>
                    <a:cubicBezTo>
                      <a:pt x="184836" y="370900"/>
                      <a:pt x="183870" y="370256"/>
                      <a:pt x="182824" y="369853"/>
                    </a:cubicBezTo>
                    <a:cubicBezTo>
                      <a:pt x="227731" y="368163"/>
                      <a:pt x="263623" y="331305"/>
                      <a:pt x="263623" y="285996"/>
                    </a:cubicBezTo>
                    <a:cubicBezTo>
                      <a:pt x="263623" y="277948"/>
                      <a:pt x="262497" y="270142"/>
                      <a:pt x="260404" y="262819"/>
                    </a:cubicBezTo>
                    <a:cubicBezTo>
                      <a:pt x="274568" y="245355"/>
                      <a:pt x="283582" y="223546"/>
                      <a:pt x="284950" y="199644"/>
                    </a:cubicBezTo>
                    <a:cubicBezTo>
                      <a:pt x="285513" y="202461"/>
                      <a:pt x="286318" y="205036"/>
                      <a:pt x="287525" y="207289"/>
                    </a:cubicBezTo>
                    <a:cubicBezTo>
                      <a:pt x="291790" y="215176"/>
                      <a:pt x="298711" y="215176"/>
                      <a:pt x="302977" y="207289"/>
                    </a:cubicBezTo>
                    <a:cubicBezTo>
                      <a:pt x="304264" y="204875"/>
                      <a:pt x="305230" y="201897"/>
                      <a:pt x="305713" y="198839"/>
                    </a:cubicBezTo>
                    <a:cubicBezTo>
                      <a:pt x="306598" y="201575"/>
                      <a:pt x="308127" y="204151"/>
                      <a:pt x="310300" y="206324"/>
                    </a:cubicBezTo>
                    <a:cubicBezTo>
                      <a:pt x="317624" y="213647"/>
                      <a:pt x="329534" y="213647"/>
                      <a:pt x="336858" y="206324"/>
                    </a:cubicBezTo>
                    <a:cubicBezTo>
                      <a:pt x="338870" y="204312"/>
                      <a:pt x="340318" y="202058"/>
                      <a:pt x="341203" y="199563"/>
                    </a:cubicBezTo>
                    <a:lnTo>
                      <a:pt x="481878" y="199563"/>
                    </a:lnTo>
                    <a:lnTo>
                      <a:pt x="481878" y="208657"/>
                    </a:lnTo>
                    <a:lnTo>
                      <a:pt x="439547" y="208657"/>
                    </a:lnTo>
                    <a:lnTo>
                      <a:pt x="439547" y="259760"/>
                    </a:lnTo>
                    <a:lnTo>
                      <a:pt x="453308" y="259760"/>
                    </a:lnTo>
                    <a:lnTo>
                      <a:pt x="453308" y="226201"/>
                    </a:lnTo>
                    <a:lnTo>
                      <a:pt x="482361" y="226201"/>
                    </a:lnTo>
                    <a:lnTo>
                      <a:pt x="482361" y="259760"/>
                    </a:lnTo>
                    <a:lnTo>
                      <a:pt x="492903" y="259760"/>
                    </a:lnTo>
                    <a:lnTo>
                      <a:pt x="492903" y="226201"/>
                    </a:lnTo>
                    <a:lnTo>
                      <a:pt x="523565" y="226201"/>
                    </a:lnTo>
                    <a:lnTo>
                      <a:pt x="523565" y="259760"/>
                    </a:lnTo>
                    <a:lnTo>
                      <a:pt x="537327" y="259760"/>
                    </a:lnTo>
                    <a:lnTo>
                      <a:pt x="537327" y="208657"/>
                    </a:lnTo>
                    <a:lnTo>
                      <a:pt x="494996" y="208657"/>
                    </a:lnTo>
                    <a:lnTo>
                      <a:pt x="494996" y="199563"/>
                    </a:lnTo>
                    <a:lnTo>
                      <a:pt x="537890" y="199563"/>
                    </a:lnTo>
                    <a:lnTo>
                      <a:pt x="537890" y="186526"/>
                    </a:lnTo>
                    <a:lnTo>
                      <a:pt x="341284" y="186526"/>
                    </a:lnTo>
                    <a:cubicBezTo>
                      <a:pt x="340399" y="184031"/>
                      <a:pt x="338950" y="181778"/>
                      <a:pt x="336938" y="179766"/>
                    </a:cubicBezTo>
                    <a:cubicBezTo>
                      <a:pt x="329615" y="172443"/>
                      <a:pt x="317704" y="172443"/>
                      <a:pt x="310381" y="179766"/>
                    </a:cubicBezTo>
                    <a:cubicBezTo>
                      <a:pt x="308208" y="181939"/>
                      <a:pt x="306679" y="184514"/>
                      <a:pt x="305793" y="187250"/>
                    </a:cubicBezTo>
                    <a:cubicBezTo>
                      <a:pt x="305311" y="184192"/>
                      <a:pt x="304345" y="181215"/>
                      <a:pt x="303057" y="178800"/>
                    </a:cubicBezTo>
                    <a:cubicBezTo>
                      <a:pt x="298792" y="170914"/>
                      <a:pt x="291871" y="170914"/>
                      <a:pt x="287606" y="178800"/>
                    </a:cubicBezTo>
                    <a:cubicBezTo>
                      <a:pt x="286398" y="181054"/>
                      <a:pt x="285513" y="183629"/>
                      <a:pt x="285030" y="186446"/>
                    </a:cubicBezTo>
                    <a:cubicBezTo>
                      <a:pt x="283582" y="162544"/>
                      <a:pt x="274649" y="140735"/>
                      <a:pt x="260485" y="123271"/>
                    </a:cubicBezTo>
                    <a:cubicBezTo>
                      <a:pt x="262577" y="115867"/>
                      <a:pt x="263704" y="108141"/>
                      <a:pt x="263704" y="100094"/>
                    </a:cubicBezTo>
                    <a:cubicBezTo>
                      <a:pt x="263704" y="54785"/>
                      <a:pt x="227811" y="17846"/>
                      <a:pt x="182905" y="16236"/>
                    </a:cubicBezTo>
                    <a:cubicBezTo>
                      <a:pt x="183951" y="15834"/>
                      <a:pt x="184917" y="15190"/>
                      <a:pt x="185721" y="14385"/>
                    </a:cubicBezTo>
                    <a:cubicBezTo>
                      <a:pt x="189021" y="11086"/>
                      <a:pt x="189021" y="5774"/>
                      <a:pt x="185721" y="2475"/>
                    </a:cubicBezTo>
                    <a:cubicBezTo>
                      <a:pt x="182422" y="-825"/>
                      <a:pt x="177110" y="-825"/>
                      <a:pt x="173811" y="2475"/>
                    </a:cubicBezTo>
                    <a:cubicBezTo>
                      <a:pt x="170511" y="5774"/>
                      <a:pt x="170511" y="11086"/>
                      <a:pt x="173811" y="14385"/>
                    </a:cubicBezTo>
                    <a:cubicBezTo>
                      <a:pt x="174616" y="15190"/>
                      <a:pt x="175581" y="15834"/>
                      <a:pt x="176627" y="16236"/>
                    </a:cubicBezTo>
                    <a:cubicBezTo>
                      <a:pt x="131721" y="17926"/>
                      <a:pt x="95828" y="54785"/>
                      <a:pt x="95828" y="100094"/>
                    </a:cubicBezTo>
                    <a:cubicBezTo>
                      <a:pt x="95828" y="103232"/>
                      <a:pt x="95989" y="106290"/>
                      <a:pt x="96311" y="109268"/>
                    </a:cubicBezTo>
                    <a:cubicBezTo>
                      <a:pt x="52773" y="111199"/>
                      <a:pt x="17846" y="146288"/>
                      <a:pt x="16236" y="189987"/>
                    </a:cubicBezTo>
                    <a:cubicBezTo>
                      <a:pt x="15834" y="188940"/>
                      <a:pt x="15190" y="187975"/>
                      <a:pt x="14385" y="187170"/>
                    </a:cubicBezTo>
                    <a:cubicBezTo>
                      <a:pt x="11086" y="183870"/>
                      <a:pt x="5774" y="183870"/>
                      <a:pt x="2475" y="187170"/>
                    </a:cubicBezTo>
                    <a:cubicBezTo>
                      <a:pt x="-825" y="190470"/>
                      <a:pt x="-825" y="195781"/>
                      <a:pt x="2475" y="199081"/>
                    </a:cubicBezTo>
                    <a:cubicBezTo>
                      <a:pt x="5774" y="202380"/>
                      <a:pt x="11086" y="202380"/>
                      <a:pt x="14385" y="199081"/>
                    </a:cubicBezTo>
                    <a:cubicBezTo>
                      <a:pt x="15190" y="198276"/>
                      <a:pt x="15834" y="197310"/>
                      <a:pt x="16236" y="196264"/>
                    </a:cubicBezTo>
                    <a:cubicBezTo>
                      <a:pt x="17846" y="239883"/>
                      <a:pt x="52773" y="275051"/>
                      <a:pt x="96311" y="276983"/>
                    </a:cubicBezTo>
                    <a:cubicBezTo>
                      <a:pt x="95989" y="279960"/>
                      <a:pt x="95828" y="283099"/>
                      <a:pt x="95828" y="286157"/>
                    </a:cubicBezTo>
                    <a:cubicBezTo>
                      <a:pt x="95828" y="331466"/>
                      <a:pt x="131721" y="368405"/>
                      <a:pt x="176627" y="370014"/>
                    </a:cubicBezTo>
                    <a:cubicBezTo>
                      <a:pt x="175581" y="370417"/>
                      <a:pt x="174616" y="371061"/>
                      <a:pt x="173811" y="371865"/>
                    </a:cubicBezTo>
                    <a:cubicBezTo>
                      <a:pt x="170511" y="375165"/>
                      <a:pt x="170511" y="380476"/>
                      <a:pt x="173811" y="383776"/>
                    </a:cubicBezTo>
                    <a:cubicBezTo>
                      <a:pt x="177030" y="386915"/>
                      <a:pt x="182341" y="386915"/>
                      <a:pt x="185641" y="383615"/>
                    </a:cubicBezTo>
                    <a:close/>
                    <a:moveTo>
                      <a:pt x="88102" y="123271"/>
                    </a:moveTo>
                    <a:cubicBezTo>
                      <a:pt x="72731" y="142264"/>
                      <a:pt x="63476" y="166568"/>
                      <a:pt x="63476" y="192884"/>
                    </a:cubicBezTo>
                    <a:cubicBezTo>
                      <a:pt x="63476" y="219280"/>
                      <a:pt x="72731" y="243504"/>
                      <a:pt x="88102" y="262497"/>
                    </a:cubicBezTo>
                    <a:cubicBezTo>
                      <a:pt x="54785" y="256783"/>
                      <a:pt x="29435" y="227811"/>
                      <a:pt x="29435" y="192884"/>
                    </a:cubicBezTo>
                    <a:cubicBezTo>
                      <a:pt x="29354" y="157957"/>
                      <a:pt x="54785" y="128904"/>
                      <a:pt x="88102" y="123271"/>
                    </a:cubicBezTo>
                    <a:close/>
                    <a:moveTo>
                      <a:pt x="170028" y="183227"/>
                    </a:moveTo>
                    <a:cubicBezTo>
                      <a:pt x="170431" y="186365"/>
                      <a:pt x="170672" y="189584"/>
                      <a:pt x="170672" y="192884"/>
                    </a:cubicBezTo>
                    <a:cubicBezTo>
                      <a:pt x="170672" y="196183"/>
                      <a:pt x="170431" y="199403"/>
                      <a:pt x="170028" y="202541"/>
                    </a:cubicBezTo>
                    <a:cubicBezTo>
                      <a:pt x="138723" y="206163"/>
                      <a:pt x="112648" y="226926"/>
                      <a:pt x="101542" y="255254"/>
                    </a:cubicBezTo>
                    <a:cubicBezTo>
                      <a:pt x="87137" y="238514"/>
                      <a:pt x="78445" y="216705"/>
                      <a:pt x="78445" y="192884"/>
                    </a:cubicBezTo>
                    <a:cubicBezTo>
                      <a:pt x="78445" y="169063"/>
                      <a:pt x="87137" y="147253"/>
                      <a:pt x="101542" y="130514"/>
                    </a:cubicBezTo>
                    <a:cubicBezTo>
                      <a:pt x="112648" y="158842"/>
                      <a:pt x="138723" y="179605"/>
                      <a:pt x="170028" y="183227"/>
                    </a:cubicBezTo>
                    <a:close/>
                    <a:moveTo>
                      <a:pt x="113050" y="123432"/>
                    </a:moveTo>
                    <a:cubicBezTo>
                      <a:pt x="137998" y="128100"/>
                      <a:pt x="158359" y="145805"/>
                      <a:pt x="166648" y="169304"/>
                    </a:cubicBezTo>
                    <a:cubicBezTo>
                      <a:pt x="141700" y="164636"/>
                      <a:pt x="121420" y="146851"/>
                      <a:pt x="113050" y="123432"/>
                    </a:cubicBezTo>
                    <a:close/>
                    <a:moveTo>
                      <a:pt x="166648" y="216464"/>
                    </a:moveTo>
                    <a:cubicBezTo>
                      <a:pt x="158359" y="239883"/>
                      <a:pt x="137998" y="257668"/>
                      <a:pt x="113050" y="262336"/>
                    </a:cubicBezTo>
                    <a:cubicBezTo>
                      <a:pt x="121420" y="238917"/>
                      <a:pt x="141700" y="221131"/>
                      <a:pt x="166648" y="216464"/>
                    </a:cubicBezTo>
                    <a:close/>
                    <a:moveTo>
                      <a:pt x="249459" y="111360"/>
                    </a:moveTo>
                    <a:cubicBezTo>
                      <a:pt x="229742" y="93173"/>
                      <a:pt x="203346" y="82067"/>
                      <a:pt x="174374" y="82067"/>
                    </a:cubicBezTo>
                    <a:cubicBezTo>
                      <a:pt x="149989" y="82067"/>
                      <a:pt x="127456" y="89953"/>
                      <a:pt x="109188" y="103232"/>
                    </a:cubicBezTo>
                    <a:cubicBezTo>
                      <a:pt x="109107" y="102106"/>
                      <a:pt x="109107" y="100979"/>
                      <a:pt x="109107" y="99852"/>
                    </a:cubicBezTo>
                    <a:cubicBezTo>
                      <a:pt x="109107" y="60821"/>
                      <a:pt x="140735" y="29193"/>
                      <a:pt x="179766" y="29193"/>
                    </a:cubicBezTo>
                    <a:cubicBezTo>
                      <a:pt x="218798" y="29193"/>
                      <a:pt x="250425" y="60821"/>
                      <a:pt x="250425" y="99852"/>
                    </a:cubicBezTo>
                    <a:cubicBezTo>
                      <a:pt x="250345" y="103796"/>
                      <a:pt x="250023" y="107578"/>
                      <a:pt x="249459" y="111360"/>
                    </a:cubicBezTo>
                    <a:close/>
                    <a:moveTo>
                      <a:pt x="244631" y="127778"/>
                    </a:moveTo>
                    <a:cubicBezTo>
                      <a:pt x="233927" y="152565"/>
                      <a:pt x="209543" y="170028"/>
                      <a:pt x="180973" y="170511"/>
                    </a:cubicBezTo>
                    <a:cubicBezTo>
                      <a:pt x="173167" y="142264"/>
                      <a:pt x="150955" y="119971"/>
                      <a:pt x="122788" y="112085"/>
                    </a:cubicBezTo>
                    <a:cubicBezTo>
                      <a:pt x="137676" y="102588"/>
                      <a:pt x="155381" y="97035"/>
                      <a:pt x="174374" y="97035"/>
                    </a:cubicBezTo>
                    <a:cubicBezTo>
                      <a:pt x="202058" y="97035"/>
                      <a:pt x="227087" y="108866"/>
                      <a:pt x="244631" y="127778"/>
                    </a:cubicBezTo>
                    <a:close/>
                    <a:moveTo>
                      <a:pt x="253805" y="246482"/>
                    </a:moveTo>
                    <a:cubicBezTo>
                      <a:pt x="240205" y="221051"/>
                      <a:pt x="213969" y="203426"/>
                      <a:pt x="183468" y="202058"/>
                    </a:cubicBezTo>
                    <a:cubicBezTo>
                      <a:pt x="183790" y="199081"/>
                      <a:pt x="183951" y="195942"/>
                      <a:pt x="183951" y="192884"/>
                    </a:cubicBezTo>
                    <a:cubicBezTo>
                      <a:pt x="183951" y="189745"/>
                      <a:pt x="183790" y="186687"/>
                      <a:pt x="183468" y="183709"/>
                    </a:cubicBezTo>
                    <a:cubicBezTo>
                      <a:pt x="213969" y="182341"/>
                      <a:pt x="240205" y="164717"/>
                      <a:pt x="253805" y="139286"/>
                    </a:cubicBezTo>
                    <a:cubicBezTo>
                      <a:pt x="264106" y="154577"/>
                      <a:pt x="270142" y="173006"/>
                      <a:pt x="270142" y="192884"/>
                    </a:cubicBezTo>
                    <a:cubicBezTo>
                      <a:pt x="270142" y="212762"/>
                      <a:pt x="264106" y="231191"/>
                      <a:pt x="253805" y="246482"/>
                    </a:cubicBezTo>
                    <a:close/>
                    <a:moveTo>
                      <a:pt x="174294" y="288732"/>
                    </a:moveTo>
                    <a:cubicBezTo>
                      <a:pt x="155301" y="288732"/>
                      <a:pt x="137596" y="283179"/>
                      <a:pt x="122708" y="273683"/>
                    </a:cubicBezTo>
                    <a:cubicBezTo>
                      <a:pt x="150875" y="265796"/>
                      <a:pt x="173086" y="243504"/>
                      <a:pt x="180893" y="215257"/>
                    </a:cubicBezTo>
                    <a:cubicBezTo>
                      <a:pt x="209462" y="215739"/>
                      <a:pt x="233927" y="233203"/>
                      <a:pt x="244550" y="257990"/>
                    </a:cubicBezTo>
                    <a:cubicBezTo>
                      <a:pt x="227087" y="276902"/>
                      <a:pt x="202058" y="288732"/>
                      <a:pt x="174294" y="288732"/>
                    </a:cubicBezTo>
                    <a:close/>
                    <a:moveTo>
                      <a:pt x="179686" y="356575"/>
                    </a:moveTo>
                    <a:cubicBezTo>
                      <a:pt x="140654" y="356575"/>
                      <a:pt x="109027" y="324947"/>
                      <a:pt x="109027" y="285916"/>
                    </a:cubicBezTo>
                    <a:cubicBezTo>
                      <a:pt x="109027" y="284789"/>
                      <a:pt x="109027" y="283662"/>
                      <a:pt x="109107" y="282536"/>
                    </a:cubicBezTo>
                    <a:cubicBezTo>
                      <a:pt x="127375" y="295895"/>
                      <a:pt x="149909" y="303701"/>
                      <a:pt x="174294" y="303701"/>
                    </a:cubicBezTo>
                    <a:cubicBezTo>
                      <a:pt x="203265" y="303701"/>
                      <a:pt x="229662" y="292595"/>
                      <a:pt x="249379" y="274407"/>
                    </a:cubicBezTo>
                    <a:cubicBezTo>
                      <a:pt x="250023" y="278190"/>
                      <a:pt x="250345" y="282053"/>
                      <a:pt x="250345" y="285916"/>
                    </a:cubicBezTo>
                    <a:cubicBezTo>
                      <a:pt x="250345" y="324947"/>
                      <a:pt x="218717" y="356575"/>
                      <a:pt x="179686" y="356575"/>
                    </a:cubicBezTo>
                    <a:close/>
                  </a:path>
                </a:pathLst>
              </a:custGeom>
              <a:solidFill>
                <a:schemeClr val="bg1"/>
              </a:solidFill>
              <a:ln w="798" cap="flat">
                <a:noFill/>
                <a:prstDash val="solid"/>
                <a:miter/>
              </a:ln>
            </p:spPr>
            <p:txBody>
              <a:bodyPr rtlCol="0" anchor="ctr"/>
              <a:lstStyle/>
              <a:p>
                <a:endParaRPr lang="zh-CN" altLang="en-US"/>
              </a:p>
            </p:txBody>
          </p:sp>
        </p:grpSp>
        <p:sp>
          <p:nvSpPr>
            <p:cNvPr id="991" name="文本框 990"/>
            <p:cNvSpPr txBox="1"/>
            <p:nvPr/>
          </p:nvSpPr>
          <p:spPr>
            <a:xfrm>
              <a:off x="6201101" y="4287252"/>
              <a:ext cx="839626" cy="503151"/>
            </a:xfrm>
            <a:prstGeom prst="rect">
              <a:avLst/>
            </a:prstGeom>
            <a:noFill/>
          </p:spPr>
          <p:txBody>
            <a:bodyPr wrap="square" rtlCol="0">
              <a:spAutoFit/>
            </a:bodyPr>
            <a:lstStyle/>
            <a:p>
              <a:pPr marL="0" lvl="2" algn="ctr">
                <a:lnSpc>
                  <a:spcPct val="120000"/>
                </a:lnSpc>
                <a:defRPr/>
              </a:pPr>
              <a:r>
                <a:rPr lang="en-US" altLang="zh-CN" sz="24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03</a:t>
              </a:r>
              <a:endParaRPr lang="zh-CN" altLang="en-US" sz="24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grpSp>
        <p:nvGrpSpPr>
          <p:cNvPr id="996" name="组合 995"/>
          <p:cNvGrpSpPr/>
          <p:nvPr/>
        </p:nvGrpSpPr>
        <p:grpSpPr>
          <a:xfrm>
            <a:off x="8578397" y="3763506"/>
            <a:ext cx="2637614" cy="1957088"/>
            <a:chOff x="8752699" y="3705450"/>
            <a:chExt cx="2637614" cy="1957088"/>
          </a:xfrm>
        </p:grpSpPr>
        <p:sp>
          <p:nvSpPr>
            <p:cNvPr id="973" name="TextBox 20"/>
            <p:cNvSpPr txBox="1"/>
            <p:nvPr/>
          </p:nvSpPr>
          <p:spPr>
            <a:xfrm>
              <a:off x="8805410" y="5070516"/>
              <a:ext cx="2532192" cy="592022"/>
            </a:xfrm>
            <a:prstGeom prst="rect">
              <a:avLst/>
            </a:prstGeom>
            <a:noFill/>
          </p:spPr>
          <p:txBody>
            <a:bodyPr wrap="square" rtlCol="0">
              <a:spAutoFit/>
            </a:bodyPr>
            <a:lstStyle/>
            <a:p>
              <a:pPr algn="ctr">
                <a:lnSpc>
                  <a:spcPct val="12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974" name="TextBox 21"/>
            <p:cNvSpPr txBox="1"/>
            <p:nvPr/>
          </p:nvSpPr>
          <p:spPr>
            <a:xfrm>
              <a:off x="8752699" y="4660881"/>
              <a:ext cx="2637614" cy="435889"/>
            </a:xfrm>
            <a:prstGeom prst="rect">
              <a:avLst/>
            </a:prstGeom>
            <a:noFill/>
          </p:spPr>
          <p:txBody>
            <a:bodyPr wrap="square" rtlCol="0">
              <a:spAutoFit/>
            </a:bodyPr>
            <a:lstStyle/>
            <a:p>
              <a:pPr marL="0" lvl="2" algn="ctr">
                <a:lnSpc>
                  <a:spcPct val="120000"/>
                </a:lnSpc>
                <a:defRPr/>
              </a:pPr>
              <a:r>
                <a:rPr lang="zh-CN" altLang="en-US" sz="2000" kern="0" spc="300" dirty="0">
                  <a:solidFill>
                    <a:schemeClr val="accent1"/>
                  </a:solidFill>
                  <a:latin typeface="思源宋体 CN Heavy" panose="02020900000000000000" pitchFamily="18" charset="-122"/>
                  <a:ea typeface="思源宋体 CN Heavy" panose="02020900000000000000" pitchFamily="18" charset="-122"/>
                </a:rPr>
                <a:t>成绩</a:t>
              </a:r>
              <a:r>
                <a:rPr lang="en-US" altLang="zh-CN" sz="2000" kern="0" spc="300" dirty="0">
                  <a:solidFill>
                    <a:schemeClr val="accent1"/>
                  </a:solidFill>
                  <a:latin typeface="思源宋体 CN Heavy" panose="02020900000000000000" pitchFamily="18" charset="-122"/>
                  <a:ea typeface="思源宋体 CN Heavy" panose="02020900000000000000" pitchFamily="18" charset="-122"/>
                </a:rPr>
                <a:t>4</a:t>
              </a:r>
              <a:endParaRPr lang="zh-CN" altLang="en-US" sz="2000" kern="0" spc="300" dirty="0">
                <a:solidFill>
                  <a:schemeClr val="accent1"/>
                </a:solidFill>
                <a:latin typeface="思源宋体 CN Heavy" panose="02020900000000000000" pitchFamily="18" charset="-122"/>
                <a:ea typeface="思源宋体 CN Heavy" panose="02020900000000000000" pitchFamily="18" charset="-122"/>
              </a:endParaRPr>
            </a:p>
          </p:txBody>
        </p:sp>
        <p:grpSp>
          <p:nvGrpSpPr>
            <p:cNvPr id="986" name="组合 985"/>
            <p:cNvGrpSpPr/>
            <p:nvPr/>
          </p:nvGrpSpPr>
          <p:grpSpPr>
            <a:xfrm>
              <a:off x="9611707" y="3705450"/>
              <a:ext cx="843398" cy="843398"/>
              <a:chOff x="6175104" y="1334132"/>
              <a:chExt cx="843398" cy="843398"/>
            </a:xfrm>
          </p:grpSpPr>
          <p:sp>
            <p:nvSpPr>
              <p:cNvPr id="987" name="椭圆 986"/>
              <p:cNvSpPr/>
              <p:nvPr/>
            </p:nvSpPr>
            <p:spPr>
              <a:xfrm>
                <a:off x="6175104" y="1334132"/>
                <a:ext cx="843398" cy="843398"/>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8" name="任意多边形: 形状 987"/>
              <p:cNvSpPr/>
              <p:nvPr/>
            </p:nvSpPr>
            <p:spPr>
              <a:xfrm>
                <a:off x="6327859" y="1562776"/>
                <a:ext cx="537889" cy="386110"/>
              </a:xfrm>
              <a:custGeom>
                <a:avLst/>
                <a:gdLst>
                  <a:gd name="connsiteX0" fmla="*/ 185641 w 537889"/>
                  <a:gd name="connsiteY0" fmla="*/ 383615 h 386110"/>
                  <a:gd name="connsiteX1" fmla="*/ 185641 w 537889"/>
                  <a:gd name="connsiteY1" fmla="*/ 371704 h 386110"/>
                  <a:gd name="connsiteX2" fmla="*/ 182824 w 537889"/>
                  <a:gd name="connsiteY2" fmla="*/ 369853 h 386110"/>
                  <a:gd name="connsiteX3" fmla="*/ 263623 w 537889"/>
                  <a:gd name="connsiteY3" fmla="*/ 285996 h 386110"/>
                  <a:gd name="connsiteX4" fmla="*/ 260404 w 537889"/>
                  <a:gd name="connsiteY4" fmla="*/ 262819 h 386110"/>
                  <a:gd name="connsiteX5" fmla="*/ 284950 w 537889"/>
                  <a:gd name="connsiteY5" fmla="*/ 199644 h 386110"/>
                  <a:gd name="connsiteX6" fmla="*/ 287525 w 537889"/>
                  <a:gd name="connsiteY6" fmla="*/ 207289 h 386110"/>
                  <a:gd name="connsiteX7" fmla="*/ 302977 w 537889"/>
                  <a:gd name="connsiteY7" fmla="*/ 207289 h 386110"/>
                  <a:gd name="connsiteX8" fmla="*/ 305713 w 537889"/>
                  <a:gd name="connsiteY8" fmla="*/ 198839 h 386110"/>
                  <a:gd name="connsiteX9" fmla="*/ 310300 w 537889"/>
                  <a:gd name="connsiteY9" fmla="*/ 206324 h 386110"/>
                  <a:gd name="connsiteX10" fmla="*/ 336858 w 537889"/>
                  <a:gd name="connsiteY10" fmla="*/ 206324 h 386110"/>
                  <a:gd name="connsiteX11" fmla="*/ 341203 w 537889"/>
                  <a:gd name="connsiteY11" fmla="*/ 199563 h 386110"/>
                  <a:gd name="connsiteX12" fmla="*/ 481878 w 537889"/>
                  <a:gd name="connsiteY12" fmla="*/ 199563 h 386110"/>
                  <a:gd name="connsiteX13" fmla="*/ 481878 w 537889"/>
                  <a:gd name="connsiteY13" fmla="*/ 208657 h 386110"/>
                  <a:gd name="connsiteX14" fmla="*/ 439547 w 537889"/>
                  <a:gd name="connsiteY14" fmla="*/ 208657 h 386110"/>
                  <a:gd name="connsiteX15" fmla="*/ 439547 w 537889"/>
                  <a:gd name="connsiteY15" fmla="*/ 259760 h 386110"/>
                  <a:gd name="connsiteX16" fmla="*/ 453308 w 537889"/>
                  <a:gd name="connsiteY16" fmla="*/ 259760 h 386110"/>
                  <a:gd name="connsiteX17" fmla="*/ 453308 w 537889"/>
                  <a:gd name="connsiteY17" fmla="*/ 226201 h 386110"/>
                  <a:gd name="connsiteX18" fmla="*/ 482361 w 537889"/>
                  <a:gd name="connsiteY18" fmla="*/ 226201 h 386110"/>
                  <a:gd name="connsiteX19" fmla="*/ 482361 w 537889"/>
                  <a:gd name="connsiteY19" fmla="*/ 259760 h 386110"/>
                  <a:gd name="connsiteX20" fmla="*/ 492903 w 537889"/>
                  <a:gd name="connsiteY20" fmla="*/ 259760 h 386110"/>
                  <a:gd name="connsiteX21" fmla="*/ 492903 w 537889"/>
                  <a:gd name="connsiteY21" fmla="*/ 226201 h 386110"/>
                  <a:gd name="connsiteX22" fmla="*/ 523565 w 537889"/>
                  <a:gd name="connsiteY22" fmla="*/ 226201 h 386110"/>
                  <a:gd name="connsiteX23" fmla="*/ 523565 w 537889"/>
                  <a:gd name="connsiteY23" fmla="*/ 259760 h 386110"/>
                  <a:gd name="connsiteX24" fmla="*/ 537327 w 537889"/>
                  <a:gd name="connsiteY24" fmla="*/ 259760 h 386110"/>
                  <a:gd name="connsiteX25" fmla="*/ 537327 w 537889"/>
                  <a:gd name="connsiteY25" fmla="*/ 208657 h 386110"/>
                  <a:gd name="connsiteX26" fmla="*/ 494996 w 537889"/>
                  <a:gd name="connsiteY26" fmla="*/ 208657 h 386110"/>
                  <a:gd name="connsiteX27" fmla="*/ 494996 w 537889"/>
                  <a:gd name="connsiteY27" fmla="*/ 199563 h 386110"/>
                  <a:gd name="connsiteX28" fmla="*/ 537890 w 537889"/>
                  <a:gd name="connsiteY28" fmla="*/ 199563 h 386110"/>
                  <a:gd name="connsiteX29" fmla="*/ 537890 w 537889"/>
                  <a:gd name="connsiteY29" fmla="*/ 186526 h 386110"/>
                  <a:gd name="connsiteX30" fmla="*/ 341284 w 537889"/>
                  <a:gd name="connsiteY30" fmla="*/ 186526 h 386110"/>
                  <a:gd name="connsiteX31" fmla="*/ 336938 w 537889"/>
                  <a:gd name="connsiteY31" fmla="*/ 179766 h 386110"/>
                  <a:gd name="connsiteX32" fmla="*/ 310381 w 537889"/>
                  <a:gd name="connsiteY32" fmla="*/ 179766 h 386110"/>
                  <a:gd name="connsiteX33" fmla="*/ 305793 w 537889"/>
                  <a:gd name="connsiteY33" fmla="*/ 187250 h 386110"/>
                  <a:gd name="connsiteX34" fmla="*/ 303057 w 537889"/>
                  <a:gd name="connsiteY34" fmla="*/ 178800 h 386110"/>
                  <a:gd name="connsiteX35" fmla="*/ 287606 w 537889"/>
                  <a:gd name="connsiteY35" fmla="*/ 178800 h 386110"/>
                  <a:gd name="connsiteX36" fmla="*/ 285030 w 537889"/>
                  <a:gd name="connsiteY36" fmla="*/ 186446 h 386110"/>
                  <a:gd name="connsiteX37" fmla="*/ 260485 w 537889"/>
                  <a:gd name="connsiteY37" fmla="*/ 123271 h 386110"/>
                  <a:gd name="connsiteX38" fmla="*/ 263704 w 537889"/>
                  <a:gd name="connsiteY38" fmla="*/ 100094 h 386110"/>
                  <a:gd name="connsiteX39" fmla="*/ 182905 w 537889"/>
                  <a:gd name="connsiteY39" fmla="*/ 16236 h 386110"/>
                  <a:gd name="connsiteX40" fmla="*/ 185721 w 537889"/>
                  <a:gd name="connsiteY40" fmla="*/ 14385 h 386110"/>
                  <a:gd name="connsiteX41" fmla="*/ 185721 w 537889"/>
                  <a:gd name="connsiteY41" fmla="*/ 2475 h 386110"/>
                  <a:gd name="connsiteX42" fmla="*/ 173811 w 537889"/>
                  <a:gd name="connsiteY42" fmla="*/ 2475 h 386110"/>
                  <a:gd name="connsiteX43" fmla="*/ 173811 w 537889"/>
                  <a:gd name="connsiteY43" fmla="*/ 14385 h 386110"/>
                  <a:gd name="connsiteX44" fmla="*/ 176627 w 537889"/>
                  <a:gd name="connsiteY44" fmla="*/ 16236 h 386110"/>
                  <a:gd name="connsiteX45" fmla="*/ 95828 w 537889"/>
                  <a:gd name="connsiteY45" fmla="*/ 100094 h 386110"/>
                  <a:gd name="connsiteX46" fmla="*/ 96311 w 537889"/>
                  <a:gd name="connsiteY46" fmla="*/ 109268 h 386110"/>
                  <a:gd name="connsiteX47" fmla="*/ 16236 w 537889"/>
                  <a:gd name="connsiteY47" fmla="*/ 189987 h 386110"/>
                  <a:gd name="connsiteX48" fmla="*/ 14385 w 537889"/>
                  <a:gd name="connsiteY48" fmla="*/ 187170 h 386110"/>
                  <a:gd name="connsiteX49" fmla="*/ 2475 w 537889"/>
                  <a:gd name="connsiteY49" fmla="*/ 187170 h 386110"/>
                  <a:gd name="connsiteX50" fmla="*/ 2475 w 537889"/>
                  <a:gd name="connsiteY50" fmla="*/ 199081 h 386110"/>
                  <a:gd name="connsiteX51" fmla="*/ 14385 w 537889"/>
                  <a:gd name="connsiteY51" fmla="*/ 199081 h 386110"/>
                  <a:gd name="connsiteX52" fmla="*/ 16236 w 537889"/>
                  <a:gd name="connsiteY52" fmla="*/ 196264 h 386110"/>
                  <a:gd name="connsiteX53" fmla="*/ 96311 w 537889"/>
                  <a:gd name="connsiteY53" fmla="*/ 276983 h 386110"/>
                  <a:gd name="connsiteX54" fmla="*/ 95828 w 537889"/>
                  <a:gd name="connsiteY54" fmla="*/ 286157 h 386110"/>
                  <a:gd name="connsiteX55" fmla="*/ 176627 w 537889"/>
                  <a:gd name="connsiteY55" fmla="*/ 370014 h 386110"/>
                  <a:gd name="connsiteX56" fmla="*/ 173811 w 537889"/>
                  <a:gd name="connsiteY56" fmla="*/ 371865 h 386110"/>
                  <a:gd name="connsiteX57" fmla="*/ 173811 w 537889"/>
                  <a:gd name="connsiteY57" fmla="*/ 383776 h 386110"/>
                  <a:gd name="connsiteX58" fmla="*/ 185641 w 537889"/>
                  <a:gd name="connsiteY58" fmla="*/ 383615 h 386110"/>
                  <a:gd name="connsiteX59" fmla="*/ 88102 w 537889"/>
                  <a:gd name="connsiteY59" fmla="*/ 123271 h 386110"/>
                  <a:gd name="connsiteX60" fmla="*/ 63476 w 537889"/>
                  <a:gd name="connsiteY60" fmla="*/ 192884 h 386110"/>
                  <a:gd name="connsiteX61" fmla="*/ 88102 w 537889"/>
                  <a:gd name="connsiteY61" fmla="*/ 262497 h 386110"/>
                  <a:gd name="connsiteX62" fmla="*/ 29435 w 537889"/>
                  <a:gd name="connsiteY62" fmla="*/ 192884 h 386110"/>
                  <a:gd name="connsiteX63" fmla="*/ 88102 w 537889"/>
                  <a:gd name="connsiteY63" fmla="*/ 123271 h 386110"/>
                  <a:gd name="connsiteX64" fmla="*/ 170028 w 537889"/>
                  <a:gd name="connsiteY64" fmla="*/ 183227 h 386110"/>
                  <a:gd name="connsiteX65" fmla="*/ 170672 w 537889"/>
                  <a:gd name="connsiteY65" fmla="*/ 192884 h 386110"/>
                  <a:gd name="connsiteX66" fmla="*/ 170028 w 537889"/>
                  <a:gd name="connsiteY66" fmla="*/ 202541 h 386110"/>
                  <a:gd name="connsiteX67" fmla="*/ 101542 w 537889"/>
                  <a:gd name="connsiteY67" fmla="*/ 255254 h 386110"/>
                  <a:gd name="connsiteX68" fmla="*/ 78445 w 537889"/>
                  <a:gd name="connsiteY68" fmla="*/ 192884 h 386110"/>
                  <a:gd name="connsiteX69" fmla="*/ 101542 w 537889"/>
                  <a:gd name="connsiteY69" fmla="*/ 130514 h 386110"/>
                  <a:gd name="connsiteX70" fmla="*/ 170028 w 537889"/>
                  <a:gd name="connsiteY70" fmla="*/ 183227 h 386110"/>
                  <a:gd name="connsiteX71" fmla="*/ 113050 w 537889"/>
                  <a:gd name="connsiteY71" fmla="*/ 123432 h 386110"/>
                  <a:gd name="connsiteX72" fmla="*/ 166648 w 537889"/>
                  <a:gd name="connsiteY72" fmla="*/ 169304 h 386110"/>
                  <a:gd name="connsiteX73" fmla="*/ 113050 w 537889"/>
                  <a:gd name="connsiteY73" fmla="*/ 123432 h 386110"/>
                  <a:gd name="connsiteX74" fmla="*/ 166648 w 537889"/>
                  <a:gd name="connsiteY74" fmla="*/ 216464 h 386110"/>
                  <a:gd name="connsiteX75" fmla="*/ 113050 w 537889"/>
                  <a:gd name="connsiteY75" fmla="*/ 262336 h 386110"/>
                  <a:gd name="connsiteX76" fmla="*/ 166648 w 537889"/>
                  <a:gd name="connsiteY76" fmla="*/ 216464 h 386110"/>
                  <a:gd name="connsiteX77" fmla="*/ 249459 w 537889"/>
                  <a:gd name="connsiteY77" fmla="*/ 111360 h 386110"/>
                  <a:gd name="connsiteX78" fmla="*/ 174374 w 537889"/>
                  <a:gd name="connsiteY78" fmla="*/ 82067 h 386110"/>
                  <a:gd name="connsiteX79" fmla="*/ 109188 w 537889"/>
                  <a:gd name="connsiteY79" fmla="*/ 103232 h 386110"/>
                  <a:gd name="connsiteX80" fmla="*/ 109107 w 537889"/>
                  <a:gd name="connsiteY80" fmla="*/ 99852 h 386110"/>
                  <a:gd name="connsiteX81" fmla="*/ 179766 w 537889"/>
                  <a:gd name="connsiteY81" fmla="*/ 29193 h 386110"/>
                  <a:gd name="connsiteX82" fmla="*/ 250425 w 537889"/>
                  <a:gd name="connsiteY82" fmla="*/ 99852 h 386110"/>
                  <a:gd name="connsiteX83" fmla="*/ 249459 w 537889"/>
                  <a:gd name="connsiteY83" fmla="*/ 111360 h 386110"/>
                  <a:gd name="connsiteX84" fmla="*/ 244631 w 537889"/>
                  <a:gd name="connsiteY84" fmla="*/ 127778 h 386110"/>
                  <a:gd name="connsiteX85" fmla="*/ 180973 w 537889"/>
                  <a:gd name="connsiteY85" fmla="*/ 170511 h 386110"/>
                  <a:gd name="connsiteX86" fmla="*/ 122788 w 537889"/>
                  <a:gd name="connsiteY86" fmla="*/ 112085 h 386110"/>
                  <a:gd name="connsiteX87" fmla="*/ 174374 w 537889"/>
                  <a:gd name="connsiteY87" fmla="*/ 97035 h 386110"/>
                  <a:gd name="connsiteX88" fmla="*/ 244631 w 537889"/>
                  <a:gd name="connsiteY88" fmla="*/ 127778 h 386110"/>
                  <a:gd name="connsiteX89" fmla="*/ 253805 w 537889"/>
                  <a:gd name="connsiteY89" fmla="*/ 246482 h 386110"/>
                  <a:gd name="connsiteX90" fmla="*/ 183468 w 537889"/>
                  <a:gd name="connsiteY90" fmla="*/ 202058 h 386110"/>
                  <a:gd name="connsiteX91" fmla="*/ 183951 w 537889"/>
                  <a:gd name="connsiteY91" fmla="*/ 192884 h 386110"/>
                  <a:gd name="connsiteX92" fmla="*/ 183468 w 537889"/>
                  <a:gd name="connsiteY92" fmla="*/ 183709 h 386110"/>
                  <a:gd name="connsiteX93" fmla="*/ 253805 w 537889"/>
                  <a:gd name="connsiteY93" fmla="*/ 139286 h 386110"/>
                  <a:gd name="connsiteX94" fmla="*/ 270142 w 537889"/>
                  <a:gd name="connsiteY94" fmla="*/ 192884 h 386110"/>
                  <a:gd name="connsiteX95" fmla="*/ 253805 w 537889"/>
                  <a:gd name="connsiteY95" fmla="*/ 246482 h 386110"/>
                  <a:gd name="connsiteX96" fmla="*/ 174294 w 537889"/>
                  <a:gd name="connsiteY96" fmla="*/ 288732 h 386110"/>
                  <a:gd name="connsiteX97" fmla="*/ 122708 w 537889"/>
                  <a:gd name="connsiteY97" fmla="*/ 273683 h 386110"/>
                  <a:gd name="connsiteX98" fmla="*/ 180893 w 537889"/>
                  <a:gd name="connsiteY98" fmla="*/ 215257 h 386110"/>
                  <a:gd name="connsiteX99" fmla="*/ 244550 w 537889"/>
                  <a:gd name="connsiteY99" fmla="*/ 257990 h 386110"/>
                  <a:gd name="connsiteX100" fmla="*/ 174294 w 537889"/>
                  <a:gd name="connsiteY100" fmla="*/ 288732 h 386110"/>
                  <a:gd name="connsiteX101" fmla="*/ 179686 w 537889"/>
                  <a:gd name="connsiteY101" fmla="*/ 356575 h 386110"/>
                  <a:gd name="connsiteX102" fmla="*/ 109027 w 537889"/>
                  <a:gd name="connsiteY102" fmla="*/ 285916 h 386110"/>
                  <a:gd name="connsiteX103" fmla="*/ 109107 w 537889"/>
                  <a:gd name="connsiteY103" fmla="*/ 282536 h 386110"/>
                  <a:gd name="connsiteX104" fmla="*/ 174294 w 537889"/>
                  <a:gd name="connsiteY104" fmla="*/ 303701 h 386110"/>
                  <a:gd name="connsiteX105" fmla="*/ 249379 w 537889"/>
                  <a:gd name="connsiteY105" fmla="*/ 274407 h 386110"/>
                  <a:gd name="connsiteX106" fmla="*/ 250345 w 537889"/>
                  <a:gd name="connsiteY106" fmla="*/ 285916 h 386110"/>
                  <a:gd name="connsiteX107" fmla="*/ 179686 w 537889"/>
                  <a:gd name="connsiteY107" fmla="*/ 356575 h 38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37889" h="386110">
                    <a:moveTo>
                      <a:pt x="185641" y="383615"/>
                    </a:moveTo>
                    <a:cubicBezTo>
                      <a:pt x="188941" y="380315"/>
                      <a:pt x="188941" y="375004"/>
                      <a:pt x="185641" y="371704"/>
                    </a:cubicBezTo>
                    <a:cubicBezTo>
                      <a:pt x="184836" y="370900"/>
                      <a:pt x="183870" y="370256"/>
                      <a:pt x="182824" y="369853"/>
                    </a:cubicBezTo>
                    <a:cubicBezTo>
                      <a:pt x="227731" y="368163"/>
                      <a:pt x="263623" y="331305"/>
                      <a:pt x="263623" y="285996"/>
                    </a:cubicBezTo>
                    <a:cubicBezTo>
                      <a:pt x="263623" y="277948"/>
                      <a:pt x="262497" y="270142"/>
                      <a:pt x="260404" y="262819"/>
                    </a:cubicBezTo>
                    <a:cubicBezTo>
                      <a:pt x="274568" y="245355"/>
                      <a:pt x="283582" y="223546"/>
                      <a:pt x="284950" y="199644"/>
                    </a:cubicBezTo>
                    <a:cubicBezTo>
                      <a:pt x="285513" y="202461"/>
                      <a:pt x="286318" y="205036"/>
                      <a:pt x="287525" y="207289"/>
                    </a:cubicBezTo>
                    <a:cubicBezTo>
                      <a:pt x="291790" y="215176"/>
                      <a:pt x="298711" y="215176"/>
                      <a:pt x="302977" y="207289"/>
                    </a:cubicBezTo>
                    <a:cubicBezTo>
                      <a:pt x="304264" y="204875"/>
                      <a:pt x="305230" y="201897"/>
                      <a:pt x="305713" y="198839"/>
                    </a:cubicBezTo>
                    <a:cubicBezTo>
                      <a:pt x="306598" y="201575"/>
                      <a:pt x="308127" y="204151"/>
                      <a:pt x="310300" y="206324"/>
                    </a:cubicBezTo>
                    <a:cubicBezTo>
                      <a:pt x="317624" y="213647"/>
                      <a:pt x="329534" y="213647"/>
                      <a:pt x="336858" y="206324"/>
                    </a:cubicBezTo>
                    <a:cubicBezTo>
                      <a:pt x="338870" y="204312"/>
                      <a:pt x="340318" y="202058"/>
                      <a:pt x="341203" y="199563"/>
                    </a:cubicBezTo>
                    <a:lnTo>
                      <a:pt x="481878" y="199563"/>
                    </a:lnTo>
                    <a:lnTo>
                      <a:pt x="481878" y="208657"/>
                    </a:lnTo>
                    <a:lnTo>
                      <a:pt x="439547" y="208657"/>
                    </a:lnTo>
                    <a:lnTo>
                      <a:pt x="439547" y="259760"/>
                    </a:lnTo>
                    <a:lnTo>
                      <a:pt x="453308" y="259760"/>
                    </a:lnTo>
                    <a:lnTo>
                      <a:pt x="453308" y="226201"/>
                    </a:lnTo>
                    <a:lnTo>
                      <a:pt x="482361" y="226201"/>
                    </a:lnTo>
                    <a:lnTo>
                      <a:pt x="482361" y="259760"/>
                    </a:lnTo>
                    <a:lnTo>
                      <a:pt x="492903" y="259760"/>
                    </a:lnTo>
                    <a:lnTo>
                      <a:pt x="492903" y="226201"/>
                    </a:lnTo>
                    <a:lnTo>
                      <a:pt x="523565" y="226201"/>
                    </a:lnTo>
                    <a:lnTo>
                      <a:pt x="523565" y="259760"/>
                    </a:lnTo>
                    <a:lnTo>
                      <a:pt x="537327" y="259760"/>
                    </a:lnTo>
                    <a:lnTo>
                      <a:pt x="537327" y="208657"/>
                    </a:lnTo>
                    <a:lnTo>
                      <a:pt x="494996" y="208657"/>
                    </a:lnTo>
                    <a:lnTo>
                      <a:pt x="494996" y="199563"/>
                    </a:lnTo>
                    <a:lnTo>
                      <a:pt x="537890" y="199563"/>
                    </a:lnTo>
                    <a:lnTo>
                      <a:pt x="537890" y="186526"/>
                    </a:lnTo>
                    <a:lnTo>
                      <a:pt x="341284" y="186526"/>
                    </a:lnTo>
                    <a:cubicBezTo>
                      <a:pt x="340399" y="184031"/>
                      <a:pt x="338950" y="181778"/>
                      <a:pt x="336938" y="179766"/>
                    </a:cubicBezTo>
                    <a:cubicBezTo>
                      <a:pt x="329615" y="172443"/>
                      <a:pt x="317704" y="172443"/>
                      <a:pt x="310381" y="179766"/>
                    </a:cubicBezTo>
                    <a:cubicBezTo>
                      <a:pt x="308208" y="181939"/>
                      <a:pt x="306679" y="184514"/>
                      <a:pt x="305793" y="187250"/>
                    </a:cubicBezTo>
                    <a:cubicBezTo>
                      <a:pt x="305311" y="184192"/>
                      <a:pt x="304345" y="181215"/>
                      <a:pt x="303057" y="178800"/>
                    </a:cubicBezTo>
                    <a:cubicBezTo>
                      <a:pt x="298792" y="170914"/>
                      <a:pt x="291871" y="170914"/>
                      <a:pt x="287606" y="178800"/>
                    </a:cubicBezTo>
                    <a:cubicBezTo>
                      <a:pt x="286398" y="181054"/>
                      <a:pt x="285513" y="183629"/>
                      <a:pt x="285030" y="186446"/>
                    </a:cubicBezTo>
                    <a:cubicBezTo>
                      <a:pt x="283582" y="162544"/>
                      <a:pt x="274649" y="140735"/>
                      <a:pt x="260485" y="123271"/>
                    </a:cubicBezTo>
                    <a:cubicBezTo>
                      <a:pt x="262577" y="115867"/>
                      <a:pt x="263704" y="108141"/>
                      <a:pt x="263704" y="100094"/>
                    </a:cubicBezTo>
                    <a:cubicBezTo>
                      <a:pt x="263704" y="54785"/>
                      <a:pt x="227811" y="17846"/>
                      <a:pt x="182905" y="16236"/>
                    </a:cubicBezTo>
                    <a:cubicBezTo>
                      <a:pt x="183951" y="15834"/>
                      <a:pt x="184917" y="15190"/>
                      <a:pt x="185721" y="14385"/>
                    </a:cubicBezTo>
                    <a:cubicBezTo>
                      <a:pt x="189021" y="11086"/>
                      <a:pt x="189021" y="5774"/>
                      <a:pt x="185721" y="2475"/>
                    </a:cubicBezTo>
                    <a:cubicBezTo>
                      <a:pt x="182422" y="-825"/>
                      <a:pt x="177110" y="-825"/>
                      <a:pt x="173811" y="2475"/>
                    </a:cubicBezTo>
                    <a:cubicBezTo>
                      <a:pt x="170511" y="5774"/>
                      <a:pt x="170511" y="11086"/>
                      <a:pt x="173811" y="14385"/>
                    </a:cubicBezTo>
                    <a:cubicBezTo>
                      <a:pt x="174616" y="15190"/>
                      <a:pt x="175581" y="15834"/>
                      <a:pt x="176627" y="16236"/>
                    </a:cubicBezTo>
                    <a:cubicBezTo>
                      <a:pt x="131721" y="17926"/>
                      <a:pt x="95828" y="54785"/>
                      <a:pt x="95828" y="100094"/>
                    </a:cubicBezTo>
                    <a:cubicBezTo>
                      <a:pt x="95828" y="103232"/>
                      <a:pt x="95989" y="106290"/>
                      <a:pt x="96311" y="109268"/>
                    </a:cubicBezTo>
                    <a:cubicBezTo>
                      <a:pt x="52773" y="111199"/>
                      <a:pt x="17846" y="146288"/>
                      <a:pt x="16236" y="189987"/>
                    </a:cubicBezTo>
                    <a:cubicBezTo>
                      <a:pt x="15834" y="188940"/>
                      <a:pt x="15190" y="187975"/>
                      <a:pt x="14385" y="187170"/>
                    </a:cubicBezTo>
                    <a:cubicBezTo>
                      <a:pt x="11086" y="183870"/>
                      <a:pt x="5774" y="183870"/>
                      <a:pt x="2475" y="187170"/>
                    </a:cubicBezTo>
                    <a:cubicBezTo>
                      <a:pt x="-825" y="190470"/>
                      <a:pt x="-825" y="195781"/>
                      <a:pt x="2475" y="199081"/>
                    </a:cubicBezTo>
                    <a:cubicBezTo>
                      <a:pt x="5774" y="202380"/>
                      <a:pt x="11086" y="202380"/>
                      <a:pt x="14385" y="199081"/>
                    </a:cubicBezTo>
                    <a:cubicBezTo>
                      <a:pt x="15190" y="198276"/>
                      <a:pt x="15834" y="197310"/>
                      <a:pt x="16236" y="196264"/>
                    </a:cubicBezTo>
                    <a:cubicBezTo>
                      <a:pt x="17846" y="239883"/>
                      <a:pt x="52773" y="275051"/>
                      <a:pt x="96311" y="276983"/>
                    </a:cubicBezTo>
                    <a:cubicBezTo>
                      <a:pt x="95989" y="279960"/>
                      <a:pt x="95828" y="283099"/>
                      <a:pt x="95828" y="286157"/>
                    </a:cubicBezTo>
                    <a:cubicBezTo>
                      <a:pt x="95828" y="331466"/>
                      <a:pt x="131721" y="368405"/>
                      <a:pt x="176627" y="370014"/>
                    </a:cubicBezTo>
                    <a:cubicBezTo>
                      <a:pt x="175581" y="370417"/>
                      <a:pt x="174616" y="371061"/>
                      <a:pt x="173811" y="371865"/>
                    </a:cubicBezTo>
                    <a:cubicBezTo>
                      <a:pt x="170511" y="375165"/>
                      <a:pt x="170511" y="380476"/>
                      <a:pt x="173811" y="383776"/>
                    </a:cubicBezTo>
                    <a:cubicBezTo>
                      <a:pt x="177030" y="386915"/>
                      <a:pt x="182341" y="386915"/>
                      <a:pt x="185641" y="383615"/>
                    </a:cubicBezTo>
                    <a:close/>
                    <a:moveTo>
                      <a:pt x="88102" y="123271"/>
                    </a:moveTo>
                    <a:cubicBezTo>
                      <a:pt x="72731" y="142264"/>
                      <a:pt x="63476" y="166568"/>
                      <a:pt x="63476" y="192884"/>
                    </a:cubicBezTo>
                    <a:cubicBezTo>
                      <a:pt x="63476" y="219280"/>
                      <a:pt x="72731" y="243504"/>
                      <a:pt x="88102" y="262497"/>
                    </a:cubicBezTo>
                    <a:cubicBezTo>
                      <a:pt x="54785" y="256783"/>
                      <a:pt x="29435" y="227811"/>
                      <a:pt x="29435" y="192884"/>
                    </a:cubicBezTo>
                    <a:cubicBezTo>
                      <a:pt x="29354" y="157957"/>
                      <a:pt x="54785" y="128904"/>
                      <a:pt x="88102" y="123271"/>
                    </a:cubicBezTo>
                    <a:close/>
                    <a:moveTo>
                      <a:pt x="170028" y="183227"/>
                    </a:moveTo>
                    <a:cubicBezTo>
                      <a:pt x="170431" y="186365"/>
                      <a:pt x="170672" y="189584"/>
                      <a:pt x="170672" y="192884"/>
                    </a:cubicBezTo>
                    <a:cubicBezTo>
                      <a:pt x="170672" y="196183"/>
                      <a:pt x="170431" y="199403"/>
                      <a:pt x="170028" y="202541"/>
                    </a:cubicBezTo>
                    <a:cubicBezTo>
                      <a:pt x="138723" y="206163"/>
                      <a:pt x="112648" y="226926"/>
                      <a:pt x="101542" y="255254"/>
                    </a:cubicBezTo>
                    <a:cubicBezTo>
                      <a:pt x="87137" y="238514"/>
                      <a:pt x="78445" y="216705"/>
                      <a:pt x="78445" y="192884"/>
                    </a:cubicBezTo>
                    <a:cubicBezTo>
                      <a:pt x="78445" y="169063"/>
                      <a:pt x="87137" y="147253"/>
                      <a:pt x="101542" y="130514"/>
                    </a:cubicBezTo>
                    <a:cubicBezTo>
                      <a:pt x="112648" y="158842"/>
                      <a:pt x="138723" y="179605"/>
                      <a:pt x="170028" y="183227"/>
                    </a:cubicBezTo>
                    <a:close/>
                    <a:moveTo>
                      <a:pt x="113050" y="123432"/>
                    </a:moveTo>
                    <a:cubicBezTo>
                      <a:pt x="137998" y="128100"/>
                      <a:pt x="158359" y="145805"/>
                      <a:pt x="166648" y="169304"/>
                    </a:cubicBezTo>
                    <a:cubicBezTo>
                      <a:pt x="141700" y="164636"/>
                      <a:pt x="121420" y="146851"/>
                      <a:pt x="113050" y="123432"/>
                    </a:cubicBezTo>
                    <a:close/>
                    <a:moveTo>
                      <a:pt x="166648" y="216464"/>
                    </a:moveTo>
                    <a:cubicBezTo>
                      <a:pt x="158359" y="239883"/>
                      <a:pt x="137998" y="257668"/>
                      <a:pt x="113050" y="262336"/>
                    </a:cubicBezTo>
                    <a:cubicBezTo>
                      <a:pt x="121420" y="238917"/>
                      <a:pt x="141700" y="221131"/>
                      <a:pt x="166648" y="216464"/>
                    </a:cubicBezTo>
                    <a:close/>
                    <a:moveTo>
                      <a:pt x="249459" y="111360"/>
                    </a:moveTo>
                    <a:cubicBezTo>
                      <a:pt x="229742" y="93173"/>
                      <a:pt x="203346" y="82067"/>
                      <a:pt x="174374" y="82067"/>
                    </a:cubicBezTo>
                    <a:cubicBezTo>
                      <a:pt x="149989" y="82067"/>
                      <a:pt x="127456" y="89953"/>
                      <a:pt x="109188" y="103232"/>
                    </a:cubicBezTo>
                    <a:cubicBezTo>
                      <a:pt x="109107" y="102106"/>
                      <a:pt x="109107" y="100979"/>
                      <a:pt x="109107" y="99852"/>
                    </a:cubicBezTo>
                    <a:cubicBezTo>
                      <a:pt x="109107" y="60821"/>
                      <a:pt x="140735" y="29193"/>
                      <a:pt x="179766" y="29193"/>
                    </a:cubicBezTo>
                    <a:cubicBezTo>
                      <a:pt x="218798" y="29193"/>
                      <a:pt x="250425" y="60821"/>
                      <a:pt x="250425" y="99852"/>
                    </a:cubicBezTo>
                    <a:cubicBezTo>
                      <a:pt x="250345" y="103796"/>
                      <a:pt x="250023" y="107578"/>
                      <a:pt x="249459" y="111360"/>
                    </a:cubicBezTo>
                    <a:close/>
                    <a:moveTo>
                      <a:pt x="244631" y="127778"/>
                    </a:moveTo>
                    <a:cubicBezTo>
                      <a:pt x="233927" y="152565"/>
                      <a:pt x="209543" y="170028"/>
                      <a:pt x="180973" y="170511"/>
                    </a:cubicBezTo>
                    <a:cubicBezTo>
                      <a:pt x="173167" y="142264"/>
                      <a:pt x="150955" y="119971"/>
                      <a:pt x="122788" y="112085"/>
                    </a:cubicBezTo>
                    <a:cubicBezTo>
                      <a:pt x="137676" y="102588"/>
                      <a:pt x="155381" y="97035"/>
                      <a:pt x="174374" y="97035"/>
                    </a:cubicBezTo>
                    <a:cubicBezTo>
                      <a:pt x="202058" y="97035"/>
                      <a:pt x="227087" y="108866"/>
                      <a:pt x="244631" y="127778"/>
                    </a:cubicBezTo>
                    <a:close/>
                    <a:moveTo>
                      <a:pt x="253805" y="246482"/>
                    </a:moveTo>
                    <a:cubicBezTo>
                      <a:pt x="240205" y="221051"/>
                      <a:pt x="213969" y="203426"/>
                      <a:pt x="183468" y="202058"/>
                    </a:cubicBezTo>
                    <a:cubicBezTo>
                      <a:pt x="183790" y="199081"/>
                      <a:pt x="183951" y="195942"/>
                      <a:pt x="183951" y="192884"/>
                    </a:cubicBezTo>
                    <a:cubicBezTo>
                      <a:pt x="183951" y="189745"/>
                      <a:pt x="183790" y="186687"/>
                      <a:pt x="183468" y="183709"/>
                    </a:cubicBezTo>
                    <a:cubicBezTo>
                      <a:pt x="213969" y="182341"/>
                      <a:pt x="240205" y="164717"/>
                      <a:pt x="253805" y="139286"/>
                    </a:cubicBezTo>
                    <a:cubicBezTo>
                      <a:pt x="264106" y="154577"/>
                      <a:pt x="270142" y="173006"/>
                      <a:pt x="270142" y="192884"/>
                    </a:cubicBezTo>
                    <a:cubicBezTo>
                      <a:pt x="270142" y="212762"/>
                      <a:pt x="264106" y="231191"/>
                      <a:pt x="253805" y="246482"/>
                    </a:cubicBezTo>
                    <a:close/>
                    <a:moveTo>
                      <a:pt x="174294" y="288732"/>
                    </a:moveTo>
                    <a:cubicBezTo>
                      <a:pt x="155301" y="288732"/>
                      <a:pt x="137596" y="283179"/>
                      <a:pt x="122708" y="273683"/>
                    </a:cubicBezTo>
                    <a:cubicBezTo>
                      <a:pt x="150875" y="265796"/>
                      <a:pt x="173086" y="243504"/>
                      <a:pt x="180893" y="215257"/>
                    </a:cubicBezTo>
                    <a:cubicBezTo>
                      <a:pt x="209462" y="215739"/>
                      <a:pt x="233927" y="233203"/>
                      <a:pt x="244550" y="257990"/>
                    </a:cubicBezTo>
                    <a:cubicBezTo>
                      <a:pt x="227087" y="276902"/>
                      <a:pt x="202058" y="288732"/>
                      <a:pt x="174294" y="288732"/>
                    </a:cubicBezTo>
                    <a:close/>
                    <a:moveTo>
                      <a:pt x="179686" y="356575"/>
                    </a:moveTo>
                    <a:cubicBezTo>
                      <a:pt x="140654" y="356575"/>
                      <a:pt x="109027" y="324947"/>
                      <a:pt x="109027" y="285916"/>
                    </a:cubicBezTo>
                    <a:cubicBezTo>
                      <a:pt x="109027" y="284789"/>
                      <a:pt x="109027" y="283662"/>
                      <a:pt x="109107" y="282536"/>
                    </a:cubicBezTo>
                    <a:cubicBezTo>
                      <a:pt x="127375" y="295895"/>
                      <a:pt x="149909" y="303701"/>
                      <a:pt x="174294" y="303701"/>
                    </a:cubicBezTo>
                    <a:cubicBezTo>
                      <a:pt x="203265" y="303701"/>
                      <a:pt x="229662" y="292595"/>
                      <a:pt x="249379" y="274407"/>
                    </a:cubicBezTo>
                    <a:cubicBezTo>
                      <a:pt x="250023" y="278190"/>
                      <a:pt x="250345" y="282053"/>
                      <a:pt x="250345" y="285916"/>
                    </a:cubicBezTo>
                    <a:cubicBezTo>
                      <a:pt x="250345" y="324947"/>
                      <a:pt x="218717" y="356575"/>
                      <a:pt x="179686" y="356575"/>
                    </a:cubicBezTo>
                    <a:close/>
                  </a:path>
                </a:pathLst>
              </a:custGeom>
              <a:solidFill>
                <a:schemeClr val="bg1"/>
              </a:solidFill>
              <a:ln w="798" cap="flat">
                <a:noFill/>
                <a:prstDash val="solid"/>
                <a:miter/>
              </a:ln>
            </p:spPr>
            <p:txBody>
              <a:bodyPr rtlCol="0" anchor="ctr"/>
              <a:lstStyle/>
              <a:p>
                <a:endParaRPr lang="zh-CN" altLang="en-US"/>
              </a:p>
            </p:txBody>
          </p:sp>
        </p:grpSp>
        <p:sp>
          <p:nvSpPr>
            <p:cNvPr id="992" name="文本框 991"/>
            <p:cNvSpPr txBox="1"/>
            <p:nvPr/>
          </p:nvSpPr>
          <p:spPr>
            <a:xfrm>
              <a:off x="9633551" y="4287252"/>
              <a:ext cx="839626" cy="503151"/>
            </a:xfrm>
            <a:prstGeom prst="rect">
              <a:avLst/>
            </a:prstGeom>
            <a:noFill/>
          </p:spPr>
          <p:txBody>
            <a:bodyPr wrap="square" rtlCol="0">
              <a:spAutoFit/>
            </a:bodyPr>
            <a:lstStyle/>
            <a:p>
              <a:pPr marL="0" lvl="2" algn="ctr">
                <a:lnSpc>
                  <a:spcPct val="120000"/>
                </a:lnSpc>
                <a:defRPr/>
              </a:pPr>
              <a:r>
                <a:rPr lang="en-US" altLang="zh-CN" sz="24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04</a:t>
              </a:r>
              <a:endParaRPr lang="zh-CN" altLang="en-US" sz="24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
        <p:nvSpPr>
          <p:cNvPr id="49" name="文本框 48"/>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40"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solidFill>
                  <a:schemeClr val="bg1"/>
                </a:solidFill>
                <a:latin typeface="思源宋体 CN Heavy" panose="02020900000000000000" pitchFamily="18" charset="-122"/>
                <a:ea typeface="思源宋体 CN Heavy" panose="02020900000000000000" pitchFamily="18" charset="-122"/>
              </a:rPr>
              <a:t>亮点及不足</a:t>
            </a:r>
            <a:endParaRPr lang="zh-TW" altLang="en-US" sz="2000" spc="300" dirty="0">
              <a:solidFill>
                <a:schemeClr val="bg1"/>
              </a:solidFill>
              <a:latin typeface="思源宋体 CN Heavy" panose="02020900000000000000" pitchFamily="18" charset="-122"/>
              <a:ea typeface="思源宋体 CN Heavy" panose="02020900000000000000" pitchFamily="18" charset="-122"/>
            </a:endParaRPr>
          </a:p>
        </p:txBody>
      </p:sp>
      <p:sp>
        <p:nvSpPr>
          <p:cNvPr id="42"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accent1"/>
                </a:solidFill>
                <a:latin typeface="思源宋体 CN Heavy" panose="02020900000000000000" pitchFamily="18" charset="-122"/>
                <a:ea typeface="思源宋体 CN Heavy" panose="02020900000000000000" pitchFamily="18" charset="-122"/>
              </a:rPr>
              <a:t>第</a:t>
            </a:r>
            <a:endParaRPr lang="en-US" altLang="zh-CN" sz="1300" dirty="0">
              <a:solidFill>
                <a:schemeClr val="accent1"/>
              </a:solidFill>
              <a:latin typeface="思源宋体 CN Heavy" panose="02020900000000000000" pitchFamily="18" charset="-122"/>
              <a:ea typeface="思源宋体 CN Heavy" panose="02020900000000000000" pitchFamily="18" charset="-122"/>
            </a:endParaRPr>
          </a:p>
          <a:p>
            <a:r>
              <a:rPr lang="zh-CN" altLang="en-US" sz="1300" dirty="0">
                <a:solidFill>
                  <a:schemeClr val="accent1"/>
                </a:solidFill>
                <a:latin typeface="思源宋体 CN Heavy" panose="02020900000000000000" pitchFamily="18" charset="-122"/>
                <a:ea typeface="思源宋体 CN Heavy" panose="02020900000000000000" pitchFamily="18" charset="-122"/>
              </a:rPr>
              <a:t>叁</a:t>
            </a:r>
            <a:endParaRPr lang="en-US" altLang="zh-CN" sz="1300" dirty="0">
              <a:solidFill>
                <a:schemeClr val="accent1"/>
              </a:solidFill>
              <a:latin typeface="思源宋体 CN Heavy" panose="02020900000000000000" pitchFamily="18" charset="-122"/>
              <a:ea typeface="思源宋体 CN Heavy" panose="02020900000000000000" pitchFamily="18" charset="-122"/>
            </a:endParaRPr>
          </a:p>
          <a:p>
            <a:r>
              <a:rPr lang="zh-CN" altLang="en-US" sz="1300" dirty="0">
                <a:solidFill>
                  <a:schemeClr val="accent1"/>
                </a:solidFill>
                <a:latin typeface="思源宋体 CN Heavy" panose="02020900000000000000" pitchFamily="18" charset="-122"/>
                <a:ea typeface="思源宋体 CN Heavy" panose="02020900000000000000" pitchFamily="18" charset="-122"/>
              </a:rPr>
              <a:t>章</a:t>
            </a:r>
            <a:endParaRPr lang="en-US" altLang="en-US" sz="1300" dirty="0">
              <a:solidFill>
                <a:schemeClr val="accent1"/>
              </a:solidFill>
              <a:latin typeface="思源宋体 CN Heavy" panose="02020900000000000000" pitchFamily="18" charset="-122"/>
              <a:ea typeface="思源宋体 CN Heavy" panose="02020900000000000000" pitchFamily="18" charset="-122"/>
            </a:endParaRPr>
          </a:p>
        </p:txBody>
      </p:sp>
      <p:sp>
        <p:nvSpPr>
          <p:cNvPr id="43" name="TextBox 14"/>
          <p:cNvSpPr txBox="1"/>
          <p:nvPr/>
        </p:nvSpPr>
        <p:spPr>
          <a:xfrm>
            <a:off x="986953" y="3919708"/>
            <a:ext cx="2594447" cy="1337610"/>
          </a:xfrm>
          <a:prstGeom prst="rect">
            <a:avLst/>
          </a:prstGeom>
        </p:spPr>
        <p:txBody>
          <a:bodyPr wrap="square" rtlCol="0">
            <a:spAutoFit/>
          </a:bodyPr>
          <a:lstStyle>
            <a:defPPr>
              <a:defRPr lang="zh-CN"/>
            </a:defPPr>
            <a:lvl1pPr algn="ctr">
              <a:defRPr sz="1400">
                <a:solidFill>
                  <a:schemeClr val="tx1">
                    <a:lumMod val="85000"/>
                    <a:lumOff val="15000"/>
                  </a:schemeClr>
                </a:solidFill>
                <a:latin typeface="思源黑体 CN Regular" panose="020B0500000000000000" pitchFamily="34" charset="-122"/>
                <a:ea typeface="思源黑体 CN Regular" panose="020B0500000000000000" pitchFamily="34" charset="-122"/>
                <a:cs typeface="Arial" panose="020B0604020202020204" pitchFamily="34" charset="0"/>
              </a:defRPr>
            </a:lvl1pPr>
          </a:lstStyle>
          <a:p>
            <a:pPr algn="l">
              <a:lnSpc>
                <a:spcPct val="120000"/>
              </a:lnSpc>
            </a:pPr>
            <a:r>
              <a:rPr lang="zh-CN" altLang="en-US" dirty="0">
                <a:solidFill>
                  <a:schemeClr val="bg1"/>
                </a:solidFill>
              </a:rPr>
              <a:t>此处添加文字内容此处添加文字内容此处添加文字内容此处添加文字内容此处添加文字内容此处添加文字内容此处添加文字内容此处添加文字内容</a:t>
            </a:r>
            <a:endParaRPr lang="ko-KR" altLang="en-US" dirty="0">
              <a:solidFill>
                <a:schemeClr val="bg1"/>
              </a:solidFill>
            </a:endParaRPr>
          </a:p>
        </p:txBody>
      </p:sp>
      <p:sp>
        <p:nvSpPr>
          <p:cNvPr id="2" name="矩形 1"/>
          <p:cNvSpPr/>
          <p:nvPr/>
        </p:nvSpPr>
        <p:spPr>
          <a:xfrm rot="16200000">
            <a:off x="1633288" y="2294259"/>
            <a:ext cx="301170" cy="1535746"/>
          </a:xfrm>
          <a:prstGeom prst="rect">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15"/>
          <p:cNvSpPr txBox="1"/>
          <p:nvPr/>
        </p:nvSpPr>
        <p:spPr>
          <a:xfrm>
            <a:off x="986953" y="2846849"/>
            <a:ext cx="1751760" cy="435889"/>
          </a:xfrm>
          <a:prstGeom prst="rect">
            <a:avLst/>
          </a:prstGeom>
          <a:noFill/>
        </p:spPr>
        <p:txBody>
          <a:bodyPr wrap="square" rtlCol="0">
            <a:spAutoFit/>
          </a:bodyPr>
          <a:lstStyle>
            <a:defPPr>
              <a:defRPr lang="zh-CN"/>
            </a:defPPr>
            <a:lvl1pPr>
              <a:defRPr sz="2800" kern="0">
                <a:solidFill>
                  <a:srgbClr val="AE002B"/>
                </a:solidFill>
                <a:latin typeface="思源宋體 Heavy" panose="02020900000000000000" pitchFamily="18" charset="-128"/>
                <a:ea typeface="思源宋體 Heavy" panose="02020900000000000000" pitchFamily="18" charset="-128"/>
              </a:defRPr>
            </a:lvl1pPr>
          </a:lstStyle>
          <a:p>
            <a:pPr>
              <a:lnSpc>
                <a:spcPct val="120000"/>
              </a:lnSpc>
            </a:pPr>
            <a:r>
              <a:rPr lang="zh-CN" altLang="en-US" sz="2000" spc="3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二级标题</a:t>
            </a:r>
            <a:endParaRPr lang="zh-TW" altLang="en-US" sz="2000" spc="3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par>
                                <p:cTn id="14" presetID="2" presetClass="entr" presetSubtype="8" decel="100000" fill="hold" nodeType="withEffect">
                                  <p:stCondLst>
                                    <p:cond delay="0"/>
                                  </p:stCondLst>
                                  <p:childTnLst>
                                    <p:set>
                                      <p:cBhvr>
                                        <p:cTn id="15" dur="1" fill="hold">
                                          <p:stCondLst>
                                            <p:cond delay="0"/>
                                          </p:stCondLst>
                                        </p:cTn>
                                        <p:tgtEl>
                                          <p:spTgt spid="943"/>
                                        </p:tgtEl>
                                        <p:attrNameLst>
                                          <p:attrName>style.visibility</p:attrName>
                                        </p:attrNameLst>
                                      </p:cBhvr>
                                      <p:to>
                                        <p:strVal val="visible"/>
                                      </p:to>
                                    </p:set>
                                    <p:anim calcmode="lin" valueType="num">
                                      <p:cBhvr additive="base">
                                        <p:cTn id="16" dur="500" fill="hold"/>
                                        <p:tgtEl>
                                          <p:spTgt spid="943"/>
                                        </p:tgtEl>
                                        <p:attrNameLst>
                                          <p:attrName>ppt_x</p:attrName>
                                        </p:attrNameLst>
                                      </p:cBhvr>
                                      <p:tavLst>
                                        <p:tav tm="0">
                                          <p:val>
                                            <p:strVal val="0-#ppt_w/2"/>
                                          </p:val>
                                        </p:tav>
                                        <p:tav tm="100000">
                                          <p:val>
                                            <p:strVal val="#ppt_x"/>
                                          </p:val>
                                        </p:tav>
                                      </p:tavLst>
                                    </p:anim>
                                    <p:anim calcmode="lin" valueType="num">
                                      <p:cBhvr additive="base">
                                        <p:cTn id="17" dur="500" fill="hold"/>
                                        <p:tgtEl>
                                          <p:spTgt spid="943"/>
                                        </p:tgtEl>
                                        <p:attrNameLst>
                                          <p:attrName>ppt_y</p:attrName>
                                        </p:attrNameLst>
                                      </p:cBhvr>
                                      <p:tavLst>
                                        <p:tav tm="0">
                                          <p:val>
                                            <p:strVal val="#ppt_y"/>
                                          </p:val>
                                        </p:tav>
                                        <p:tav tm="100000">
                                          <p:val>
                                            <p:strVal val="#ppt_y"/>
                                          </p:val>
                                        </p:tav>
                                      </p:tavLst>
                                    </p:anim>
                                  </p:childTnLst>
                                </p:cTn>
                              </p:par>
                              <p:par>
                                <p:cTn id="18" presetID="23" presetClass="entr" presetSubtype="32" fill="hold" grpId="0" nodeType="withEffect">
                                  <p:stCondLst>
                                    <p:cond delay="500"/>
                                  </p:stCondLst>
                                  <p:childTnLst>
                                    <p:set>
                                      <p:cBhvr>
                                        <p:cTn id="19" dur="1" fill="hold">
                                          <p:stCondLst>
                                            <p:cond delay="0"/>
                                          </p:stCondLst>
                                        </p:cTn>
                                        <p:tgtEl>
                                          <p:spTgt spid="948"/>
                                        </p:tgtEl>
                                        <p:attrNameLst>
                                          <p:attrName>style.visibility</p:attrName>
                                        </p:attrNameLst>
                                      </p:cBhvr>
                                      <p:to>
                                        <p:strVal val="visible"/>
                                      </p:to>
                                    </p:set>
                                    <p:anim calcmode="lin" valueType="num">
                                      <p:cBhvr>
                                        <p:cTn id="20" dur="250" fill="hold"/>
                                        <p:tgtEl>
                                          <p:spTgt spid="948"/>
                                        </p:tgtEl>
                                        <p:attrNameLst>
                                          <p:attrName>ppt_w</p:attrName>
                                        </p:attrNameLst>
                                      </p:cBhvr>
                                      <p:tavLst>
                                        <p:tav tm="0">
                                          <p:val>
                                            <p:strVal val="4*#ppt_w"/>
                                          </p:val>
                                        </p:tav>
                                        <p:tav tm="100000">
                                          <p:val>
                                            <p:strVal val="#ppt_w"/>
                                          </p:val>
                                        </p:tav>
                                      </p:tavLst>
                                    </p:anim>
                                    <p:anim calcmode="lin" valueType="num">
                                      <p:cBhvr>
                                        <p:cTn id="21" dur="250" fill="hold"/>
                                        <p:tgtEl>
                                          <p:spTgt spid="948"/>
                                        </p:tgtEl>
                                        <p:attrNameLst>
                                          <p:attrName>ppt_h</p:attrName>
                                        </p:attrNameLst>
                                      </p:cBhvr>
                                      <p:tavLst>
                                        <p:tav tm="0">
                                          <p:val>
                                            <p:strVal val="4*#ppt_h"/>
                                          </p:val>
                                        </p:tav>
                                        <p:tav tm="100000">
                                          <p:val>
                                            <p:strVal val="#ppt_h"/>
                                          </p:val>
                                        </p:tav>
                                      </p:tavLst>
                                    </p:anim>
                                  </p:childTnLst>
                                </p:cTn>
                              </p:par>
                              <p:par>
                                <p:cTn id="22" presetID="42" presetClass="entr" presetSubtype="0" fill="hold" nodeType="withEffect">
                                  <p:stCondLst>
                                    <p:cond delay="1000"/>
                                  </p:stCondLst>
                                  <p:childTnLst>
                                    <p:set>
                                      <p:cBhvr>
                                        <p:cTn id="23" dur="1" fill="hold">
                                          <p:stCondLst>
                                            <p:cond delay="0"/>
                                          </p:stCondLst>
                                        </p:cTn>
                                        <p:tgtEl>
                                          <p:spTgt spid="993"/>
                                        </p:tgtEl>
                                        <p:attrNameLst>
                                          <p:attrName>style.visibility</p:attrName>
                                        </p:attrNameLst>
                                      </p:cBhvr>
                                      <p:to>
                                        <p:strVal val="visible"/>
                                      </p:to>
                                    </p:set>
                                    <p:animEffect transition="in" filter="fade">
                                      <p:cBhvr>
                                        <p:cTn id="24" dur="500"/>
                                        <p:tgtEl>
                                          <p:spTgt spid="993"/>
                                        </p:tgtEl>
                                      </p:cBhvr>
                                    </p:animEffect>
                                    <p:anim calcmode="lin" valueType="num">
                                      <p:cBhvr>
                                        <p:cTn id="25" dur="500" fill="hold"/>
                                        <p:tgtEl>
                                          <p:spTgt spid="993"/>
                                        </p:tgtEl>
                                        <p:attrNameLst>
                                          <p:attrName>ppt_x</p:attrName>
                                        </p:attrNameLst>
                                      </p:cBhvr>
                                      <p:tavLst>
                                        <p:tav tm="0">
                                          <p:val>
                                            <p:strVal val="#ppt_x"/>
                                          </p:val>
                                        </p:tav>
                                        <p:tav tm="100000">
                                          <p:val>
                                            <p:strVal val="#ppt_x"/>
                                          </p:val>
                                        </p:tav>
                                      </p:tavLst>
                                    </p:anim>
                                    <p:anim calcmode="lin" valueType="num">
                                      <p:cBhvr>
                                        <p:cTn id="26" dur="500" fill="hold"/>
                                        <p:tgtEl>
                                          <p:spTgt spid="99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1250"/>
                                  </p:stCondLst>
                                  <p:childTnLst>
                                    <p:set>
                                      <p:cBhvr>
                                        <p:cTn id="28" dur="1" fill="hold">
                                          <p:stCondLst>
                                            <p:cond delay="0"/>
                                          </p:stCondLst>
                                        </p:cTn>
                                        <p:tgtEl>
                                          <p:spTgt spid="994"/>
                                        </p:tgtEl>
                                        <p:attrNameLst>
                                          <p:attrName>style.visibility</p:attrName>
                                        </p:attrNameLst>
                                      </p:cBhvr>
                                      <p:to>
                                        <p:strVal val="visible"/>
                                      </p:to>
                                    </p:set>
                                    <p:animEffect transition="in" filter="fade">
                                      <p:cBhvr>
                                        <p:cTn id="29" dur="500"/>
                                        <p:tgtEl>
                                          <p:spTgt spid="994"/>
                                        </p:tgtEl>
                                      </p:cBhvr>
                                    </p:animEffect>
                                    <p:anim calcmode="lin" valueType="num">
                                      <p:cBhvr>
                                        <p:cTn id="30" dur="500" fill="hold"/>
                                        <p:tgtEl>
                                          <p:spTgt spid="994"/>
                                        </p:tgtEl>
                                        <p:attrNameLst>
                                          <p:attrName>ppt_x</p:attrName>
                                        </p:attrNameLst>
                                      </p:cBhvr>
                                      <p:tavLst>
                                        <p:tav tm="0">
                                          <p:val>
                                            <p:strVal val="#ppt_x"/>
                                          </p:val>
                                        </p:tav>
                                        <p:tav tm="100000">
                                          <p:val>
                                            <p:strVal val="#ppt_x"/>
                                          </p:val>
                                        </p:tav>
                                      </p:tavLst>
                                    </p:anim>
                                    <p:anim calcmode="lin" valueType="num">
                                      <p:cBhvr>
                                        <p:cTn id="31" dur="500" fill="hold"/>
                                        <p:tgtEl>
                                          <p:spTgt spid="99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1500"/>
                                  </p:stCondLst>
                                  <p:childTnLst>
                                    <p:set>
                                      <p:cBhvr>
                                        <p:cTn id="33" dur="1" fill="hold">
                                          <p:stCondLst>
                                            <p:cond delay="0"/>
                                          </p:stCondLst>
                                        </p:cTn>
                                        <p:tgtEl>
                                          <p:spTgt spid="995"/>
                                        </p:tgtEl>
                                        <p:attrNameLst>
                                          <p:attrName>style.visibility</p:attrName>
                                        </p:attrNameLst>
                                      </p:cBhvr>
                                      <p:to>
                                        <p:strVal val="visible"/>
                                      </p:to>
                                    </p:set>
                                    <p:animEffect transition="in" filter="fade">
                                      <p:cBhvr>
                                        <p:cTn id="34" dur="500"/>
                                        <p:tgtEl>
                                          <p:spTgt spid="995"/>
                                        </p:tgtEl>
                                      </p:cBhvr>
                                    </p:animEffect>
                                    <p:anim calcmode="lin" valueType="num">
                                      <p:cBhvr>
                                        <p:cTn id="35" dur="500" fill="hold"/>
                                        <p:tgtEl>
                                          <p:spTgt spid="995"/>
                                        </p:tgtEl>
                                        <p:attrNameLst>
                                          <p:attrName>ppt_x</p:attrName>
                                        </p:attrNameLst>
                                      </p:cBhvr>
                                      <p:tavLst>
                                        <p:tav tm="0">
                                          <p:val>
                                            <p:strVal val="#ppt_x"/>
                                          </p:val>
                                        </p:tav>
                                        <p:tav tm="100000">
                                          <p:val>
                                            <p:strVal val="#ppt_x"/>
                                          </p:val>
                                        </p:tav>
                                      </p:tavLst>
                                    </p:anim>
                                    <p:anim calcmode="lin" valueType="num">
                                      <p:cBhvr>
                                        <p:cTn id="36" dur="500" fill="hold"/>
                                        <p:tgtEl>
                                          <p:spTgt spid="99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1750"/>
                                  </p:stCondLst>
                                  <p:childTnLst>
                                    <p:set>
                                      <p:cBhvr>
                                        <p:cTn id="38" dur="1" fill="hold">
                                          <p:stCondLst>
                                            <p:cond delay="0"/>
                                          </p:stCondLst>
                                        </p:cTn>
                                        <p:tgtEl>
                                          <p:spTgt spid="996"/>
                                        </p:tgtEl>
                                        <p:attrNameLst>
                                          <p:attrName>style.visibility</p:attrName>
                                        </p:attrNameLst>
                                      </p:cBhvr>
                                      <p:to>
                                        <p:strVal val="visible"/>
                                      </p:to>
                                    </p:set>
                                    <p:animEffect transition="in" filter="fade">
                                      <p:cBhvr>
                                        <p:cTn id="39" dur="500"/>
                                        <p:tgtEl>
                                          <p:spTgt spid="996"/>
                                        </p:tgtEl>
                                      </p:cBhvr>
                                    </p:animEffect>
                                    <p:anim calcmode="lin" valueType="num">
                                      <p:cBhvr>
                                        <p:cTn id="40" dur="500" fill="hold"/>
                                        <p:tgtEl>
                                          <p:spTgt spid="996"/>
                                        </p:tgtEl>
                                        <p:attrNameLst>
                                          <p:attrName>ppt_x</p:attrName>
                                        </p:attrNameLst>
                                      </p:cBhvr>
                                      <p:tavLst>
                                        <p:tav tm="0">
                                          <p:val>
                                            <p:strVal val="#ppt_x"/>
                                          </p:val>
                                        </p:tav>
                                        <p:tav tm="100000">
                                          <p:val>
                                            <p:strVal val="#ppt_x"/>
                                          </p:val>
                                        </p:tav>
                                      </p:tavLst>
                                    </p:anim>
                                    <p:anim calcmode="lin" valueType="num">
                                      <p:cBhvr>
                                        <p:cTn id="41" dur="500" fill="hold"/>
                                        <p:tgtEl>
                                          <p:spTgt spid="996"/>
                                        </p:tgtEl>
                                        <p:attrNameLst>
                                          <p:attrName>ppt_y</p:attrName>
                                        </p:attrNameLst>
                                      </p:cBhvr>
                                      <p:tavLst>
                                        <p:tav tm="0">
                                          <p:val>
                                            <p:strVal val="#ppt_y+.1"/>
                                          </p:val>
                                        </p:tav>
                                        <p:tav tm="100000">
                                          <p:val>
                                            <p:strVal val="#ppt_y"/>
                                          </p:val>
                                        </p:tav>
                                      </p:tavLst>
                                    </p:anim>
                                  </p:childTnLst>
                                </p:cTn>
                              </p:par>
                              <p:par>
                                <p:cTn id="42" presetID="23" presetClass="entr" presetSubtype="32" fill="hold" grpId="0" nodeType="withEffect">
                                  <p:stCondLst>
                                    <p:cond delay="750"/>
                                  </p:stCondLst>
                                  <p:childTnLst>
                                    <p:set>
                                      <p:cBhvr>
                                        <p:cTn id="43" dur="1" fill="hold">
                                          <p:stCondLst>
                                            <p:cond delay="0"/>
                                          </p:stCondLst>
                                        </p:cTn>
                                        <p:tgtEl>
                                          <p:spTgt spid="44"/>
                                        </p:tgtEl>
                                        <p:attrNameLst>
                                          <p:attrName>style.visibility</p:attrName>
                                        </p:attrNameLst>
                                      </p:cBhvr>
                                      <p:to>
                                        <p:strVal val="visible"/>
                                      </p:to>
                                    </p:set>
                                    <p:anim calcmode="lin" valueType="num">
                                      <p:cBhvr>
                                        <p:cTn id="44" dur="250" fill="hold"/>
                                        <p:tgtEl>
                                          <p:spTgt spid="44"/>
                                        </p:tgtEl>
                                        <p:attrNameLst>
                                          <p:attrName>ppt_w</p:attrName>
                                        </p:attrNameLst>
                                      </p:cBhvr>
                                      <p:tavLst>
                                        <p:tav tm="0">
                                          <p:val>
                                            <p:strVal val="4*#ppt_w"/>
                                          </p:val>
                                        </p:tav>
                                        <p:tav tm="100000">
                                          <p:val>
                                            <p:strVal val="#ppt_w"/>
                                          </p:val>
                                        </p:tav>
                                      </p:tavLst>
                                    </p:anim>
                                    <p:anim calcmode="lin" valueType="num">
                                      <p:cBhvr>
                                        <p:cTn id="45" dur="250" fill="hold"/>
                                        <p:tgtEl>
                                          <p:spTgt spid="44"/>
                                        </p:tgtEl>
                                        <p:attrNameLst>
                                          <p:attrName>ppt_h</p:attrName>
                                        </p:attrNameLst>
                                      </p:cBhvr>
                                      <p:tavLst>
                                        <p:tav tm="0">
                                          <p:val>
                                            <p:strVal val="4*#ppt_h"/>
                                          </p:val>
                                        </p:tav>
                                        <p:tav tm="100000">
                                          <p:val>
                                            <p:strVal val="#ppt_h"/>
                                          </p:val>
                                        </p:tav>
                                      </p:tavLst>
                                    </p:anim>
                                  </p:childTnLst>
                                </p:cTn>
                              </p:par>
                              <p:par>
                                <p:cTn id="46" presetID="10" presetClass="entr" presetSubtype="0" fill="hold" grpId="0" nodeType="withEffect">
                                  <p:stCondLst>
                                    <p:cond delay="750"/>
                                  </p:stCondLst>
                                  <p:iterate type="lt">
                                    <p:tmPct val="5714"/>
                                  </p:iterate>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8" grpId="0"/>
      <p:bldP spid="40" grpId="0" animBg="1"/>
      <p:bldP spid="41" grpId="0"/>
      <p:bldP spid="42" grpId="0"/>
      <p:bldP spid="43" grpId="0"/>
      <p:bldP spid="4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3"/>
          <p:cNvSpPr txBox="1"/>
          <p:nvPr/>
        </p:nvSpPr>
        <p:spPr>
          <a:xfrm>
            <a:off x="3381829" y="528547"/>
            <a:ext cx="5428342" cy="795032"/>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工作成绩</a:t>
            </a:r>
            <a:endParaRPr lang="en-US" altLang="zh-CN" sz="4800" dirty="0">
              <a:solidFill>
                <a:schemeClr val="accent1"/>
              </a:solidFill>
              <a:latin typeface="思源宋体 CN Heavy" panose="02020900000000000000" pitchFamily="18" charset="-122"/>
              <a:ea typeface="思源宋体 CN Heavy" panose="02020900000000000000" pitchFamily="18" charset="-122"/>
            </a:endParaRPr>
          </a:p>
        </p:txBody>
      </p:sp>
      <p:pic>
        <p:nvPicPr>
          <p:cNvPr id="107" name="图片 106"/>
          <p:cNvPicPr>
            <a:picLocks noChangeAspect="1"/>
          </p:cNvPicPr>
          <p:nvPr/>
        </p:nvPicPr>
        <p:blipFill rotWithShape="1">
          <a:blip r:embed="rId1" cstate="screen">
            <a:alphaModFix amt="70000"/>
            <a:grayscl/>
          </a:blip>
          <a:srcRect l="718" t="33901" r="195" b="39437"/>
          <a:stretch>
            <a:fillRect/>
          </a:stretch>
        </p:blipFill>
        <p:spPr>
          <a:xfrm>
            <a:off x="0" y="2834464"/>
            <a:ext cx="14478000" cy="2597157"/>
          </a:xfrm>
          <a:custGeom>
            <a:avLst/>
            <a:gdLst>
              <a:gd name="connsiteX0" fmla="*/ 0 w 12149248"/>
              <a:gd name="connsiteY0" fmla="*/ 0 h 2597156"/>
              <a:gd name="connsiteX1" fmla="*/ 12149248 w 12149248"/>
              <a:gd name="connsiteY1" fmla="*/ 0 h 2597156"/>
              <a:gd name="connsiteX2" fmla="*/ 12149248 w 12149248"/>
              <a:gd name="connsiteY2" fmla="*/ 2597156 h 2597156"/>
              <a:gd name="connsiteX3" fmla="*/ 0 w 12149248"/>
              <a:gd name="connsiteY3" fmla="*/ 2597156 h 2597156"/>
            </a:gdLst>
            <a:ahLst/>
            <a:cxnLst>
              <a:cxn ang="0">
                <a:pos x="connsiteX0" y="connsiteY0"/>
              </a:cxn>
              <a:cxn ang="0">
                <a:pos x="connsiteX1" y="connsiteY1"/>
              </a:cxn>
              <a:cxn ang="0">
                <a:pos x="connsiteX2" y="connsiteY2"/>
              </a:cxn>
              <a:cxn ang="0">
                <a:pos x="connsiteX3" y="connsiteY3"/>
              </a:cxn>
            </a:cxnLst>
            <a:rect l="l" t="t" r="r" b="b"/>
            <a:pathLst>
              <a:path w="12149248" h="2597156">
                <a:moveTo>
                  <a:pt x="0" y="0"/>
                </a:moveTo>
                <a:lnTo>
                  <a:pt x="12149248" y="0"/>
                </a:lnTo>
                <a:lnTo>
                  <a:pt x="12149248" y="2597156"/>
                </a:lnTo>
                <a:lnTo>
                  <a:pt x="0" y="2597156"/>
                </a:lnTo>
                <a:close/>
              </a:path>
            </a:pathLst>
          </a:custGeom>
        </p:spPr>
      </p:pic>
      <p:sp>
        <p:nvSpPr>
          <p:cNvPr id="108" name="矩形 107"/>
          <p:cNvSpPr/>
          <p:nvPr/>
        </p:nvSpPr>
        <p:spPr>
          <a:xfrm>
            <a:off x="839787" y="2055848"/>
            <a:ext cx="10512426" cy="4038947"/>
          </a:xfrm>
          <a:prstGeom prst="rect">
            <a:avLst/>
          </a:prstGeom>
          <a:solidFill>
            <a:srgbClr val="AE002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554540" y="3276235"/>
            <a:ext cx="4311347" cy="1468542"/>
            <a:chOff x="1934689" y="2592249"/>
            <a:chExt cx="4311347" cy="1468542"/>
          </a:xfrm>
        </p:grpSpPr>
        <p:sp>
          <p:nvSpPr>
            <p:cNvPr id="4" name="AutoShape 10"/>
            <p:cNvSpPr>
              <a:spLocks noChangeArrowheads="1"/>
            </p:cNvSpPr>
            <p:nvPr/>
          </p:nvSpPr>
          <p:spPr bwMode="auto">
            <a:xfrm>
              <a:off x="2468290" y="2592249"/>
              <a:ext cx="1828800" cy="304800"/>
            </a:xfrm>
            <a:prstGeom prst="roundRect">
              <a:avLst>
                <a:gd name="adj" fmla="val 16667"/>
              </a:avLst>
            </a:prstGeom>
            <a:noFill/>
            <a:effectLst>
              <a:outerShdw sx="1000" sy="1000" rotWithShape="0">
                <a:srgbClr val="000000"/>
              </a:outerShdw>
            </a:effectLst>
          </p:spPr>
          <p:style>
            <a:lnRef idx="0">
              <a:schemeClr val="accent2"/>
            </a:lnRef>
            <a:fillRef idx="3">
              <a:schemeClr val="accent2"/>
            </a:fillRef>
            <a:effectRef idx="3">
              <a:schemeClr val="accent2"/>
            </a:effectRef>
            <a:fontRef idx="minor">
              <a:schemeClr val="lt1"/>
            </a:fontRef>
          </p:style>
          <p:txBody>
            <a:bodyPr wrap="none" anchor="ctr"/>
            <a:lstStyle/>
            <a:p>
              <a:pPr>
                <a:defRPr/>
              </a:pPr>
              <a:r>
                <a:rPr lang="zh-CN" altLang="en-US" sz="2000" kern="0" dirty="0">
                  <a:solidFill>
                    <a:schemeClr val="bg1"/>
                  </a:solidFill>
                  <a:latin typeface="思源宋体 CN Heavy" panose="02020900000000000000" pitchFamily="18" charset="-122"/>
                  <a:ea typeface="思源宋体 CN Heavy" panose="02020900000000000000" pitchFamily="18" charset="-122"/>
                </a:rPr>
                <a:t>成绩</a:t>
              </a:r>
              <a:r>
                <a:rPr lang="en-US" altLang="zh-CN" sz="2000" kern="0" dirty="0">
                  <a:solidFill>
                    <a:schemeClr val="bg1"/>
                  </a:solidFill>
                  <a:latin typeface="思源宋体 CN Heavy" panose="02020900000000000000" pitchFamily="18" charset="-122"/>
                  <a:ea typeface="思源宋体 CN Heavy" panose="02020900000000000000" pitchFamily="18" charset="-122"/>
                </a:rPr>
                <a:t>01</a:t>
              </a:r>
              <a:endParaRPr lang="zh-CN" altLang="en-US" sz="2000" kern="0" dirty="0">
                <a:solidFill>
                  <a:schemeClr val="bg1"/>
                </a:solidFill>
                <a:latin typeface="思源宋体 CN Heavy" panose="02020900000000000000" pitchFamily="18" charset="-122"/>
                <a:ea typeface="思源宋体 CN Heavy" panose="02020900000000000000" pitchFamily="18" charset="-122"/>
              </a:endParaRPr>
            </a:p>
          </p:txBody>
        </p:sp>
        <p:sp>
          <p:nvSpPr>
            <p:cNvPr id="8" name="TextBox 8"/>
            <p:cNvSpPr txBox="1"/>
            <p:nvPr/>
          </p:nvSpPr>
          <p:spPr>
            <a:xfrm>
              <a:off x="2585359" y="2924333"/>
              <a:ext cx="3150265" cy="239617"/>
            </a:xfrm>
            <a:prstGeom prst="rect">
              <a:avLst/>
            </a:prstGeom>
            <a:noFill/>
          </p:spPr>
          <p:txBody>
            <a:bodyPr wrap="square" lIns="0" tIns="0" rIns="0" bIns="0" rtlCol="0">
              <a:spAutoFit/>
            </a:bodyPr>
            <a:lstStyle/>
            <a:p>
              <a:pPr defTabSz="179705">
                <a:lnSpc>
                  <a:spcPct val="120000"/>
                </a:lnSpc>
                <a:spcBef>
                  <a:spcPct val="20000"/>
                </a:spcBef>
                <a:spcAft>
                  <a:spcPts val="100"/>
                </a:spcAft>
                <a:buClr>
                  <a:srgbClr val="C00000"/>
                </a:buClr>
                <a:buSzPct val="140000"/>
              </a:pPr>
              <a:r>
                <a:rPr lang="zh-CN" altLang="en-US" sz="14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此处添加文字内容</a:t>
              </a:r>
              <a:endParaRPr lang="en-US" altLang="zh-CN" sz="14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111" name="TextBox 8"/>
            <p:cNvSpPr txBox="1"/>
            <p:nvPr/>
          </p:nvSpPr>
          <p:spPr>
            <a:xfrm>
              <a:off x="1934689" y="3302570"/>
              <a:ext cx="4311347" cy="758221"/>
            </a:xfrm>
            <a:prstGeom prst="rect">
              <a:avLst/>
            </a:prstGeom>
            <a:noFill/>
          </p:spPr>
          <p:txBody>
            <a:bodyPr wrap="square" lIns="0" tIns="0" rIns="0" bIns="0" rtlCol="0">
              <a:spAutoFit/>
            </a:bodyPr>
            <a:lstStyle/>
            <a:p>
              <a:pPr>
                <a:lnSpc>
                  <a:spcPct val="12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a:t>
              </a:r>
              <a:endParaRPr lang="en-US" altLang="zh-CN"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a:t>
              </a:r>
              <a:endParaRPr lang="en-US" altLang="zh-CN"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113" name="椭圆 112"/>
            <p:cNvSpPr/>
            <p:nvPr/>
          </p:nvSpPr>
          <p:spPr>
            <a:xfrm>
              <a:off x="1983055" y="2627327"/>
              <a:ext cx="485235" cy="48510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思源宋体 CN Heavy" panose="02020900000000000000" pitchFamily="18" charset="-122"/>
                  <a:ea typeface="思源宋体 CN Heavy" panose="02020900000000000000" pitchFamily="18" charset="-122"/>
                </a:rPr>
                <a:t>壹</a:t>
              </a:r>
              <a:endParaRPr lang="zh-CN" altLang="en-US" sz="2400" dirty="0">
                <a:solidFill>
                  <a:schemeClr val="bg1"/>
                </a:solidFill>
                <a:latin typeface="思源宋体 CN Heavy" panose="02020900000000000000" pitchFamily="18" charset="-122"/>
                <a:ea typeface="思源宋体 CN Heavy" panose="02020900000000000000" pitchFamily="18" charset="-122"/>
              </a:endParaRPr>
            </a:p>
          </p:txBody>
        </p:sp>
      </p:grpSp>
      <p:sp>
        <p:nvSpPr>
          <p:cNvPr id="27" name="文本框 26"/>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2" name="组合 1"/>
          <p:cNvGrpSpPr/>
          <p:nvPr/>
        </p:nvGrpSpPr>
        <p:grpSpPr>
          <a:xfrm>
            <a:off x="372235" y="-2251"/>
            <a:ext cx="5431260" cy="806046"/>
            <a:chOff x="372235" y="-2251"/>
            <a:chExt cx="5431260" cy="806046"/>
          </a:xfrm>
        </p:grpSpPr>
        <p:sp>
          <p:nvSpPr>
            <p:cNvPr id="20"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叁</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22"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亮点及不足</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
        <p:nvSpPr>
          <p:cNvPr id="23" name="object 97"/>
          <p:cNvSpPr txBox="1"/>
          <p:nvPr/>
        </p:nvSpPr>
        <p:spPr>
          <a:xfrm>
            <a:off x="4467225" y="1539680"/>
            <a:ext cx="3257550" cy="254621"/>
          </a:xfrm>
          <a:prstGeom prst="rect">
            <a:avLst/>
          </a:prstGeom>
        </p:spPr>
        <p:txBody>
          <a:bodyPr vert="horz" wrap="square" lIns="0" tIns="13335" rIns="0" bIns="0" rtlCol="0">
            <a:spAutoFit/>
          </a:bodyPr>
          <a:lstStyle/>
          <a:p>
            <a:pPr marL="0" lvl="2" algn="ctr">
              <a:lnSpc>
                <a:spcPct val="120000"/>
              </a:lnSpc>
              <a:buClr>
                <a:srgbClr val="3366FF"/>
              </a:buClr>
              <a:buSzPct val="140000"/>
            </a:pPr>
            <a:r>
              <a:rPr lang="zh-CN" altLang="en-US" sz="1400">
                <a:solidFill>
                  <a:schemeClr val="bg1">
                    <a:lumMod val="65000"/>
                  </a:schemeClr>
                </a:solidFill>
                <a:latin typeface="+mn-ea"/>
                <a:cs typeface="Arial" panose="020B0604020202020204" pitchFamily="34" charset="0"/>
              </a:rPr>
              <a:t>此处添加文字内容此处添加文字内容</a:t>
            </a:r>
            <a:endParaRPr lang="en-US" altLang="zh-CN" sz="1400">
              <a:solidFill>
                <a:schemeClr val="bg1">
                  <a:lumMod val="65000"/>
                </a:schemeClr>
              </a:solidFill>
              <a:latin typeface="+mn-ea"/>
              <a:cs typeface="Arial" panose="020B0604020202020204" pitchFamily="34" charset="0"/>
            </a:endParaRPr>
          </a:p>
        </p:txBody>
      </p:sp>
      <p:grpSp>
        <p:nvGrpSpPr>
          <p:cNvPr id="24" name="组合 23"/>
          <p:cNvGrpSpPr/>
          <p:nvPr/>
        </p:nvGrpSpPr>
        <p:grpSpPr>
          <a:xfrm>
            <a:off x="6393240" y="3276235"/>
            <a:ext cx="4311347" cy="1468542"/>
            <a:chOff x="1934689" y="2592249"/>
            <a:chExt cx="4311347" cy="1468542"/>
          </a:xfrm>
        </p:grpSpPr>
        <p:sp>
          <p:nvSpPr>
            <p:cNvPr id="30" name="AutoShape 10"/>
            <p:cNvSpPr>
              <a:spLocks noChangeArrowheads="1"/>
            </p:cNvSpPr>
            <p:nvPr/>
          </p:nvSpPr>
          <p:spPr bwMode="auto">
            <a:xfrm>
              <a:off x="2468290" y="2592249"/>
              <a:ext cx="1828800" cy="304800"/>
            </a:xfrm>
            <a:prstGeom prst="roundRect">
              <a:avLst>
                <a:gd name="adj" fmla="val 16667"/>
              </a:avLst>
            </a:prstGeom>
            <a:noFill/>
            <a:effectLst>
              <a:outerShdw sx="1000" sy="1000" rotWithShape="0">
                <a:srgbClr val="000000"/>
              </a:outerShdw>
            </a:effectLst>
          </p:spPr>
          <p:style>
            <a:lnRef idx="0">
              <a:schemeClr val="accent2"/>
            </a:lnRef>
            <a:fillRef idx="3">
              <a:schemeClr val="accent2"/>
            </a:fillRef>
            <a:effectRef idx="3">
              <a:schemeClr val="accent2"/>
            </a:effectRef>
            <a:fontRef idx="minor">
              <a:schemeClr val="lt1"/>
            </a:fontRef>
          </p:style>
          <p:txBody>
            <a:bodyPr wrap="none" anchor="ctr"/>
            <a:lstStyle/>
            <a:p>
              <a:pPr>
                <a:defRPr/>
              </a:pPr>
              <a:r>
                <a:rPr lang="zh-CN" altLang="en-US" sz="2000" kern="0" dirty="0">
                  <a:solidFill>
                    <a:schemeClr val="bg1"/>
                  </a:solidFill>
                  <a:latin typeface="思源宋体 CN Heavy" panose="02020900000000000000" pitchFamily="18" charset="-122"/>
                  <a:ea typeface="思源宋体 CN Heavy" panose="02020900000000000000" pitchFamily="18" charset="-122"/>
                </a:rPr>
                <a:t>成绩</a:t>
              </a:r>
              <a:r>
                <a:rPr lang="en-US" altLang="zh-CN" sz="2000" kern="0" dirty="0">
                  <a:solidFill>
                    <a:schemeClr val="bg1"/>
                  </a:solidFill>
                  <a:latin typeface="思源宋体 CN Heavy" panose="02020900000000000000" pitchFamily="18" charset="-122"/>
                  <a:ea typeface="思源宋体 CN Heavy" panose="02020900000000000000" pitchFamily="18" charset="-122"/>
                </a:rPr>
                <a:t>02</a:t>
              </a:r>
              <a:endParaRPr lang="zh-CN" altLang="en-US" sz="2000" kern="0" dirty="0">
                <a:solidFill>
                  <a:schemeClr val="bg1"/>
                </a:solidFill>
                <a:latin typeface="思源宋体 CN Heavy" panose="02020900000000000000" pitchFamily="18" charset="-122"/>
                <a:ea typeface="思源宋体 CN Heavy" panose="02020900000000000000" pitchFamily="18" charset="-122"/>
              </a:endParaRPr>
            </a:p>
          </p:txBody>
        </p:sp>
        <p:sp>
          <p:nvSpPr>
            <p:cNvPr id="31" name="TextBox 8"/>
            <p:cNvSpPr txBox="1"/>
            <p:nvPr/>
          </p:nvSpPr>
          <p:spPr>
            <a:xfrm>
              <a:off x="2585359" y="2924333"/>
              <a:ext cx="3150265" cy="239617"/>
            </a:xfrm>
            <a:prstGeom prst="rect">
              <a:avLst/>
            </a:prstGeom>
            <a:noFill/>
          </p:spPr>
          <p:txBody>
            <a:bodyPr wrap="square" lIns="0" tIns="0" rIns="0" bIns="0" rtlCol="0">
              <a:spAutoFit/>
            </a:bodyPr>
            <a:lstStyle/>
            <a:p>
              <a:pPr defTabSz="179705">
                <a:lnSpc>
                  <a:spcPct val="120000"/>
                </a:lnSpc>
                <a:spcBef>
                  <a:spcPct val="20000"/>
                </a:spcBef>
                <a:spcAft>
                  <a:spcPts val="100"/>
                </a:spcAft>
                <a:buClr>
                  <a:srgbClr val="C00000"/>
                </a:buClr>
                <a:buSzPct val="140000"/>
              </a:pPr>
              <a:r>
                <a:rPr lang="zh-CN" altLang="en-US" sz="14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rPr>
                <a:t>此处添加文字内容</a:t>
              </a:r>
              <a:endParaRPr lang="en-US" altLang="zh-CN" sz="1400" dirty="0">
                <a:solidFill>
                  <a:schemeClr val="bg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
          <p:nvSpPr>
            <p:cNvPr id="32" name="TextBox 8"/>
            <p:cNvSpPr txBox="1"/>
            <p:nvPr/>
          </p:nvSpPr>
          <p:spPr>
            <a:xfrm>
              <a:off x="1934689" y="3302570"/>
              <a:ext cx="4311347" cy="758221"/>
            </a:xfrm>
            <a:prstGeom prst="rect">
              <a:avLst/>
            </a:prstGeom>
            <a:noFill/>
          </p:spPr>
          <p:txBody>
            <a:bodyPr wrap="square" lIns="0" tIns="0" rIns="0" bIns="0" rtlCol="0">
              <a:spAutoFit/>
            </a:bodyPr>
            <a:lstStyle/>
            <a:p>
              <a:pPr>
                <a:lnSpc>
                  <a:spcPct val="12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a:t>
              </a:r>
              <a:endParaRPr lang="en-US" altLang="zh-CN"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a:t>
              </a:r>
              <a:endParaRPr lang="en-US" altLang="zh-CN"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zh-CN" altLang="en-US" sz="1400">
                <a:solidFill>
                  <a:schemeClr val="bg1"/>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34" name="椭圆 33"/>
            <p:cNvSpPr/>
            <p:nvPr/>
          </p:nvSpPr>
          <p:spPr>
            <a:xfrm>
              <a:off x="1983055" y="2627327"/>
              <a:ext cx="485235" cy="48510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思源宋体 CN Heavy" panose="02020900000000000000" pitchFamily="18" charset="-122"/>
                  <a:ea typeface="思源宋体 CN Heavy" panose="02020900000000000000" pitchFamily="18" charset="-122"/>
                </a:rPr>
                <a:t>贰</a:t>
              </a:r>
              <a:endParaRPr lang="zh-CN" altLang="en-US" sz="2400" dirty="0">
                <a:solidFill>
                  <a:schemeClr val="bg1"/>
                </a:soli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1.11022E-16 3.7037E-6 L -0.18229 3.7037E-6 " pathEditMode="relative" rAng="0" ptsTypes="AA">
                                      <p:cBhvr>
                                        <p:cTn id="6" dur="5000" fill="hold"/>
                                        <p:tgtEl>
                                          <p:spTgt spid="107"/>
                                        </p:tgtEl>
                                        <p:attrNameLst>
                                          <p:attrName>ppt_x</p:attrName>
                                          <p:attrName>ppt_y</p:attrName>
                                        </p:attrNameLst>
                                      </p:cBhvr>
                                      <p:rCtr x="-9115" y="0"/>
                                    </p:animMotion>
                                  </p:childTnLst>
                                </p:cTn>
                              </p:par>
                              <p:par>
                                <p:cTn id="7" presetID="16" presetClass="entr" presetSubtype="37" fill="hold" grpId="0" nodeType="withEffect">
                                  <p:stCondLst>
                                    <p:cond delay="0"/>
                                  </p:stCondLst>
                                  <p:childTnLst>
                                    <p:set>
                                      <p:cBhvr>
                                        <p:cTn id="8" dur="1" fill="hold">
                                          <p:stCondLst>
                                            <p:cond delay="0"/>
                                          </p:stCondLst>
                                        </p:cTn>
                                        <p:tgtEl>
                                          <p:spTgt spid="108"/>
                                        </p:tgtEl>
                                        <p:attrNameLst>
                                          <p:attrName>style.visibility</p:attrName>
                                        </p:attrNameLst>
                                      </p:cBhvr>
                                      <p:to>
                                        <p:strVal val="visible"/>
                                      </p:to>
                                    </p:set>
                                    <p:animEffect transition="in" filter="barn(outVertical)">
                                      <p:cBhvr>
                                        <p:cTn id="9" dur="500"/>
                                        <p:tgtEl>
                                          <p:spTgt spid="108"/>
                                        </p:tgtEl>
                                      </p:cBhvr>
                                    </p:animEffect>
                                  </p:childTnLst>
                                </p:cTn>
                              </p:par>
                              <p:par>
                                <p:cTn id="10" presetID="22" presetClass="entr" presetSubtype="8" fill="hold" nodeType="withEffect">
                                  <p:stCondLst>
                                    <p:cond delay="50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22" presetClass="entr" presetSubtype="8" fill="hold" nodeType="withEffect">
                                  <p:stCondLst>
                                    <p:cond delay="50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2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3"/>
          <p:cNvSpPr txBox="1"/>
          <p:nvPr/>
        </p:nvSpPr>
        <p:spPr>
          <a:xfrm>
            <a:off x="4216400" y="581026"/>
            <a:ext cx="3759200" cy="795032"/>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ctr" latinLnBrk="0" hangingPunct="1">
              <a:lnSpc>
                <a:spcPct val="120000"/>
              </a:lnSpc>
              <a:spcBef>
                <a:spcPts val="0"/>
              </a:spcBef>
              <a:spcAft>
                <a:spcPts val="0"/>
              </a:spcAft>
              <a:buClrTx/>
              <a:buSzTx/>
              <a:buFontTx/>
              <a:buNone/>
              <a:defRPr/>
            </a:pPr>
            <a:r>
              <a:rPr kumimoji="0" lang="zh-CN" altLang="en-US" sz="4800" b="0" i="0" u="none" strike="noStrike" kern="0" cap="none" spc="300" normalizeH="0" baseline="0" noProof="0" dirty="0">
                <a:ln>
                  <a:noFill/>
                </a:ln>
                <a:solidFill>
                  <a:srgbClr val="AE002B"/>
                </a:solidFill>
                <a:effectLst/>
                <a:uLnTx/>
                <a:uFillTx/>
                <a:latin typeface="思源宋体 CN Heavy" panose="02020900000000000000" pitchFamily="18" charset="-122"/>
                <a:ea typeface="思源宋体 CN Heavy" panose="02020900000000000000" pitchFamily="18" charset="-122"/>
                <a:cs typeface="+mn-cs"/>
              </a:rPr>
              <a:t>所获荣誉</a:t>
            </a:r>
            <a:endParaRPr kumimoji="0" lang="zh-CN" altLang="en-US" sz="4800" b="0" i="0" u="none" strike="noStrike" kern="0" cap="none" spc="300" normalizeH="0" baseline="0" noProof="0" dirty="0">
              <a:ln>
                <a:noFill/>
              </a:ln>
              <a:solidFill>
                <a:srgbClr val="AE002B"/>
              </a:solidFill>
              <a:effectLst/>
              <a:uLnTx/>
              <a:uFillTx/>
              <a:latin typeface="思源宋体 CN Heavy" panose="02020900000000000000" pitchFamily="18" charset="-122"/>
              <a:ea typeface="思源宋体 CN Heavy" panose="02020900000000000000" pitchFamily="18" charset="-122"/>
              <a:cs typeface="+mn-cs"/>
            </a:endParaRPr>
          </a:p>
        </p:txBody>
      </p:sp>
      <p:sp>
        <p:nvSpPr>
          <p:cNvPr id="55" name="文本框 54"/>
          <p:cNvSpPr txBox="1"/>
          <p:nvPr/>
        </p:nvSpPr>
        <p:spPr>
          <a:xfrm>
            <a:off x="10218001" y="192401"/>
            <a:ext cx="167855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gradFill>
                  <a:gsLst>
                    <a:gs pos="100000">
                      <a:prstClr val="black">
                        <a:lumMod val="85000"/>
                        <a:lumOff val="15000"/>
                      </a:prstClr>
                    </a:gs>
                    <a:gs pos="0">
                      <a:srgbClr val="1E4055">
                        <a:alpha val="67000"/>
                      </a:srgbClr>
                    </a:gs>
                  </a:gsLst>
                  <a:lin ang="5400000" scaled="1"/>
                </a:gradFill>
                <a:effectLst/>
                <a:uLnTx/>
                <a:uFillTx/>
                <a:latin typeface="思源宋体 CN Heavy" panose="02020900000000000000" pitchFamily="18" charset="-122"/>
                <a:ea typeface="思源宋体 CN Heavy" panose="02020900000000000000" pitchFamily="18" charset="-122"/>
                <a:cs typeface="+mn-cs"/>
              </a:rPr>
              <a:t>LOGO</a:t>
            </a:r>
            <a:endParaRPr kumimoji="0" lang="zh-CN" altLang="en-US" sz="2000" b="0" i="0" u="none" strike="noStrike" kern="0" cap="none" spc="0" normalizeH="0" baseline="0" noProof="0" dirty="0">
              <a:ln>
                <a:noFill/>
              </a:ln>
              <a:gradFill>
                <a:gsLst>
                  <a:gs pos="100000">
                    <a:prstClr val="black">
                      <a:lumMod val="85000"/>
                      <a:lumOff val="15000"/>
                    </a:prstClr>
                  </a:gs>
                  <a:gs pos="0">
                    <a:srgbClr val="1E4055">
                      <a:alpha val="67000"/>
                    </a:srgbClr>
                  </a:gs>
                </a:gsLst>
                <a:lin ang="5400000" scaled="1"/>
              </a:gradFill>
              <a:effectLst/>
              <a:uLnTx/>
              <a:uFillTx/>
              <a:latin typeface="思源宋体 CN Heavy" panose="02020900000000000000" pitchFamily="18" charset="-122"/>
              <a:ea typeface="思源宋体 CN Heavy" panose="02020900000000000000" pitchFamily="18" charset="-122"/>
              <a:cs typeface="+mn-cs"/>
            </a:endParaRPr>
          </a:p>
        </p:txBody>
      </p:sp>
      <p:sp>
        <p:nvSpPr>
          <p:cNvPr id="6" name="椭圆 5"/>
          <p:cNvSpPr/>
          <p:nvPr/>
        </p:nvSpPr>
        <p:spPr>
          <a:xfrm>
            <a:off x="4933360" y="2159045"/>
            <a:ext cx="2325282" cy="2325274"/>
          </a:xfrm>
          <a:prstGeom prst="ellipse">
            <a:avLst/>
          </a:prstGeom>
          <a:gradFill flip="none" rotWithShape="1">
            <a:gsLst>
              <a:gs pos="0">
                <a:srgbClr val="AE002B">
                  <a:alpha val="0"/>
                </a:srgbClr>
              </a:gs>
              <a:gs pos="10000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mn-lt"/>
              <a:ea typeface="思源黑体 CN Regular"/>
              <a:cs typeface="+mn-cs"/>
            </a:endParaRPr>
          </a:p>
        </p:txBody>
      </p:sp>
      <p:pic>
        <p:nvPicPr>
          <p:cNvPr id="5" name="图片 4" descr="图片包含 杯子, 桌子, 室内, 咖啡&#10;&#10;描述已自动生成"/>
          <p:cNvPicPr>
            <a:picLocks noChangeAspect="1"/>
          </p:cNvPicPr>
          <p:nvPr/>
        </p:nvPicPr>
        <p:blipFill>
          <a:blip r:embed="rId1" cstate="screen"/>
          <a:stretch>
            <a:fillRect/>
          </a:stretch>
        </p:blipFill>
        <p:spPr>
          <a:xfrm>
            <a:off x="5160845" y="1730337"/>
            <a:ext cx="1870310" cy="3589108"/>
          </a:xfrm>
          <a:prstGeom prst="rect">
            <a:avLst/>
          </a:prstGeom>
        </p:spPr>
      </p:pic>
      <p:sp>
        <p:nvSpPr>
          <p:cNvPr id="39" name="椭圆 1"/>
          <p:cNvSpPr/>
          <p:nvPr/>
        </p:nvSpPr>
        <p:spPr>
          <a:xfrm>
            <a:off x="4633254" y="1887693"/>
            <a:ext cx="2925492" cy="2882782"/>
          </a:xfrm>
          <a:custGeom>
            <a:avLst/>
            <a:gdLst>
              <a:gd name="connsiteX0" fmla="*/ 0 w 2471598"/>
              <a:gd name="connsiteY0" fmla="*/ 1235798 h 2471596"/>
              <a:gd name="connsiteX1" fmla="*/ 1235799 w 2471598"/>
              <a:gd name="connsiteY1" fmla="*/ 0 h 2471596"/>
              <a:gd name="connsiteX2" fmla="*/ 2471598 w 2471598"/>
              <a:gd name="connsiteY2" fmla="*/ 1235798 h 2471596"/>
              <a:gd name="connsiteX3" fmla="*/ 1235799 w 2471598"/>
              <a:gd name="connsiteY3" fmla="*/ 2471596 h 2471596"/>
              <a:gd name="connsiteX4" fmla="*/ 0 w 2471598"/>
              <a:gd name="connsiteY4" fmla="*/ 1235798 h 2471596"/>
              <a:gd name="connsiteX0-1" fmla="*/ 4860202 w 7331800"/>
              <a:gd name="connsiteY0-2" fmla="*/ 3896449 h 5132247"/>
              <a:gd name="connsiteX1-3" fmla="*/ 0 w 7331800"/>
              <a:gd name="connsiteY1-4" fmla="*/ 0 h 5132247"/>
              <a:gd name="connsiteX2-5" fmla="*/ 6096001 w 7331800"/>
              <a:gd name="connsiteY2-6" fmla="*/ 2660651 h 5132247"/>
              <a:gd name="connsiteX3-7" fmla="*/ 7331800 w 7331800"/>
              <a:gd name="connsiteY3-8" fmla="*/ 3896449 h 5132247"/>
              <a:gd name="connsiteX4-9" fmla="*/ 6096001 w 7331800"/>
              <a:gd name="connsiteY4-10" fmla="*/ 5132247 h 5132247"/>
              <a:gd name="connsiteX5" fmla="*/ 4860202 w 7331800"/>
              <a:gd name="connsiteY5" fmla="*/ 3896449 h 5132247"/>
              <a:gd name="connsiteX0-11" fmla="*/ 0 w 2471598"/>
              <a:gd name="connsiteY0-12" fmla="*/ 1235798 h 2471596"/>
              <a:gd name="connsiteX1-13" fmla="*/ 1235799 w 2471598"/>
              <a:gd name="connsiteY1-14" fmla="*/ 0 h 2471596"/>
              <a:gd name="connsiteX2-15" fmla="*/ 2471598 w 2471598"/>
              <a:gd name="connsiteY2-16" fmla="*/ 1235798 h 2471596"/>
              <a:gd name="connsiteX3-17" fmla="*/ 1235799 w 2471598"/>
              <a:gd name="connsiteY3-18" fmla="*/ 2471596 h 2471596"/>
              <a:gd name="connsiteX4-19" fmla="*/ 0 w 2471598"/>
              <a:gd name="connsiteY4-20" fmla="*/ 1235798 h 2471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71598" h="2471596">
                <a:moveTo>
                  <a:pt x="0" y="1235798"/>
                </a:moveTo>
                <a:cubicBezTo>
                  <a:pt x="0" y="553286"/>
                  <a:pt x="553286" y="0"/>
                  <a:pt x="1235799" y="0"/>
                </a:cubicBezTo>
                <a:cubicBezTo>
                  <a:pt x="1918312" y="0"/>
                  <a:pt x="2471598" y="553286"/>
                  <a:pt x="2471598" y="1235798"/>
                </a:cubicBezTo>
                <a:cubicBezTo>
                  <a:pt x="2471598" y="1918310"/>
                  <a:pt x="1918312" y="2471596"/>
                  <a:pt x="1235799" y="2471596"/>
                </a:cubicBezTo>
                <a:cubicBezTo>
                  <a:pt x="553286" y="2471596"/>
                  <a:pt x="0" y="1918310"/>
                  <a:pt x="0" y="1235798"/>
                </a:cubicBezTo>
                <a:close/>
              </a:path>
            </a:pathLst>
          </a:custGeom>
          <a:noFill/>
          <a:ln w="9525">
            <a:gradFill>
              <a:gsLst>
                <a:gs pos="11000">
                  <a:srgbClr val="AE002B">
                    <a:alpha val="0"/>
                  </a:srgbClr>
                </a:gs>
                <a:gs pos="0">
                  <a:schemeClr val="accent1">
                    <a:lumMod val="5000"/>
                    <a:lumOff val="95000"/>
                    <a:alpha val="0"/>
                  </a:schemeClr>
                </a:gs>
                <a:gs pos="100000">
                  <a:srgbClr val="AE002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cs typeface="+mn-cs"/>
            </a:endParaRPr>
          </a:p>
        </p:txBody>
      </p:sp>
      <p:grpSp>
        <p:nvGrpSpPr>
          <p:cNvPr id="12" name="组合 11"/>
          <p:cNvGrpSpPr/>
          <p:nvPr/>
        </p:nvGrpSpPr>
        <p:grpSpPr>
          <a:xfrm>
            <a:off x="2783809" y="1945712"/>
            <a:ext cx="1678080" cy="1436473"/>
            <a:chOff x="2783809" y="1894912"/>
            <a:chExt cx="1678080" cy="1436473"/>
          </a:xfrm>
        </p:grpSpPr>
        <p:sp>
          <p:nvSpPr>
            <p:cNvPr id="133" name="TextBox 12"/>
            <p:cNvSpPr txBox="1"/>
            <p:nvPr/>
          </p:nvSpPr>
          <p:spPr>
            <a:xfrm>
              <a:off x="2783809" y="2964233"/>
              <a:ext cx="1678080" cy="367152"/>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AE002B"/>
                  </a:solidFill>
                  <a:effectLst/>
                  <a:uLnTx/>
                  <a:uFillTx/>
                  <a:latin typeface="思源宋体 CN Heavy" panose="02020900000000000000" pitchFamily="18" charset="-122"/>
                  <a:ea typeface="思源宋体 CN Heavy" panose="02020900000000000000" pitchFamily="18" charset="-122"/>
                  <a:cs typeface="+mn-cs"/>
                </a:rPr>
                <a:t>荣誉名称</a:t>
              </a:r>
              <a:endParaRPr kumimoji="0" lang="en-US" altLang="zh-CN" sz="1600" b="0" i="0" u="none" strike="noStrike" kern="0" cap="none" spc="0" normalizeH="0" baseline="0" noProof="0" dirty="0">
                <a:ln>
                  <a:noFill/>
                </a:ln>
                <a:solidFill>
                  <a:srgbClr val="AE002B"/>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78" name="圆角矩形 24"/>
            <p:cNvSpPr/>
            <p:nvPr/>
          </p:nvSpPr>
          <p:spPr>
            <a:xfrm>
              <a:off x="2906152" y="1894912"/>
              <a:ext cx="1433395" cy="976162"/>
            </a:xfrm>
            <a:prstGeom prst="roundRect">
              <a:avLst>
                <a:gd name="adj" fmla="val 12110"/>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思源黑体 CN Regular"/>
                <a:cs typeface="+mn-cs"/>
              </a:endParaRPr>
            </a:p>
          </p:txBody>
        </p:sp>
      </p:grpSp>
      <p:grpSp>
        <p:nvGrpSpPr>
          <p:cNvPr id="18" name="组合 17"/>
          <p:cNvGrpSpPr/>
          <p:nvPr/>
        </p:nvGrpSpPr>
        <p:grpSpPr>
          <a:xfrm>
            <a:off x="7418820" y="1945712"/>
            <a:ext cx="2278292" cy="1436473"/>
            <a:chOff x="7418820" y="1894912"/>
            <a:chExt cx="2278292" cy="1436473"/>
          </a:xfrm>
        </p:grpSpPr>
        <p:sp>
          <p:nvSpPr>
            <p:cNvPr id="136" name="TextBox 9"/>
            <p:cNvSpPr txBox="1"/>
            <p:nvPr/>
          </p:nvSpPr>
          <p:spPr>
            <a:xfrm>
              <a:off x="7418820" y="2964233"/>
              <a:ext cx="2278292" cy="367152"/>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AE002B"/>
                  </a:solidFill>
                  <a:effectLst/>
                  <a:uLnTx/>
                  <a:uFillTx/>
                  <a:latin typeface="思源宋体 CN Heavy" panose="02020900000000000000" pitchFamily="18" charset="-122"/>
                  <a:ea typeface="思源宋体 CN Heavy" panose="02020900000000000000" pitchFamily="18" charset="-122"/>
                  <a:cs typeface="+mn-cs"/>
                </a:rPr>
                <a:t>荣誉名称</a:t>
              </a:r>
              <a:endParaRPr kumimoji="0" lang="en-US" altLang="zh-CN" sz="1600" b="0" i="0" u="none" strike="noStrike" kern="0" cap="none" spc="0" normalizeH="0" baseline="0" noProof="0" dirty="0">
                <a:ln>
                  <a:noFill/>
                </a:ln>
                <a:solidFill>
                  <a:srgbClr val="AE002B"/>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77" name="圆角矩形 24"/>
            <p:cNvSpPr/>
            <p:nvPr/>
          </p:nvSpPr>
          <p:spPr>
            <a:xfrm>
              <a:off x="7841268" y="1894912"/>
              <a:ext cx="1433395" cy="976162"/>
            </a:xfrm>
            <a:prstGeom prst="roundRect">
              <a:avLst>
                <a:gd name="adj" fmla="val 12110"/>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思源黑体 CN Regular"/>
                <a:cs typeface="+mn-cs"/>
              </a:endParaRPr>
            </a:p>
          </p:txBody>
        </p:sp>
      </p:grpSp>
      <p:grpSp>
        <p:nvGrpSpPr>
          <p:cNvPr id="19" name="组合 18"/>
          <p:cNvGrpSpPr/>
          <p:nvPr/>
        </p:nvGrpSpPr>
        <p:grpSpPr>
          <a:xfrm>
            <a:off x="9611647" y="3038413"/>
            <a:ext cx="1937102" cy="1436473"/>
            <a:chOff x="9611647" y="2987613"/>
            <a:chExt cx="1937102" cy="1436473"/>
          </a:xfrm>
        </p:grpSpPr>
        <p:sp>
          <p:nvSpPr>
            <p:cNvPr id="80" name="TextBox 10"/>
            <p:cNvSpPr txBox="1"/>
            <p:nvPr/>
          </p:nvSpPr>
          <p:spPr>
            <a:xfrm>
              <a:off x="9611647" y="4056934"/>
              <a:ext cx="1937102" cy="367152"/>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AE002B"/>
                  </a:solidFill>
                  <a:effectLst/>
                  <a:uLnTx/>
                  <a:uFillTx/>
                  <a:latin typeface="思源宋体 CN Heavy" panose="02020900000000000000" pitchFamily="18" charset="-122"/>
                  <a:ea typeface="思源宋体 CN Heavy" panose="02020900000000000000" pitchFamily="18" charset="-122"/>
                  <a:cs typeface="+mn-cs"/>
                </a:rPr>
                <a:t>荣誉名称</a:t>
              </a:r>
              <a:endParaRPr kumimoji="0" lang="en-US" altLang="zh-CN" sz="1600" b="0" i="0" u="none" strike="noStrike" kern="0" cap="none" spc="0" normalizeH="0" baseline="0" noProof="0" dirty="0">
                <a:ln>
                  <a:noFill/>
                </a:ln>
                <a:solidFill>
                  <a:srgbClr val="AE002B"/>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76" name="圆角矩形 24"/>
            <p:cNvSpPr/>
            <p:nvPr/>
          </p:nvSpPr>
          <p:spPr>
            <a:xfrm>
              <a:off x="9844044" y="2987613"/>
              <a:ext cx="1433395" cy="976162"/>
            </a:xfrm>
            <a:prstGeom prst="roundRect">
              <a:avLst>
                <a:gd name="adj" fmla="val 12110"/>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思源黑体 CN Regular"/>
                <a:cs typeface="+mn-cs"/>
              </a:endParaRPr>
            </a:p>
          </p:txBody>
        </p:sp>
      </p:grpSp>
      <p:grpSp>
        <p:nvGrpSpPr>
          <p:cNvPr id="20" name="组合 19"/>
          <p:cNvGrpSpPr/>
          <p:nvPr/>
        </p:nvGrpSpPr>
        <p:grpSpPr>
          <a:xfrm>
            <a:off x="7692616" y="4059832"/>
            <a:ext cx="1731334" cy="1435819"/>
            <a:chOff x="7692616" y="4009032"/>
            <a:chExt cx="1731334" cy="1435819"/>
          </a:xfrm>
        </p:grpSpPr>
        <p:sp>
          <p:nvSpPr>
            <p:cNvPr id="96" name="TextBox 9"/>
            <p:cNvSpPr txBox="1"/>
            <p:nvPr/>
          </p:nvSpPr>
          <p:spPr>
            <a:xfrm>
              <a:off x="7692616" y="5077699"/>
              <a:ext cx="1731334" cy="367152"/>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AE002B"/>
                  </a:solidFill>
                  <a:effectLst/>
                  <a:uLnTx/>
                  <a:uFillTx/>
                  <a:latin typeface="思源宋体 CN Heavy" panose="02020900000000000000" pitchFamily="18" charset="-122"/>
                  <a:ea typeface="思源宋体 CN Heavy" panose="02020900000000000000" pitchFamily="18" charset="-122"/>
                  <a:cs typeface="+mn-cs"/>
                </a:rPr>
                <a:t>荣誉名称</a:t>
              </a:r>
              <a:endParaRPr kumimoji="0" lang="zh-CN" altLang="en-US" sz="1600" b="0" i="0" u="none" strike="noStrike" kern="0" cap="none" spc="0" normalizeH="0" baseline="0" noProof="0" dirty="0">
                <a:ln>
                  <a:noFill/>
                </a:ln>
                <a:solidFill>
                  <a:srgbClr val="AE002B"/>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82" name="圆角矩形 24"/>
            <p:cNvSpPr/>
            <p:nvPr/>
          </p:nvSpPr>
          <p:spPr>
            <a:xfrm>
              <a:off x="7840487" y="4009032"/>
              <a:ext cx="1433395" cy="976162"/>
            </a:xfrm>
            <a:prstGeom prst="roundRect">
              <a:avLst>
                <a:gd name="adj" fmla="val 12110"/>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思源黑体 CN Regular"/>
                <a:cs typeface="+mn-cs"/>
              </a:endParaRPr>
            </a:p>
          </p:txBody>
        </p:sp>
      </p:grpSp>
      <p:grpSp>
        <p:nvGrpSpPr>
          <p:cNvPr id="16" name="组合 15"/>
          <p:cNvGrpSpPr/>
          <p:nvPr/>
        </p:nvGrpSpPr>
        <p:grpSpPr>
          <a:xfrm>
            <a:off x="4965440" y="5076632"/>
            <a:ext cx="2235720" cy="1440045"/>
            <a:chOff x="4965440" y="5025832"/>
            <a:chExt cx="2235720" cy="1440045"/>
          </a:xfrm>
        </p:grpSpPr>
        <p:sp>
          <p:nvSpPr>
            <p:cNvPr id="83" name="TextBox 6"/>
            <p:cNvSpPr txBox="1"/>
            <p:nvPr/>
          </p:nvSpPr>
          <p:spPr>
            <a:xfrm>
              <a:off x="4965440" y="6098725"/>
              <a:ext cx="2235720" cy="367152"/>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AE002B"/>
                  </a:solidFill>
                  <a:effectLst/>
                  <a:uLnTx/>
                  <a:uFillTx/>
                  <a:latin typeface="思源宋体 CN Heavy" panose="02020900000000000000" pitchFamily="18" charset="-122"/>
                  <a:ea typeface="思源宋体 CN Heavy" panose="02020900000000000000" pitchFamily="18" charset="-122"/>
                  <a:cs typeface="+mn-cs"/>
                </a:rPr>
                <a:t>荣誉名称</a:t>
              </a:r>
              <a:endParaRPr kumimoji="0" lang="zh-CN" altLang="en-US" sz="1600" b="0" i="0" u="none" strike="noStrike" kern="0" cap="none" spc="0" normalizeH="0" baseline="0" noProof="0" dirty="0">
                <a:ln>
                  <a:noFill/>
                </a:ln>
                <a:solidFill>
                  <a:srgbClr val="AE002B"/>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84" name="圆角矩形 24"/>
            <p:cNvSpPr/>
            <p:nvPr/>
          </p:nvSpPr>
          <p:spPr>
            <a:xfrm>
              <a:off x="5379303" y="5025832"/>
              <a:ext cx="1433395" cy="976162"/>
            </a:xfrm>
            <a:prstGeom prst="roundRect">
              <a:avLst>
                <a:gd name="adj" fmla="val 12110"/>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思源黑体 CN Regular"/>
                <a:cs typeface="+mn-cs"/>
              </a:endParaRPr>
            </a:p>
          </p:txBody>
        </p:sp>
      </p:grpSp>
      <p:grpSp>
        <p:nvGrpSpPr>
          <p:cNvPr id="15" name="组合 14"/>
          <p:cNvGrpSpPr/>
          <p:nvPr/>
        </p:nvGrpSpPr>
        <p:grpSpPr>
          <a:xfrm>
            <a:off x="2639935" y="4059832"/>
            <a:ext cx="1996364" cy="1435819"/>
            <a:chOff x="2639935" y="4009032"/>
            <a:chExt cx="1996364" cy="1435819"/>
          </a:xfrm>
        </p:grpSpPr>
        <p:sp>
          <p:nvSpPr>
            <p:cNvPr id="93" name="TextBox 12"/>
            <p:cNvSpPr txBox="1"/>
            <p:nvPr/>
          </p:nvSpPr>
          <p:spPr>
            <a:xfrm>
              <a:off x="2639935" y="5077699"/>
              <a:ext cx="1996364" cy="367152"/>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AE002B"/>
                  </a:solidFill>
                  <a:effectLst/>
                  <a:uLnTx/>
                  <a:uFillTx/>
                  <a:latin typeface="思源宋体 CN Heavy" panose="02020900000000000000" pitchFamily="18" charset="-122"/>
                  <a:ea typeface="思源宋体 CN Heavy" panose="02020900000000000000" pitchFamily="18" charset="-122"/>
                  <a:cs typeface="+mn-cs"/>
                </a:rPr>
                <a:t>荣誉名称</a:t>
              </a:r>
              <a:endParaRPr kumimoji="0" lang="zh-CN" altLang="en-US" sz="1600" b="0" i="0" u="none" strike="noStrike" kern="0" cap="none" spc="0" normalizeH="0" baseline="0" noProof="0" dirty="0">
                <a:ln>
                  <a:noFill/>
                </a:ln>
                <a:solidFill>
                  <a:srgbClr val="AE002B"/>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83" name="圆角矩形 24"/>
            <p:cNvSpPr/>
            <p:nvPr/>
          </p:nvSpPr>
          <p:spPr>
            <a:xfrm>
              <a:off x="2893675" y="4009032"/>
              <a:ext cx="1433395" cy="976162"/>
            </a:xfrm>
            <a:prstGeom prst="roundRect">
              <a:avLst>
                <a:gd name="adj" fmla="val 12110"/>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思源黑体 CN Regular"/>
                <a:cs typeface="+mn-cs"/>
              </a:endParaRPr>
            </a:p>
          </p:txBody>
        </p:sp>
      </p:grpSp>
      <p:grpSp>
        <p:nvGrpSpPr>
          <p:cNvPr id="14" name="组合 13"/>
          <p:cNvGrpSpPr/>
          <p:nvPr/>
        </p:nvGrpSpPr>
        <p:grpSpPr>
          <a:xfrm>
            <a:off x="416623" y="3038413"/>
            <a:ext cx="2426970" cy="1436473"/>
            <a:chOff x="416623" y="2987613"/>
            <a:chExt cx="2426970" cy="1436473"/>
          </a:xfrm>
        </p:grpSpPr>
        <p:sp>
          <p:nvSpPr>
            <p:cNvPr id="37" name="TextBox 6"/>
            <p:cNvSpPr txBox="1"/>
            <p:nvPr/>
          </p:nvSpPr>
          <p:spPr>
            <a:xfrm>
              <a:off x="416623" y="4056934"/>
              <a:ext cx="2426970" cy="367152"/>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AE002B"/>
                  </a:solidFill>
                  <a:effectLst/>
                  <a:uLnTx/>
                  <a:uFillTx/>
                  <a:latin typeface="思源宋体 CN Heavy" panose="02020900000000000000" pitchFamily="18" charset="-122"/>
                  <a:ea typeface="思源宋体 CN Heavy" panose="02020900000000000000" pitchFamily="18" charset="-122"/>
                  <a:cs typeface="+mn-cs"/>
                </a:rPr>
                <a:t>荣誉名称</a:t>
              </a:r>
              <a:endParaRPr kumimoji="0" lang="zh-CN" altLang="en-US" sz="1600" b="0" i="0" u="none" strike="noStrike" kern="0" cap="none" spc="0" normalizeH="0" baseline="0" noProof="0" dirty="0">
                <a:ln>
                  <a:noFill/>
                </a:ln>
                <a:solidFill>
                  <a:srgbClr val="AE002B"/>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80" name="圆角矩形 24"/>
            <p:cNvSpPr/>
            <p:nvPr/>
          </p:nvSpPr>
          <p:spPr>
            <a:xfrm>
              <a:off x="906228" y="2987613"/>
              <a:ext cx="1433395" cy="976162"/>
            </a:xfrm>
            <a:prstGeom prst="roundRect">
              <a:avLst>
                <a:gd name="adj" fmla="val 12110"/>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思源黑体 CN Regular"/>
                <a:cs typeface="+mn-cs"/>
              </a:endParaRPr>
            </a:p>
          </p:txBody>
        </p:sp>
      </p:grpSp>
      <p:grpSp>
        <p:nvGrpSpPr>
          <p:cNvPr id="51" name="组合 50"/>
          <p:cNvGrpSpPr/>
          <p:nvPr/>
        </p:nvGrpSpPr>
        <p:grpSpPr>
          <a:xfrm>
            <a:off x="372235" y="-2251"/>
            <a:ext cx="5431260" cy="806046"/>
            <a:chOff x="372235" y="-2251"/>
            <a:chExt cx="5431260" cy="806046"/>
          </a:xfrm>
        </p:grpSpPr>
        <p:sp>
          <p:nvSpPr>
            <p:cNvPr id="52"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思源黑体 CN Regular"/>
                <a:cs typeface="+mn-cs"/>
              </a:endParaRPr>
            </a:p>
          </p:txBody>
        </p:sp>
        <p:sp>
          <p:nvSpPr>
            <p:cNvPr id="53"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第</a:t>
              </a:r>
              <a:endParaRPr kumimoji="0" lang="en-US" altLang="zh-CN" sz="13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叁</a:t>
              </a:r>
              <a:endParaRPr kumimoji="0" lang="en-US" altLang="zh-CN" sz="13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章</a:t>
              </a:r>
              <a:endParaRPr kumimoji="0" lang="en-US" altLang="en-US" sz="13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54"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300" normalizeH="0" baseline="0" noProof="0" dirty="0">
                  <a:ln>
                    <a:noFill/>
                  </a:ln>
                  <a:gradFill>
                    <a:gsLst>
                      <a:gs pos="100000">
                        <a:prstClr val="black">
                          <a:lumMod val="85000"/>
                          <a:lumOff val="15000"/>
                        </a:prstClr>
                      </a:gs>
                      <a:gs pos="0">
                        <a:srgbClr val="1E4055">
                          <a:alpha val="67000"/>
                        </a:srgbClr>
                      </a:gs>
                    </a:gsLst>
                    <a:lin ang="5400000" scaled="1"/>
                  </a:gradFill>
                  <a:effectLst/>
                  <a:uLnTx/>
                  <a:uFillTx/>
                  <a:latin typeface="思源宋体 CN Heavy" panose="02020900000000000000" pitchFamily="18" charset="-122"/>
                  <a:ea typeface="思源宋体 CN Heavy" panose="02020900000000000000" pitchFamily="18" charset="-122"/>
                  <a:cs typeface="+mn-cs"/>
                </a:rPr>
                <a:t>亮点及不足</a:t>
              </a:r>
              <a:endParaRPr kumimoji="0" lang="zh-TW" altLang="en-US" sz="2000" b="0" i="0" u="none" strike="noStrike" kern="0" cap="none" spc="300" normalizeH="0" baseline="0" noProof="0" dirty="0">
                <a:ln>
                  <a:noFill/>
                </a:ln>
                <a:gradFill>
                  <a:gsLst>
                    <a:gs pos="100000">
                      <a:prstClr val="black">
                        <a:lumMod val="85000"/>
                        <a:lumOff val="15000"/>
                      </a:prstClr>
                    </a:gs>
                    <a:gs pos="0">
                      <a:srgbClr val="1E4055">
                        <a:alpha val="67000"/>
                      </a:srgbClr>
                    </a:gs>
                  </a:gsLst>
                  <a:lin ang="5400000" scaled="1"/>
                </a:gradFill>
                <a:effectLst/>
                <a:uLnTx/>
                <a:uFillTx/>
                <a:latin typeface="思源宋体 CN Heavy" panose="02020900000000000000" pitchFamily="18" charset="-122"/>
                <a:ea typeface="思源宋体 CN Heavy" panose="02020900000000000000" pitchFamily="18"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39"/>
                                        </p:tgtEl>
                                        <p:attrNameLst>
                                          <p:attrName>style.visibility</p:attrName>
                                        </p:attrNameLst>
                                      </p:cBhvr>
                                      <p:to>
                                        <p:strVal val="visible"/>
                                      </p:to>
                                    </p:set>
                                    <p:animEffect transition="in" filter="wheel(1)">
                                      <p:cBhvr>
                                        <p:cTn id="10" dur="1000"/>
                                        <p:tgtEl>
                                          <p:spTgt spid="3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42" presetClass="entr" presetSubtype="0" fill="hold" nodeType="withEffect">
                                  <p:stCondLst>
                                    <p:cond delay="5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10" presetClass="entr" presetSubtype="0" fill="hold" nodeType="withEffect">
                                  <p:stCondLst>
                                    <p:cond delay="10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nodeType="withEffect">
                                  <p:stCondLst>
                                    <p:cond delay="10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nodeType="withEffect">
                                  <p:stCondLst>
                                    <p:cond delay="100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par>
                                <p:cTn id="31" presetID="10" presetClass="entr" presetSubtype="0" fill="hold" nodeType="withEffect">
                                  <p:stCondLst>
                                    <p:cond delay="10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nodeType="withEffect">
                                  <p:stCondLst>
                                    <p:cond delay="100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nodeType="withEffect">
                                  <p:stCondLst>
                                    <p:cond delay="10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animBg="1"/>
      <p:bldP spid="3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93900" y="279842"/>
            <a:ext cx="8204200" cy="978729"/>
          </a:xfrm>
          <a:prstGeom prst="rect">
            <a:avLst/>
          </a:prstGeom>
          <a:noFill/>
        </p:spPr>
        <p:txBody>
          <a:bodyPr wrap="square">
            <a:spAutoFit/>
          </a:bodyPr>
          <a:lstStyle/>
          <a:p>
            <a:pPr algn="ctr" fontAlgn="ctr">
              <a:lnSpc>
                <a:spcPct val="120000"/>
              </a:lnSpc>
            </a:pPr>
            <a:r>
              <a:rPr lang="zh-CN" altLang="en-US" sz="4800" kern="0" spc="300" dirty="0">
                <a:solidFill>
                  <a:schemeClr val="accent1"/>
                </a:solidFill>
                <a:latin typeface="思源宋体 CN Heavy" panose="02020900000000000000" pitchFamily="18" charset="-122"/>
                <a:ea typeface="思源宋体 CN Heavy" panose="02020900000000000000" pitchFamily="18" charset="-122"/>
              </a:rPr>
              <a:t>所获荣誉</a:t>
            </a:r>
            <a:endParaRPr lang="zh-CN" altLang="en-US" sz="48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63" name="文本框 62"/>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13" name="组合 12"/>
          <p:cNvGrpSpPr/>
          <p:nvPr/>
        </p:nvGrpSpPr>
        <p:grpSpPr>
          <a:xfrm>
            <a:off x="1923278" y="1527051"/>
            <a:ext cx="2444846" cy="2206738"/>
            <a:chOff x="1827212" y="1160940"/>
            <a:chExt cx="2636977" cy="2380159"/>
          </a:xfrm>
        </p:grpSpPr>
        <p:sp>
          <p:nvSpPr>
            <p:cNvPr id="116" name="矩形: 圆角 115"/>
            <p:cNvSpPr/>
            <p:nvPr/>
          </p:nvSpPr>
          <p:spPr>
            <a:xfrm>
              <a:off x="1827212" y="1160940"/>
              <a:ext cx="2636977" cy="2380159"/>
            </a:xfrm>
            <a:prstGeom prst="roundRect">
              <a:avLst>
                <a:gd name="adj" fmla="val 2837"/>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481579" y="2493692"/>
              <a:ext cx="1305723" cy="470144"/>
            </a:xfrm>
            <a:prstGeom prst="rect">
              <a:avLst/>
            </a:prstGeom>
            <a:noFill/>
          </p:spPr>
          <p:txBody>
            <a:bodyPr wrap="none">
              <a:spAutoFit/>
            </a:bodyPr>
            <a:lstStyle/>
            <a:p>
              <a:pPr algn="ctr" fontAlgn="auto">
                <a:lnSpc>
                  <a:spcPct val="120000"/>
                </a:lnSpc>
              </a:pPr>
              <a:r>
                <a:rPr lang="zh-CN" altLang="en-US" sz="2000" kern="0" dirty="0">
                  <a:solidFill>
                    <a:schemeClr val="accent1"/>
                  </a:solidFill>
                  <a:latin typeface="思源宋体 CN Heavy" panose="02020900000000000000" pitchFamily="18" charset="-122"/>
                  <a:ea typeface="思源宋体 CN Heavy" panose="02020900000000000000" pitchFamily="18" charset="-122"/>
                </a:rPr>
                <a:t>荣誉名称</a:t>
              </a:r>
              <a:endParaRPr lang="zh-CN" altLang="en-US" sz="2000" kern="0" dirty="0">
                <a:solidFill>
                  <a:schemeClr val="accent1"/>
                </a:solidFill>
                <a:latin typeface="思源宋体 CN Heavy" panose="02020900000000000000" pitchFamily="18" charset="-122"/>
                <a:ea typeface="思源宋体 CN Heavy" panose="02020900000000000000" pitchFamily="18" charset="-122"/>
              </a:endParaRPr>
            </a:p>
          </p:txBody>
        </p:sp>
        <p:grpSp>
          <p:nvGrpSpPr>
            <p:cNvPr id="9" name="组合 8"/>
            <p:cNvGrpSpPr/>
            <p:nvPr/>
          </p:nvGrpSpPr>
          <p:grpSpPr>
            <a:xfrm>
              <a:off x="2284364" y="2896341"/>
              <a:ext cx="1722673" cy="284867"/>
              <a:chOff x="2276961" y="2873999"/>
              <a:chExt cx="1722673" cy="284867"/>
            </a:xfrm>
          </p:grpSpPr>
          <p:sp>
            <p:nvSpPr>
              <p:cNvPr id="42" name="矩形 41"/>
              <p:cNvSpPr/>
              <p:nvPr/>
            </p:nvSpPr>
            <p:spPr>
              <a:xfrm>
                <a:off x="2694274" y="2873999"/>
                <a:ext cx="918433" cy="284867"/>
              </a:xfrm>
              <a:prstGeom prst="rect">
                <a:avLst/>
              </a:prstGeom>
              <a:noFill/>
            </p:spPr>
            <p:txBody>
              <a:bodyPr wrap="none">
                <a:spAutoFit/>
              </a:bodyPr>
              <a:lstStyle/>
              <a:p>
                <a:pPr marL="0" lvl="2" algn="ctr">
                  <a:lnSpc>
                    <a:spcPct val="120000"/>
                  </a:lnSpc>
                  <a:defRPr/>
                </a:pPr>
                <a:r>
                  <a:rPr lang="zh-CN" altLang="en-US" sz="1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sym typeface="微软雅黑" panose="020B0503020204020204" charset="-122"/>
                  </a:rPr>
                  <a:t>颁发机构</a:t>
                </a:r>
                <a:endParaRPr lang="zh-CN" altLang="en-US" sz="1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sym typeface="微软雅黑" panose="020B0503020204020204" charset="-122"/>
                </a:endParaRPr>
              </a:p>
            </p:txBody>
          </p:sp>
          <p:cxnSp>
            <p:nvCxnSpPr>
              <p:cNvPr id="420" name="直接连接符 419"/>
              <p:cNvCxnSpPr/>
              <p:nvPr/>
            </p:nvCxnSpPr>
            <p:spPr>
              <a:xfrm>
                <a:off x="2276961" y="2997812"/>
                <a:ext cx="434527" cy="0"/>
              </a:xfrm>
              <a:prstGeom prst="line">
                <a:avLst/>
              </a:prstGeom>
              <a:ln>
                <a:solidFill>
                  <a:schemeClr val="tx1">
                    <a:lumMod val="85000"/>
                    <a:lumOff val="15000"/>
                    <a:alpha val="20000"/>
                  </a:schemeClr>
                </a:solidFill>
              </a:ln>
            </p:spPr>
            <p:style>
              <a:lnRef idx="1">
                <a:schemeClr val="accent1"/>
              </a:lnRef>
              <a:fillRef idx="0">
                <a:schemeClr val="accent1"/>
              </a:fillRef>
              <a:effectRef idx="0">
                <a:schemeClr val="accent1"/>
              </a:effectRef>
              <a:fontRef idx="minor">
                <a:schemeClr val="tx1"/>
              </a:fontRef>
            </p:style>
          </p:cxnSp>
          <p:cxnSp>
            <p:nvCxnSpPr>
              <p:cNvPr id="421" name="直接连接符 420"/>
              <p:cNvCxnSpPr/>
              <p:nvPr/>
            </p:nvCxnSpPr>
            <p:spPr>
              <a:xfrm>
                <a:off x="3546784" y="2997812"/>
                <a:ext cx="452850" cy="0"/>
              </a:xfrm>
              <a:prstGeom prst="line">
                <a:avLst/>
              </a:prstGeom>
              <a:ln>
                <a:solidFill>
                  <a:schemeClr val="tx1">
                    <a:lumMod val="85000"/>
                    <a:lumOff val="15000"/>
                    <a:alpha val="20000"/>
                  </a:schemeClr>
                </a:solidFill>
              </a:ln>
            </p:spPr>
            <p:style>
              <a:lnRef idx="1">
                <a:schemeClr val="accent1"/>
              </a:lnRef>
              <a:fillRef idx="0">
                <a:schemeClr val="accent1"/>
              </a:fillRef>
              <a:effectRef idx="0">
                <a:schemeClr val="accent1"/>
              </a:effectRef>
              <a:fontRef idx="minor">
                <a:schemeClr val="tx1"/>
              </a:fontRef>
            </p:style>
          </p:cxnSp>
        </p:grpSp>
        <p:sp>
          <p:nvSpPr>
            <p:cNvPr id="127" name="矩形 126"/>
            <p:cNvSpPr/>
            <p:nvPr/>
          </p:nvSpPr>
          <p:spPr>
            <a:xfrm>
              <a:off x="2896273" y="3171152"/>
              <a:ext cx="538058" cy="265571"/>
            </a:xfrm>
            <a:prstGeom prst="rect">
              <a:avLst/>
            </a:prstGeom>
            <a:noFill/>
          </p:spPr>
          <p:txBody>
            <a:bodyPr wrap="none">
              <a:spAutoFit/>
            </a:bodyPr>
            <a:lstStyle/>
            <a:p>
              <a:pPr>
                <a:defRPr lang="zh-CN" sz="2400" b="0" i="0" u="none" strike="noStrike" kern="1200" spc="0" baseline="0">
                  <a:solidFill>
                    <a:prstClr val="white"/>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1000" dirty="0">
                  <a:solidFill>
                    <a:schemeClr val="bg1">
                      <a:lumMod val="65000"/>
                    </a:schemeClr>
                  </a:solidFill>
                  <a:latin typeface="思源宋体 CN Heavy" panose="02020900000000000000" pitchFamily="18" charset="-122"/>
                  <a:ea typeface="思源宋体 CN Heavy" panose="02020900000000000000" pitchFamily="18" charset="-122"/>
                  <a:cs typeface="OPPOSans-S R" panose="00020600040101010101" pitchFamily="18" charset="-122"/>
                  <a:sym typeface="微软雅黑" panose="020B0503020204020204" charset="-122"/>
                </a:rPr>
                <a:t>2015</a:t>
              </a:r>
              <a:endParaRPr lang="zh-CN" altLang="en-US" sz="1000" dirty="0">
                <a:solidFill>
                  <a:schemeClr val="bg1">
                    <a:lumMod val="65000"/>
                  </a:schemeClr>
                </a:solidFill>
                <a:latin typeface="思源宋体 CN Heavy" panose="02020900000000000000" pitchFamily="18" charset="-122"/>
                <a:ea typeface="思源宋体 CN Heavy" panose="02020900000000000000" pitchFamily="18" charset="-122"/>
                <a:cs typeface="OPPOSans-S R" panose="00020600040101010101" pitchFamily="18" charset="-122"/>
                <a:sym typeface="微软雅黑" panose="020B0503020204020204" charset="-122"/>
              </a:endParaRPr>
            </a:p>
          </p:txBody>
        </p:sp>
        <p:pic>
          <p:nvPicPr>
            <p:cNvPr id="12" name="图片 11" descr="文本&#10;&#10;描述已自动生成"/>
            <p:cNvPicPr>
              <a:picLocks noChangeAspect="1"/>
            </p:cNvPicPr>
            <p:nvPr/>
          </p:nvPicPr>
          <p:blipFill>
            <a:blip r:embed="rId1" cstate="screen"/>
            <a:stretch>
              <a:fillRect/>
            </a:stretch>
          </p:blipFill>
          <p:spPr>
            <a:xfrm>
              <a:off x="2414319" y="1379947"/>
              <a:ext cx="1462763" cy="1049687"/>
            </a:xfrm>
            <a:prstGeom prst="rect">
              <a:avLst/>
            </a:prstGeom>
          </p:spPr>
        </p:pic>
      </p:grpSp>
      <p:grpSp>
        <p:nvGrpSpPr>
          <p:cNvPr id="14" name="组合 13"/>
          <p:cNvGrpSpPr/>
          <p:nvPr/>
        </p:nvGrpSpPr>
        <p:grpSpPr>
          <a:xfrm>
            <a:off x="4812867" y="1527051"/>
            <a:ext cx="2444846" cy="2206738"/>
            <a:chOff x="4716801" y="1160940"/>
            <a:chExt cx="2636977" cy="2380159"/>
          </a:xfrm>
        </p:grpSpPr>
        <p:sp>
          <p:nvSpPr>
            <p:cNvPr id="8" name="矩形: 圆角 7"/>
            <p:cNvSpPr/>
            <p:nvPr/>
          </p:nvSpPr>
          <p:spPr>
            <a:xfrm>
              <a:off x="4716801" y="1160940"/>
              <a:ext cx="2636977" cy="2380159"/>
            </a:xfrm>
            <a:prstGeom prst="roundRect">
              <a:avLst>
                <a:gd name="adj" fmla="val 2837"/>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object 7"/>
            <p:cNvSpPr txBox="1"/>
            <p:nvPr/>
          </p:nvSpPr>
          <p:spPr>
            <a:xfrm>
              <a:off x="4755289" y="2530717"/>
              <a:ext cx="2548930" cy="379362"/>
            </a:xfrm>
            <a:prstGeom prst="rect">
              <a:avLst/>
            </a:prstGeom>
          </p:spPr>
          <p:txBody>
            <a:bodyPr vert="horz" wrap="square" lIns="0" tIns="8086" rIns="0" bIns="0" rtlCol="0">
              <a:spAutoFit/>
            </a:bodyPr>
            <a:lstStyle/>
            <a:p>
              <a:pPr algn="ctr">
                <a:lnSpc>
                  <a:spcPct val="120000"/>
                </a:lnSpc>
              </a:pPr>
              <a:r>
                <a:rPr lang="zh-CN" altLang="en-US" sz="2000" kern="0" dirty="0">
                  <a:solidFill>
                    <a:schemeClr val="accent1"/>
                  </a:solidFill>
                  <a:latin typeface="思源宋体 CN Heavy" panose="02020900000000000000" pitchFamily="18" charset="-122"/>
                  <a:ea typeface="思源宋体 CN Heavy" panose="02020900000000000000" pitchFamily="18" charset="-122"/>
                </a:rPr>
                <a:t>荣誉名称</a:t>
              </a:r>
              <a:endParaRPr lang="zh-CN" altLang="en-US" sz="2000" kern="0" dirty="0">
                <a:solidFill>
                  <a:schemeClr val="accent1"/>
                </a:solidFill>
                <a:latin typeface="思源宋体 CN Heavy" panose="02020900000000000000" pitchFamily="18" charset="-122"/>
                <a:ea typeface="思源宋体 CN Heavy" panose="02020900000000000000" pitchFamily="18" charset="-122"/>
              </a:endParaRPr>
            </a:p>
          </p:txBody>
        </p:sp>
        <p:sp>
          <p:nvSpPr>
            <p:cNvPr id="434" name="矩形 433"/>
            <p:cNvSpPr/>
            <p:nvPr/>
          </p:nvSpPr>
          <p:spPr>
            <a:xfrm>
              <a:off x="5785862" y="3171152"/>
              <a:ext cx="538058" cy="265571"/>
            </a:xfrm>
            <a:prstGeom prst="rect">
              <a:avLst/>
            </a:prstGeom>
            <a:noFill/>
          </p:spPr>
          <p:txBody>
            <a:bodyPr wrap="none">
              <a:spAutoFit/>
            </a:bodyPr>
            <a:lstStyle/>
            <a:p>
              <a:pPr>
                <a:defRPr lang="zh-CN" sz="2400" b="0" i="0" u="none" strike="noStrike" kern="1200" spc="0" baseline="0">
                  <a:solidFill>
                    <a:prstClr val="white"/>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1000" dirty="0">
                  <a:solidFill>
                    <a:schemeClr val="bg1">
                      <a:lumMod val="65000"/>
                    </a:schemeClr>
                  </a:solidFill>
                  <a:latin typeface="思源宋体 CN Heavy" panose="02020900000000000000" pitchFamily="18" charset="-122"/>
                  <a:ea typeface="思源宋体 CN Heavy" panose="02020900000000000000" pitchFamily="18" charset="-122"/>
                  <a:cs typeface="OPPOSans-S R" panose="00020600040101010101" pitchFamily="18" charset="-122"/>
                  <a:sym typeface="微软雅黑" panose="020B0503020204020204" charset="-122"/>
                </a:rPr>
                <a:t>2016</a:t>
              </a:r>
              <a:endParaRPr lang="zh-CN" altLang="en-US" sz="1000" dirty="0">
                <a:solidFill>
                  <a:schemeClr val="bg1">
                    <a:lumMod val="65000"/>
                  </a:schemeClr>
                </a:solidFill>
                <a:latin typeface="思源宋体 CN Heavy" panose="02020900000000000000" pitchFamily="18" charset="-122"/>
                <a:ea typeface="思源宋体 CN Heavy" panose="02020900000000000000" pitchFamily="18" charset="-122"/>
                <a:cs typeface="OPPOSans-S R" panose="00020600040101010101" pitchFamily="18" charset="-122"/>
                <a:sym typeface="微软雅黑" panose="020B0503020204020204" charset="-122"/>
              </a:endParaRPr>
            </a:p>
          </p:txBody>
        </p:sp>
        <p:grpSp>
          <p:nvGrpSpPr>
            <p:cNvPr id="129" name="组合 128"/>
            <p:cNvGrpSpPr/>
            <p:nvPr/>
          </p:nvGrpSpPr>
          <p:grpSpPr>
            <a:xfrm>
              <a:off x="5173953" y="2896341"/>
              <a:ext cx="1722673" cy="284867"/>
              <a:chOff x="2276961" y="2873999"/>
              <a:chExt cx="1722673" cy="284867"/>
            </a:xfrm>
          </p:grpSpPr>
          <p:sp>
            <p:nvSpPr>
              <p:cNvPr id="130" name="矩形 129"/>
              <p:cNvSpPr/>
              <p:nvPr/>
            </p:nvSpPr>
            <p:spPr>
              <a:xfrm>
                <a:off x="2694274" y="2873999"/>
                <a:ext cx="918433" cy="284867"/>
              </a:xfrm>
              <a:prstGeom prst="rect">
                <a:avLst/>
              </a:prstGeom>
              <a:noFill/>
            </p:spPr>
            <p:txBody>
              <a:bodyPr wrap="none">
                <a:spAutoFit/>
              </a:bodyPr>
              <a:lstStyle/>
              <a:p>
                <a:pPr marL="0" lvl="2" algn="ctr">
                  <a:lnSpc>
                    <a:spcPct val="120000"/>
                  </a:lnSpc>
                  <a:defRPr/>
                </a:pPr>
                <a:r>
                  <a:rPr lang="zh-CN" altLang="en-US" sz="1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sym typeface="微软雅黑" panose="020B0503020204020204" charset="-122"/>
                  </a:rPr>
                  <a:t>颁发机构</a:t>
                </a:r>
                <a:endParaRPr lang="zh-CN" altLang="en-US" sz="1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sym typeface="微软雅黑" panose="020B0503020204020204" charset="-122"/>
                </a:endParaRPr>
              </a:p>
            </p:txBody>
          </p:sp>
          <p:cxnSp>
            <p:nvCxnSpPr>
              <p:cNvPr id="131" name="直接连接符 130"/>
              <p:cNvCxnSpPr/>
              <p:nvPr/>
            </p:nvCxnSpPr>
            <p:spPr>
              <a:xfrm>
                <a:off x="2276961" y="2997812"/>
                <a:ext cx="434527" cy="0"/>
              </a:xfrm>
              <a:prstGeom prst="line">
                <a:avLst/>
              </a:prstGeom>
              <a:ln>
                <a:solidFill>
                  <a:schemeClr val="tx1">
                    <a:lumMod val="85000"/>
                    <a:lumOff val="15000"/>
                    <a:alpha val="20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3546784" y="2997812"/>
                <a:ext cx="452850" cy="0"/>
              </a:xfrm>
              <a:prstGeom prst="line">
                <a:avLst/>
              </a:prstGeom>
              <a:ln>
                <a:solidFill>
                  <a:schemeClr val="tx1">
                    <a:lumMod val="85000"/>
                    <a:lumOff val="15000"/>
                    <a:alpha val="20000"/>
                  </a:schemeClr>
                </a:solidFill>
              </a:ln>
            </p:spPr>
            <p:style>
              <a:lnRef idx="1">
                <a:schemeClr val="accent1"/>
              </a:lnRef>
              <a:fillRef idx="0">
                <a:schemeClr val="accent1"/>
              </a:fillRef>
              <a:effectRef idx="0">
                <a:schemeClr val="accent1"/>
              </a:effectRef>
              <a:fontRef idx="minor">
                <a:schemeClr val="tx1"/>
              </a:fontRef>
            </p:style>
          </p:cxnSp>
        </p:grpSp>
        <p:pic>
          <p:nvPicPr>
            <p:cNvPr id="65" name="图片 64" descr="文本&#10;&#10;描述已自动生成"/>
            <p:cNvPicPr>
              <a:picLocks noChangeAspect="1"/>
            </p:cNvPicPr>
            <p:nvPr/>
          </p:nvPicPr>
          <p:blipFill>
            <a:blip r:embed="rId1" cstate="screen"/>
            <a:stretch>
              <a:fillRect/>
            </a:stretch>
          </p:blipFill>
          <p:spPr>
            <a:xfrm>
              <a:off x="5303908" y="1379947"/>
              <a:ext cx="1462763" cy="1049687"/>
            </a:xfrm>
            <a:prstGeom prst="rect">
              <a:avLst/>
            </a:prstGeom>
          </p:spPr>
        </p:pic>
      </p:grpSp>
      <p:grpSp>
        <p:nvGrpSpPr>
          <p:cNvPr id="15" name="组合 14"/>
          <p:cNvGrpSpPr/>
          <p:nvPr/>
        </p:nvGrpSpPr>
        <p:grpSpPr>
          <a:xfrm>
            <a:off x="7702455" y="1527051"/>
            <a:ext cx="2444846" cy="2206738"/>
            <a:chOff x="7606389" y="1160940"/>
            <a:chExt cx="2636977" cy="2380159"/>
          </a:xfrm>
        </p:grpSpPr>
        <p:sp>
          <p:nvSpPr>
            <p:cNvPr id="117" name="矩形: 圆角 116"/>
            <p:cNvSpPr/>
            <p:nvPr/>
          </p:nvSpPr>
          <p:spPr>
            <a:xfrm>
              <a:off x="7606389" y="1160940"/>
              <a:ext cx="2636977" cy="2380159"/>
            </a:xfrm>
            <a:prstGeom prst="roundRect">
              <a:avLst>
                <a:gd name="adj" fmla="val 2837"/>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object 7"/>
            <p:cNvSpPr txBox="1"/>
            <p:nvPr/>
          </p:nvSpPr>
          <p:spPr>
            <a:xfrm>
              <a:off x="7607859" y="2527700"/>
              <a:ext cx="2616776" cy="379362"/>
            </a:xfrm>
            <a:prstGeom prst="rect">
              <a:avLst/>
            </a:prstGeom>
          </p:spPr>
          <p:txBody>
            <a:bodyPr vert="horz" wrap="square" lIns="0" tIns="8086" rIns="0" bIns="0" rtlCol="0">
              <a:spAutoFit/>
            </a:bodyPr>
            <a:lstStyle/>
            <a:p>
              <a:pPr algn="ctr">
                <a:lnSpc>
                  <a:spcPct val="120000"/>
                </a:lnSpc>
              </a:pPr>
              <a:r>
                <a:rPr lang="zh-CN" altLang="en-US" sz="2000" kern="0" dirty="0">
                  <a:solidFill>
                    <a:schemeClr val="accent1"/>
                  </a:solidFill>
                  <a:latin typeface="思源宋体 CN Heavy" panose="02020900000000000000" pitchFamily="18" charset="-122"/>
                  <a:ea typeface="思源宋体 CN Heavy" panose="02020900000000000000" pitchFamily="18" charset="-122"/>
                </a:rPr>
                <a:t>荣誉名称</a:t>
              </a:r>
              <a:endParaRPr lang="zh-CN" altLang="en-US" sz="2000" kern="0" dirty="0">
                <a:solidFill>
                  <a:schemeClr val="accent1"/>
                </a:solidFill>
                <a:latin typeface="思源宋体 CN Heavy" panose="02020900000000000000" pitchFamily="18" charset="-122"/>
                <a:ea typeface="思源宋体 CN Heavy" panose="02020900000000000000" pitchFamily="18" charset="-122"/>
              </a:endParaRPr>
            </a:p>
          </p:txBody>
        </p:sp>
        <p:sp>
          <p:nvSpPr>
            <p:cNvPr id="433" name="矩形 432"/>
            <p:cNvSpPr/>
            <p:nvPr/>
          </p:nvSpPr>
          <p:spPr>
            <a:xfrm>
              <a:off x="8675450" y="3171152"/>
              <a:ext cx="538058" cy="265571"/>
            </a:xfrm>
            <a:prstGeom prst="rect">
              <a:avLst/>
            </a:prstGeom>
            <a:noFill/>
          </p:spPr>
          <p:txBody>
            <a:bodyPr wrap="none">
              <a:spAutoFit/>
            </a:bodyPr>
            <a:lstStyle/>
            <a:p>
              <a:pPr>
                <a:defRPr lang="zh-CN" sz="2400" b="0" i="0" u="none" strike="noStrike" kern="1200" spc="0" baseline="0">
                  <a:solidFill>
                    <a:prstClr val="white"/>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1000" dirty="0">
                  <a:solidFill>
                    <a:schemeClr val="bg1">
                      <a:lumMod val="65000"/>
                    </a:schemeClr>
                  </a:solidFill>
                  <a:latin typeface="思源宋体 CN Heavy" panose="02020900000000000000" pitchFamily="18" charset="-122"/>
                  <a:ea typeface="思源宋体 CN Heavy" panose="02020900000000000000" pitchFamily="18" charset="-122"/>
                  <a:cs typeface="OPPOSans-S R" panose="00020600040101010101" pitchFamily="18" charset="-122"/>
                  <a:sym typeface="微软雅黑" panose="020B0503020204020204" charset="-122"/>
                </a:rPr>
                <a:t>2017</a:t>
              </a:r>
              <a:endParaRPr lang="zh-CN" altLang="en-US" sz="1000" dirty="0">
                <a:solidFill>
                  <a:schemeClr val="bg1">
                    <a:lumMod val="65000"/>
                  </a:schemeClr>
                </a:solidFill>
                <a:latin typeface="思源宋体 CN Heavy" panose="02020900000000000000" pitchFamily="18" charset="-122"/>
                <a:ea typeface="思源宋体 CN Heavy" panose="02020900000000000000" pitchFamily="18" charset="-122"/>
                <a:cs typeface="OPPOSans-S R" panose="00020600040101010101" pitchFamily="18" charset="-122"/>
                <a:sym typeface="微软雅黑" panose="020B0503020204020204" charset="-122"/>
              </a:endParaRPr>
            </a:p>
          </p:txBody>
        </p:sp>
        <p:grpSp>
          <p:nvGrpSpPr>
            <p:cNvPr id="133" name="组合 132"/>
            <p:cNvGrpSpPr/>
            <p:nvPr/>
          </p:nvGrpSpPr>
          <p:grpSpPr>
            <a:xfrm>
              <a:off x="8063541" y="2896341"/>
              <a:ext cx="1722673" cy="284867"/>
              <a:chOff x="2276961" y="2873999"/>
              <a:chExt cx="1722673" cy="284867"/>
            </a:xfrm>
          </p:grpSpPr>
          <p:sp>
            <p:nvSpPr>
              <p:cNvPr id="134" name="矩形 133"/>
              <p:cNvSpPr/>
              <p:nvPr/>
            </p:nvSpPr>
            <p:spPr>
              <a:xfrm>
                <a:off x="2694274" y="2873999"/>
                <a:ext cx="918433" cy="284867"/>
              </a:xfrm>
              <a:prstGeom prst="rect">
                <a:avLst/>
              </a:prstGeom>
              <a:noFill/>
            </p:spPr>
            <p:txBody>
              <a:bodyPr wrap="none">
                <a:spAutoFit/>
              </a:bodyPr>
              <a:lstStyle/>
              <a:p>
                <a:pPr marL="0" lvl="2" algn="ctr">
                  <a:lnSpc>
                    <a:spcPct val="120000"/>
                  </a:lnSpc>
                  <a:defRPr/>
                </a:pPr>
                <a:r>
                  <a:rPr lang="zh-CN" altLang="en-US" sz="1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sym typeface="微软雅黑" panose="020B0503020204020204" charset="-122"/>
                  </a:rPr>
                  <a:t>颁发机构</a:t>
                </a:r>
                <a:endParaRPr lang="zh-CN" altLang="en-US" sz="1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sym typeface="微软雅黑" panose="020B0503020204020204" charset="-122"/>
                </a:endParaRPr>
              </a:p>
            </p:txBody>
          </p:sp>
          <p:cxnSp>
            <p:nvCxnSpPr>
              <p:cNvPr id="135" name="直接连接符 134"/>
              <p:cNvCxnSpPr/>
              <p:nvPr/>
            </p:nvCxnSpPr>
            <p:spPr>
              <a:xfrm>
                <a:off x="2276961" y="2997812"/>
                <a:ext cx="434527" cy="0"/>
              </a:xfrm>
              <a:prstGeom prst="line">
                <a:avLst/>
              </a:prstGeom>
              <a:ln>
                <a:solidFill>
                  <a:schemeClr val="tx1">
                    <a:lumMod val="85000"/>
                    <a:lumOff val="15000"/>
                    <a:alpha val="2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3546784" y="2997812"/>
                <a:ext cx="452850" cy="0"/>
              </a:xfrm>
              <a:prstGeom prst="line">
                <a:avLst/>
              </a:prstGeom>
              <a:ln>
                <a:solidFill>
                  <a:schemeClr val="tx1">
                    <a:lumMod val="85000"/>
                    <a:lumOff val="15000"/>
                    <a:alpha val="20000"/>
                  </a:schemeClr>
                </a:solidFill>
              </a:ln>
            </p:spPr>
            <p:style>
              <a:lnRef idx="1">
                <a:schemeClr val="accent1"/>
              </a:lnRef>
              <a:fillRef idx="0">
                <a:schemeClr val="accent1"/>
              </a:fillRef>
              <a:effectRef idx="0">
                <a:schemeClr val="accent1"/>
              </a:effectRef>
              <a:fontRef idx="minor">
                <a:schemeClr val="tx1"/>
              </a:fontRef>
            </p:style>
          </p:cxnSp>
        </p:grpSp>
        <p:pic>
          <p:nvPicPr>
            <p:cNvPr id="66" name="图片 65" descr="文本&#10;&#10;描述已自动生成"/>
            <p:cNvPicPr>
              <a:picLocks noChangeAspect="1"/>
            </p:cNvPicPr>
            <p:nvPr/>
          </p:nvPicPr>
          <p:blipFill>
            <a:blip r:embed="rId1" cstate="screen"/>
            <a:stretch>
              <a:fillRect/>
            </a:stretch>
          </p:blipFill>
          <p:spPr>
            <a:xfrm>
              <a:off x="8193496" y="1379947"/>
              <a:ext cx="1462763" cy="1049687"/>
            </a:xfrm>
            <a:prstGeom prst="rect">
              <a:avLst/>
            </a:prstGeom>
          </p:spPr>
        </p:pic>
      </p:grpSp>
      <p:grpSp>
        <p:nvGrpSpPr>
          <p:cNvPr id="16" name="组合 15"/>
          <p:cNvGrpSpPr/>
          <p:nvPr/>
        </p:nvGrpSpPr>
        <p:grpSpPr>
          <a:xfrm>
            <a:off x="1923278" y="3926467"/>
            <a:ext cx="2444846" cy="2206738"/>
            <a:chOff x="1827212" y="3801656"/>
            <a:chExt cx="2636977" cy="2380159"/>
          </a:xfrm>
        </p:grpSpPr>
        <p:sp>
          <p:nvSpPr>
            <p:cNvPr id="119" name="矩形: 圆角 118"/>
            <p:cNvSpPr/>
            <p:nvPr/>
          </p:nvSpPr>
          <p:spPr>
            <a:xfrm>
              <a:off x="1827212" y="3801656"/>
              <a:ext cx="2636977" cy="2380159"/>
            </a:xfrm>
            <a:prstGeom prst="roundRect">
              <a:avLst>
                <a:gd name="adj" fmla="val 2837"/>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2481576" y="5123647"/>
              <a:ext cx="1305723" cy="470144"/>
            </a:xfrm>
            <a:prstGeom prst="rect">
              <a:avLst/>
            </a:prstGeom>
            <a:noFill/>
          </p:spPr>
          <p:txBody>
            <a:bodyPr wrap="none">
              <a:spAutoFit/>
            </a:bodyPr>
            <a:lstStyle/>
            <a:p>
              <a:pPr algn="ctr">
                <a:lnSpc>
                  <a:spcPct val="120000"/>
                </a:lnSpc>
              </a:pPr>
              <a:r>
                <a:rPr lang="zh-CN" altLang="en-US" sz="2000" kern="0" dirty="0">
                  <a:solidFill>
                    <a:schemeClr val="accent1"/>
                  </a:solidFill>
                  <a:latin typeface="思源宋体 CN Heavy" panose="02020900000000000000" pitchFamily="18" charset="-122"/>
                  <a:ea typeface="思源宋体 CN Heavy" panose="02020900000000000000" pitchFamily="18" charset="-122"/>
                </a:rPr>
                <a:t>荣誉名称</a:t>
              </a:r>
              <a:endParaRPr lang="zh-CN" altLang="en-US" sz="2000" kern="0" dirty="0">
                <a:solidFill>
                  <a:schemeClr val="accent1"/>
                </a:solidFill>
                <a:latin typeface="思源宋体 CN Heavy" panose="02020900000000000000" pitchFamily="18" charset="-122"/>
                <a:ea typeface="思源宋体 CN Heavy" panose="02020900000000000000" pitchFamily="18" charset="-122"/>
              </a:endParaRPr>
            </a:p>
          </p:txBody>
        </p:sp>
        <p:sp>
          <p:nvSpPr>
            <p:cNvPr id="432" name="矩形 431"/>
            <p:cNvSpPr/>
            <p:nvPr/>
          </p:nvSpPr>
          <p:spPr>
            <a:xfrm>
              <a:off x="2896273" y="5800304"/>
              <a:ext cx="538058" cy="265571"/>
            </a:xfrm>
            <a:prstGeom prst="rect">
              <a:avLst/>
            </a:prstGeom>
            <a:noFill/>
          </p:spPr>
          <p:txBody>
            <a:bodyPr wrap="none">
              <a:spAutoFit/>
            </a:bodyPr>
            <a:lstStyle/>
            <a:p>
              <a:pPr>
                <a:defRPr lang="zh-CN" sz="2400" b="0" i="0" u="none" strike="noStrike" kern="1200" spc="0" baseline="0">
                  <a:solidFill>
                    <a:prstClr val="white"/>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1000" dirty="0">
                  <a:solidFill>
                    <a:schemeClr val="bg1">
                      <a:lumMod val="65000"/>
                    </a:schemeClr>
                  </a:solidFill>
                  <a:latin typeface="思源宋体 CN Heavy" panose="02020900000000000000" pitchFamily="18" charset="-122"/>
                  <a:ea typeface="思源宋体 CN Heavy" panose="02020900000000000000" pitchFamily="18" charset="-122"/>
                  <a:cs typeface="OPPOSans-S R" panose="00020600040101010101" pitchFamily="18" charset="-122"/>
                  <a:sym typeface="微软雅黑" panose="020B0503020204020204" charset="-122"/>
                </a:rPr>
                <a:t>2018</a:t>
              </a:r>
              <a:endParaRPr lang="zh-CN" altLang="en-US" sz="1000" dirty="0">
                <a:solidFill>
                  <a:schemeClr val="bg1">
                    <a:lumMod val="65000"/>
                  </a:schemeClr>
                </a:solidFill>
                <a:latin typeface="思源宋体 CN Heavy" panose="02020900000000000000" pitchFamily="18" charset="-122"/>
                <a:ea typeface="思源宋体 CN Heavy" panose="02020900000000000000" pitchFamily="18" charset="-122"/>
                <a:cs typeface="OPPOSans-S R" panose="00020600040101010101" pitchFamily="18" charset="-122"/>
                <a:sym typeface="微软雅黑" panose="020B0503020204020204" charset="-122"/>
              </a:endParaRPr>
            </a:p>
          </p:txBody>
        </p:sp>
        <p:grpSp>
          <p:nvGrpSpPr>
            <p:cNvPr id="137" name="组合 136"/>
            <p:cNvGrpSpPr/>
            <p:nvPr/>
          </p:nvGrpSpPr>
          <p:grpSpPr>
            <a:xfrm>
              <a:off x="2284364" y="5533074"/>
              <a:ext cx="1722673" cy="284867"/>
              <a:chOff x="2276961" y="2873999"/>
              <a:chExt cx="1722673" cy="284867"/>
            </a:xfrm>
          </p:grpSpPr>
          <p:sp>
            <p:nvSpPr>
              <p:cNvPr id="138" name="矩形 137"/>
              <p:cNvSpPr/>
              <p:nvPr/>
            </p:nvSpPr>
            <p:spPr>
              <a:xfrm>
                <a:off x="2694274" y="2873999"/>
                <a:ext cx="918433" cy="284867"/>
              </a:xfrm>
              <a:prstGeom prst="rect">
                <a:avLst/>
              </a:prstGeom>
              <a:noFill/>
            </p:spPr>
            <p:txBody>
              <a:bodyPr wrap="none">
                <a:spAutoFit/>
              </a:bodyPr>
              <a:lstStyle/>
              <a:p>
                <a:pPr marL="0" lvl="2" algn="ctr">
                  <a:lnSpc>
                    <a:spcPct val="120000"/>
                  </a:lnSpc>
                  <a:defRPr/>
                </a:pPr>
                <a:r>
                  <a:rPr lang="zh-CN" altLang="en-US" sz="1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sym typeface="微软雅黑" panose="020B0503020204020204" charset="-122"/>
                  </a:rPr>
                  <a:t>颁发机构</a:t>
                </a:r>
                <a:endParaRPr lang="zh-CN" altLang="en-US" sz="1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sym typeface="微软雅黑" panose="020B0503020204020204" charset="-122"/>
                </a:endParaRPr>
              </a:p>
            </p:txBody>
          </p:sp>
          <p:cxnSp>
            <p:nvCxnSpPr>
              <p:cNvPr id="139" name="直接连接符 138"/>
              <p:cNvCxnSpPr/>
              <p:nvPr/>
            </p:nvCxnSpPr>
            <p:spPr>
              <a:xfrm>
                <a:off x="2276961" y="2997812"/>
                <a:ext cx="434527" cy="0"/>
              </a:xfrm>
              <a:prstGeom prst="line">
                <a:avLst/>
              </a:prstGeom>
              <a:ln>
                <a:solidFill>
                  <a:schemeClr val="tx1">
                    <a:lumMod val="85000"/>
                    <a:lumOff val="15000"/>
                    <a:alpha val="20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3546784" y="2997812"/>
                <a:ext cx="452850" cy="0"/>
              </a:xfrm>
              <a:prstGeom prst="line">
                <a:avLst/>
              </a:prstGeom>
              <a:ln>
                <a:solidFill>
                  <a:schemeClr val="tx1">
                    <a:lumMod val="85000"/>
                    <a:lumOff val="15000"/>
                    <a:alpha val="20000"/>
                  </a:schemeClr>
                </a:solidFill>
              </a:ln>
            </p:spPr>
            <p:style>
              <a:lnRef idx="1">
                <a:schemeClr val="accent1"/>
              </a:lnRef>
              <a:fillRef idx="0">
                <a:schemeClr val="accent1"/>
              </a:fillRef>
              <a:effectRef idx="0">
                <a:schemeClr val="accent1"/>
              </a:effectRef>
              <a:fontRef idx="minor">
                <a:schemeClr val="tx1"/>
              </a:fontRef>
            </p:style>
          </p:cxnSp>
        </p:grpSp>
        <p:pic>
          <p:nvPicPr>
            <p:cNvPr id="67" name="图片 66" descr="文本&#10;&#10;描述已自动生成"/>
            <p:cNvPicPr>
              <a:picLocks noChangeAspect="1"/>
            </p:cNvPicPr>
            <p:nvPr/>
          </p:nvPicPr>
          <p:blipFill>
            <a:blip r:embed="rId1" cstate="screen"/>
            <a:stretch>
              <a:fillRect/>
            </a:stretch>
          </p:blipFill>
          <p:spPr>
            <a:xfrm>
              <a:off x="2414319" y="4016931"/>
              <a:ext cx="1462763" cy="1049687"/>
            </a:xfrm>
            <a:prstGeom prst="rect">
              <a:avLst/>
            </a:prstGeom>
          </p:spPr>
        </p:pic>
      </p:grpSp>
      <p:grpSp>
        <p:nvGrpSpPr>
          <p:cNvPr id="17" name="组合 16"/>
          <p:cNvGrpSpPr/>
          <p:nvPr/>
        </p:nvGrpSpPr>
        <p:grpSpPr>
          <a:xfrm>
            <a:off x="4812867" y="3926467"/>
            <a:ext cx="2444846" cy="2206738"/>
            <a:chOff x="4716801" y="3801656"/>
            <a:chExt cx="2636977" cy="2380159"/>
          </a:xfrm>
        </p:grpSpPr>
        <p:sp>
          <p:nvSpPr>
            <p:cNvPr id="118" name="矩形: 圆角 117"/>
            <p:cNvSpPr/>
            <p:nvPr/>
          </p:nvSpPr>
          <p:spPr>
            <a:xfrm>
              <a:off x="4716801" y="3801656"/>
              <a:ext cx="2636977" cy="2380159"/>
            </a:xfrm>
            <a:prstGeom prst="roundRect">
              <a:avLst>
                <a:gd name="adj" fmla="val 2837"/>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5382427" y="5119852"/>
              <a:ext cx="1305723" cy="470144"/>
            </a:xfrm>
            <a:prstGeom prst="rect">
              <a:avLst/>
            </a:prstGeom>
            <a:noFill/>
          </p:spPr>
          <p:txBody>
            <a:bodyPr wrap="none">
              <a:spAutoFit/>
            </a:bodyPr>
            <a:lstStyle/>
            <a:p>
              <a:pPr algn="ctr">
                <a:lnSpc>
                  <a:spcPct val="120000"/>
                </a:lnSpc>
              </a:pPr>
              <a:r>
                <a:rPr lang="zh-CN" altLang="en-US" sz="2000" kern="0" dirty="0">
                  <a:solidFill>
                    <a:schemeClr val="accent1"/>
                  </a:solidFill>
                  <a:latin typeface="思源宋体 CN Heavy" panose="02020900000000000000" pitchFamily="18" charset="-122"/>
                  <a:ea typeface="思源宋体 CN Heavy" panose="02020900000000000000" pitchFamily="18" charset="-122"/>
                </a:rPr>
                <a:t>荣誉名称</a:t>
              </a:r>
              <a:endParaRPr lang="zh-CN" altLang="en-US" sz="2000" kern="0" dirty="0">
                <a:solidFill>
                  <a:schemeClr val="accent1"/>
                </a:solidFill>
                <a:latin typeface="思源宋体 CN Heavy" panose="02020900000000000000" pitchFamily="18" charset="-122"/>
                <a:ea typeface="思源宋体 CN Heavy" panose="02020900000000000000" pitchFamily="18" charset="-122"/>
              </a:endParaRPr>
            </a:p>
          </p:txBody>
        </p:sp>
        <p:sp>
          <p:nvSpPr>
            <p:cNvPr id="388" name="矩形 387"/>
            <p:cNvSpPr/>
            <p:nvPr/>
          </p:nvSpPr>
          <p:spPr>
            <a:xfrm>
              <a:off x="5785862" y="5800304"/>
              <a:ext cx="538058" cy="265571"/>
            </a:xfrm>
            <a:prstGeom prst="rect">
              <a:avLst/>
            </a:prstGeom>
            <a:noFill/>
          </p:spPr>
          <p:txBody>
            <a:bodyPr wrap="none">
              <a:spAutoFit/>
            </a:bodyPr>
            <a:lstStyle/>
            <a:p>
              <a:pPr>
                <a:defRPr lang="zh-CN" sz="2400" b="0" i="0" u="none" strike="noStrike" kern="1200" spc="0" baseline="0">
                  <a:solidFill>
                    <a:prstClr val="white"/>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1000" dirty="0">
                  <a:solidFill>
                    <a:schemeClr val="bg1">
                      <a:lumMod val="65000"/>
                    </a:schemeClr>
                  </a:solidFill>
                  <a:latin typeface="思源宋体 CN Heavy" panose="02020900000000000000" pitchFamily="18" charset="-122"/>
                  <a:ea typeface="思源宋体 CN Heavy" panose="02020900000000000000" pitchFamily="18" charset="-122"/>
                  <a:cs typeface="OPPOSans-S R" panose="00020600040101010101" pitchFamily="18" charset="-122"/>
                  <a:sym typeface="微软雅黑" panose="020B0503020204020204" charset="-122"/>
                </a:rPr>
                <a:t>2019</a:t>
              </a:r>
              <a:endParaRPr lang="zh-CN" altLang="en-US" sz="1000" dirty="0">
                <a:solidFill>
                  <a:schemeClr val="bg1">
                    <a:lumMod val="65000"/>
                  </a:schemeClr>
                </a:solidFill>
                <a:latin typeface="思源宋体 CN Heavy" panose="02020900000000000000" pitchFamily="18" charset="-122"/>
                <a:ea typeface="思源宋体 CN Heavy" panose="02020900000000000000" pitchFamily="18" charset="-122"/>
                <a:cs typeface="OPPOSans-S R" panose="00020600040101010101" pitchFamily="18" charset="-122"/>
                <a:sym typeface="微软雅黑" panose="020B0503020204020204" charset="-122"/>
              </a:endParaRPr>
            </a:p>
          </p:txBody>
        </p:sp>
        <p:grpSp>
          <p:nvGrpSpPr>
            <p:cNvPr id="141" name="组合 140"/>
            <p:cNvGrpSpPr/>
            <p:nvPr/>
          </p:nvGrpSpPr>
          <p:grpSpPr>
            <a:xfrm>
              <a:off x="5173953" y="5533074"/>
              <a:ext cx="1722673" cy="284867"/>
              <a:chOff x="2276961" y="2873999"/>
              <a:chExt cx="1722673" cy="284867"/>
            </a:xfrm>
          </p:grpSpPr>
          <p:sp>
            <p:nvSpPr>
              <p:cNvPr id="142" name="矩形 141"/>
              <p:cNvSpPr/>
              <p:nvPr/>
            </p:nvSpPr>
            <p:spPr>
              <a:xfrm>
                <a:off x="2694274" y="2873999"/>
                <a:ext cx="918433" cy="284867"/>
              </a:xfrm>
              <a:prstGeom prst="rect">
                <a:avLst/>
              </a:prstGeom>
              <a:noFill/>
            </p:spPr>
            <p:txBody>
              <a:bodyPr wrap="none">
                <a:spAutoFit/>
              </a:bodyPr>
              <a:lstStyle/>
              <a:p>
                <a:pPr marL="0" lvl="2" algn="ctr">
                  <a:lnSpc>
                    <a:spcPct val="120000"/>
                  </a:lnSpc>
                  <a:defRPr/>
                </a:pPr>
                <a:r>
                  <a:rPr lang="zh-CN" altLang="en-US" sz="1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sym typeface="微软雅黑" panose="020B0503020204020204" charset="-122"/>
                  </a:rPr>
                  <a:t>颁发机构</a:t>
                </a:r>
                <a:endParaRPr lang="zh-CN" altLang="en-US" sz="1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sym typeface="微软雅黑" panose="020B0503020204020204" charset="-122"/>
                </a:endParaRPr>
              </a:p>
            </p:txBody>
          </p:sp>
          <p:cxnSp>
            <p:nvCxnSpPr>
              <p:cNvPr id="143" name="直接连接符 142"/>
              <p:cNvCxnSpPr/>
              <p:nvPr/>
            </p:nvCxnSpPr>
            <p:spPr>
              <a:xfrm>
                <a:off x="2276961" y="2997812"/>
                <a:ext cx="434527" cy="0"/>
              </a:xfrm>
              <a:prstGeom prst="line">
                <a:avLst/>
              </a:prstGeom>
              <a:ln>
                <a:solidFill>
                  <a:schemeClr val="tx1">
                    <a:lumMod val="85000"/>
                    <a:lumOff val="15000"/>
                    <a:alpha val="2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a:off x="3546784" y="2997812"/>
                <a:ext cx="452850" cy="0"/>
              </a:xfrm>
              <a:prstGeom prst="line">
                <a:avLst/>
              </a:prstGeom>
              <a:ln>
                <a:solidFill>
                  <a:schemeClr val="tx1">
                    <a:lumMod val="85000"/>
                    <a:lumOff val="15000"/>
                    <a:alpha val="20000"/>
                  </a:schemeClr>
                </a:solidFill>
              </a:ln>
            </p:spPr>
            <p:style>
              <a:lnRef idx="1">
                <a:schemeClr val="accent1"/>
              </a:lnRef>
              <a:fillRef idx="0">
                <a:schemeClr val="accent1"/>
              </a:fillRef>
              <a:effectRef idx="0">
                <a:schemeClr val="accent1"/>
              </a:effectRef>
              <a:fontRef idx="minor">
                <a:schemeClr val="tx1"/>
              </a:fontRef>
            </p:style>
          </p:cxnSp>
        </p:grpSp>
        <p:pic>
          <p:nvPicPr>
            <p:cNvPr id="68" name="图片 67" descr="文本&#10;&#10;描述已自动生成"/>
            <p:cNvPicPr>
              <a:picLocks noChangeAspect="1"/>
            </p:cNvPicPr>
            <p:nvPr/>
          </p:nvPicPr>
          <p:blipFill>
            <a:blip r:embed="rId1" cstate="screen"/>
            <a:stretch>
              <a:fillRect/>
            </a:stretch>
          </p:blipFill>
          <p:spPr>
            <a:xfrm>
              <a:off x="5303908" y="4016931"/>
              <a:ext cx="1462763" cy="1049687"/>
            </a:xfrm>
            <a:prstGeom prst="rect">
              <a:avLst/>
            </a:prstGeom>
          </p:spPr>
        </p:pic>
      </p:grpSp>
      <p:grpSp>
        <p:nvGrpSpPr>
          <p:cNvPr id="18" name="组合 17"/>
          <p:cNvGrpSpPr/>
          <p:nvPr/>
        </p:nvGrpSpPr>
        <p:grpSpPr>
          <a:xfrm>
            <a:off x="7702455" y="3926467"/>
            <a:ext cx="2444846" cy="2206738"/>
            <a:chOff x="7606389" y="3801656"/>
            <a:chExt cx="2636977" cy="2380159"/>
          </a:xfrm>
        </p:grpSpPr>
        <p:sp>
          <p:nvSpPr>
            <p:cNvPr id="120" name="矩形: 圆角 119"/>
            <p:cNvSpPr/>
            <p:nvPr/>
          </p:nvSpPr>
          <p:spPr>
            <a:xfrm>
              <a:off x="7606389" y="3801656"/>
              <a:ext cx="2636977" cy="2380159"/>
            </a:xfrm>
            <a:prstGeom prst="roundRect">
              <a:avLst>
                <a:gd name="adj" fmla="val 2837"/>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8272015" y="5133262"/>
              <a:ext cx="1305723" cy="470144"/>
            </a:xfrm>
            <a:prstGeom prst="rect">
              <a:avLst/>
            </a:prstGeom>
            <a:noFill/>
          </p:spPr>
          <p:txBody>
            <a:bodyPr wrap="none">
              <a:spAutoFit/>
            </a:bodyPr>
            <a:lstStyle/>
            <a:p>
              <a:pPr algn="ctr">
                <a:lnSpc>
                  <a:spcPct val="120000"/>
                </a:lnSpc>
              </a:pPr>
              <a:r>
                <a:rPr lang="zh-CN" altLang="en-US" sz="2000" kern="0" dirty="0">
                  <a:solidFill>
                    <a:schemeClr val="accent1"/>
                  </a:solidFill>
                  <a:latin typeface="思源宋体 CN Heavy" panose="02020900000000000000" pitchFamily="18" charset="-122"/>
                  <a:ea typeface="思源宋体 CN Heavy" panose="02020900000000000000" pitchFamily="18" charset="-122"/>
                </a:rPr>
                <a:t>荣誉名称</a:t>
              </a:r>
              <a:endParaRPr lang="zh-CN" altLang="en-US" sz="2000" kern="0" dirty="0">
                <a:solidFill>
                  <a:schemeClr val="accent1"/>
                </a:solidFill>
                <a:latin typeface="思源宋体 CN Heavy" panose="02020900000000000000" pitchFamily="18" charset="-122"/>
                <a:ea typeface="思源宋体 CN Heavy" panose="02020900000000000000" pitchFamily="18" charset="-122"/>
              </a:endParaRPr>
            </a:p>
          </p:txBody>
        </p:sp>
        <p:sp>
          <p:nvSpPr>
            <p:cNvPr id="46" name="矩形 45"/>
            <p:cNvSpPr/>
            <p:nvPr/>
          </p:nvSpPr>
          <p:spPr>
            <a:xfrm>
              <a:off x="8675450" y="5800304"/>
              <a:ext cx="538058" cy="265571"/>
            </a:xfrm>
            <a:prstGeom prst="rect">
              <a:avLst/>
            </a:prstGeom>
            <a:noFill/>
          </p:spPr>
          <p:txBody>
            <a:bodyPr wrap="none">
              <a:spAutoFit/>
            </a:bodyPr>
            <a:lstStyle/>
            <a:p>
              <a:pPr>
                <a:defRPr lang="zh-CN" sz="2400" b="0" i="0" u="none" strike="noStrike" kern="1200" spc="0" baseline="0">
                  <a:solidFill>
                    <a:prstClr val="white"/>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1000" dirty="0">
                  <a:solidFill>
                    <a:schemeClr val="bg1">
                      <a:lumMod val="65000"/>
                    </a:schemeClr>
                  </a:solidFill>
                  <a:latin typeface="思源宋体 CN Heavy" panose="02020900000000000000" pitchFamily="18" charset="-122"/>
                  <a:ea typeface="思源宋体 CN Heavy" panose="02020900000000000000" pitchFamily="18" charset="-122"/>
                  <a:cs typeface="OPPOSans-S R" panose="00020600040101010101" pitchFamily="18" charset="-122"/>
                  <a:sym typeface="微软雅黑" panose="020B0503020204020204" charset="-122"/>
                </a:rPr>
                <a:t>2020</a:t>
              </a:r>
              <a:endParaRPr lang="zh-CN" altLang="en-US" sz="1000" dirty="0">
                <a:solidFill>
                  <a:schemeClr val="bg1">
                    <a:lumMod val="65000"/>
                  </a:schemeClr>
                </a:solidFill>
                <a:latin typeface="思源宋体 CN Heavy" panose="02020900000000000000" pitchFamily="18" charset="-122"/>
                <a:ea typeface="思源宋体 CN Heavy" panose="02020900000000000000" pitchFamily="18" charset="-122"/>
                <a:cs typeface="OPPOSans-S R" panose="00020600040101010101" pitchFamily="18" charset="-122"/>
                <a:sym typeface="微软雅黑" panose="020B0503020204020204" charset="-122"/>
              </a:endParaRPr>
            </a:p>
          </p:txBody>
        </p:sp>
        <p:grpSp>
          <p:nvGrpSpPr>
            <p:cNvPr id="145" name="组合 144"/>
            <p:cNvGrpSpPr/>
            <p:nvPr/>
          </p:nvGrpSpPr>
          <p:grpSpPr>
            <a:xfrm>
              <a:off x="8063541" y="5533074"/>
              <a:ext cx="1722673" cy="284867"/>
              <a:chOff x="2276961" y="2873999"/>
              <a:chExt cx="1722673" cy="284867"/>
            </a:xfrm>
          </p:grpSpPr>
          <p:sp>
            <p:nvSpPr>
              <p:cNvPr id="146" name="矩形 145"/>
              <p:cNvSpPr/>
              <p:nvPr/>
            </p:nvSpPr>
            <p:spPr>
              <a:xfrm>
                <a:off x="2694274" y="2873999"/>
                <a:ext cx="918433" cy="284867"/>
              </a:xfrm>
              <a:prstGeom prst="rect">
                <a:avLst/>
              </a:prstGeom>
              <a:noFill/>
            </p:spPr>
            <p:txBody>
              <a:bodyPr wrap="none">
                <a:spAutoFit/>
              </a:bodyPr>
              <a:lstStyle/>
              <a:p>
                <a:pPr marL="0" lvl="2" algn="ctr">
                  <a:lnSpc>
                    <a:spcPct val="120000"/>
                  </a:lnSpc>
                  <a:defRPr/>
                </a:pPr>
                <a:r>
                  <a:rPr lang="zh-CN" altLang="en-US" sz="1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sym typeface="微软雅黑" panose="020B0503020204020204" charset="-122"/>
                  </a:rPr>
                  <a:t>颁发机构</a:t>
                </a:r>
                <a:endParaRPr lang="zh-CN" altLang="en-US" sz="1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sym typeface="微软雅黑" panose="020B0503020204020204" charset="-122"/>
                </a:endParaRPr>
              </a:p>
            </p:txBody>
          </p:sp>
          <p:cxnSp>
            <p:nvCxnSpPr>
              <p:cNvPr id="147" name="直接连接符 146"/>
              <p:cNvCxnSpPr/>
              <p:nvPr/>
            </p:nvCxnSpPr>
            <p:spPr>
              <a:xfrm>
                <a:off x="2276961" y="2997812"/>
                <a:ext cx="434527" cy="0"/>
              </a:xfrm>
              <a:prstGeom prst="line">
                <a:avLst/>
              </a:prstGeom>
              <a:ln>
                <a:solidFill>
                  <a:schemeClr val="tx1">
                    <a:lumMod val="85000"/>
                    <a:lumOff val="15000"/>
                    <a:alpha val="2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3546784" y="2997812"/>
                <a:ext cx="452850" cy="0"/>
              </a:xfrm>
              <a:prstGeom prst="line">
                <a:avLst/>
              </a:prstGeom>
              <a:ln>
                <a:solidFill>
                  <a:schemeClr val="tx1">
                    <a:lumMod val="85000"/>
                    <a:lumOff val="15000"/>
                    <a:alpha val="20000"/>
                  </a:schemeClr>
                </a:solidFill>
              </a:ln>
            </p:spPr>
            <p:style>
              <a:lnRef idx="1">
                <a:schemeClr val="accent1"/>
              </a:lnRef>
              <a:fillRef idx="0">
                <a:schemeClr val="accent1"/>
              </a:fillRef>
              <a:effectRef idx="0">
                <a:schemeClr val="accent1"/>
              </a:effectRef>
              <a:fontRef idx="minor">
                <a:schemeClr val="tx1"/>
              </a:fontRef>
            </p:style>
          </p:cxnSp>
        </p:grpSp>
        <p:pic>
          <p:nvPicPr>
            <p:cNvPr id="69" name="图片 68" descr="文本&#10;&#10;描述已自动生成"/>
            <p:cNvPicPr>
              <a:picLocks noChangeAspect="1"/>
            </p:cNvPicPr>
            <p:nvPr/>
          </p:nvPicPr>
          <p:blipFill>
            <a:blip r:embed="rId1" cstate="screen"/>
            <a:stretch>
              <a:fillRect/>
            </a:stretch>
          </p:blipFill>
          <p:spPr>
            <a:xfrm>
              <a:off x="8193496" y="4016931"/>
              <a:ext cx="1462763" cy="1049687"/>
            </a:xfrm>
            <a:prstGeom prst="rect">
              <a:avLst/>
            </a:prstGeom>
          </p:spPr>
        </p:pic>
      </p:grpSp>
      <p:sp>
        <p:nvSpPr>
          <p:cNvPr id="113" name="矩形: 圆角 112"/>
          <p:cNvSpPr/>
          <p:nvPr/>
        </p:nvSpPr>
        <p:spPr>
          <a:xfrm>
            <a:off x="969963" y="1623040"/>
            <a:ext cx="1246148" cy="311773"/>
          </a:xfrm>
          <a:prstGeom prst="roundRect">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宋体 CN Heavy" panose="02020900000000000000" pitchFamily="18" charset="-122"/>
                <a:ea typeface="思源宋体 CN Heavy" panose="02020900000000000000" pitchFamily="18" charset="-122"/>
              </a:rPr>
              <a:t>LOGO</a:t>
            </a:r>
            <a:endParaRPr lang="zh-CN" altLang="en-US" dirty="0">
              <a:latin typeface="思源宋体 CN Heavy" panose="02020900000000000000" pitchFamily="18" charset="-122"/>
              <a:ea typeface="思源宋体 CN Heavy" panose="02020900000000000000" pitchFamily="18" charset="-122"/>
            </a:endParaRPr>
          </a:p>
        </p:txBody>
      </p:sp>
      <p:grpSp>
        <p:nvGrpSpPr>
          <p:cNvPr id="62" name="组合 61"/>
          <p:cNvGrpSpPr/>
          <p:nvPr/>
        </p:nvGrpSpPr>
        <p:grpSpPr>
          <a:xfrm>
            <a:off x="372235" y="-2251"/>
            <a:ext cx="5431260" cy="806046"/>
            <a:chOff x="372235" y="-2251"/>
            <a:chExt cx="5431260" cy="806046"/>
          </a:xfrm>
        </p:grpSpPr>
        <p:sp>
          <p:nvSpPr>
            <p:cNvPr id="64"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5"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叁</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76"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亮点及不足</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strVal val="4*#ppt_w"/>
                                          </p:val>
                                        </p:tav>
                                        <p:tav tm="100000">
                                          <p:val>
                                            <p:strVal val="#ppt_w"/>
                                          </p:val>
                                        </p:tav>
                                      </p:tavLst>
                                    </p:anim>
                                    <p:anim calcmode="lin" valueType="num">
                                      <p:cBhvr>
                                        <p:cTn id="8" dur="250" fill="hold"/>
                                        <p:tgtEl>
                                          <p:spTgt spid="2"/>
                                        </p:tgtEl>
                                        <p:attrNameLst>
                                          <p:attrName>ppt_h</p:attrName>
                                        </p:attrNameLst>
                                      </p:cBhvr>
                                      <p:tavLst>
                                        <p:tav tm="0">
                                          <p:val>
                                            <p:strVal val="4*#ppt_h"/>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13"/>
                                        </p:tgtEl>
                                        <p:attrNameLst>
                                          <p:attrName>style.visibility</p:attrName>
                                        </p:attrNameLst>
                                      </p:cBhvr>
                                      <p:to>
                                        <p:strVal val="visible"/>
                                      </p:to>
                                    </p:set>
                                    <p:animEffect transition="in" filter="fade">
                                      <p:cBhvr>
                                        <p:cTn id="11" dur="500"/>
                                        <p:tgtEl>
                                          <p:spTgt spid="113"/>
                                        </p:tgtEl>
                                      </p:cBhvr>
                                    </p:animEffect>
                                  </p:childTnLst>
                                </p:cTn>
                              </p:par>
                              <p:par>
                                <p:cTn id="12" presetID="42" presetClass="entr" presetSubtype="0" fill="hold" nodeType="withEffect">
                                  <p:stCondLst>
                                    <p:cond delay="25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750"/>
                                        <p:tgtEl>
                                          <p:spTgt spid="13"/>
                                        </p:tgtEl>
                                      </p:cBhvr>
                                    </p:animEffect>
                                    <p:anim calcmode="lin" valueType="num">
                                      <p:cBhvr>
                                        <p:cTn id="15" dur="750" fill="hold"/>
                                        <p:tgtEl>
                                          <p:spTgt spid="13"/>
                                        </p:tgtEl>
                                        <p:attrNameLst>
                                          <p:attrName>ppt_x</p:attrName>
                                        </p:attrNameLst>
                                      </p:cBhvr>
                                      <p:tavLst>
                                        <p:tav tm="0">
                                          <p:val>
                                            <p:strVal val="#ppt_x"/>
                                          </p:val>
                                        </p:tav>
                                        <p:tav tm="100000">
                                          <p:val>
                                            <p:strVal val="#ppt_x"/>
                                          </p:val>
                                        </p:tav>
                                      </p:tavLst>
                                    </p:anim>
                                    <p:anim calcmode="lin" valueType="num">
                                      <p:cBhvr>
                                        <p:cTn id="16" dur="750" fill="hold"/>
                                        <p:tgtEl>
                                          <p:spTgt spid="13"/>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5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750"/>
                                        <p:tgtEl>
                                          <p:spTgt spid="14"/>
                                        </p:tgtEl>
                                      </p:cBhvr>
                                    </p:animEffect>
                                    <p:anim calcmode="lin" valueType="num">
                                      <p:cBhvr>
                                        <p:cTn id="20" dur="750" fill="hold"/>
                                        <p:tgtEl>
                                          <p:spTgt spid="14"/>
                                        </p:tgtEl>
                                        <p:attrNameLst>
                                          <p:attrName>ppt_x</p:attrName>
                                        </p:attrNameLst>
                                      </p:cBhvr>
                                      <p:tavLst>
                                        <p:tav tm="0">
                                          <p:val>
                                            <p:strVal val="#ppt_x"/>
                                          </p:val>
                                        </p:tav>
                                        <p:tav tm="100000">
                                          <p:val>
                                            <p:strVal val="#ppt_x"/>
                                          </p:val>
                                        </p:tav>
                                      </p:tavLst>
                                    </p:anim>
                                    <p:anim calcmode="lin" valueType="num">
                                      <p:cBhvr>
                                        <p:cTn id="21" dur="75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75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750"/>
                                        <p:tgtEl>
                                          <p:spTgt spid="15"/>
                                        </p:tgtEl>
                                      </p:cBhvr>
                                    </p:animEffect>
                                    <p:anim calcmode="lin" valueType="num">
                                      <p:cBhvr>
                                        <p:cTn id="25" dur="750" fill="hold"/>
                                        <p:tgtEl>
                                          <p:spTgt spid="15"/>
                                        </p:tgtEl>
                                        <p:attrNameLst>
                                          <p:attrName>ppt_x</p:attrName>
                                        </p:attrNameLst>
                                      </p:cBhvr>
                                      <p:tavLst>
                                        <p:tav tm="0">
                                          <p:val>
                                            <p:strVal val="#ppt_x"/>
                                          </p:val>
                                        </p:tav>
                                        <p:tav tm="100000">
                                          <p:val>
                                            <p:strVal val="#ppt_x"/>
                                          </p:val>
                                        </p:tav>
                                      </p:tavLst>
                                    </p:anim>
                                    <p:anim calcmode="lin" valueType="num">
                                      <p:cBhvr>
                                        <p:cTn id="26" dur="75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10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750"/>
                                        <p:tgtEl>
                                          <p:spTgt spid="16"/>
                                        </p:tgtEl>
                                      </p:cBhvr>
                                    </p:animEffect>
                                    <p:anim calcmode="lin" valueType="num">
                                      <p:cBhvr>
                                        <p:cTn id="30" dur="750" fill="hold"/>
                                        <p:tgtEl>
                                          <p:spTgt spid="16"/>
                                        </p:tgtEl>
                                        <p:attrNameLst>
                                          <p:attrName>ppt_x</p:attrName>
                                        </p:attrNameLst>
                                      </p:cBhvr>
                                      <p:tavLst>
                                        <p:tav tm="0">
                                          <p:val>
                                            <p:strVal val="#ppt_x"/>
                                          </p:val>
                                        </p:tav>
                                        <p:tav tm="100000">
                                          <p:val>
                                            <p:strVal val="#ppt_x"/>
                                          </p:val>
                                        </p:tav>
                                      </p:tavLst>
                                    </p:anim>
                                    <p:anim calcmode="lin" valueType="num">
                                      <p:cBhvr>
                                        <p:cTn id="31" dur="750" fill="hold"/>
                                        <p:tgtEl>
                                          <p:spTgt spid="1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125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750"/>
                                        <p:tgtEl>
                                          <p:spTgt spid="17"/>
                                        </p:tgtEl>
                                      </p:cBhvr>
                                    </p:animEffect>
                                    <p:anim calcmode="lin" valueType="num">
                                      <p:cBhvr>
                                        <p:cTn id="35" dur="750" fill="hold"/>
                                        <p:tgtEl>
                                          <p:spTgt spid="17"/>
                                        </p:tgtEl>
                                        <p:attrNameLst>
                                          <p:attrName>ppt_x</p:attrName>
                                        </p:attrNameLst>
                                      </p:cBhvr>
                                      <p:tavLst>
                                        <p:tav tm="0">
                                          <p:val>
                                            <p:strVal val="#ppt_x"/>
                                          </p:val>
                                        </p:tav>
                                        <p:tav tm="100000">
                                          <p:val>
                                            <p:strVal val="#ppt_x"/>
                                          </p:val>
                                        </p:tav>
                                      </p:tavLst>
                                    </p:anim>
                                    <p:anim calcmode="lin" valueType="num">
                                      <p:cBhvr>
                                        <p:cTn id="36" dur="750" fill="hold"/>
                                        <p:tgtEl>
                                          <p:spTgt spid="17"/>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150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750"/>
                                        <p:tgtEl>
                                          <p:spTgt spid="18"/>
                                        </p:tgtEl>
                                      </p:cBhvr>
                                    </p:animEffect>
                                    <p:anim calcmode="lin" valueType="num">
                                      <p:cBhvr>
                                        <p:cTn id="40" dur="750" fill="hold"/>
                                        <p:tgtEl>
                                          <p:spTgt spid="18"/>
                                        </p:tgtEl>
                                        <p:attrNameLst>
                                          <p:attrName>ppt_x</p:attrName>
                                        </p:attrNameLst>
                                      </p:cBhvr>
                                      <p:tavLst>
                                        <p:tav tm="0">
                                          <p:val>
                                            <p:strVal val="#ppt_x"/>
                                          </p:val>
                                        </p:tav>
                                        <p:tav tm="100000">
                                          <p:val>
                                            <p:strVal val="#ppt_x"/>
                                          </p:val>
                                        </p:tav>
                                      </p:tavLst>
                                    </p:anim>
                                    <p:anim calcmode="lin" valueType="num">
                                      <p:cBhvr>
                                        <p:cTn id="41"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759949" y="1675925"/>
            <a:ext cx="5455885" cy="2474271"/>
            <a:chOff x="3597770" y="1813356"/>
            <a:chExt cx="5455885" cy="2474271"/>
          </a:xfrm>
        </p:grpSpPr>
        <p:sp>
          <p:nvSpPr>
            <p:cNvPr id="17" name="图形 5"/>
            <p:cNvSpPr/>
            <p:nvPr/>
          </p:nvSpPr>
          <p:spPr>
            <a:xfrm>
              <a:off x="3927742" y="2367628"/>
              <a:ext cx="883658" cy="1151132"/>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文本框 17"/>
            <p:cNvSpPr txBox="1"/>
            <p:nvPr/>
          </p:nvSpPr>
          <p:spPr>
            <a:xfrm>
              <a:off x="4030228" y="1813356"/>
              <a:ext cx="683394" cy="584775"/>
            </a:xfrm>
            <a:prstGeom prst="rect">
              <a:avLst/>
            </a:prstGeom>
            <a:noFill/>
          </p:spPr>
          <p:txBody>
            <a:bodyPr wrap="square" rtlCol="0">
              <a:spAutoFit/>
            </a:bodyPr>
            <a:lstStyle/>
            <a:p>
              <a:pPr algn="ctr"/>
              <a:r>
                <a:rPr lang="zh-CN" altLang="en-US" sz="3200" kern="0" dirty="0">
                  <a:solidFill>
                    <a:schemeClr val="tx1">
                      <a:lumMod val="85000"/>
                      <a:lumOff val="15000"/>
                    </a:schemeClr>
                  </a:solidFill>
                  <a:latin typeface="思源宋体 CN Heavy" panose="02020900000000000000" pitchFamily="18" charset="-122"/>
                  <a:ea typeface="思源宋体 CN Heavy" panose="02020900000000000000" pitchFamily="18" charset="-122"/>
                </a:rPr>
                <a:t>第</a:t>
              </a:r>
              <a:endParaRPr lang="zh-CN" altLang="en-US" sz="3200" kern="0" dirty="0">
                <a:solidFill>
                  <a:schemeClr val="tx1">
                    <a:lumMod val="85000"/>
                    <a:lumOff val="15000"/>
                  </a:schemeClr>
                </a:solidFill>
                <a:latin typeface="思源宋体 CN Heavy" panose="02020900000000000000" pitchFamily="18" charset="-122"/>
                <a:ea typeface="思源宋体 CN Heavy" panose="02020900000000000000" pitchFamily="18" charset="-122"/>
              </a:endParaRPr>
            </a:p>
          </p:txBody>
        </p:sp>
        <p:sp>
          <p:nvSpPr>
            <p:cNvPr id="20" name="文本框 19"/>
            <p:cNvSpPr txBox="1"/>
            <p:nvPr/>
          </p:nvSpPr>
          <p:spPr>
            <a:xfrm>
              <a:off x="3891483" y="2391199"/>
              <a:ext cx="1461327" cy="1015663"/>
            </a:xfrm>
            <a:prstGeom prst="rect">
              <a:avLst/>
            </a:prstGeom>
            <a:noFill/>
          </p:spPr>
          <p:txBody>
            <a:bodyPr wrap="square" rtlCol="0">
              <a:spAutoFit/>
            </a:bodyPr>
            <a:lstStyle/>
            <a:p>
              <a:r>
                <a:rPr lang="zh-CN" altLang="en-US" sz="6000" kern="0" spc="300" dirty="0">
                  <a:solidFill>
                    <a:schemeClr val="bg1"/>
                  </a:solidFill>
                  <a:latin typeface="思源宋体 CN Heavy" panose="02020900000000000000" pitchFamily="18" charset="-122"/>
                  <a:ea typeface="思源宋体 CN Heavy" panose="02020900000000000000" pitchFamily="18" charset="-122"/>
                </a:rPr>
                <a:t>肆</a:t>
              </a:r>
              <a:endParaRPr lang="zh-CN" altLang="en-US" sz="6000" kern="0" spc="300" dirty="0">
                <a:solidFill>
                  <a:schemeClr val="bg1"/>
                </a:solidFill>
                <a:latin typeface="思源宋体 CN Heavy" panose="02020900000000000000" pitchFamily="18" charset="-122"/>
                <a:ea typeface="思源宋体 CN Heavy" panose="02020900000000000000" pitchFamily="18" charset="-122"/>
              </a:endParaRPr>
            </a:p>
          </p:txBody>
        </p:sp>
        <p:sp>
          <p:nvSpPr>
            <p:cNvPr id="21" name="文本框 20"/>
            <p:cNvSpPr txBox="1"/>
            <p:nvPr/>
          </p:nvSpPr>
          <p:spPr>
            <a:xfrm>
              <a:off x="4030228" y="3484429"/>
              <a:ext cx="683394" cy="584775"/>
            </a:xfrm>
            <a:prstGeom prst="rect">
              <a:avLst/>
            </a:prstGeom>
            <a:noFill/>
          </p:spPr>
          <p:txBody>
            <a:bodyPr wrap="square" rtlCol="0">
              <a:spAutoFit/>
            </a:bodyPr>
            <a:lstStyle/>
            <a:p>
              <a:pPr algn="ctr"/>
              <a:r>
                <a:rPr lang="zh-CN" altLang="en-US" sz="3200" kern="0" dirty="0">
                  <a:solidFill>
                    <a:schemeClr val="tx1">
                      <a:lumMod val="85000"/>
                      <a:lumOff val="15000"/>
                    </a:schemeClr>
                  </a:solidFill>
                  <a:latin typeface="思源宋体 CN Heavy" panose="02020900000000000000" pitchFamily="18" charset="-122"/>
                  <a:ea typeface="思源宋体 CN Heavy" panose="02020900000000000000" pitchFamily="18" charset="-122"/>
                </a:rPr>
                <a:t>章</a:t>
              </a:r>
              <a:endParaRPr lang="zh-CN" altLang="en-US" sz="3200" kern="0" dirty="0">
                <a:solidFill>
                  <a:schemeClr val="tx1">
                    <a:lumMod val="85000"/>
                    <a:lumOff val="15000"/>
                  </a:schemeClr>
                </a:solidFill>
                <a:latin typeface="思源宋体 CN Heavy" panose="02020900000000000000" pitchFamily="18" charset="-122"/>
                <a:ea typeface="思源宋体 CN Heavy" panose="02020900000000000000" pitchFamily="18" charset="-122"/>
              </a:endParaRPr>
            </a:p>
          </p:txBody>
        </p:sp>
        <p:sp>
          <p:nvSpPr>
            <p:cNvPr id="22" name="Title 2"/>
            <p:cNvSpPr txBox="1"/>
            <p:nvPr/>
          </p:nvSpPr>
          <p:spPr>
            <a:xfrm>
              <a:off x="4992912" y="2525426"/>
              <a:ext cx="4060743" cy="1108958"/>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nSpc>
                  <a:spcPct val="120000"/>
                </a:lnSpc>
                <a:spcBef>
                  <a:spcPct val="20000"/>
                </a:spcBef>
              </a:pPr>
              <a:r>
                <a:rPr lang="zh-CN" altLang="en-US" sz="6000" dirty="0">
                  <a:solidFill>
                    <a:schemeClr val="tx1"/>
                  </a:solidFill>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rPr>
                <a:t>规划及愿景</a:t>
              </a:r>
              <a:endParaRPr lang="zh-TW" altLang="en-US" sz="6000" dirty="0">
                <a:solidFill>
                  <a:schemeClr val="tx1"/>
                </a:solidFill>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endParaRPr>
            </a:p>
          </p:txBody>
        </p:sp>
        <p:grpSp>
          <p:nvGrpSpPr>
            <p:cNvPr id="27" name="图形 11"/>
            <p:cNvGrpSpPr/>
            <p:nvPr/>
          </p:nvGrpSpPr>
          <p:grpSpPr>
            <a:xfrm>
              <a:off x="3597770" y="2061508"/>
              <a:ext cx="3492735" cy="2226119"/>
              <a:chOff x="4128907" y="1939341"/>
              <a:chExt cx="3492735" cy="2226119"/>
            </a:xfrm>
          </p:grpSpPr>
          <p:sp>
            <p:nvSpPr>
              <p:cNvPr id="30" name="任意多边形: 形状 29"/>
              <p:cNvSpPr/>
              <p:nvPr/>
            </p:nvSpPr>
            <p:spPr>
              <a:xfrm>
                <a:off x="4128907" y="1939342"/>
                <a:ext cx="3492735" cy="2226118"/>
              </a:xfrm>
              <a:custGeom>
                <a:avLst/>
                <a:gdLst>
                  <a:gd name="connsiteX0" fmla="*/ 3492735 w 3492735"/>
                  <a:gd name="connsiteY0" fmla="*/ 1903741 h 2226117"/>
                  <a:gd name="connsiteX1" fmla="*/ 3492735 w 3492735"/>
                  <a:gd name="connsiteY1" fmla="*/ 2042992 h 2226117"/>
                  <a:gd name="connsiteX2" fmla="*/ 3309610 w 3492735"/>
                  <a:gd name="connsiteY2" fmla="*/ 2226118 h 2226117"/>
                  <a:gd name="connsiteX3" fmla="*/ 183125 w 3492735"/>
                  <a:gd name="connsiteY3" fmla="*/ 2226118 h 2226117"/>
                  <a:gd name="connsiteX4" fmla="*/ 0 w 3492735"/>
                  <a:gd name="connsiteY4" fmla="*/ 2042992 h 2226117"/>
                  <a:gd name="connsiteX5" fmla="*/ 0 w 3492735"/>
                  <a:gd name="connsiteY5" fmla="*/ 183125 h 2226117"/>
                  <a:gd name="connsiteX6" fmla="*/ 183125 w 3492735"/>
                  <a:gd name="connsiteY6" fmla="*/ 0 h 2226117"/>
                  <a:gd name="connsiteX7" fmla="*/ 408217 w 3492735"/>
                  <a:gd name="connsiteY7" fmla="*/ 0 h 2226117"/>
                  <a:gd name="connsiteX0-1" fmla="*/ 3492735 w 3492735"/>
                  <a:gd name="connsiteY0-2" fmla="*/ 1629421 h 2226118"/>
                  <a:gd name="connsiteX1-3" fmla="*/ 3492735 w 3492735"/>
                  <a:gd name="connsiteY1-4" fmla="*/ 2042992 h 2226118"/>
                  <a:gd name="connsiteX2-5" fmla="*/ 3309610 w 3492735"/>
                  <a:gd name="connsiteY2-6" fmla="*/ 2226118 h 2226118"/>
                  <a:gd name="connsiteX3-7" fmla="*/ 183125 w 3492735"/>
                  <a:gd name="connsiteY3-8" fmla="*/ 2226118 h 2226118"/>
                  <a:gd name="connsiteX4-9" fmla="*/ 0 w 3492735"/>
                  <a:gd name="connsiteY4-10" fmla="*/ 2042992 h 2226118"/>
                  <a:gd name="connsiteX5-11" fmla="*/ 0 w 3492735"/>
                  <a:gd name="connsiteY5-12" fmla="*/ 183125 h 2226118"/>
                  <a:gd name="connsiteX6-13" fmla="*/ 183125 w 3492735"/>
                  <a:gd name="connsiteY6-14" fmla="*/ 0 h 2226118"/>
                  <a:gd name="connsiteX7-15" fmla="*/ 408217 w 3492735"/>
                  <a:gd name="connsiteY7-16" fmla="*/ 0 h 222611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492735" h="2226118">
                    <a:moveTo>
                      <a:pt x="3492735" y="1629421"/>
                    </a:moveTo>
                    <a:lnTo>
                      <a:pt x="3492735" y="2042992"/>
                    </a:lnTo>
                    <a:cubicBezTo>
                      <a:pt x="3492735" y="2144093"/>
                      <a:pt x="3410710" y="2226118"/>
                      <a:pt x="3309610" y="2226118"/>
                    </a:cubicBezTo>
                    <a:lnTo>
                      <a:pt x="183125" y="2226118"/>
                    </a:lnTo>
                    <a:cubicBezTo>
                      <a:pt x="82025" y="2226118"/>
                      <a:pt x="0" y="2144093"/>
                      <a:pt x="0" y="2042992"/>
                    </a:cubicBezTo>
                    <a:lnTo>
                      <a:pt x="0" y="183125"/>
                    </a:lnTo>
                    <a:cubicBezTo>
                      <a:pt x="0" y="82025"/>
                      <a:pt x="82025" y="0"/>
                      <a:pt x="183125" y="0"/>
                    </a:cubicBezTo>
                    <a:lnTo>
                      <a:pt x="408217" y="0"/>
                    </a:lnTo>
                  </a:path>
                </a:pathLst>
              </a:custGeom>
              <a:noFill/>
              <a:ln w="19050" cap="flat">
                <a:solidFill>
                  <a:srgbClr val="AE002B"/>
                </a:solidFill>
                <a:prstDash val="solid"/>
                <a:miter/>
              </a:ln>
            </p:spPr>
            <p:txBody>
              <a:bodyPr rtlCol="0" anchor="ctr"/>
              <a:lstStyle/>
              <a:p>
                <a:endParaRPr lang="zh-CN" altLang="en-US"/>
              </a:p>
            </p:txBody>
          </p:sp>
          <p:sp>
            <p:nvSpPr>
              <p:cNvPr id="32" name="任意多边形: 形状 31"/>
              <p:cNvSpPr/>
              <p:nvPr/>
            </p:nvSpPr>
            <p:spPr>
              <a:xfrm>
                <a:off x="5227659" y="1939341"/>
                <a:ext cx="2392075" cy="495964"/>
              </a:xfrm>
              <a:custGeom>
                <a:avLst/>
                <a:gdLst>
                  <a:gd name="connsiteX0" fmla="*/ 0 w 2392075"/>
                  <a:gd name="connsiteY0" fmla="*/ 0 h 495964"/>
                  <a:gd name="connsiteX1" fmla="*/ 2208950 w 2392075"/>
                  <a:gd name="connsiteY1" fmla="*/ 0 h 495964"/>
                  <a:gd name="connsiteX2" fmla="*/ 2392075 w 2392075"/>
                  <a:gd name="connsiteY2" fmla="*/ 183125 h 495964"/>
                  <a:gd name="connsiteX3" fmla="*/ 2392075 w 2392075"/>
                  <a:gd name="connsiteY3" fmla="*/ 495965 h 495964"/>
                </a:gdLst>
                <a:ahLst/>
                <a:cxnLst>
                  <a:cxn ang="0">
                    <a:pos x="connsiteX0" y="connsiteY0"/>
                  </a:cxn>
                  <a:cxn ang="0">
                    <a:pos x="connsiteX1" y="connsiteY1"/>
                  </a:cxn>
                  <a:cxn ang="0">
                    <a:pos x="connsiteX2" y="connsiteY2"/>
                  </a:cxn>
                  <a:cxn ang="0">
                    <a:pos x="connsiteX3" y="connsiteY3"/>
                  </a:cxn>
                </a:cxnLst>
                <a:rect l="l" t="t" r="r" b="b"/>
                <a:pathLst>
                  <a:path w="2392075" h="495964">
                    <a:moveTo>
                      <a:pt x="0" y="0"/>
                    </a:moveTo>
                    <a:lnTo>
                      <a:pt x="2208950" y="0"/>
                    </a:lnTo>
                    <a:cubicBezTo>
                      <a:pt x="2310050" y="0"/>
                      <a:pt x="2392075" y="82025"/>
                      <a:pt x="2392075" y="183125"/>
                    </a:cubicBezTo>
                    <a:lnTo>
                      <a:pt x="2392075" y="495965"/>
                    </a:lnTo>
                  </a:path>
                </a:pathLst>
              </a:custGeom>
              <a:noFill/>
              <a:ln w="19050" cap="flat">
                <a:solidFill>
                  <a:srgbClr val="AE002B"/>
                </a:solidFill>
                <a:prstDash val="solid"/>
                <a:miter/>
              </a:ln>
            </p:spPr>
            <p:txBody>
              <a:bodyPr rtlCol="0" anchor="ctr"/>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19500" y="392418"/>
            <a:ext cx="4953000" cy="978729"/>
          </a:xfrm>
          <a:prstGeom prst="rect">
            <a:avLst/>
          </a:prstGeom>
          <a:noFill/>
        </p:spPr>
        <p:txBody>
          <a:bodyPr wrap="square">
            <a:spAutoFit/>
          </a:bodyPr>
          <a:lstStyle/>
          <a:p>
            <a:pPr algn="ctr" fontAlgn="ctr">
              <a:lnSpc>
                <a:spcPct val="120000"/>
              </a:lnSpc>
            </a:pPr>
            <a:r>
              <a:rPr lang="zh-CN" altLang="en-US" sz="4800" kern="0" spc="300" dirty="0">
                <a:solidFill>
                  <a:schemeClr val="accent1"/>
                </a:solidFill>
                <a:latin typeface="思源宋体 CN Heavy" panose="02020900000000000000" pitchFamily="18" charset="-122"/>
                <a:ea typeface="思源宋体 CN Heavy" panose="02020900000000000000" pitchFamily="18" charset="-122"/>
              </a:rPr>
              <a:t>工作规划</a:t>
            </a:r>
            <a:endParaRPr lang="en-US" altLang="zh-CN" sz="4800" kern="0" spc="300" dirty="0">
              <a:solidFill>
                <a:schemeClr val="accent1"/>
              </a:solidFill>
              <a:latin typeface="思源宋体 CN Heavy" panose="02020900000000000000" pitchFamily="18" charset="-122"/>
              <a:ea typeface="思源宋体 CN Heavy" panose="02020900000000000000" pitchFamily="18" charset="-122"/>
            </a:endParaRPr>
          </a:p>
        </p:txBody>
      </p:sp>
      <p:grpSp>
        <p:nvGrpSpPr>
          <p:cNvPr id="2" name="组合 1"/>
          <p:cNvGrpSpPr/>
          <p:nvPr/>
        </p:nvGrpSpPr>
        <p:grpSpPr>
          <a:xfrm>
            <a:off x="2992179" y="2578948"/>
            <a:ext cx="6289565" cy="6207638"/>
            <a:chOff x="2992179" y="2312248"/>
            <a:chExt cx="6289565" cy="6207638"/>
          </a:xfrm>
        </p:grpSpPr>
        <p:sp>
          <p:nvSpPr>
            <p:cNvPr id="33" name="弧形 32"/>
            <p:cNvSpPr/>
            <p:nvPr/>
          </p:nvSpPr>
          <p:spPr>
            <a:xfrm>
              <a:off x="3584887" y="2904956"/>
              <a:ext cx="5022226" cy="5022222"/>
            </a:xfrm>
            <a:prstGeom prst="arc">
              <a:avLst>
                <a:gd name="adj1" fmla="val 8035154"/>
                <a:gd name="adj2" fmla="val 2658684"/>
              </a:avLst>
            </a:prstGeom>
            <a:ln w="381000" cap="rnd">
              <a:solidFill>
                <a:srgbClr val="AE002B"/>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p:cNvSpPr/>
            <p:nvPr/>
          </p:nvSpPr>
          <p:spPr>
            <a:xfrm>
              <a:off x="2992179" y="2312248"/>
              <a:ext cx="6207642" cy="6207638"/>
            </a:xfrm>
            <a:prstGeom prst="arc">
              <a:avLst>
                <a:gd name="adj1" fmla="val 9061651"/>
                <a:gd name="adj2" fmla="val 1787256"/>
              </a:avLst>
            </a:prstGeom>
            <a:ln w="12700" cap="rnd">
              <a:solidFill>
                <a:schemeClr val="tx1">
                  <a:lumMod val="85000"/>
                  <a:lumOff val="15000"/>
                </a:schemeClr>
              </a:solidFill>
              <a:prstDash val="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椭圆 6"/>
            <p:cNvSpPr/>
            <p:nvPr/>
          </p:nvSpPr>
          <p:spPr>
            <a:xfrm>
              <a:off x="6039757" y="5359824"/>
              <a:ext cx="112486" cy="112486"/>
            </a:xfrm>
            <a:prstGeom prst="ellipse">
              <a:avLst/>
            </a:prstGeom>
            <a:solidFill>
              <a:srgbClr val="08B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566036" y="2606639"/>
              <a:ext cx="145775" cy="145775"/>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120847" y="4242786"/>
              <a:ext cx="145775" cy="145775"/>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135969" y="5304766"/>
              <a:ext cx="145775" cy="145775"/>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831324" y="2813681"/>
              <a:ext cx="145775" cy="145775"/>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763304" y="3077705"/>
              <a:ext cx="4673732" cy="4673732"/>
            </a:xfrm>
            <a:prstGeom prst="ellipse">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371601" y="3588321"/>
            <a:ext cx="1800046" cy="1075980"/>
            <a:chOff x="1371601" y="3321621"/>
            <a:chExt cx="1800046" cy="1075980"/>
          </a:xfrm>
        </p:grpSpPr>
        <p:pic>
          <p:nvPicPr>
            <p:cNvPr id="118" name="图形 117"/>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2281051" y="3785051"/>
              <a:ext cx="612550" cy="612550"/>
            </a:xfrm>
            <a:prstGeom prst="rect">
              <a:avLst/>
            </a:prstGeom>
          </p:spPr>
        </p:pic>
        <p:sp>
          <p:nvSpPr>
            <p:cNvPr id="114" name="文本框 113"/>
            <p:cNvSpPr txBox="1"/>
            <p:nvPr/>
          </p:nvSpPr>
          <p:spPr>
            <a:xfrm>
              <a:off x="1371601" y="3321621"/>
              <a:ext cx="1800046" cy="435889"/>
            </a:xfrm>
            <a:prstGeom prst="rect">
              <a:avLst/>
            </a:prstGeom>
            <a:noFill/>
          </p:spPr>
          <p:txBody>
            <a:bodyPr wrap="square" rtlCol="0">
              <a:spAutoFit/>
            </a:bodyPr>
            <a:lstStyle/>
            <a:p>
              <a:pPr marL="0" lvl="2" algn="ctr">
                <a:lnSpc>
                  <a:spcPct val="120000"/>
                </a:lnSpc>
                <a:defRPr/>
              </a:pPr>
              <a:r>
                <a:rPr lang="zh-CN" altLang="en-US" sz="2000" kern="0" spc="300" dirty="0">
                  <a:solidFill>
                    <a:schemeClr val="accent1"/>
                  </a:solidFill>
                  <a:latin typeface="思源宋体 CN Heavy" panose="02020900000000000000" pitchFamily="18" charset="-122"/>
                  <a:ea typeface="思源宋体 CN Heavy" panose="02020900000000000000" pitchFamily="18" charset="-122"/>
                </a:rPr>
                <a:t>重点项目</a:t>
              </a:r>
              <a:r>
                <a:rPr lang="en-US" altLang="zh-CN" sz="2000" kern="0" spc="300" dirty="0">
                  <a:solidFill>
                    <a:schemeClr val="accent1"/>
                  </a:solidFill>
                  <a:latin typeface="思源宋体 CN Heavy" panose="02020900000000000000" pitchFamily="18" charset="-122"/>
                  <a:ea typeface="思源宋体 CN Heavy" panose="02020900000000000000" pitchFamily="18" charset="-122"/>
                </a:rPr>
                <a:t>2</a:t>
              </a:r>
              <a:endParaRPr lang="zh-CN" altLang="en-US" sz="2000" kern="0" spc="300" dirty="0">
                <a:solidFill>
                  <a:schemeClr val="accent1"/>
                </a:solidFill>
                <a:latin typeface="思源宋体 CN Heavy" panose="02020900000000000000" pitchFamily="18" charset="-122"/>
                <a:ea typeface="思源宋体 CN Heavy" panose="02020900000000000000" pitchFamily="18" charset="-122"/>
              </a:endParaRPr>
            </a:p>
          </p:txBody>
        </p:sp>
      </p:grpSp>
      <p:grpSp>
        <p:nvGrpSpPr>
          <p:cNvPr id="4" name="组合 3"/>
          <p:cNvGrpSpPr/>
          <p:nvPr/>
        </p:nvGrpSpPr>
        <p:grpSpPr>
          <a:xfrm>
            <a:off x="2815218" y="2114175"/>
            <a:ext cx="1754658" cy="890327"/>
            <a:chOff x="2815218" y="1847475"/>
            <a:chExt cx="1754658" cy="890327"/>
          </a:xfrm>
        </p:grpSpPr>
        <p:grpSp>
          <p:nvGrpSpPr>
            <p:cNvPr id="82" name="组合 81"/>
            <p:cNvGrpSpPr/>
            <p:nvPr/>
          </p:nvGrpSpPr>
          <p:grpSpPr>
            <a:xfrm>
              <a:off x="3470297" y="2306002"/>
              <a:ext cx="831850" cy="431800"/>
              <a:chOff x="14495463" y="6502401"/>
              <a:chExt cx="831850" cy="431800"/>
            </a:xfrm>
            <a:solidFill>
              <a:schemeClr val="tx1">
                <a:lumMod val="85000"/>
                <a:lumOff val="15000"/>
              </a:schemeClr>
            </a:solidFill>
          </p:grpSpPr>
          <p:sp>
            <p:nvSpPr>
              <p:cNvPr id="63" name="Freeform 629"/>
              <p:cNvSpPr>
                <a:spLocks noEditPoints="1"/>
              </p:cNvSpPr>
              <p:nvPr/>
            </p:nvSpPr>
            <p:spPr bwMode="auto">
              <a:xfrm>
                <a:off x="14495463" y="6684963"/>
                <a:ext cx="60325" cy="65088"/>
              </a:xfrm>
              <a:custGeom>
                <a:avLst/>
                <a:gdLst>
                  <a:gd name="T0" fmla="*/ 34 w 40"/>
                  <a:gd name="T1" fmla="*/ 43 h 43"/>
                  <a:gd name="T2" fmla="*/ 6 w 40"/>
                  <a:gd name="T3" fmla="*/ 43 h 43"/>
                  <a:gd name="T4" fmla="*/ 0 w 40"/>
                  <a:gd name="T5" fmla="*/ 37 h 43"/>
                  <a:gd name="T6" fmla="*/ 0 w 40"/>
                  <a:gd name="T7" fmla="*/ 6 h 43"/>
                  <a:gd name="T8" fmla="*/ 6 w 40"/>
                  <a:gd name="T9" fmla="*/ 0 h 43"/>
                  <a:gd name="T10" fmla="*/ 34 w 40"/>
                  <a:gd name="T11" fmla="*/ 0 h 43"/>
                  <a:gd name="T12" fmla="*/ 40 w 40"/>
                  <a:gd name="T13" fmla="*/ 6 h 43"/>
                  <a:gd name="T14" fmla="*/ 40 w 40"/>
                  <a:gd name="T15" fmla="*/ 37 h 43"/>
                  <a:gd name="T16" fmla="*/ 34 w 40"/>
                  <a:gd name="T17" fmla="*/ 43 h 43"/>
                  <a:gd name="T18" fmla="*/ 12 w 40"/>
                  <a:gd name="T19" fmla="*/ 31 h 43"/>
                  <a:gd name="T20" fmla="*/ 28 w 40"/>
                  <a:gd name="T21" fmla="*/ 31 h 43"/>
                  <a:gd name="T22" fmla="*/ 28 w 40"/>
                  <a:gd name="T23" fmla="*/ 12 h 43"/>
                  <a:gd name="T24" fmla="*/ 12 w 40"/>
                  <a:gd name="T25" fmla="*/ 12 h 43"/>
                  <a:gd name="T26" fmla="*/ 12 w 40"/>
                  <a:gd name="T27" fmla="*/ 3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3">
                    <a:moveTo>
                      <a:pt x="34" y="43"/>
                    </a:moveTo>
                    <a:cubicBezTo>
                      <a:pt x="6" y="43"/>
                      <a:pt x="6" y="43"/>
                      <a:pt x="6" y="43"/>
                    </a:cubicBezTo>
                    <a:cubicBezTo>
                      <a:pt x="3" y="43"/>
                      <a:pt x="0" y="41"/>
                      <a:pt x="0" y="37"/>
                    </a:cubicBezTo>
                    <a:cubicBezTo>
                      <a:pt x="0" y="6"/>
                      <a:pt x="0" y="6"/>
                      <a:pt x="0" y="6"/>
                    </a:cubicBezTo>
                    <a:cubicBezTo>
                      <a:pt x="0" y="3"/>
                      <a:pt x="3" y="0"/>
                      <a:pt x="6" y="0"/>
                    </a:cubicBezTo>
                    <a:cubicBezTo>
                      <a:pt x="34" y="0"/>
                      <a:pt x="34" y="0"/>
                      <a:pt x="34" y="0"/>
                    </a:cubicBezTo>
                    <a:cubicBezTo>
                      <a:pt x="37" y="0"/>
                      <a:pt x="40" y="3"/>
                      <a:pt x="40" y="6"/>
                    </a:cubicBezTo>
                    <a:cubicBezTo>
                      <a:pt x="40" y="37"/>
                      <a:pt x="40" y="37"/>
                      <a:pt x="40" y="37"/>
                    </a:cubicBezTo>
                    <a:cubicBezTo>
                      <a:pt x="40" y="41"/>
                      <a:pt x="37" y="43"/>
                      <a:pt x="34" y="43"/>
                    </a:cubicBezTo>
                    <a:close/>
                    <a:moveTo>
                      <a:pt x="12" y="31"/>
                    </a:moveTo>
                    <a:cubicBezTo>
                      <a:pt x="28" y="31"/>
                      <a:pt x="28" y="31"/>
                      <a:pt x="28" y="31"/>
                    </a:cubicBezTo>
                    <a:cubicBezTo>
                      <a:pt x="28" y="12"/>
                      <a:pt x="28" y="12"/>
                      <a:pt x="28" y="12"/>
                    </a:cubicBezTo>
                    <a:cubicBezTo>
                      <a:pt x="12" y="12"/>
                      <a:pt x="12" y="12"/>
                      <a:pt x="12" y="12"/>
                    </a:cubicBezTo>
                    <a:lnTo>
                      <a:pt x="12"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30"/>
              <p:cNvSpPr>
                <a:spLocks noEditPoints="1"/>
              </p:cNvSpPr>
              <p:nvPr/>
            </p:nvSpPr>
            <p:spPr bwMode="auto">
              <a:xfrm>
                <a:off x="15240000" y="6656388"/>
                <a:ext cx="87313" cy="96838"/>
              </a:xfrm>
              <a:custGeom>
                <a:avLst/>
                <a:gdLst>
                  <a:gd name="T0" fmla="*/ 38 w 58"/>
                  <a:gd name="T1" fmla="*/ 65 h 65"/>
                  <a:gd name="T2" fmla="*/ 0 w 58"/>
                  <a:gd name="T3" fmla="*/ 26 h 65"/>
                  <a:gd name="T4" fmla="*/ 8 w 58"/>
                  <a:gd name="T5" fmla="*/ 3 h 65"/>
                  <a:gd name="T6" fmla="*/ 15 w 58"/>
                  <a:gd name="T7" fmla="*/ 1 h 65"/>
                  <a:gd name="T8" fmla="*/ 58 w 58"/>
                  <a:gd name="T9" fmla="*/ 55 h 65"/>
                  <a:gd name="T10" fmla="*/ 54 w 58"/>
                  <a:gd name="T11" fmla="*/ 61 h 65"/>
                  <a:gd name="T12" fmla="*/ 38 w 58"/>
                  <a:gd name="T13" fmla="*/ 65 h 65"/>
                  <a:gd name="T14" fmla="*/ 15 w 58"/>
                  <a:gd name="T15" fmla="*/ 14 h 65"/>
                  <a:gd name="T16" fmla="*/ 12 w 58"/>
                  <a:gd name="T17" fmla="*/ 26 h 65"/>
                  <a:gd name="T18" fmla="*/ 38 w 58"/>
                  <a:gd name="T19" fmla="*/ 53 h 65"/>
                  <a:gd name="T20" fmla="*/ 45 w 58"/>
                  <a:gd name="T21" fmla="*/ 52 h 65"/>
                  <a:gd name="T22" fmla="*/ 15 w 58"/>
                  <a:gd name="T23" fmla="*/ 1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65">
                    <a:moveTo>
                      <a:pt x="38" y="65"/>
                    </a:moveTo>
                    <a:cubicBezTo>
                      <a:pt x="17" y="65"/>
                      <a:pt x="0" y="47"/>
                      <a:pt x="0" y="26"/>
                    </a:cubicBezTo>
                    <a:cubicBezTo>
                      <a:pt x="0" y="18"/>
                      <a:pt x="2" y="9"/>
                      <a:pt x="8" y="3"/>
                    </a:cubicBezTo>
                    <a:cubicBezTo>
                      <a:pt x="9" y="1"/>
                      <a:pt x="12" y="0"/>
                      <a:pt x="15" y="1"/>
                    </a:cubicBezTo>
                    <a:cubicBezTo>
                      <a:pt x="41" y="11"/>
                      <a:pt x="57" y="36"/>
                      <a:pt x="58" y="55"/>
                    </a:cubicBezTo>
                    <a:cubicBezTo>
                      <a:pt x="58" y="58"/>
                      <a:pt x="57" y="60"/>
                      <a:pt x="54" y="61"/>
                    </a:cubicBezTo>
                    <a:cubicBezTo>
                      <a:pt x="49" y="63"/>
                      <a:pt x="44" y="65"/>
                      <a:pt x="38" y="65"/>
                    </a:cubicBezTo>
                    <a:close/>
                    <a:moveTo>
                      <a:pt x="15" y="14"/>
                    </a:moveTo>
                    <a:cubicBezTo>
                      <a:pt x="13" y="18"/>
                      <a:pt x="12" y="22"/>
                      <a:pt x="12" y="26"/>
                    </a:cubicBezTo>
                    <a:cubicBezTo>
                      <a:pt x="12" y="41"/>
                      <a:pt x="24" y="53"/>
                      <a:pt x="38" y="53"/>
                    </a:cubicBezTo>
                    <a:cubicBezTo>
                      <a:pt x="41" y="53"/>
                      <a:pt x="43" y="52"/>
                      <a:pt x="45" y="52"/>
                    </a:cubicBezTo>
                    <a:cubicBezTo>
                      <a:pt x="42" y="38"/>
                      <a:pt x="31" y="22"/>
                      <a:pt x="15"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31"/>
              <p:cNvSpPr>
                <a:spLocks noEditPoints="1"/>
              </p:cNvSpPr>
              <p:nvPr/>
            </p:nvSpPr>
            <p:spPr bwMode="auto">
              <a:xfrm>
                <a:off x="15039975" y="6727826"/>
                <a:ext cx="206375" cy="206375"/>
              </a:xfrm>
              <a:custGeom>
                <a:avLst/>
                <a:gdLst>
                  <a:gd name="T0" fmla="*/ 69 w 139"/>
                  <a:gd name="T1" fmla="*/ 139 h 139"/>
                  <a:gd name="T2" fmla="*/ 0 w 139"/>
                  <a:gd name="T3" fmla="*/ 69 h 139"/>
                  <a:gd name="T4" fmla="*/ 69 w 139"/>
                  <a:gd name="T5" fmla="*/ 0 h 139"/>
                  <a:gd name="T6" fmla="*/ 139 w 139"/>
                  <a:gd name="T7" fmla="*/ 69 h 139"/>
                  <a:gd name="T8" fmla="*/ 69 w 139"/>
                  <a:gd name="T9" fmla="*/ 139 h 139"/>
                  <a:gd name="T10" fmla="*/ 69 w 139"/>
                  <a:gd name="T11" fmla="*/ 12 h 139"/>
                  <a:gd name="T12" fmla="*/ 12 w 139"/>
                  <a:gd name="T13" fmla="*/ 69 h 139"/>
                  <a:gd name="T14" fmla="*/ 69 w 139"/>
                  <a:gd name="T15" fmla="*/ 127 h 139"/>
                  <a:gd name="T16" fmla="*/ 127 w 139"/>
                  <a:gd name="T17" fmla="*/ 69 h 139"/>
                  <a:gd name="T18" fmla="*/ 69 w 139"/>
                  <a:gd name="T19"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69" y="139"/>
                    </a:moveTo>
                    <a:cubicBezTo>
                      <a:pt x="31" y="139"/>
                      <a:pt x="0" y="108"/>
                      <a:pt x="0" y="69"/>
                    </a:cubicBezTo>
                    <a:cubicBezTo>
                      <a:pt x="0" y="31"/>
                      <a:pt x="31" y="0"/>
                      <a:pt x="69" y="0"/>
                    </a:cubicBezTo>
                    <a:cubicBezTo>
                      <a:pt x="107" y="0"/>
                      <a:pt x="139" y="31"/>
                      <a:pt x="139" y="69"/>
                    </a:cubicBezTo>
                    <a:cubicBezTo>
                      <a:pt x="139" y="108"/>
                      <a:pt x="107" y="139"/>
                      <a:pt x="69" y="139"/>
                    </a:cubicBezTo>
                    <a:close/>
                    <a:moveTo>
                      <a:pt x="69" y="12"/>
                    </a:moveTo>
                    <a:cubicBezTo>
                      <a:pt x="38" y="12"/>
                      <a:pt x="12" y="38"/>
                      <a:pt x="12" y="69"/>
                    </a:cubicBezTo>
                    <a:cubicBezTo>
                      <a:pt x="12" y="101"/>
                      <a:pt x="38" y="127"/>
                      <a:pt x="69" y="127"/>
                    </a:cubicBezTo>
                    <a:cubicBezTo>
                      <a:pt x="101" y="127"/>
                      <a:pt x="127" y="101"/>
                      <a:pt x="127" y="69"/>
                    </a:cubicBezTo>
                    <a:cubicBezTo>
                      <a:pt x="127" y="38"/>
                      <a:pt x="101" y="12"/>
                      <a:pt x="6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32"/>
              <p:cNvSpPr>
                <a:spLocks noEditPoints="1"/>
              </p:cNvSpPr>
              <p:nvPr/>
            </p:nvSpPr>
            <p:spPr bwMode="auto">
              <a:xfrm>
                <a:off x="15092363" y="6780213"/>
                <a:ext cx="100013" cy="101600"/>
              </a:xfrm>
              <a:custGeom>
                <a:avLst/>
                <a:gdLst>
                  <a:gd name="T0" fmla="*/ 34 w 68"/>
                  <a:gd name="T1" fmla="*/ 68 h 68"/>
                  <a:gd name="T2" fmla="*/ 0 w 68"/>
                  <a:gd name="T3" fmla="*/ 34 h 68"/>
                  <a:gd name="T4" fmla="*/ 34 w 68"/>
                  <a:gd name="T5" fmla="*/ 0 h 68"/>
                  <a:gd name="T6" fmla="*/ 68 w 68"/>
                  <a:gd name="T7" fmla="*/ 34 h 68"/>
                  <a:gd name="T8" fmla="*/ 34 w 68"/>
                  <a:gd name="T9" fmla="*/ 68 h 68"/>
                  <a:gd name="T10" fmla="*/ 34 w 68"/>
                  <a:gd name="T11" fmla="*/ 12 h 68"/>
                  <a:gd name="T12" fmla="*/ 12 w 68"/>
                  <a:gd name="T13" fmla="*/ 34 h 68"/>
                  <a:gd name="T14" fmla="*/ 34 w 68"/>
                  <a:gd name="T15" fmla="*/ 56 h 68"/>
                  <a:gd name="T16" fmla="*/ 56 w 68"/>
                  <a:gd name="T17" fmla="*/ 34 h 68"/>
                  <a:gd name="T18" fmla="*/ 34 w 68"/>
                  <a:gd name="T19"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4" y="68"/>
                    </a:moveTo>
                    <a:cubicBezTo>
                      <a:pt x="16" y="68"/>
                      <a:pt x="0" y="53"/>
                      <a:pt x="0" y="34"/>
                    </a:cubicBezTo>
                    <a:cubicBezTo>
                      <a:pt x="0" y="16"/>
                      <a:pt x="16" y="0"/>
                      <a:pt x="34" y="0"/>
                    </a:cubicBezTo>
                    <a:cubicBezTo>
                      <a:pt x="53" y="0"/>
                      <a:pt x="68" y="16"/>
                      <a:pt x="68" y="34"/>
                    </a:cubicBezTo>
                    <a:cubicBezTo>
                      <a:pt x="68" y="53"/>
                      <a:pt x="53" y="68"/>
                      <a:pt x="34" y="68"/>
                    </a:cubicBezTo>
                    <a:close/>
                    <a:moveTo>
                      <a:pt x="34" y="12"/>
                    </a:moveTo>
                    <a:cubicBezTo>
                      <a:pt x="22" y="12"/>
                      <a:pt x="12" y="22"/>
                      <a:pt x="12" y="34"/>
                    </a:cubicBezTo>
                    <a:cubicBezTo>
                      <a:pt x="12" y="46"/>
                      <a:pt x="22" y="56"/>
                      <a:pt x="34" y="56"/>
                    </a:cubicBezTo>
                    <a:cubicBezTo>
                      <a:pt x="46" y="56"/>
                      <a:pt x="56" y="46"/>
                      <a:pt x="56" y="34"/>
                    </a:cubicBezTo>
                    <a:cubicBezTo>
                      <a:pt x="56" y="22"/>
                      <a:pt x="46" y="12"/>
                      <a:pt x="3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633"/>
              <p:cNvSpPr>
                <a:spLocks noEditPoints="1"/>
              </p:cNvSpPr>
              <p:nvPr/>
            </p:nvSpPr>
            <p:spPr bwMode="auto">
              <a:xfrm>
                <a:off x="14573250" y="6727826"/>
                <a:ext cx="204788" cy="206375"/>
              </a:xfrm>
              <a:custGeom>
                <a:avLst/>
                <a:gdLst>
                  <a:gd name="T0" fmla="*/ 69 w 138"/>
                  <a:gd name="T1" fmla="*/ 139 h 139"/>
                  <a:gd name="T2" fmla="*/ 0 w 138"/>
                  <a:gd name="T3" fmla="*/ 69 h 139"/>
                  <a:gd name="T4" fmla="*/ 69 w 138"/>
                  <a:gd name="T5" fmla="*/ 0 h 139"/>
                  <a:gd name="T6" fmla="*/ 138 w 138"/>
                  <a:gd name="T7" fmla="*/ 69 h 139"/>
                  <a:gd name="T8" fmla="*/ 69 w 138"/>
                  <a:gd name="T9" fmla="*/ 139 h 139"/>
                  <a:gd name="T10" fmla="*/ 69 w 138"/>
                  <a:gd name="T11" fmla="*/ 12 h 139"/>
                  <a:gd name="T12" fmla="*/ 12 w 138"/>
                  <a:gd name="T13" fmla="*/ 69 h 139"/>
                  <a:gd name="T14" fmla="*/ 69 w 138"/>
                  <a:gd name="T15" fmla="*/ 127 h 139"/>
                  <a:gd name="T16" fmla="*/ 126 w 138"/>
                  <a:gd name="T17" fmla="*/ 69 h 139"/>
                  <a:gd name="T18" fmla="*/ 69 w 138"/>
                  <a:gd name="T19"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139">
                    <a:moveTo>
                      <a:pt x="69" y="139"/>
                    </a:moveTo>
                    <a:cubicBezTo>
                      <a:pt x="31" y="139"/>
                      <a:pt x="0" y="108"/>
                      <a:pt x="0" y="69"/>
                    </a:cubicBezTo>
                    <a:cubicBezTo>
                      <a:pt x="0" y="31"/>
                      <a:pt x="31" y="0"/>
                      <a:pt x="69" y="0"/>
                    </a:cubicBezTo>
                    <a:cubicBezTo>
                      <a:pt x="107" y="0"/>
                      <a:pt x="138" y="31"/>
                      <a:pt x="138" y="69"/>
                    </a:cubicBezTo>
                    <a:cubicBezTo>
                      <a:pt x="138" y="108"/>
                      <a:pt x="107" y="139"/>
                      <a:pt x="69" y="139"/>
                    </a:cubicBezTo>
                    <a:close/>
                    <a:moveTo>
                      <a:pt x="69" y="12"/>
                    </a:moveTo>
                    <a:cubicBezTo>
                      <a:pt x="37" y="12"/>
                      <a:pt x="12" y="38"/>
                      <a:pt x="12" y="69"/>
                    </a:cubicBezTo>
                    <a:cubicBezTo>
                      <a:pt x="12" y="101"/>
                      <a:pt x="37" y="127"/>
                      <a:pt x="69" y="127"/>
                    </a:cubicBezTo>
                    <a:cubicBezTo>
                      <a:pt x="101" y="127"/>
                      <a:pt x="126" y="101"/>
                      <a:pt x="126" y="69"/>
                    </a:cubicBezTo>
                    <a:cubicBezTo>
                      <a:pt x="126" y="38"/>
                      <a:pt x="101" y="12"/>
                      <a:pt x="6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634"/>
              <p:cNvSpPr>
                <a:spLocks noEditPoints="1"/>
              </p:cNvSpPr>
              <p:nvPr/>
            </p:nvSpPr>
            <p:spPr bwMode="auto">
              <a:xfrm>
                <a:off x="14495463" y="6502401"/>
                <a:ext cx="831850" cy="357188"/>
              </a:xfrm>
              <a:custGeom>
                <a:avLst/>
                <a:gdLst>
                  <a:gd name="T0" fmla="*/ 496 w 558"/>
                  <a:gd name="T1" fmla="*/ 240 h 240"/>
                  <a:gd name="T2" fmla="*/ 490 w 558"/>
                  <a:gd name="T3" fmla="*/ 233 h 240"/>
                  <a:gd name="T4" fmla="*/ 434 w 558"/>
                  <a:gd name="T5" fmla="*/ 163 h 240"/>
                  <a:gd name="T6" fmla="*/ 378 w 558"/>
                  <a:gd name="T7" fmla="*/ 233 h 240"/>
                  <a:gd name="T8" fmla="*/ 372 w 558"/>
                  <a:gd name="T9" fmla="*/ 240 h 240"/>
                  <a:gd name="T10" fmla="*/ 178 w 558"/>
                  <a:gd name="T11" fmla="*/ 238 h 240"/>
                  <a:gd name="T12" fmla="*/ 178 w 558"/>
                  <a:gd name="T13" fmla="*/ 220 h 240"/>
                  <a:gd name="T14" fmla="*/ 64 w 558"/>
                  <a:gd name="T15" fmla="*/ 220 h 240"/>
                  <a:gd name="T16" fmla="*/ 64 w 558"/>
                  <a:gd name="T17" fmla="*/ 238 h 240"/>
                  <a:gd name="T18" fmla="*/ 16 w 558"/>
                  <a:gd name="T19" fmla="*/ 240 h 240"/>
                  <a:gd name="T20" fmla="*/ 0 w 558"/>
                  <a:gd name="T21" fmla="*/ 114 h 240"/>
                  <a:gd name="T22" fmla="*/ 59 w 558"/>
                  <a:gd name="T23" fmla="*/ 87 h 240"/>
                  <a:gd name="T24" fmla="*/ 168 w 558"/>
                  <a:gd name="T25" fmla="*/ 0 h 240"/>
                  <a:gd name="T26" fmla="*/ 303 w 558"/>
                  <a:gd name="T27" fmla="*/ 0 h 240"/>
                  <a:gd name="T28" fmla="*/ 501 w 558"/>
                  <a:gd name="T29" fmla="*/ 100 h 240"/>
                  <a:gd name="T30" fmla="*/ 515 w 558"/>
                  <a:gd name="T31" fmla="*/ 104 h 240"/>
                  <a:gd name="T32" fmla="*/ 517 w 558"/>
                  <a:gd name="T33" fmla="*/ 113 h 240"/>
                  <a:gd name="T34" fmla="*/ 538 w 558"/>
                  <a:gd name="T35" fmla="*/ 156 h 240"/>
                  <a:gd name="T36" fmla="*/ 555 w 558"/>
                  <a:gd name="T37" fmla="*/ 153 h 240"/>
                  <a:gd name="T38" fmla="*/ 558 w 558"/>
                  <a:gd name="T39" fmla="*/ 159 h 240"/>
                  <a:gd name="T40" fmla="*/ 558 w 558"/>
                  <a:gd name="T41" fmla="*/ 223 h 240"/>
                  <a:gd name="T42" fmla="*/ 503 w 558"/>
                  <a:gd name="T43" fmla="*/ 228 h 240"/>
                  <a:gd name="T44" fmla="*/ 546 w 558"/>
                  <a:gd name="T45" fmla="*/ 223 h 240"/>
                  <a:gd name="T46" fmla="*/ 538 w 558"/>
                  <a:gd name="T47" fmla="*/ 168 h 240"/>
                  <a:gd name="T48" fmla="*/ 503 w 558"/>
                  <a:gd name="T49" fmla="*/ 113 h 240"/>
                  <a:gd name="T50" fmla="*/ 426 w 558"/>
                  <a:gd name="T51" fmla="*/ 112 h 240"/>
                  <a:gd name="T52" fmla="*/ 301 w 558"/>
                  <a:gd name="T53" fmla="*/ 12 h 240"/>
                  <a:gd name="T54" fmla="*/ 135 w 558"/>
                  <a:gd name="T55" fmla="*/ 26 h 240"/>
                  <a:gd name="T56" fmla="*/ 17 w 558"/>
                  <a:gd name="T57" fmla="*/ 110 h 240"/>
                  <a:gd name="T58" fmla="*/ 12 w 558"/>
                  <a:gd name="T59" fmla="*/ 114 h 240"/>
                  <a:gd name="T60" fmla="*/ 16 w 558"/>
                  <a:gd name="T61" fmla="*/ 228 h 240"/>
                  <a:gd name="T62" fmla="*/ 52 w 558"/>
                  <a:gd name="T63" fmla="*/ 220 h 240"/>
                  <a:gd name="T64" fmla="*/ 190 w 558"/>
                  <a:gd name="T65" fmla="*/ 220 h 240"/>
                  <a:gd name="T66" fmla="*/ 365 w 558"/>
                  <a:gd name="T67" fmla="*/ 228 h 240"/>
                  <a:gd name="T68" fmla="*/ 434 w 558"/>
                  <a:gd name="T69" fmla="*/ 151 h 240"/>
                  <a:gd name="T70" fmla="*/ 503 w 558"/>
                  <a:gd name="T71" fmla="*/ 22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8" h="240">
                    <a:moveTo>
                      <a:pt x="542" y="240"/>
                    </a:moveTo>
                    <a:cubicBezTo>
                      <a:pt x="496" y="240"/>
                      <a:pt x="496" y="240"/>
                      <a:pt x="496" y="240"/>
                    </a:cubicBezTo>
                    <a:cubicBezTo>
                      <a:pt x="494" y="240"/>
                      <a:pt x="493" y="239"/>
                      <a:pt x="491" y="238"/>
                    </a:cubicBezTo>
                    <a:cubicBezTo>
                      <a:pt x="490" y="236"/>
                      <a:pt x="490" y="234"/>
                      <a:pt x="490" y="233"/>
                    </a:cubicBezTo>
                    <a:cubicBezTo>
                      <a:pt x="491" y="228"/>
                      <a:pt x="492" y="224"/>
                      <a:pt x="492" y="220"/>
                    </a:cubicBezTo>
                    <a:cubicBezTo>
                      <a:pt x="492" y="189"/>
                      <a:pt x="466" y="163"/>
                      <a:pt x="434" y="163"/>
                    </a:cubicBezTo>
                    <a:cubicBezTo>
                      <a:pt x="403" y="163"/>
                      <a:pt x="377" y="189"/>
                      <a:pt x="377" y="220"/>
                    </a:cubicBezTo>
                    <a:cubicBezTo>
                      <a:pt x="377" y="224"/>
                      <a:pt x="377" y="228"/>
                      <a:pt x="378" y="233"/>
                    </a:cubicBezTo>
                    <a:cubicBezTo>
                      <a:pt x="379" y="234"/>
                      <a:pt x="378" y="236"/>
                      <a:pt x="377" y="238"/>
                    </a:cubicBezTo>
                    <a:cubicBezTo>
                      <a:pt x="376" y="239"/>
                      <a:pt x="374" y="240"/>
                      <a:pt x="372" y="240"/>
                    </a:cubicBezTo>
                    <a:cubicBezTo>
                      <a:pt x="183" y="240"/>
                      <a:pt x="183" y="240"/>
                      <a:pt x="183" y="240"/>
                    </a:cubicBezTo>
                    <a:cubicBezTo>
                      <a:pt x="181" y="240"/>
                      <a:pt x="179" y="239"/>
                      <a:pt x="178" y="238"/>
                    </a:cubicBezTo>
                    <a:cubicBezTo>
                      <a:pt x="177" y="236"/>
                      <a:pt x="177" y="234"/>
                      <a:pt x="177" y="233"/>
                    </a:cubicBezTo>
                    <a:cubicBezTo>
                      <a:pt x="178" y="228"/>
                      <a:pt x="178" y="224"/>
                      <a:pt x="178" y="220"/>
                    </a:cubicBezTo>
                    <a:cubicBezTo>
                      <a:pt x="178" y="189"/>
                      <a:pt x="153" y="163"/>
                      <a:pt x="121" y="163"/>
                    </a:cubicBezTo>
                    <a:cubicBezTo>
                      <a:pt x="89" y="163"/>
                      <a:pt x="64" y="189"/>
                      <a:pt x="64" y="220"/>
                    </a:cubicBezTo>
                    <a:cubicBezTo>
                      <a:pt x="64" y="224"/>
                      <a:pt x="64" y="228"/>
                      <a:pt x="65" y="233"/>
                    </a:cubicBezTo>
                    <a:cubicBezTo>
                      <a:pt x="65" y="234"/>
                      <a:pt x="65" y="236"/>
                      <a:pt x="64" y="238"/>
                    </a:cubicBezTo>
                    <a:cubicBezTo>
                      <a:pt x="63" y="239"/>
                      <a:pt x="61" y="240"/>
                      <a:pt x="59" y="240"/>
                    </a:cubicBezTo>
                    <a:cubicBezTo>
                      <a:pt x="16" y="240"/>
                      <a:pt x="16" y="240"/>
                      <a:pt x="16" y="240"/>
                    </a:cubicBezTo>
                    <a:cubicBezTo>
                      <a:pt x="7" y="240"/>
                      <a:pt x="0" y="232"/>
                      <a:pt x="0" y="223"/>
                    </a:cubicBezTo>
                    <a:cubicBezTo>
                      <a:pt x="0" y="114"/>
                      <a:pt x="0" y="114"/>
                      <a:pt x="0" y="114"/>
                    </a:cubicBezTo>
                    <a:cubicBezTo>
                      <a:pt x="0" y="105"/>
                      <a:pt x="7" y="98"/>
                      <a:pt x="16" y="98"/>
                    </a:cubicBezTo>
                    <a:cubicBezTo>
                      <a:pt x="25" y="97"/>
                      <a:pt x="50" y="94"/>
                      <a:pt x="59" y="87"/>
                    </a:cubicBezTo>
                    <a:cubicBezTo>
                      <a:pt x="76" y="74"/>
                      <a:pt x="111" y="36"/>
                      <a:pt x="125" y="19"/>
                    </a:cubicBezTo>
                    <a:cubicBezTo>
                      <a:pt x="136" y="6"/>
                      <a:pt x="150" y="0"/>
                      <a:pt x="168" y="0"/>
                    </a:cubicBezTo>
                    <a:cubicBezTo>
                      <a:pt x="302" y="0"/>
                      <a:pt x="302" y="0"/>
                      <a:pt x="302" y="0"/>
                    </a:cubicBezTo>
                    <a:cubicBezTo>
                      <a:pt x="302" y="0"/>
                      <a:pt x="302" y="0"/>
                      <a:pt x="303" y="0"/>
                    </a:cubicBezTo>
                    <a:cubicBezTo>
                      <a:pt x="355" y="7"/>
                      <a:pt x="417" y="85"/>
                      <a:pt x="429" y="100"/>
                    </a:cubicBezTo>
                    <a:cubicBezTo>
                      <a:pt x="501" y="100"/>
                      <a:pt x="501" y="100"/>
                      <a:pt x="501" y="100"/>
                    </a:cubicBezTo>
                    <a:cubicBezTo>
                      <a:pt x="501" y="100"/>
                      <a:pt x="502" y="100"/>
                      <a:pt x="502" y="100"/>
                    </a:cubicBezTo>
                    <a:cubicBezTo>
                      <a:pt x="506" y="101"/>
                      <a:pt x="511" y="102"/>
                      <a:pt x="515" y="104"/>
                    </a:cubicBezTo>
                    <a:cubicBezTo>
                      <a:pt x="516" y="104"/>
                      <a:pt x="518" y="106"/>
                      <a:pt x="518" y="108"/>
                    </a:cubicBezTo>
                    <a:cubicBezTo>
                      <a:pt x="519" y="110"/>
                      <a:pt x="518" y="112"/>
                      <a:pt x="517" y="113"/>
                    </a:cubicBezTo>
                    <a:cubicBezTo>
                      <a:pt x="514" y="118"/>
                      <a:pt x="512" y="123"/>
                      <a:pt x="512" y="129"/>
                    </a:cubicBezTo>
                    <a:cubicBezTo>
                      <a:pt x="512" y="144"/>
                      <a:pt x="524" y="156"/>
                      <a:pt x="538" y="156"/>
                    </a:cubicBezTo>
                    <a:cubicBezTo>
                      <a:pt x="542" y="156"/>
                      <a:pt x="546" y="155"/>
                      <a:pt x="549" y="153"/>
                    </a:cubicBezTo>
                    <a:cubicBezTo>
                      <a:pt x="551" y="152"/>
                      <a:pt x="553" y="152"/>
                      <a:pt x="555" y="153"/>
                    </a:cubicBezTo>
                    <a:cubicBezTo>
                      <a:pt x="557" y="154"/>
                      <a:pt x="558" y="156"/>
                      <a:pt x="558" y="158"/>
                    </a:cubicBezTo>
                    <a:cubicBezTo>
                      <a:pt x="558" y="159"/>
                      <a:pt x="558" y="159"/>
                      <a:pt x="558" y="159"/>
                    </a:cubicBezTo>
                    <a:cubicBezTo>
                      <a:pt x="558" y="159"/>
                      <a:pt x="558" y="160"/>
                      <a:pt x="558" y="161"/>
                    </a:cubicBezTo>
                    <a:cubicBezTo>
                      <a:pt x="558" y="223"/>
                      <a:pt x="558" y="223"/>
                      <a:pt x="558" y="223"/>
                    </a:cubicBezTo>
                    <a:cubicBezTo>
                      <a:pt x="558" y="232"/>
                      <a:pt x="551" y="240"/>
                      <a:pt x="542" y="240"/>
                    </a:cubicBezTo>
                    <a:close/>
                    <a:moveTo>
                      <a:pt x="503" y="228"/>
                    </a:moveTo>
                    <a:cubicBezTo>
                      <a:pt x="542" y="228"/>
                      <a:pt x="542" y="228"/>
                      <a:pt x="542" y="228"/>
                    </a:cubicBezTo>
                    <a:cubicBezTo>
                      <a:pt x="544" y="228"/>
                      <a:pt x="546" y="226"/>
                      <a:pt x="546" y="223"/>
                    </a:cubicBezTo>
                    <a:cubicBezTo>
                      <a:pt x="546" y="167"/>
                      <a:pt x="546" y="167"/>
                      <a:pt x="546" y="167"/>
                    </a:cubicBezTo>
                    <a:cubicBezTo>
                      <a:pt x="543" y="167"/>
                      <a:pt x="541" y="168"/>
                      <a:pt x="538" y="168"/>
                    </a:cubicBezTo>
                    <a:cubicBezTo>
                      <a:pt x="517" y="168"/>
                      <a:pt x="500" y="150"/>
                      <a:pt x="500" y="129"/>
                    </a:cubicBezTo>
                    <a:cubicBezTo>
                      <a:pt x="500" y="123"/>
                      <a:pt x="501" y="118"/>
                      <a:pt x="503" y="113"/>
                    </a:cubicBezTo>
                    <a:cubicBezTo>
                      <a:pt x="502" y="113"/>
                      <a:pt x="501" y="112"/>
                      <a:pt x="501" y="112"/>
                    </a:cubicBezTo>
                    <a:cubicBezTo>
                      <a:pt x="426" y="112"/>
                      <a:pt x="426" y="112"/>
                      <a:pt x="426" y="112"/>
                    </a:cubicBezTo>
                    <a:cubicBezTo>
                      <a:pt x="424" y="112"/>
                      <a:pt x="422" y="111"/>
                      <a:pt x="421" y="110"/>
                    </a:cubicBezTo>
                    <a:cubicBezTo>
                      <a:pt x="421" y="109"/>
                      <a:pt x="354" y="19"/>
                      <a:pt x="301" y="12"/>
                    </a:cubicBezTo>
                    <a:cubicBezTo>
                      <a:pt x="168" y="12"/>
                      <a:pt x="168" y="12"/>
                      <a:pt x="168" y="12"/>
                    </a:cubicBezTo>
                    <a:cubicBezTo>
                      <a:pt x="149" y="12"/>
                      <a:pt x="140" y="20"/>
                      <a:pt x="135" y="26"/>
                    </a:cubicBezTo>
                    <a:cubicBezTo>
                      <a:pt x="121" y="42"/>
                      <a:pt x="85" y="82"/>
                      <a:pt x="66" y="96"/>
                    </a:cubicBezTo>
                    <a:cubicBezTo>
                      <a:pt x="53" y="107"/>
                      <a:pt x="20" y="109"/>
                      <a:pt x="17" y="110"/>
                    </a:cubicBezTo>
                    <a:cubicBezTo>
                      <a:pt x="17" y="110"/>
                      <a:pt x="16" y="110"/>
                      <a:pt x="16" y="110"/>
                    </a:cubicBezTo>
                    <a:cubicBezTo>
                      <a:pt x="14" y="110"/>
                      <a:pt x="12" y="112"/>
                      <a:pt x="12" y="114"/>
                    </a:cubicBezTo>
                    <a:cubicBezTo>
                      <a:pt x="12" y="223"/>
                      <a:pt x="12" y="223"/>
                      <a:pt x="12" y="223"/>
                    </a:cubicBezTo>
                    <a:cubicBezTo>
                      <a:pt x="12" y="226"/>
                      <a:pt x="14" y="228"/>
                      <a:pt x="16" y="228"/>
                    </a:cubicBezTo>
                    <a:cubicBezTo>
                      <a:pt x="52" y="228"/>
                      <a:pt x="52" y="228"/>
                      <a:pt x="52" y="228"/>
                    </a:cubicBezTo>
                    <a:cubicBezTo>
                      <a:pt x="52" y="225"/>
                      <a:pt x="52" y="223"/>
                      <a:pt x="52" y="220"/>
                    </a:cubicBezTo>
                    <a:cubicBezTo>
                      <a:pt x="52" y="182"/>
                      <a:pt x="83" y="151"/>
                      <a:pt x="121" y="151"/>
                    </a:cubicBezTo>
                    <a:cubicBezTo>
                      <a:pt x="159" y="151"/>
                      <a:pt x="190" y="182"/>
                      <a:pt x="190" y="220"/>
                    </a:cubicBezTo>
                    <a:cubicBezTo>
                      <a:pt x="190" y="223"/>
                      <a:pt x="190" y="225"/>
                      <a:pt x="190" y="228"/>
                    </a:cubicBezTo>
                    <a:cubicBezTo>
                      <a:pt x="365" y="228"/>
                      <a:pt x="365" y="228"/>
                      <a:pt x="365" y="228"/>
                    </a:cubicBezTo>
                    <a:cubicBezTo>
                      <a:pt x="365" y="225"/>
                      <a:pt x="365" y="223"/>
                      <a:pt x="365" y="220"/>
                    </a:cubicBezTo>
                    <a:cubicBezTo>
                      <a:pt x="365" y="182"/>
                      <a:pt x="396" y="151"/>
                      <a:pt x="434" y="151"/>
                    </a:cubicBezTo>
                    <a:cubicBezTo>
                      <a:pt x="472" y="151"/>
                      <a:pt x="504" y="182"/>
                      <a:pt x="504" y="220"/>
                    </a:cubicBezTo>
                    <a:cubicBezTo>
                      <a:pt x="504" y="223"/>
                      <a:pt x="503" y="225"/>
                      <a:pt x="50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635"/>
              <p:cNvSpPr>
                <a:spLocks noEditPoints="1"/>
              </p:cNvSpPr>
              <p:nvPr/>
            </p:nvSpPr>
            <p:spPr bwMode="auto">
              <a:xfrm>
                <a:off x="14625638" y="6780213"/>
                <a:ext cx="101600" cy="101600"/>
              </a:xfrm>
              <a:custGeom>
                <a:avLst/>
                <a:gdLst>
                  <a:gd name="T0" fmla="*/ 34 w 68"/>
                  <a:gd name="T1" fmla="*/ 68 h 68"/>
                  <a:gd name="T2" fmla="*/ 0 w 68"/>
                  <a:gd name="T3" fmla="*/ 34 h 68"/>
                  <a:gd name="T4" fmla="*/ 34 w 68"/>
                  <a:gd name="T5" fmla="*/ 0 h 68"/>
                  <a:gd name="T6" fmla="*/ 68 w 68"/>
                  <a:gd name="T7" fmla="*/ 34 h 68"/>
                  <a:gd name="T8" fmla="*/ 34 w 68"/>
                  <a:gd name="T9" fmla="*/ 68 h 68"/>
                  <a:gd name="T10" fmla="*/ 34 w 68"/>
                  <a:gd name="T11" fmla="*/ 12 h 68"/>
                  <a:gd name="T12" fmla="*/ 12 w 68"/>
                  <a:gd name="T13" fmla="*/ 34 h 68"/>
                  <a:gd name="T14" fmla="*/ 34 w 68"/>
                  <a:gd name="T15" fmla="*/ 56 h 68"/>
                  <a:gd name="T16" fmla="*/ 56 w 68"/>
                  <a:gd name="T17" fmla="*/ 34 h 68"/>
                  <a:gd name="T18" fmla="*/ 34 w 68"/>
                  <a:gd name="T19"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4" y="68"/>
                    </a:moveTo>
                    <a:cubicBezTo>
                      <a:pt x="15" y="68"/>
                      <a:pt x="0" y="53"/>
                      <a:pt x="0" y="34"/>
                    </a:cubicBezTo>
                    <a:cubicBezTo>
                      <a:pt x="0" y="16"/>
                      <a:pt x="15" y="0"/>
                      <a:pt x="34" y="0"/>
                    </a:cubicBezTo>
                    <a:cubicBezTo>
                      <a:pt x="53" y="0"/>
                      <a:pt x="68" y="16"/>
                      <a:pt x="68" y="34"/>
                    </a:cubicBezTo>
                    <a:cubicBezTo>
                      <a:pt x="68" y="53"/>
                      <a:pt x="53" y="68"/>
                      <a:pt x="34" y="68"/>
                    </a:cubicBezTo>
                    <a:close/>
                    <a:moveTo>
                      <a:pt x="34" y="12"/>
                    </a:moveTo>
                    <a:cubicBezTo>
                      <a:pt x="22" y="12"/>
                      <a:pt x="12" y="22"/>
                      <a:pt x="12" y="34"/>
                    </a:cubicBezTo>
                    <a:cubicBezTo>
                      <a:pt x="12" y="46"/>
                      <a:pt x="22" y="56"/>
                      <a:pt x="34" y="56"/>
                    </a:cubicBezTo>
                    <a:cubicBezTo>
                      <a:pt x="46" y="56"/>
                      <a:pt x="56" y="46"/>
                      <a:pt x="56" y="34"/>
                    </a:cubicBezTo>
                    <a:cubicBezTo>
                      <a:pt x="56" y="22"/>
                      <a:pt x="46" y="12"/>
                      <a:pt x="3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636"/>
              <p:cNvSpPr>
                <a:spLocks noEditPoints="1"/>
              </p:cNvSpPr>
              <p:nvPr/>
            </p:nvSpPr>
            <p:spPr bwMode="auto">
              <a:xfrm>
                <a:off x="14641513" y="6548438"/>
                <a:ext cx="427038" cy="127000"/>
              </a:xfrm>
              <a:custGeom>
                <a:avLst/>
                <a:gdLst>
                  <a:gd name="T0" fmla="*/ 264 w 287"/>
                  <a:gd name="T1" fmla="*/ 85 h 85"/>
                  <a:gd name="T2" fmla="*/ 24 w 287"/>
                  <a:gd name="T3" fmla="*/ 85 h 85"/>
                  <a:gd name="T4" fmla="*/ 3 w 287"/>
                  <a:gd name="T5" fmla="*/ 75 h 85"/>
                  <a:gd name="T6" fmla="*/ 11 w 287"/>
                  <a:gd name="T7" fmla="*/ 52 h 85"/>
                  <a:gd name="T8" fmla="*/ 51 w 287"/>
                  <a:gd name="T9" fmla="*/ 8 h 85"/>
                  <a:gd name="T10" fmla="*/ 70 w 287"/>
                  <a:gd name="T11" fmla="*/ 0 h 85"/>
                  <a:gd name="T12" fmla="*/ 201 w 287"/>
                  <a:gd name="T13" fmla="*/ 0 h 85"/>
                  <a:gd name="T14" fmla="*/ 203 w 287"/>
                  <a:gd name="T15" fmla="*/ 0 h 85"/>
                  <a:gd name="T16" fmla="*/ 272 w 287"/>
                  <a:gd name="T17" fmla="*/ 49 h 85"/>
                  <a:gd name="T18" fmla="*/ 274 w 287"/>
                  <a:gd name="T19" fmla="*/ 50 h 85"/>
                  <a:gd name="T20" fmla="*/ 284 w 287"/>
                  <a:gd name="T21" fmla="*/ 74 h 85"/>
                  <a:gd name="T22" fmla="*/ 264 w 287"/>
                  <a:gd name="T23" fmla="*/ 85 h 85"/>
                  <a:gd name="T24" fmla="*/ 70 w 287"/>
                  <a:gd name="T25" fmla="*/ 12 h 85"/>
                  <a:gd name="T26" fmla="*/ 60 w 287"/>
                  <a:gd name="T27" fmla="*/ 15 h 85"/>
                  <a:gd name="T28" fmla="*/ 19 w 287"/>
                  <a:gd name="T29" fmla="*/ 60 h 85"/>
                  <a:gd name="T30" fmla="*/ 14 w 287"/>
                  <a:gd name="T31" fmla="*/ 70 h 85"/>
                  <a:gd name="T32" fmla="*/ 24 w 287"/>
                  <a:gd name="T33" fmla="*/ 73 h 85"/>
                  <a:gd name="T34" fmla="*/ 264 w 287"/>
                  <a:gd name="T35" fmla="*/ 73 h 85"/>
                  <a:gd name="T36" fmla="*/ 273 w 287"/>
                  <a:gd name="T37" fmla="*/ 70 h 85"/>
                  <a:gd name="T38" fmla="*/ 266 w 287"/>
                  <a:gd name="T39" fmla="*/ 59 h 85"/>
                  <a:gd name="T40" fmla="*/ 264 w 287"/>
                  <a:gd name="T41" fmla="*/ 58 h 85"/>
                  <a:gd name="T42" fmla="*/ 201 w 287"/>
                  <a:gd name="T43" fmla="*/ 12 h 85"/>
                  <a:gd name="T44" fmla="*/ 70 w 287"/>
                  <a:gd name="T45"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7" h="85">
                    <a:moveTo>
                      <a:pt x="264" y="85"/>
                    </a:moveTo>
                    <a:cubicBezTo>
                      <a:pt x="24" y="85"/>
                      <a:pt x="24" y="85"/>
                      <a:pt x="24" y="85"/>
                    </a:cubicBezTo>
                    <a:cubicBezTo>
                      <a:pt x="13" y="85"/>
                      <a:pt x="6" y="81"/>
                      <a:pt x="3" y="75"/>
                    </a:cubicBezTo>
                    <a:cubicBezTo>
                      <a:pt x="0" y="67"/>
                      <a:pt x="5" y="58"/>
                      <a:pt x="11" y="52"/>
                    </a:cubicBezTo>
                    <a:cubicBezTo>
                      <a:pt x="29" y="33"/>
                      <a:pt x="46" y="13"/>
                      <a:pt x="51" y="8"/>
                    </a:cubicBezTo>
                    <a:cubicBezTo>
                      <a:pt x="54" y="4"/>
                      <a:pt x="58" y="0"/>
                      <a:pt x="70" y="0"/>
                    </a:cubicBezTo>
                    <a:cubicBezTo>
                      <a:pt x="201" y="0"/>
                      <a:pt x="201" y="0"/>
                      <a:pt x="201" y="0"/>
                    </a:cubicBezTo>
                    <a:cubicBezTo>
                      <a:pt x="202" y="0"/>
                      <a:pt x="202" y="0"/>
                      <a:pt x="203" y="0"/>
                    </a:cubicBezTo>
                    <a:cubicBezTo>
                      <a:pt x="223" y="4"/>
                      <a:pt x="247" y="26"/>
                      <a:pt x="272" y="49"/>
                    </a:cubicBezTo>
                    <a:cubicBezTo>
                      <a:pt x="274" y="50"/>
                      <a:pt x="274" y="50"/>
                      <a:pt x="274" y="50"/>
                    </a:cubicBezTo>
                    <a:cubicBezTo>
                      <a:pt x="284" y="59"/>
                      <a:pt x="287" y="67"/>
                      <a:pt x="284" y="74"/>
                    </a:cubicBezTo>
                    <a:cubicBezTo>
                      <a:pt x="282" y="81"/>
                      <a:pt x="274" y="85"/>
                      <a:pt x="264" y="85"/>
                    </a:cubicBezTo>
                    <a:close/>
                    <a:moveTo>
                      <a:pt x="70" y="12"/>
                    </a:moveTo>
                    <a:cubicBezTo>
                      <a:pt x="63" y="12"/>
                      <a:pt x="62" y="14"/>
                      <a:pt x="60" y="15"/>
                    </a:cubicBezTo>
                    <a:cubicBezTo>
                      <a:pt x="55" y="21"/>
                      <a:pt x="38" y="41"/>
                      <a:pt x="19" y="60"/>
                    </a:cubicBezTo>
                    <a:cubicBezTo>
                      <a:pt x="15" y="65"/>
                      <a:pt x="14" y="69"/>
                      <a:pt x="14" y="70"/>
                    </a:cubicBezTo>
                    <a:cubicBezTo>
                      <a:pt x="15" y="71"/>
                      <a:pt x="17" y="73"/>
                      <a:pt x="24" y="73"/>
                    </a:cubicBezTo>
                    <a:cubicBezTo>
                      <a:pt x="264" y="73"/>
                      <a:pt x="264" y="73"/>
                      <a:pt x="264" y="73"/>
                    </a:cubicBezTo>
                    <a:cubicBezTo>
                      <a:pt x="270" y="73"/>
                      <a:pt x="273" y="71"/>
                      <a:pt x="273" y="70"/>
                    </a:cubicBezTo>
                    <a:cubicBezTo>
                      <a:pt x="273" y="69"/>
                      <a:pt x="273" y="66"/>
                      <a:pt x="266" y="59"/>
                    </a:cubicBezTo>
                    <a:cubicBezTo>
                      <a:pt x="264" y="58"/>
                      <a:pt x="264" y="58"/>
                      <a:pt x="264" y="58"/>
                    </a:cubicBezTo>
                    <a:cubicBezTo>
                      <a:pt x="241" y="37"/>
                      <a:pt x="218" y="16"/>
                      <a:pt x="201" y="12"/>
                    </a:cubicBezTo>
                    <a:lnTo>
                      <a:pt x="7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Rectangle 637"/>
              <p:cNvSpPr>
                <a:spLocks noChangeArrowheads="1"/>
              </p:cNvSpPr>
              <p:nvPr/>
            </p:nvSpPr>
            <p:spPr bwMode="auto">
              <a:xfrm>
                <a:off x="14839950" y="6557963"/>
                <a:ext cx="17463" cy="300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1" name="Rectangle 638"/>
              <p:cNvSpPr>
                <a:spLocks noChangeArrowheads="1"/>
              </p:cNvSpPr>
              <p:nvPr/>
            </p:nvSpPr>
            <p:spPr bwMode="auto">
              <a:xfrm>
                <a:off x="14890750" y="6704013"/>
                <a:ext cx="39688"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116" name="文本框 115"/>
            <p:cNvSpPr txBox="1"/>
            <p:nvPr/>
          </p:nvSpPr>
          <p:spPr>
            <a:xfrm>
              <a:off x="2815218" y="1847475"/>
              <a:ext cx="1754658" cy="435889"/>
            </a:xfrm>
            <a:prstGeom prst="rect">
              <a:avLst/>
            </a:prstGeom>
            <a:noFill/>
          </p:spPr>
          <p:txBody>
            <a:bodyPr wrap="square" rtlCol="0">
              <a:spAutoFit/>
            </a:bodyPr>
            <a:lstStyle/>
            <a:p>
              <a:pPr marL="0" lvl="2" algn="ctr">
                <a:lnSpc>
                  <a:spcPct val="120000"/>
                </a:lnSpc>
                <a:defRPr/>
              </a:pPr>
              <a:r>
                <a:rPr lang="zh-CN" altLang="en-US" sz="2000" kern="0" spc="300" dirty="0">
                  <a:solidFill>
                    <a:schemeClr val="accent1"/>
                  </a:solidFill>
                  <a:latin typeface="思源宋体 CN Heavy" panose="02020900000000000000" pitchFamily="18" charset="-122"/>
                  <a:ea typeface="思源宋体 CN Heavy" panose="02020900000000000000" pitchFamily="18" charset="-122"/>
                </a:rPr>
                <a:t>重点项目</a:t>
              </a:r>
              <a:r>
                <a:rPr lang="en-US" altLang="zh-CN" sz="2000" kern="0" spc="300" dirty="0">
                  <a:solidFill>
                    <a:schemeClr val="accent1"/>
                  </a:solidFill>
                  <a:latin typeface="思源宋体 CN Heavy" panose="02020900000000000000" pitchFamily="18" charset="-122"/>
                  <a:ea typeface="思源宋体 CN Heavy" panose="02020900000000000000" pitchFamily="18" charset="-122"/>
                </a:rPr>
                <a:t>1</a:t>
              </a:r>
              <a:endParaRPr lang="zh-CN" altLang="en-US" sz="2000" kern="0" spc="300" dirty="0">
                <a:solidFill>
                  <a:schemeClr val="accent1"/>
                </a:solidFill>
                <a:latin typeface="思源宋体 CN Heavy" panose="02020900000000000000" pitchFamily="18" charset="-122"/>
                <a:ea typeface="思源宋体 CN Heavy" panose="02020900000000000000" pitchFamily="18" charset="-122"/>
              </a:endParaRPr>
            </a:p>
          </p:txBody>
        </p:sp>
      </p:grpSp>
      <p:sp>
        <p:nvSpPr>
          <p:cNvPr id="62" name="文本框 61"/>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10" name="组合 9"/>
          <p:cNvGrpSpPr/>
          <p:nvPr/>
        </p:nvGrpSpPr>
        <p:grpSpPr>
          <a:xfrm>
            <a:off x="7988300" y="2306112"/>
            <a:ext cx="1765754" cy="932179"/>
            <a:chOff x="7988300" y="2039412"/>
            <a:chExt cx="1765754" cy="932179"/>
          </a:xfrm>
        </p:grpSpPr>
        <p:sp>
          <p:nvSpPr>
            <p:cNvPr id="105" name="Freeform 10"/>
            <p:cNvSpPr>
              <a:spLocks noEditPoints="1"/>
            </p:cNvSpPr>
            <p:nvPr/>
          </p:nvSpPr>
          <p:spPr bwMode="auto">
            <a:xfrm>
              <a:off x="8211356" y="2554078"/>
              <a:ext cx="581025" cy="363538"/>
            </a:xfrm>
            <a:custGeom>
              <a:avLst/>
              <a:gdLst>
                <a:gd name="T0" fmla="*/ 636 w 636"/>
                <a:gd name="T1" fmla="*/ 41 h 397"/>
                <a:gd name="T2" fmla="*/ 595 w 636"/>
                <a:gd name="T3" fmla="*/ 0 h 397"/>
                <a:gd name="T4" fmla="*/ 41 w 636"/>
                <a:gd name="T5" fmla="*/ 0 h 397"/>
                <a:gd name="T6" fmla="*/ 0 w 636"/>
                <a:gd name="T7" fmla="*/ 41 h 397"/>
                <a:gd name="T8" fmla="*/ 0 w 636"/>
                <a:gd name="T9" fmla="*/ 397 h 397"/>
                <a:gd name="T10" fmla="*/ 636 w 636"/>
                <a:gd name="T11" fmla="*/ 397 h 397"/>
                <a:gd name="T12" fmla="*/ 636 w 636"/>
                <a:gd name="T13" fmla="*/ 41 h 397"/>
                <a:gd name="T14" fmla="*/ 603 w 636"/>
                <a:gd name="T15" fmla="*/ 365 h 397"/>
                <a:gd name="T16" fmla="*/ 33 w 636"/>
                <a:gd name="T17" fmla="*/ 365 h 397"/>
                <a:gd name="T18" fmla="*/ 33 w 636"/>
                <a:gd name="T19" fmla="*/ 33 h 397"/>
                <a:gd name="T20" fmla="*/ 603 w 636"/>
                <a:gd name="T21" fmla="*/ 33 h 397"/>
                <a:gd name="T22" fmla="*/ 603 w 636"/>
                <a:gd name="T23" fmla="*/ 365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6" h="397">
                  <a:moveTo>
                    <a:pt x="636" y="41"/>
                  </a:moveTo>
                  <a:cubicBezTo>
                    <a:pt x="636" y="18"/>
                    <a:pt x="618" y="0"/>
                    <a:pt x="595" y="0"/>
                  </a:cubicBezTo>
                  <a:cubicBezTo>
                    <a:pt x="41" y="0"/>
                    <a:pt x="41" y="0"/>
                    <a:pt x="41" y="0"/>
                  </a:cubicBezTo>
                  <a:cubicBezTo>
                    <a:pt x="18" y="0"/>
                    <a:pt x="0" y="18"/>
                    <a:pt x="0" y="41"/>
                  </a:cubicBezTo>
                  <a:cubicBezTo>
                    <a:pt x="0" y="397"/>
                    <a:pt x="0" y="397"/>
                    <a:pt x="0" y="397"/>
                  </a:cubicBezTo>
                  <a:cubicBezTo>
                    <a:pt x="636" y="397"/>
                    <a:pt x="636" y="397"/>
                    <a:pt x="636" y="397"/>
                  </a:cubicBezTo>
                  <a:lnTo>
                    <a:pt x="636" y="41"/>
                  </a:lnTo>
                  <a:close/>
                  <a:moveTo>
                    <a:pt x="603" y="365"/>
                  </a:moveTo>
                  <a:cubicBezTo>
                    <a:pt x="33" y="365"/>
                    <a:pt x="33" y="365"/>
                    <a:pt x="33" y="365"/>
                  </a:cubicBezTo>
                  <a:cubicBezTo>
                    <a:pt x="33" y="33"/>
                    <a:pt x="33" y="33"/>
                    <a:pt x="33" y="33"/>
                  </a:cubicBezTo>
                  <a:cubicBezTo>
                    <a:pt x="603" y="33"/>
                    <a:pt x="603" y="33"/>
                    <a:pt x="603" y="33"/>
                  </a:cubicBezTo>
                  <a:lnTo>
                    <a:pt x="603" y="365"/>
                  </a:lnTo>
                  <a:close/>
                </a:path>
              </a:pathLst>
            </a:custGeom>
            <a:solidFill>
              <a:srgbClr val="2020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1"/>
            <p:cNvSpPr/>
            <p:nvPr/>
          </p:nvSpPr>
          <p:spPr bwMode="auto">
            <a:xfrm>
              <a:off x="8173256" y="2943016"/>
              <a:ext cx="657225" cy="28575"/>
            </a:xfrm>
            <a:custGeom>
              <a:avLst/>
              <a:gdLst>
                <a:gd name="T0" fmla="*/ 0 w 720"/>
                <a:gd name="T1" fmla="*/ 0 h 30"/>
                <a:gd name="T2" fmla="*/ 67 w 720"/>
                <a:gd name="T3" fmla="*/ 30 h 30"/>
                <a:gd name="T4" fmla="*/ 653 w 720"/>
                <a:gd name="T5" fmla="*/ 30 h 30"/>
                <a:gd name="T6" fmla="*/ 720 w 720"/>
                <a:gd name="T7" fmla="*/ 0 h 30"/>
                <a:gd name="T8" fmla="*/ 0 w 720"/>
                <a:gd name="T9" fmla="*/ 0 h 30"/>
              </a:gdLst>
              <a:ahLst/>
              <a:cxnLst>
                <a:cxn ang="0">
                  <a:pos x="T0" y="T1"/>
                </a:cxn>
                <a:cxn ang="0">
                  <a:pos x="T2" y="T3"/>
                </a:cxn>
                <a:cxn ang="0">
                  <a:pos x="T4" y="T5"/>
                </a:cxn>
                <a:cxn ang="0">
                  <a:pos x="T6" y="T7"/>
                </a:cxn>
                <a:cxn ang="0">
                  <a:pos x="T8" y="T9"/>
                </a:cxn>
              </a:cxnLst>
              <a:rect l="0" t="0" r="r" b="b"/>
              <a:pathLst>
                <a:path w="720" h="30">
                  <a:moveTo>
                    <a:pt x="0" y="0"/>
                  </a:moveTo>
                  <a:cubicBezTo>
                    <a:pt x="8" y="17"/>
                    <a:pt x="35" y="30"/>
                    <a:pt x="67" y="30"/>
                  </a:cubicBezTo>
                  <a:cubicBezTo>
                    <a:pt x="653" y="30"/>
                    <a:pt x="653" y="30"/>
                    <a:pt x="653" y="30"/>
                  </a:cubicBezTo>
                  <a:cubicBezTo>
                    <a:pt x="685" y="30"/>
                    <a:pt x="712" y="17"/>
                    <a:pt x="720" y="0"/>
                  </a:cubicBezTo>
                  <a:lnTo>
                    <a:pt x="0" y="0"/>
                  </a:lnTo>
                  <a:close/>
                </a:path>
              </a:pathLst>
            </a:custGeom>
            <a:solidFill>
              <a:srgbClr val="2020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文本框 111"/>
            <p:cNvSpPr txBox="1"/>
            <p:nvPr/>
          </p:nvSpPr>
          <p:spPr>
            <a:xfrm>
              <a:off x="7988300" y="2039412"/>
              <a:ext cx="1765754" cy="435889"/>
            </a:xfrm>
            <a:prstGeom prst="rect">
              <a:avLst/>
            </a:prstGeom>
            <a:noFill/>
          </p:spPr>
          <p:txBody>
            <a:bodyPr wrap="square" rtlCol="0">
              <a:spAutoFit/>
            </a:bodyPr>
            <a:lstStyle/>
            <a:p>
              <a:pPr marL="0" lvl="2" algn="ctr">
                <a:lnSpc>
                  <a:spcPct val="120000"/>
                </a:lnSpc>
                <a:defRPr/>
              </a:pPr>
              <a:r>
                <a:rPr lang="zh-CN" altLang="en-US" sz="2000" kern="0" spc="300" dirty="0">
                  <a:solidFill>
                    <a:schemeClr val="accent1"/>
                  </a:solidFill>
                  <a:latin typeface="思源宋体 CN Heavy" panose="02020900000000000000" pitchFamily="18" charset="-122"/>
                  <a:ea typeface="思源宋体 CN Heavy" panose="02020900000000000000" pitchFamily="18" charset="-122"/>
                </a:rPr>
                <a:t>重点项目</a:t>
              </a:r>
              <a:r>
                <a:rPr lang="en-US" altLang="zh-CN" sz="2000" kern="0" spc="300" dirty="0">
                  <a:solidFill>
                    <a:schemeClr val="accent1"/>
                  </a:solidFill>
                  <a:latin typeface="思源宋体 CN Heavy" panose="02020900000000000000" pitchFamily="18" charset="-122"/>
                  <a:ea typeface="思源宋体 CN Heavy" panose="02020900000000000000" pitchFamily="18" charset="-122"/>
                </a:rPr>
                <a:t>3</a:t>
              </a:r>
              <a:endParaRPr lang="zh-CN" altLang="en-US" sz="2000" kern="0" spc="300" dirty="0">
                <a:solidFill>
                  <a:schemeClr val="accent1"/>
                </a:solidFill>
                <a:latin typeface="思源宋体 CN Heavy" panose="02020900000000000000" pitchFamily="18" charset="-122"/>
                <a:ea typeface="思源宋体 CN Heavy" panose="02020900000000000000" pitchFamily="18" charset="-122"/>
              </a:endParaRPr>
            </a:p>
          </p:txBody>
        </p:sp>
      </p:grpSp>
      <p:grpSp>
        <p:nvGrpSpPr>
          <p:cNvPr id="9" name="组合 8"/>
          <p:cNvGrpSpPr/>
          <p:nvPr/>
        </p:nvGrpSpPr>
        <p:grpSpPr>
          <a:xfrm>
            <a:off x="372235" y="-2251"/>
            <a:ext cx="5431260" cy="806046"/>
            <a:chOff x="372235" y="-2251"/>
            <a:chExt cx="5431260" cy="806046"/>
          </a:xfrm>
        </p:grpSpPr>
        <p:sp>
          <p:nvSpPr>
            <p:cNvPr id="46"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7"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肆</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48"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规划及愿景</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
        <p:nvSpPr>
          <p:cNvPr id="49" name="object 97"/>
          <p:cNvSpPr txBox="1"/>
          <p:nvPr/>
        </p:nvSpPr>
        <p:spPr>
          <a:xfrm>
            <a:off x="4467225" y="1539680"/>
            <a:ext cx="3257550" cy="254621"/>
          </a:xfrm>
          <a:prstGeom prst="rect">
            <a:avLst/>
          </a:prstGeom>
        </p:spPr>
        <p:txBody>
          <a:bodyPr vert="horz" wrap="square" lIns="0" tIns="13335" rIns="0" bIns="0" rtlCol="0">
            <a:spAutoFit/>
          </a:bodyPr>
          <a:lstStyle/>
          <a:p>
            <a:pPr marL="0" lvl="2" algn="ctr">
              <a:lnSpc>
                <a:spcPct val="120000"/>
              </a:lnSpc>
              <a:buClr>
                <a:srgbClr val="3366FF"/>
              </a:buClr>
              <a:buSzPct val="140000"/>
            </a:pPr>
            <a:r>
              <a:rPr lang="zh-CN" altLang="en-US" sz="1400">
                <a:solidFill>
                  <a:schemeClr val="bg1">
                    <a:lumMod val="65000"/>
                  </a:schemeClr>
                </a:solidFill>
                <a:latin typeface="+mn-ea"/>
                <a:cs typeface="Arial" panose="020B0604020202020204" pitchFamily="34" charset="0"/>
              </a:rPr>
              <a:t>此处添加文字内容此处添加文字内容</a:t>
            </a:r>
            <a:endParaRPr lang="en-US" altLang="zh-CN" sz="1400">
              <a:solidFill>
                <a:schemeClr val="bg1">
                  <a:lumMod val="65000"/>
                </a:schemeClr>
              </a:solidFill>
              <a:latin typeface="+mn-ea"/>
              <a:cs typeface="Arial" panose="020B0604020202020204" pitchFamily="34" charset="0"/>
            </a:endParaRPr>
          </a:p>
        </p:txBody>
      </p:sp>
      <p:grpSp>
        <p:nvGrpSpPr>
          <p:cNvPr id="8" name="组合 7"/>
          <p:cNvGrpSpPr/>
          <p:nvPr/>
        </p:nvGrpSpPr>
        <p:grpSpPr>
          <a:xfrm>
            <a:off x="9029700" y="4644863"/>
            <a:ext cx="2305280" cy="1057815"/>
            <a:chOff x="9029700" y="4378163"/>
            <a:chExt cx="2305280" cy="1057815"/>
          </a:xfrm>
        </p:grpSpPr>
        <p:sp>
          <p:nvSpPr>
            <p:cNvPr id="108" name="矩形: 圆角 107"/>
            <p:cNvSpPr/>
            <p:nvPr/>
          </p:nvSpPr>
          <p:spPr>
            <a:xfrm>
              <a:off x="9541076" y="4905084"/>
              <a:ext cx="260157" cy="530894"/>
            </a:xfrm>
            <a:custGeom>
              <a:avLst/>
              <a:gdLst>
                <a:gd name="connsiteX0" fmla="*/ 0 w 288759"/>
                <a:gd name="connsiteY0" fmla="*/ 36389 h 590608"/>
                <a:gd name="connsiteX1" fmla="*/ 36389 w 288759"/>
                <a:gd name="connsiteY1" fmla="*/ 0 h 590608"/>
                <a:gd name="connsiteX2" fmla="*/ 252370 w 288759"/>
                <a:gd name="connsiteY2" fmla="*/ 0 h 590608"/>
                <a:gd name="connsiteX3" fmla="*/ 288759 w 288759"/>
                <a:gd name="connsiteY3" fmla="*/ 36389 h 590608"/>
                <a:gd name="connsiteX4" fmla="*/ 288759 w 288759"/>
                <a:gd name="connsiteY4" fmla="*/ 554219 h 590608"/>
                <a:gd name="connsiteX5" fmla="*/ 252370 w 288759"/>
                <a:gd name="connsiteY5" fmla="*/ 590608 h 590608"/>
                <a:gd name="connsiteX6" fmla="*/ 36389 w 288759"/>
                <a:gd name="connsiteY6" fmla="*/ 590608 h 590608"/>
                <a:gd name="connsiteX7" fmla="*/ 0 w 288759"/>
                <a:gd name="connsiteY7" fmla="*/ 554219 h 590608"/>
                <a:gd name="connsiteX8" fmla="*/ 0 w 288759"/>
                <a:gd name="connsiteY8" fmla="*/ 36389 h 590608"/>
                <a:gd name="connsiteX0-1" fmla="*/ 0 w 289419"/>
                <a:gd name="connsiteY0-2" fmla="*/ 36389 h 590608"/>
                <a:gd name="connsiteX1-3" fmla="*/ 36389 w 289419"/>
                <a:gd name="connsiteY1-4" fmla="*/ 0 h 590608"/>
                <a:gd name="connsiteX2-5" fmla="*/ 252370 w 289419"/>
                <a:gd name="connsiteY2-6" fmla="*/ 0 h 590608"/>
                <a:gd name="connsiteX3-7" fmla="*/ 288759 w 289419"/>
                <a:gd name="connsiteY3-8" fmla="*/ 36389 h 590608"/>
                <a:gd name="connsiteX4-9" fmla="*/ 289419 w 289419"/>
                <a:gd name="connsiteY4-10" fmla="*/ 266089 h 590608"/>
                <a:gd name="connsiteX5-11" fmla="*/ 288759 w 289419"/>
                <a:gd name="connsiteY5-12" fmla="*/ 554219 h 590608"/>
                <a:gd name="connsiteX6-13" fmla="*/ 252370 w 289419"/>
                <a:gd name="connsiteY6-14" fmla="*/ 590608 h 590608"/>
                <a:gd name="connsiteX7-15" fmla="*/ 36389 w 289419"/>
                <a:gd name="connsiteY7-16" fmla="*/ 590608 h 590608"/>
                <a:gd name="connsiteX8-17" fmla="*/ 0 w 289419"/>
                <a:gd name="connsiteY8-18" fmla="*/ 554219 h 590608"/>
                <a:gd name="connsiteX9" fmla="*/ 0 w 289419"/>
                <a:gd name="connsiteY9" fmla="*/ 36389 h 590608"/>
                <a:gd name="connsiteX0-19" fmla="*/ 288759 w 380199"/>
                <a:gd name="connsiteY0-20" fmla="*/ 554219 h 645659"/>
                <a:gd name="connsiteX1-21" fmla="*/ 252370 w 380199"/>
                <a:gd name="connsiteY1-22" fmla="*/ 590608 h 645659"/>
                <a:gd name="connsiteX2-23" fmla="*/ 36389 w 380199"/>
                <a:gd name="connsiteY2-24" fmla="*/ 590608 h 645659"/>
                <a:gd name="connsiteX3-25" fmla="*/ 0 w 380199"/>
                <a:gd name="connsiteY3-26" fmla="*/ 554219 h 645659"/>
                <a:gd name="connsiteX4-27" fmla="*/ 0 w 380199"/>
                <a:gd name="connsiteY4-28" fmla="*/ 36389 h 645659"/>
                <a:gd name="connsiteX5-29" fmla="*/ 36389 w 380199"/>
                <a:gd name="connsiteY5-30" fmla="*/ 0 h 645659"/>
                <a:gd name="connsiteX6-31" fmla="*/ 252370 w 380199"/>
                <a:gd name="connsiteY6-32" fmla="*/ 0 h 645659"/>
                <a:gd name="connsiteX7-33" fmla="*/ 288759 w 380199"/>
                <a:gd name="connsiteY7-34" fmla="*/ 36389 h 645659"/>
                <a:gd name="connsiteX8-35" fmla="*/ 289419 w 380199"/>
                <a:gd name="connsiteY8-36" fmla="*/ 266089 h 645659"/>
                <a:gd name="connsiteX9-37" fmla="*/ 380199 w 380199"/>
                <a:gd name="connsiteY9-38" fmla="*/ 645659 h 645659"/>
                <a:gd name="connsiteX0-39" fmla="*/ 288759 w 289419"/>
                <a:gd name="connsiteY0-40" fmla="*/ 554219 h 590608"/>
                <a:gd name="connsiteX1-41" fmla="*/ 252370 w 289419"/>
                <a:gd name="connsiteY1-42" fmla="*/ 590608 h 590608"/>
                <a:gd name="connsiteX2-43" fmla="*/ 36389 w 289419"/>
                <a:gd name="connsiteY2-44" fmla="*/ 590608 h 590608"/>
                <a:gd name="connsiteX3-45" fmla="*/ 0 w 289419"/>
                <a:gd name="connsiteY3-46" fmla="*/ 554219 h 590608"/>
                <a:gd name="connsiteX4-47" fmla="*/ 0 w 289419"/>
                <a:gd name="connsiteY4-48" fmla="*/ 36389 h 590608"/>
                <a:gd name="connsiteX5-49" fmla="*/ 36389 w 289419"/>
                <a:gd name="connsiteY5-50" fmla="*/ 0 h 590608"/>
                <a:gd name="connsiteX6-51" fmla="*/ 252370 w 289419"/>
                <a:gd name="connsiteY6-52" fmla="*/ 0 h 590608"/>
                <a:gd name="connsiteX7-53" fmla="*/ 288759 w 289419"/>
                <a:gd name="connsiteY7-54" fmla="*/ 36389 h 590608"/>
                <a:gd name="connsiteX8-55" fmla="*/ 289419 w 289419"/>
                <a:gd name="connsiteY8-56" fmla="*/ 266089 h 590608"/>
                <a:gd name="connsiteX0-57" fmla="*/ 252370 w 289419"/>
                <a:gd name="connsiteY0-58" fmla="*/ 590608 h 590608"/>
                <a:gd name="connsiteX1-59" fmla="*/ 36389 w 289419"/>
                <a:gd name="connsiteY1-60" fmla="*/ 590608 h 590608"/>
                <a:gd name="connsiteX2-61" fmla="*/ 0 w 289419"/>
                <a:gd name="connsiteY2-62" fmla="*/ 554219 h 590608"/>
                <a:gd name="connsiteX3-63" fmla="*/ 0 w 289419"/>
                <a:gd name="connsiteY3-64" fmla="*/ 36389 h 590608"/>
                <a:gd name="connsiteX4-65" fmla="*/ 36389 w 289419"/>
                <a:gd name="connsiteY4-66" fmla="*/ 0 h 590608"/>
                <a:gd name="connsiteX5-67" fmla="*/ 252370 w 289419"/>
                <a:gd name="connsiteY5-68" fmla="*/ 0 h 590608"/>
                <a:gd name="connsiteX6-69" fmla="*/ 288759 w 289419"/>
                <a:gd name="connsiteY6-70" fmla="*/ 36389 h 590608"/>
                <a:gd name="connsiteX7-71" fmla="*/ 289419 w 289419"/>
                <a:gd name="connsiteY7-72" fmla="*/ 266089 h 590608"/>
                <a:gd name="connsiteX0-73" fmla="*/ 252370 w 289419"/>
                <a:gd name="connsiteY0-74" fmla="*/ 590608 h 590608"/>
                <a:gd name="connsiteX1-75" fmla="*/ 36389 w 289419"/>
                <a:gd name="connsiteY1-76" fmla="*/ 590608 h 590608"/>
                <a:gd name="connsiteX2-77" fmla="*/ 0 w 289419"/>
                <a:gd name="connsiteY2-78" fmla="*/ 554219 h 590608"/>
                <a:gd name="connsiteX3-79" fmla="*/ 0 w 289419"/>
                <a:gd name="connsiteY3-80" fmla="*/ 36389 h 590608"/>
                <a:gd name="connsiteX4-81" fmla="*/ 36389 w 289419"/>
                <a:gd name="connsiteY4-82" fmla="*/ 0 h 590608"/>
                <a:gd name="connsiteX5-83" fmla="*/ 252370 w 289419"/>
                <a:gd name="connsiteY5-84" fmla="*/ 0 h 590608"/>
                <a:gd name="connsiteX6-85" fmla="*/ 288759 w 289419"/>
                <a:gd name="connsiteY6-86" fmla="*/ 36389 h 590608"/>
                <a:gd name="connsiteX7-87" fmla="*/ 289419 w 289419"/>
                <a:gd name="connsiteY7-88" fmla="*/ 326414 h 5906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89419" h="590608">
                  <a:moveTo>
                    <a:pt x="252370" y="590608"/>
                  </a:moveTo>
                  <a:lnTo>
                    <a:pt x="36389" y="590608"/>
                  </a:lnTo>
                  <a:cubicBezTo>
                    <a:pt x="16292" y="590608"/>
                    <a:pt x="0" y="574316"/>
                    <a:pt x="0" y="554219"/>
                  </a:cubicBezTo>
                  <a:lnTo>
                    <a:pt x="0" y="36389"/>
                  </a:lnTo>
                  <a:cubicBezTo>
                    <a:pt x="0" y="16292"/>
                    <a:pt x="16292" y="0"/>
                    <a:pt x="36389" y="0"/>
                  </a:cubicBezTo>
                  <a:lnTo>
                    <a:pt x="252370" y="0"/>
                  </a:lnTo>
                  <a:cubicBezTo>
                    <a:pt x="272467" y="0"/>
                    <a:pt x="288759" y="16292"/>
                    <a:pt x="288759" y="36389"/>
                  </a:cubicBezTo>
                  <a:lnTo>
                    <a:pt x="289419" y="326414"/>
                  </a:lnTo>
                </a:path>
              </a:pathLst>
            </a:custGeom>
            <a:no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0" name="图形 109"/>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rot="16200000">
              <a:off x="9785128" y="5125860"/>
              <a:ext cx="218685" cy="401550"/>
            </a:xfrm>
            <a:prstGeom prst="rect">
              <a:avLst/>
            </a:prstGeom>
          </p:spPr>
        </p:pic>
        <p:sp>
          <p:nvSpPr>
            <p:cNvPr id="113" name="文本框 112"/>
            <p:cNvSpPr txBox="1"/>
            <p:nvPr/>
          </p:nvSpPr>
          <p:spPr>
            <a:xfrm>
              <a:off x="9029700" y="4378163"/>
              <a:ext cx="2305280" cy="435889"/>
            </a:xfrm>
            <a:prstGeom prst="rect">
              <a:avLst/>
            </a:prstGeom>
            <a:noFill/>
          </p:spPr>
          <p:txBody>
            <a:bodyPr wrap="square" rtlCol="0">
              <a:spAutoFit/>
            </a:bodyPr>
            <a:lstStyle/>
            <a:p>
              <a:pPr marL="0" lvl="2" algn="ctr">
                <a:lnSpc>
                  <a:spcPct val="120000"/>
                </a:lnSpc>
                <a:defRPr/>
              </a:pPr>
              <a:r>
                <a:rPr lang="zh-CN" altLang="en-US" sz="2000" kern="0" spc="300" dirty="0">
                  <a:solidFill>
                    <a:schemeClr val="accent1"/>
                  </a:solidFill>
                  <a:latin typeface="思源宋体 CN Heavy" panose="02020900000000000000" pitchFamily="18" charset="-122"/>
                  <a:ea typeface="思源宋体 CN Heavy" panose="02020900000000000000" pitchFamily="18" charset="-122"/>
                </a:rPr>
                <a:t>重点项目</a:t>
              </a:r>
              <a:r>
                <a:rPr lang="en-US" altLang="zh-CN" sz="2000" kern="0" spc="300" dirty="0">
                  <a:solidFill>
                    <a:schemeClr val="accent1"/>
                  </a:solidFill>
                  <a:latin typeface="思源宋体 CN Heavy" panose="02020900000000000000" pitchFamily="18" charset="-122"/>
                  <a:ea typeface="思源宋体 CN Heavy" panose="02020900000000000000" pitchFamily="18" charset="-122"/>
                </a:rPr>
                <a:t>4</a:t>
              </a:r>
              <a:endParaRPr lang="zh-CN" altLang="en-US" sz="2000" kern="0" spc="300" dirty="0">
                <a:solidFill>
                  <a:schemeClr val="accent1"/>
                </a:solidFill>
                <a:latin typeface="思源宋体 CN Heavy" panose="02020900000000000000" pitchFamily="18" charset="-122"/>
                <a:ea typeface="思源宋体 CN Heavy" panose="02020900000000000000" pitchFamily="18" charset="-122"/>
              </a:endParaRPr>
            </a:p>
          </p:txBody>
        </p:sp>
      </p:grpSp>
      <p:pic>
        <p:nvPicPr>
          <p:cNvPr id="6" name="图片 5" descr="飞机在飞行&#10;&#10;中度可信度描述已自动生成"/>
          <p:cNvPicPr>
            <a:picLocks noChangeAspect="1"/>
          </p:cNvPicPr>
          <p:nvPr/>
        </p:nvPicPr>
        <p:blipFill>
          <a:blip r:embed="rId5" cstate="screen"/>
          <a:stretch>
            <a:fillRect/>
          </a:stretch>
        </p:blipFill>
        <p:spPr>
          <a:xfrm rot="21031894">
            <a:off x="2925980" y="3475636"/>
            <a:ext cx="6862156" cy="3155374"/>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2" presetClass="entr" presetSubtype="12" fill="hold" nodeType="withEffect">
                                  <p:stCondLst>
                                    <p:cond delay="75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10" presetClass="entr" presetSubtype="0" fill="hold"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nodeType="withEffect">
                                  <p:stCondLst>
                                    <p:cond delay="10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nodeType="withEffect">
                                  <p:stCondLst>
                                    <p:cond delay="10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nodeType="withEffect">
                                  <p:stCondLst>
                                    <p:cond delay="10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302487" y="3104051"/>
            <a:ext cx="3753847" cy="1919328"/>
            <a:chOff x="368210" y="2824651"/>
            <a:chExt cx="3753847" cy="1919328"/>
          </a:xfrm>
        </p:grpSpPr>
        <p:sp>
          <p:nvSpPr>
            <p:cNvPr id="95" name="文本框 94"/>
            <p:cNvSpPr txBox="1"/>
            <p:nvPr/>
          </p:nvSpPr>
          <p:spPr>
            <a:xfrm>
              <a:off x="368210" y="2824651"/>
              <a:ext cx="1694674" cy="1119474"/>
            </a:xfrm>
            <a:prstGeom prst="rect">
              <a:avLst/>
            </a:prstGeom>
            <a:noFill/>
          </p:spPr>
          <p:txBody>
            <a:bodyPr wrap="square" rtlCol="0">
              <a:spAutoFit/>
            </a:bodyPr>
            <a:lstStyle/>
            <a:p>
              <a:pPr algn="ctr">
                <a:lnSpc>
                  <a:spcPct val="120000"/>
                </a:lnSpc>
              </a:pPr>
              <a:r>
                <a:rPr lang="zh-CN" altLang="en-US" sz="6000" kern="0" spc="300" dirty="0">
                  <a:gradFill flip="none" rotWithShape="1">
                    <a:gsLst>
                      <a:gs pos="0">
                        <a:schemeClr val="tx2"/>
                      </a:gs>
                      <a:gs pos="100000">
                        <a:schemeClr val="tx1">
                          <a:lumMod val="85000"/>
                          <a:lumOff val="15000"/>
                        </a:schemeClr>
                      </a:gs>
                    </a:gsLst>
                    <a:lin ang="5400000" scaled="1"/>
                    <a:tileRect/>
                  </a:gradFill>
                  <a:latin typeface="思源宋体 CN Heavy" panose="02020900000000000000" pitchFamily="18" charset="-122"/>
                  <a:ea typeface="思源宋体 CN Heavy" panose="02020900000000000000" pitchFamily="18" charset="-122"/>
                </a:rPr>
                <a:t>壹</a:t>
              </a:r>
              <a:endParaRPr lang="zh-TW" altLang="en-US" sz="6000" kern="0" spc="300" dirty="0">
                <a:gradFill flip="none" rotWithShape="1">
                  <a:gsLst>
                    <a:gs pos="0">
                      <a:schemeClr val="tx2"/>
                    </a:gs>
                    <a:gs pos="100000">
                      <a:schemeClr val="tx1">
                        <a:lumMod val="85000"/>
                        <a:lumOff val="15000"/>
                      </a:schemeClr>
                    </a:gs>
                  </a:gsLst>
                  <a:lin ang="5400000" scaled="1"/>
                  <a:tileRect/>
                </a:gradFill>
                <a:latin typeface="思源宋体 CN Heavy" panose="02020900000000000000" pitchFamily="18" charset="-122"/>
                <a:ea typeface="思源宋体 CN Heavy" panose="02020900000000000000" pitchFamily="18" charset="-122"/>
              </a:endParaRPr>
            </a:p>
          </p:txBody>
        </p:sp>
        <p:sp>
          <p:nvSpPr>
            <p:cNvPr id="96" name="TextBox 14"/>
            <p:cNvSpPr txBox="1"/>
            <p:nvPr/>
          </p:nvSpPr>
          <p:spPr>
            <a:xfrm>
              <a:off x="1507646" y="3389731"/>
              <a:ext cx="2467453" cy="435889"/>
            </a:xfrm>
            <a:prstGeom prst="rect">
              <a:avLst/>
            </a:prstGeom>
            <a:noFill/>
          </p:spPr>
          <p:txBody>
            <a:bodyPr wrap="square" rtlCol="0" anchor="ctr">
              <a:spAutoFit/>
            </a:bodyPr>
            <a:lstStyle/>
            <a:p>
              <a:pPr marL="0" lvl="2">
                <a:lnSpc>
                  <a:spcPct val="120000"/>
                </a:lnSpc>
                <a:defRPr/>
              </a:pPr>
              <a:r>
                <a:rPr lang="zh-CN" altLang="en-US" sz="2000" kern="0" spc="300" dirty="0">
                  <a:solidFill>
                    <a:schemeClr val="accent1"/>
                  </a:solidFill>
                  <a:latin typeface="思源宋体 CN Heavy" panose="02020900000000000000" pitchFamily="18" charset="-122"/>
                  <a:ea typeface="思源宋体 CN Heavy" panose="02020900000000000000" pitchFamily="18" charset="-122"/>
                </a:rPr>
                <a:t>重点项目</a:t>
              </a:r>
              <a:endParaRPr lang="zh-CN" altLang="en-US" sz="20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109" name="TextBox 15"/>
            <p:cNvSpPr txBox="1"/>
            <p:nvPr/>
          </p:nvSpPr>
          <p:spPr>
            <a:xfrm>
              <a:off x="744337" y="3893425"/>
              <a:ext cx="3377720" cy="850554"/>
            </a:xfrm>
            <a:prstGeom prst="rect">
              <a:avLst/>
            </a:prstGeom>
            <a:noFill/>
          </p:spPr>
          <p:txBody>
            <a:bodyPr wrap="square" rtlCol="0">
              <a:spAutoFit/>
            </a:bodyPr>
            <a:lstStyle/>
            <a:p>
              <a:pPr>
                <a:lnSpc>
                  <a:spcPct val="12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19" name="组合 18"/>
            <p:cNvGrpSpPr/>
            <p:nvPr/>
          </p:nvGrpSpPr>
          <p:grpSpPr>
            <a:xfrm>
              <a:off x="1605840" y="2954578"/>
              <a:ext cx="520700" cy="520700"/>
              <a:chOff x="1605840" y="2693321"/>
              <a:chExt cx="520700" cy="520700"/>
            </a:xfrm>
          </p:grpSpPr>
          <p:sp>
            <p:nvSpPr>
              <p:cNvPr id="106" name="Oval 2"/>
              <p:cNvSpPr/>
              <p:nvPr/>
            </p:nvSpPr>
            <p:spPr>
              <a:xfrm>
                <a:off x="1605840" y="2693321"/>
                <a:ext cx="520700" cy="52070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61" name="组合 160"/>
              <p:cNvGrpSpPr/>
              <p:nvPr/>
            </p:nvGrpSpPr>
            <p:grpSpPr>
              <a:xfrm>
                <a:off x="1663745" y="2844602"/>
                <a:ext cx="404890" cy="218139"/>
                <a:chOff x="11161714" y="1518001"/>
                <a:chExt cx="404890" cy="218139"/>
              </a:xfrm>
              <a:solidFill>
                <a:schemeClr val="bg1"/>
              </a:solidFill>
            </p:grpSpPr>
            <p:sp>
              <p:nvSpPr>
                <p:cNvPr id="162" name="Freeform 3515"/>
                <p:cNvSpPr>
                  <a:spLocks noEditPoints="1"/>
                </p:cNvSpPr>
                <p:nvPr/>
              </p:nvSpPr>
              <p:spPr bwMode="auto">
                <a:xfrm>
                  <a:off x="11164853" y="1518001"/>
                  <a:ext cx="295036" cy="134963"/>
                </a:xfrm>
                <a:custGeom>
                  <a:avLst/>
                  <a:gdLst>
                    <a:gd name="T0" fmla="*/ 90 w 261"/>
                    <a:gd name="T1" fmla="*/ 121 h 121"/>
                    <a:gd name="T2" fmla="*/ 83 w 261"/>
                    <a:gd name="T3" fmla="*/ 119 h 121"/>
                    <a:gd name="T4" fmla="*/ 4 w 261"/>
                    <a:gd name="T5" fmla="*/ 82 h 121"/>
                    <a:gd name="T6" fmla="*/ 0 w 261"/>
                    <a:gd name="T7" fmla="*/ 76 h 121"/>
                    <a:gd name="T8" fmla="*/ 4 w 261"/>
                    <a:gd name="T9" fmla="*/ 70 h 121"/>
                    <a:gd name="T10" fmla="*/ 152 w 261"/>
                    <a:gd name="T11" fmla="*/ 3 h 121"/>
                    <a:gd name="T12" fmla="*/ 152 w 261"/>
                    <a:gd name="T13" fmla="*/ 3 h 121"/>
                    <a:gd name="T14" fmla="*/ 166 w 261"/>
                    <a:gd name="T15" fmla="*/ 2 h 121"/>
                    <a:gd name="T16" fmla="*/ 256 w 261"/>
                    <a:gd name="T17" fmla="*/ 29 h 121"/>
                    <a:gd name="T18" fmla="*/ 261 w 261"/>
                    <a:gd name="T19" fmla="*/ 35 h 121"/>
                    <a:gd name="T20" fmla="*/ 257 w 261"/>
                    <a:gd name="T21" fmla="*/ 42 h 121"/>
                    <a:gd name="T22" fmla="*/ 98 w 261"/>
                    <a:gd name="T23" fmla="*/ 119 h 121"/>
                    <a:gd name="T24" fmla="*/ 90 w 261"/>
                    <a:gd name="T25" fmla="*/ 121 h 121"/>
                    <a:gd name="T26" fmla="*/ 10 w 261"/>
                    <a:gd name="T27" fmla="*/ 76 h 121"/>
                    <a:gd name="T28" fmla="*/ 86 w 261"/>
                    <a:gd name="T29" fmla="*/ 112 h 121"/>
                    <a:gd name="T30" fmla="*/ 94 w 261"/>
                    <a:gd name="T31" fmla="*/ 112 h 121"/>
                    <a:gd name="T32" fmla="*/ 250 w 261"/>
                    <a:gd name="T33" fmla="*/ 36 h 121"/>
                    <a:gd name="T34" fmla="*/ 164 w 261"/>
                    <a:gd name="T35" fmla="*/ 9 h 121"/>
                    <a:gd name="T36" fmla="*/ 155 w 261"/>
                    <a:gd name="T37" fmla="*/ 10 h 121"/>
                    <a:gd name="T38" fmla="*/ 10 w 261"/>
                    <a:gd name="T39" fmla="*/ 76 h 121"/>
                    <a:gd name="T40" fmla="*/ 7 w 261"/>
                    <a:gd name="T41" fmla="*/ 77 h 121"/>
                    <a:gd name="T42" fmla="*/ 7 w 261"/>
                    <a:gd name="T43" fmla="*/ 7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121">
                      <a:moveTo>
                        <a:pt x="90" y="121"/>
                      </a:moveTo>
                      <a:cubicBezTo>
                        <a:pt x="87" y="121"/>
                        <a:pt x="85" y="120"/>
                        <a:pt x="83" y="119"/>
                      </a:cubicBezTo>
                      <a:cubicBezTo>
                        <a:pt x="4" y="82"/>
                        <a:pt x="4" y="82"/>
                        <a:pt x="4" y="82"/>
                      </a:cubicBezTo>
                      <a:cubicBezTo>
                        <a:pt x="0" y="80"/>
                        <a:pt x="0" y="77"/>
                        <a:pt x="0" y="76"/>
                      </a:cubicBezTo>
                      <a:cubicBezTo>
                        <a:pt x="0" y="75"/>
                        <a:pt x="0" y="72"/>
                        <a:pt x="4" y="70"/>
                      </a:cubicBezTo>
                      <a:cubicBezTo>
                        <a:pt x="152" y="3"/>
                        <a:pt x="152" y="3"/>
                        <a:pt x="152" y="3"/>
                      </a:cubicBezTo>
                      <a:cubicBezTo>
                        <a:pt x="152" y="3"/>
                        <a:pt x="152" y="3"/>
                        <a:pt x="152" y="3"/>
                      </a:cubicBezTo>
                      <a:cubicBezTo>
                        <a:pt x="155" y="1"/>
                        <a:pt x="162" y="0"/>
                        <a:pt x="166" y="2"/>
                      </a:cubicBezTo>
                      <a:cubicBezTo>
                        <a:pt x="256" y="29"/>
                        <a:pt x="256" y="29"/>
                        <a:pt x="256" y="29"/>
                      </a:cubicBezTo>
                      <a:cubicBezTo>
                        <a:pt x="261" y="31"/>
                        <a:pt x="261" y="34"/>
                        <a:pt x="261" y="35"/>
                      </a:cubicBezTo>
                      <a:cubicBezTo>
                        <a:pt x="261" y="36"/>
                        <a:pt x="261" y="40"/>
                        <a:pt x="257" y="42"/>
                      </a:cubicBezTo>
                      <a:cubicBezTo>
                        <a:pt x="98" y="119"/>
                        <a:pt x="98" y="119"/>
                        <a:pt x="98" y="119"/>
                      </a:cubicBezTo>
                      <a:cubicBezTo>
                        <a:pt x="95" y="120"/>
                        <a:pt x="92" y="121"/>
                        <a:pt x="90" y="121"/>
                      </a:cubicBezTo>
                      <a:close/>
                      <a:moveTo>
                        <a:pt x="10" y="76"/>
                      </a:moveTo>
                      <a:cubicBezTo>
                        <a:pt x="86" y="112"/>
                        <a:pt x="86" y="112"/>
                        <a:pt x="86" y="112"/>
                      </a:cubicBezTo>
                      <a:cubicBezTo>
                        <a:pt x="88" y="113"/>
                        <a:pt x="92" y="113"/>
                        <a:pt x="94" y="112"/>
                      </a:cubicBezTo>
                      <a:cubicBezTo>
                        <a:pt x="250" y="36"/>
                        <a:pt x="250" y="36"/>
                        <a:pt x="250" y="36"/>
                      </a:cubicBezTo>
                      <a:cubicBezTo>
                        <a:pt x="164" y="9"/>
                        <a:pt x="164" y="9"/>
                        <a:pt x="164" y="9"/>
                      </a:cubicBezTo>
                      <a:cubicBezTo>
                        <a:pt x="161" y="9"/>
                        <a:pt x="157" y="9"/>
                        <a:pt x="155" y="10"/>
                      </a:cubicBezTo>
                      <a:lnTo>
                        <a:pt x="10" y="76"/>
                      </a:lnTo>
                      <a:close/>
                      <a:moveTo>
                        <a:pt x="7" y="77"/>
                      </a:moveTo>
                      <a:cubicBezTo>
                        <a:pt x="7" y="77"/>
                        <a:pt x="7" y="77"/>
                        <a:pt x="7"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3516"/>
                <p:cNvSpPr/>
                <p:nvPr/>
              </p:nvSpPr>
              <p:spPr bwMode="auto">
                <a:xfrm>
                  <a:off x="11376713" y="1587052"/>
                  <a:ext cx="73759" cy="39233"/>
                </a:xfrm>
                <a:custGeom>
                  <a:avLst/>
                  <a:gdLst>
                    <a:gd name="T0" fmla="*/ 4 w 64"/>
                    <a:gd name="T1" fmla="*/ 35 h 35"/>
                    <a:gd name="T2" fmla="*/ 1 w 64"/>
                    <a:gd name="T3" fmla="*/ 32 h 35"/>
                    <a:gd name="T4" fmla="*/ 2 w 64"/>
                    <a:gd name="T5" fmla="*/ 27 h 35"/>
                    <a:gd name="T6" fmla="*/ 57 w 64"/>
                    <a:gd name="T7" fmla="*/ 1 h 35"/>
                    <a:gd name="T8" fmla="*/ 63 w 64"/>
                    <a:gd name="T9" fmla="*/ 2 h 35"/>
                    <a:gd name="T10" fmla="*/ 61 w 64"/>
                    <a:gd name="T11" fmla="*/ 8 h 35"/>
                    <a:gd name="T12" fmla="*/ 6 w 64"/>
                    <a:gd name="T13" fmla="*/ 34 h 35"/>
                    <a:gd name="T14" fmla="*/ 4 w 64"/>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35">
                      <a:moveTo>
                        <a:pt x="4" y="35"/>
                      </a:moveTo>
                      <a:cubicBezTo>
                        <a:pt x="3" y="35"/>
                        <a:pt x="1" y="34"/>
                        <a:pt x="1" y="32"/>
                      </a:cubicBezTo>
                      <a:cubicBezTo>
                        <a:pt x="0" y="30"/>
                        <a:pt x="1" y="28"/>
                        <a:pt x="2" y="27"/>
                      </a:cubicBezTo>
                      <a:cubicBezTo>
                        <a:pt x="57" y="1"/>
                        <a:pt x="57" y="1"/>
                        <a:pt x="57" y="1"/>
                      </a:cubicBezTo>
                      <a:cubicBezTo>
                        <a:pt x="59" y="0"/>
                        <a:pt x="62" y="0"/>
                        <a:pt x="63" y="2"/>
                      </a:cubicBezTo>
                      <a:cubicBezTo>
                        <a:pt x="64" y="4"/>
                        <a:pt x="63" y="7"/>
                        <a:pt x="61" y="8"/>
                      </a:cubicBezTo>
                      <a:cubicBezTo>
                        <a:pt x="6" y="34"/>
                        <a:pt x="6" y="34"/>
                        <a:pt x="6" y="34"/>
                      </a:cubicBezTo>
                      <a:cubicBezTo>
                        <a:pt x="5" y="35"/>
                        <a:pt x="5" y="35"/>
                        <a:pt x="4"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3517"/>
                <p:cNvSpPr>
                  <a:spLocks noEditPoints="1"/>
                </p:cNvSpPr>
                <p:nvPr/>
              </p:nvSpPr>
              <p:spPr bwMode="auto">
                <a:xfrm>
                  <a:off x="11161714" y="1623147"/>
                  <a:ext cx="175766" cy="58065"/>
                </a:xfrm>
                <a:custGeom>
                  <a:avLst/>
                  <a:gdLst>
                    <a:gd name="T0" fmla="*/ 90 w 155"/>
                    <a:gd name="T1" fmla="*/ 52 h 52"/>
                    <a:gd name="T2" fmla="*/ 83 w 155"/>
                    <a:gd name="T3" fmla="*/ 51 h 52"/>
                    <a:gd name="T4" fmla="*/ 5 w 155"/>
                    <a:gd name="T5" fmla="*/ 13 h 52"/>
                    <a:gd name="T6" fmla="*/ 0 w 155"/>
                    <a:gd name="T7" fmla="*/ 7 h 52"/>
                    <a:gd name="T8" fmla="*/ 5 w 155"/>
                    <a:gd name="T9" fmla="*/ 1 h 52"/>
                    <a:gd name="T10" fmla="*/ 10 w 155"/>
                    <a:gd name="T11" fmla="*/ 3 h 52"/>
                    <a:gd name="T12" fmla="*/ 10 w 155"/>
                    <a:gd name="T13" fmla="*/ 7 h 52"/>
                    <a:gd name="T14" fmla="*/ 86 w 155"/>
                    <a:gd name="T15" fmla="*/ 43 h 52"/>
                    <a:gd name="T16" fmla="*/ 94 w 155"/>
                    <a:gd name="T17" fmla="*/ 43 h 52"/>
                    <a:gd name="T18" fmla="*/ 149 w 155"/>
                    <a:gd name="T19" fmla="*/ 17 h 52"/>
                    <a:gd name="T20" fmla="*/ 154 w 155"/>
                    <a:gd name="T21" fmla="*/ 19 h 52"/>
                    <a:gd name="T22" fmla="*/ 152 w 155"/>
                    <a:gd name="T23" fmla="*/ 24 h 52"/>
                    <a:gd name="T24" fmla="*/ 98 w 155"/>
                    <a:gd name="T25" fmla="*/ 50 h 52"/>
                    <a:gd name="T26" fmla="*/ 90 w 155"/>
                    <a:gd name="T27" fmla="*/ 52 h 52"/>
                    <a:gd name="T28" fmla="*/ 8 w 155"/>
                    <a:gd name="T29" fmla="*/ 8 h 52"/>
                    <a:gd name="T30" fmla="*/ 8 w 155"/>
                    <a:gd name="T31"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5" h="52">
                      <a:moveTo>
                        <a:pt x="90" y="52"/>
                      </a:moveTo>
                      <a:cubicBezTo>
                        <a:pt x="87" y="52"/>
                        <a:pt x="85" y="52"/>
                        <a:pt x="83" y="51"/>
                      </a:cubicBezTo>
                      <a:cubicBezTo>
                        <a:pt x="5" y="13"/>
                        <a:pt x="5" y="13"/>
                        <a:pt x="5" y="13"/>
                      </a:cubicBezTo>
                      <a:cubicBezTo>
                        <a:pt x="0" y="11"/>
                        <a:pt x="0" y="8"/>
                        <a:pt x="0" y="7"/>
                      </a:cubicBezTo>
                      <a:cubicBezTo>
                        <a:pt x="0" y="6"/>
                        <a:pt x="0" y="3"/>
                        <a:pt x="5" y="1"/>
                      </a:cubicBezTo>
                      <a:cubicBezTo>
                        <a:pt x="7" y="0"/>
                        <a:pt x="9" y="1"/>
                        <a:pt x="10" y="3"/>
                      </a:cubicBezTo>
                      <a:cubicBezTo>
                        <a:pt x="10" y="4"/>
                        <a:pt x="10" y="6"/>
                        <a:pt x="10" y="7"/>
                      </a:cubicBezTo>
                      <a:cubicBezTo>
                        <a:pt x="86" y="43"/>
                        <a:pt x="86" y="43"/>
                        <a:pt x="86" y="43"/>
                      </a:cubicBezTo>
                      <a:cubicBezTo>
                        <a:pt x="88" y="44"/>
                        <a:pt x="92" y="44"/>
                        <a:pt x="94" y="43"/>
                      </a:cubicBezTo>
                      <a:cubicBezTo>
                        <a:pt x="149" y="17"/>
                        <a:pt x="149" y="17"/>
                        <a:pt x="149" y="17"/>
                      </a:cubicBezTo>
                      <a:cubicBezTo>
                        <a:pt x="151" y="16"/>
                        <a:pt x="153" y="17"/>
                        <a:pt x="154" y="19"/>
                      </a:cubicBezTo>
                      <a:cubicBezTo>
                        <a:pt x="155" y="21"/>
                        <a:pt x="154" y="23"/>
                        <a:pt x="152" y="24"/>
                      </a:cubicBezTo>
                      <a:cubicBezTo>
                        <a:pt x="98" y="50"/>
                        <a:pt x="98" y="50"/>
                        <a:pt x="98" y="50"/>
                      </a:cubicBezTo>
                      <a:cubicBezTo>
                        <a:pt x="96" y="52"/>
                        <a:pt x="93" y="52"/>
                        <a:pt x="90" y="52"/>
                      </a:cubicBezTo>
                      <a:close/>
                      <a:moveTo>
                        <a:pt x="8" y="8"/>
                      </a:moveTo>
                      <a:cubicBezTo>
                        <a:pt x="8" y="8"/>
                        <a:pt x="8" y="8"/>
                        <a:pt x="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3518"/>
                <p:cNvSpPr/>
                <p:nvPr/>
              </p:nvSpPr>
              <p:spPr bwMode="auto">
                <a:xfrm>
                  <a:off x="11164853" y="1649825"/>
                  <a:ext cx="172628" cy="58065"/>
                </a:xfrm>
                <a:custGeom>
                  <a:avLst/>
                  <a:gdLst>
                    <a:gd name="T0" fmla="*/ 90 w 152"/>
                    <a:gd name="T1" fmla="*/ 52 h 52"/>
                    <a:gd name="T2" fmla="*/ 83 w 152"/>
                    <a:gd name="T3" fmla="*/ 51 h 52"/>
                    <a:gd name="T4" fmla="*/ 4 w 152"/>
                    <a:gd name="T5" fmla="*/ 14 h 52"/>
                    <a:gd name="T6" fmla="*/ 0 w 152"/>
                    <a:gd name="T7" fmla="*/ 7 h 52"/>
                    <a:gd name="T8" fmla="*/ 4 w 152"/>
                    <a:gd name="T9" fmla="*/ 1 h 52"/>
                    <a:gd name="T10" fmla="*/ 10 w 152"/>
                    <a:gd name="T11" fmla="*/ 3 h 52"/>
                    <a:gd name="T12" fmla="*/ 9 w 152"/>
                    <a:gd name="T13" fmla="*/ 7 h 52"/>
                    <a:gd name="T14" fmla="*/ 86 w 152"/>
                    <a:gd name="T15" fmla="*/ 44 h 52"/>
                    <a:gd name="T16" fmla="*/ 94 w 152"/>
                    <a:gd name="T17" fmla="*/ 44 h 52"/>
                    <a:gd name="T18" fmla="*/ 146 w 152"/>
                    <a:gd name="T19" fmla="*/ 19 h 52"/>
                    <a:gd name="T20" fmla="*/ 151 w 152"/>
                    <a:gd name="T21" fmla="*/ 20 h 52"/>
                    <a:gd name="T22" fmla="*/ 149 w 152"/>
                    <a:gd name="T23" fmla="*/ 26 h 52"/>
                    <a:gd name="T24" fmla="*/ 98 w 152"/>
                    <a:gd name="T25" fmla="*/ 51 h 52"/>
                    <a:gd name="T26" fmla="*/ 90 w 1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52">
                      <a:moveTo>
                        <a:pt x="90" y="52"/>
                      </a:moveTo>
                      <a:cubicBezTo>
                        <a:pt x="87" y="52"/>
                        <a:pt x="85" y="52"/>
                        <a:pt x="83" y="51"/>
                      </a:cubicBezTo>
                      <a:cubicBezTo>
                        <a:pt x="4" y="14"/>
                        <a:pt x="4" y="14"/>
                        <a:pt x="4" y="14"/>
                      </a:cubicBezTo>
                      <a:cubicBezTo>
                        <a:pt x="0" y="12"/>
                        <a:pt x="0" y="9"/>
                        <a:pt x="0" y="7"/>
                      </a:cubicBezTo>
                      <a:cubicBezTo>
                        <a:pt x="0" y="6"/>
                        <a:pt x="0" y="3"/>
                        <a:pt x="4" y="1"/>
                      </a:cubicBezTo>
                      <a:cubicBezTo>
                        <a:pt x="6" y="0"/>
                        <a:pt x="9" y="1"/>
                        <a:pt x="10" y="3"/>
                      </a:cubicBezTo>
                      <a:cubicBezTo>
                        <a:pt x="10" y="5"/>
                        <a:pt x="10" y="6"/>
                        <a:pt x="9" y="7"/>
                      </a:cubicBezTo>
                      <a:cubicBezTo>
                        <a:pt x="86" y="44"/>
                        <a:pt x="86" y="44"/>
                        <a:pt x="86" y="44"/>
                      </a:cubicBezTo>
                      <a:cubicBezTo>
                        <a:pt x="88" y="45"/>
                        <a:pt x="92" y="45"/>
                        <a:pt x="94" y="44"/>
                      </a:cubicBezTo>
                      <a:cubicBezTo>
                        <a:pt x="146" y="19"/>
                        <a:pt x="146" y="19"/>
                        <a:pt x="146" y="19"/>
                      </a:cubicBezTo>
                      <a:cubicBezTo>
                        <a:pt x="148" y="18"/>
                        <a:pt x="150" y="18"/>
                        <a:pt x="151" y="20"/>
                      </a:cubicBezTo>
                      <a:cubicBezTo>
                        <a:pt x="152" y="22"/>
                        <a:pt x="151" y="25"/>
                        <a:pt x="149" y="26"/>
                      </a:cubicBezTo>
                      <a:cubicBezTo>
                        <a:pt x="98" y="51"/>
                        <a:pt x="98" y="51"/>
                        <a:pt x="98" y="51"/>
                      </a:cubicBezTo>
                      <a:cubicBezTo>
                        <a:pt x="95" y="52"/>
                        <a:pt x="92" y="52"/>
                        <a:pt x="90"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3519"/>
                <p:cNvSpPr/>
                <p:nvPr/>
              </p:nvSpPr>
              <p:spPr bwMode="auto">
                <a:xfrm>
                  <a:off x="11164853" y="1678074"/>
                  <a:ext cx="183613" cy="58065"/>
                </a:xfrm>
                <a:custGeom>
                  <a:avLst/>
                  <a:gdLst>
                    <a:gd name="T0" fmla="*/ 90 w 162"/>
                    <a:gd name="T1" fmla="*/ 52 h 52"/>
                    <a:gd name="T2" fmla="*/ 83 w 162"/>
                    <a:gd name="T3" fmla="*/ 50 h 52"/>
                    <a:gd name="T4" fmla="*/ 4 w 162"/>
                    <a:gd name="T5" fmla="*/ 13 h 52"/>
                    <a:gd name="T6" fmla="*/ 0 w 162"/>
                    <a:gd name="T7" fmla="*/ 7 h 52"/>
                    <a:gd name="T8" fmla="*/ 4 w 162"/>
                    <a:gd name="T9" fmla="*/ 1 h 52"/>
                    <a:gd name="T10" fmla="*/ 10 w 162"/>
                    <a:gd name="T11" fmla="*/ 3 h 52"/>
                    <a:gd name="T12" fmla="*/ 9 w 162"/>
                    <a:gd name="T13" fmla="*/ 7 h 52"/>
                    <a:gd name="T14" fmla="*/ 86 w 162"/>
                    <a:gd name="T15" fmla="*/ 43 h 52"/>
                    <a:gd name="T16" fmla="*/ 94 w 162"/>
                    <a:gd name="T17" fmla="*/ 43 h 52"/>
                    <a:gd name="T18" fmla="*/ 156 w 162"/>
                    <a:gd name="T19" fmla="*/ 13 h 52"/>
                    <a:gd name="T20" fmla="*/ 161 w 162"/>
                    <a:gd name="T21" fmla="*/ 15 h 52"/>
                    <a:gd name="T22" fmla="*/ 159 w 162"/>
                    <a:gd name="T23" fmla="*/ 20 h 52"/>
                    <a:gd name="T24" fmla="*/ 97 w 162"/>
                    <a:gd name="T25" fmla="*/ 50 h 52"/>
                    <a:gd name="T26" fmla="*/ 90 w 16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 h="52">
                      <a:moveTo>
                        <a:pt x="90" y="52"/>
                      </a:moveTo>
                      <a:cubicBezTo>
                        <a:pt x="87" y="52"/>
                        <a:pt x="85" y="51"/>
                        <a:pt x="83" y="50"/>
                      </a:cubicBezTo>
                      <a:cubicBezTo>
                        <a:pt x="4" y="13"/>
                        <a:pt x="4" y="13"/>
                        <a:pt x="4" y="13"/>
                      </a:cubicBezTo>
                      <a:cubicBezTo>
                        <a:pt x="0" y="11"/>
                        <a:pt x="0" y="8"/>
                        <a:pt x="0" y="7"/>
                      </a:cubicBezTo>
                      <a:cubicBezTo>
                        <a:pt x="0" y="6"/>
                        <a:pt x="0" y="3"/>
                        <a:pt x="4" y="1"/>
                      </a:cubicBezTo>
                      <a:cubicBezTo>
                        <a:pt x="6" y="0"/>
                        <a:pt x="9" y="1"/>
                        <a:pt x="10" y="3"/>
                      </a:cubicBezTo>
                      <a:cubicBezTo>
                        <a:pt x="10" y="4"/>
                        <a:pt x="10" y="5"/>
                        <a:pt x="9" y="7"/>
                      </a:cubicBezTo>
                      <a:cubicBezTo>
                        <a:pt x="86" y="43"/>
                        <a:pt x="86" y="43"/>
                        <a:pt x="86" y="43"/>
                      </a:cubicBezTo>
                      <a:cubicBezTo>
                        <a:pt x="88" y="44"/>
                        <a:pt x="92" y="44"/>
                        <a:pt x="94" y="43"/>
                      </a:cubicBezTo>
                      <a:cubicBezTo>
                        <a:pt x="156" y="13"/>
                        <a:pt x="156" y="13"/>
                        <a:pt x="156" y="13"/>
                      </a:cubicBezTo>
                      <a:cubicBezTo>
                        <a:pt x="158" y="12"/>
                        <a:pt x="160" y="13"/>
                        <a:pt x="161" y="15"/>
                      </a:cubicBezTo>
                      <a:cubicBezTo>
                        <a:pt x="162" y="17"/>
                        <a:pt x="161" y="19"/>
                        <a:pt x="159" y="20"/>
                      </a:cubicBezTo>
                      <a:cubicBezTo>
                        <a:pt x="97" y="50"/>
                        <a:pt x="97" y="50"/>
                        <a:pt x="97" y="50"/>
                      </a:cubicBezTo>
                      <a:cubicBezTo>
                        <a:pt x="95" y="51"/>
                        <a:pt x="92" y="52"/>
                        <a:pt x="90"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520"/>
                <p:cNvSpPr/>
                <p:nvPr/>
              </p:nvSpPr>
              <p:spPr bwMode="auto">
                <a:xfrm>
                  <a:off x="11219779" y="1576067"/>
                  <a:ext cx="95729" cy="51788"/>
                </a:xfrm>
                <a:custGeom>
                  <a:avLst/>
                  <a:gdLst>
                    <a:gd name="T0" fmla="*/ 34 w 85"/>
                    <a:gd name="T1" fmla="*/ 45 h 45"/>
                    <a:gd name="T2" fmla="*/ 32 w 85"/>
                    <a:gd name="T3" fmla="*/ 44 h 45"/>
                    <a:gd name="T4" fmla="*/ 3 w 85"/>
                    <a:gd name="T5" fmla="*/ 31 h 45"/>
                    <a:gd name="T6" fmla="*/ 1 w 85"/>
                    <a:gd name="T7" fmla="*/ 27 h 45"/>
                    <a:gd name="T8" fmla="*/ 3 w 85"/>
                    <a:gd name="T9" fmla="*/ 24 h 45"/>
                    <a:gd name="T10" fmla="*/ 6 w 85"/>
                    <a:gd name="T11" fmla="*/ 22 h 45"/>
                    <a:gd name="T12" fmla="*/ 3 w 85"/>
                    <a:gd name="T13" fmla="*/ 20 h 45"/>
                    <a:gd name="T14" fmla="*/ 0 w 85"/>
                    <a:gd name="T15" fmla="*/ 16 h 45"/>
                    <a:gd name="T16" fmla="*/ 3 w 85"/>
                    <a:gd name="T17" fmla="*/ 13 h 45"/>
                    <a:gd name="T18" fmla="*/ 27 w 85"/>
                    <a:gd name="T19" fmla="*/ 1 h 45"/>
                    <a:gd name="T20" fmla="*/ 32 w 85"/>
                    <a:gd name="T21" fmla="*/ 3 h 45"/>
                    <a:gd name="T22" fmla="*/ 30 w 85"/>
                    <a:gd name="T23" fmla="*/ 8 h 45"/>
                    <a:gd name="T24" fmla="*/ 12 w 85"/>
                    <a:gd name="T25" fmla="*/ 17 h 45"/>
                    <a:gd name="T26" fmla="*/ 14 w 85"/>
                    <a:gd name="T27" fmla="*/ 22 h 45"/>
                    <a:gd name="T28" fmla="*/ 12 w 85"/>
                    <a:gd name="T29" fmla="*/ 26 h 45"/>
                    <a:gd name="T30" fmla="*/ 34 w 85"/>
                    <a:gd name="T31" fmla="*/ 36 h 45"/>
                    <a:gd name="T32" fmla="*/ 58 w 85"/>
                    <a:gd name="T33" fmla="*/ 36 h 45"/>
                    <a:gd name="T34" fmla="*/ 79 w 85"/>
                    <a:gd name="T35" fmla="*/ 26 h 45"/>
                    <a:gd name="T36" fmla="*/ 84 w 85"/>
                    <a:gd name="T37" fmla="*/ 28 h 45"/>
                    <a:gd name="T38" fmla="*/ 82 w 85"/>
                    <a:gd name="T39" fmla="*/ 33 h 45"/>
                    <a:gd name="T40" fmla="*/ 60 w 85"/>
                    <a:gd name="T41" fmla="*/ 44 h 45"/>
                    <a:gd name="T42" fmla="*/ 57 w 85"/>
                    <a:gd name="T43" fmla="*/ 44 h 45"/>
                    <a:gd name="T44" fmla="*/ 35 w 85"/>
                    <a:gd name="T45" fmla="*/ 44 h 45"/>
                    <a:gd name="T46" fmla="*/ 34 w 85"/>
                    <a:gd name="T4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 h="45">
                      <a:moveTo>
                        <a:pt x="34" y="45"/>
                      </a:moveTo>
                      <a:cubicBezTo>
                        <a:pt x="33" y="45"/>
                        <a:pt x="33" y="44"/>
                        <a:pt x="32" y="44"/>
                      </a:cubicBezTo>
                      <a:cubicBezTo>
                        <a:pt x="3" y="31"/>
                        <a:pt x="3" y="31"/>
                        <a:pt x="3" y="31"/>
                      </a:cubicBezTo>
                      <a:cubicBezTo>
                        <a:pt x="2" y="30"/>
                        <a:pt x="1" y="29"/>
                        <a:pt x="1" y="27"/>
                      </a:cubicBezTo>
                      <a:cubicBezTo>
                        <a:pt x="1" y="26"/>
                        <a:pt x="2" y="24"/>
                        <a:pt x="3" y="24"/>
                      </a:cubicBezTo>
                      <a:cubicBezTo>
                        <a:pt x="5" y="23"/>
                        <a:pt x="5" y="22"/>
                        <a:pt x="6" y="22"/>
                      </a:cubicBezTo>
                      <a:cubicBezTo>
                        <a:pt x="5" y="22"/>
                        <a:pt x="5" y="21"/>
                        <a:pt x="3" y="20"/>
                      </a:cubicBezTo>
                      <a:cubicBezTo>
                        <a:pt x="1" y="19"/>
                        <a:pt x="0" y="18"/>
                        <a:pt x="0" y="16"/>
                      </a:cubicBezTo>
                      <a:cubicBezTo>
                        <a:pt x="0" y="15"/>
                        <a:pt x="1" y="13"/>
                        <a:pt x="3" y="13"/>
                      </a:cubicBezTo>
                      <a:cubicBezTo>
                        <a:pt x="27" y="1"/>
                        <a:pt x="27" y="1"/>
                        <a:pt x="27" y="1"/>
                      </a:cubicBezTo>
                      <a:cubicBezTo>
                        <a:pt x="29" y="0"/>
                        <a:pt x="31" y="1"/>
                        <a:pt x="32" y="3"/>
                      </a:cubicBezTo>
                      <a:cubicBezTo>
                        <a:pt x="33" y="5"/>
                        <a:pt x="32" y="7"/>
                        <a:pt x="30" y="8"/>
                      </a:cubicBezTo>
                      <a:cubicBezTo>
                        <a:pt x="12" y="17"/>
                        <a:pt x="12" y="17"/>
                        <a:pt x="12" y="17"/>
                      </a:cubicBezTo>
                      <a:cubicBezTo>
                        <a:pt x="13" y="19"/>
                        <a:pt x="14" y="21"/>
                        <a:pt x="14" y="22"/>
                      </a:cubicBezTo>
                      <a:cubicBezTo>
                        <a:pt x="14" y="23"/>
                        <a:pt x="13" y="25"/>
                        <a:pt x="12" y="26"/>
                      </a:cubicBezTo>
                      <a:cubicBezTo>
                        <a:pt x="34" y="36"/>
                        <a:pt x="34" y="36"/>
                        <a:pt x="34" y="36"/>
                      </a:cubicBezTo>
                      <a:cubicBezTo>
                        <a:pt x="41" y="33"/>
                        <a:pt x="51" y="33"/>
                        <a:pt x="58" y="36"/>
                      </a:cubicBezTo>
                      <a:cubicBezTo>
                        <a:pt x="79" y="26"/>
                        <a:pt x="79" y="26"/>
                        <a:pt x="79" y="26"/>
                      </a:cubicBezTo>
                      <a:cubicBezTo>
                        <a:pt x="81" y="25"/>
                        <a:pt x="83" y="26"/>
                        <a:pt x="84" y="28"/>
                      </a:cubicBezTo>
                      <a:cubicBezTo>
                        <a:pt x="85" y="30"/>
                        <a:pt x="84" y="32"/>
                        <a:pt x="82" y="33"/>
                      </a:cubicBezTo>
                      <a:cubicBezTo>
                        <a:pt x="60" y="44"/>
                        <a:pt x="60" y="44"/>
                        <a:pt x="60" y="44"/>
                      </a:cubicBezTo>
                      <a:cubicBezTo>
                        <a:pt x="59" y="44"/>
                        <a:pt x="58" y="44"/>
                        <a:pt x="57" y="44"/>
                      </a:cubicBezTo>
                      <a:cubicBezTo>
                        <a:pt x="51" y="41"/>
                        <a:pt x="41" y="41"/>
                        <a:pt x="35" y="44"/>
                      </a:cubicBezTo>
                      <a:cubicBezTo>
                        <a:pt x="35" y="44"/>
                        <a:pt x="34" y="45"/>
                        <a:pt x="34"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3521"/>
                <p:cNvSpPr>
                  <a:spLocks noEditPoints="1"/>
                </p:cNvSpPr>
                <p:nvPr/>
              </p:nvSpPr>
              <p:spPr bwMode="auto">
                <a:xfrm>
                  <a:off x="11299816" y="1543110"/>
                  <a:ext cx="97299" cy="45510"/>
                </a:xfrm>
                <a:custGeom>
                  <a:avLst/>
                  <a:gdLst>
                    <a:gd name="T0" fmla="*/ 55 w 86"/>
                    <a:gd name="T1" fmla="*/ 41 h 41"/>
                    <a:gd name="T2" fmla="*/ 52 w 86"/>
                    <a:gd name="T3" fmla="*/ 39 h 41"/>
                    <a:gd name="T4" fmla="*/ 54 w 86"/>
                    <a:gd name="T5" fmla="*/ 34 h 41"/>
                    <a:gd name="T6" fmla="*/ 74 w 86"/>
                    <a:gd name="T7" fmla="*/ 24 h 41"/>
                    <a:gd name="T8" fmla="*/ 72 w 86"/>
                    <a:gd name="T9" fmla="*/ 20 h 41"/>
                    <a:gd name="T10" fmla="*/ 73 w 86"/>
                    <a:gd name="T11" fmla="*/ 16 h 41"/>
                    <a:gd name="T12" fmla="*/ 49 w 86"/>
                    <a:gd name="T13" fmla="*/ 8 h 41"/>
                    <a:gd name="T14" fmla="*/ 23 w 86"/>
                    <a:gd name="T15" fmla="*/ 9 h 41"/>
                    <a:gd name="T16" fmla="*/ 6 w 86"/>
                    <a:gd name="T17" fmla="*/ 17 h 41"/>
                    <a:gd name="T18" fmla="*/ 1 w 86"/>
                    <a:gd name="T19" fmla="*/ 15 h 41"/>
                    <a:gd name="T20" fmla="*/ 3 w 86"/>
                    <a:gd name="T21" fmla="*/ 10 h 41"/>
                    <a:gd name="T22" fmla="*/ 21 w 86"/>
                    <a:gd name="T23" fmla="*/ 1 h 41"/>
                    <a:gd name="T24" fmla="*/ 24 w 86"/>
                    <a:gd name="T25" fmla="*/ 1 h 41"/>
                    <a:gd name="T26" fmla="*/ 47 w 86"/>
                    <a:gd name="T27" fmla="*/ 0 h 41"/>
                    <a:gd name="T28" fmla="*/ 50 w 86"/>
                    <a:gd name="T29" fmla="*/ 0 h 41"/>
                    <a:gd name="T30" fmla="*/ 82 w 86"/>
                    <a:gd name="T31" fmla="*/ 10 h 41"/>
                    <a:gd name="T32" fmla="*/ 85 w 86"/>
                    <a:gd name="T33" fmla="*/ 14 h 41"/>
                    <a:gd name="T34" fmla="*/ 83 w 86"/>
                    <a:gd name="T35" fmla="*/ 18 h 41"/>
                    <a:gd name="T36" fmla="*/ 80 w 86"/>
                    <a:gd name="T37" fmla="*/ 19 h 41"/>
                    <a:gd name="T38" fmla="*/ 83 w 86"/>
                    <a:gd name="T39" fmla="*/ 21 h 41"/>
                    <a:gd name="T40" fmla="*/ 86 w 86"/>
                    <a:gd name="T41" fmla="*/ 24 h 41"/>
                    <a:gd name="T42" fmla="*/ 84 w 86"/>
                    <a:gd name="T43" fmla="*/ 28 h 41"/>
                    <a:gd name="T44" fmla="*/ 57 w 86"/>
                    <a:gd name="T45" fmla="*/ 41 h 41"/>
                    <a:gd name="T46" fmla="*/ 55 w 86"/>
                    <a:gd name="T47" fmla="*/ 41 h 41"/>
                    <a:gd name="T48" fmla="*/ 80 w 86"/>
                    <a:gd name="T49" fmla="*/ 19 h 41"/>
                    <a:gd name="T50" fmla="*/ 80 w 86"/>
                    <a:gd name="T51"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41">
                      <a:moveTo>
                        <a:pt x="55" y="41"/>
                      </a:moveTo>
                      <a:cubicBezTo>
                        <a:pt x="54" y="41"/>
                        <a:pt x="52" y="41"/>
                        <a:pt x="52" y="39"/>
                      </a:cubicBezTo>
                      <a:cubicBezTo>
                        <a:pt x="51" y="37"/>
                        <a:pt x="52" y="35"/>
                        <a:pt x="54" y="34"/>
                      </a:cubicBezTo>
                      <a:cubicBezTo>
                        <a:pt x="74" y="24"/>
                        <a:pt x="74" y="24"/>
                        <a:pt x="74" y="24"/>
                      </a:cubicBezTo>
                      <a:cubicBezTo>
                        <a:pt x="72" y="22"/>
                        <a:pt x="72" y="21"/>
                        <a:pt x="72" y="20"/>
                      </a:cubicBezTo>
                      <a:cubicBezTo>
                        <a:pt x="72" y="19"/>
                        <a:pt x="72" y="17"/>
                        <a:pt x="73" y="16"/>
                      </a:cubicBezTo>
                      <a:cubicBezTo>
                        <a:pt x="49" y="8"/>
                        <a:pt x="49" y="8"/>
                        <a:pt x="49" y="8"/>
                      </a:cubicBezTo>
                      <a:cubicBezTo>
                        <a:pt x="41" y="11"/>
                        <a:pt x="31" y="11"/>
                        <a:pt x="23" y="9"/>
                      </a:cubicBezTo>
                      <a:cubicBezTo>
                        <a:pt x="6" y="17"/>
                        <a:pt x="6" y="17"/>
                        <a:pt x="6" y="17"/>
                      </a:cubicBezTo>
                      <a:cubicBezTo>
                        <a:pt x="4" y="18"/>
                        <a:pt x="2" y="17"/>
                        <a:pt x="1" y="15"/>
                      </a:cubicBezTo>
                      <a:cubicBezTo>
                        <a:pt x="0" y="13"/>
                        <a:pt x="1" y="11"/>
                        <a:pt x="3" y="10"/>
                      </a:cubicBezTo>
                      <a:cubicBezTo>
                        <a:pt x="21" y="1"/>
                        <a:pt x="21" y="1"/>
                        <a:pt x="21" y="1"/>
                      </a:cubicBezTo>
                      <a:cubicBezTo>
                        <a:pt x="22" y="1"/>
                        <a:pt x="23" y="1"/>
                        <a:pt x="24" y="1"/>
                      </a:cubicBezTo>
                      <a:cubicBezTo>
                        <a:pt x="31" y="3"/>
                        <a:pt x="41" y="3"/>
                        <a:pt x="47" y="0"/>
                      </a:cubicBezTo>
                      <a:cubicBezTo>
                        <a:pt x="48" y="0"/>
                        <a:pt x="49" y="0"/>
                        <a:pt x="50" y="0"/>
                      </a:cubicBezTo>
                      <a:cubicBezTo>
                        <a:pt x="82" y="10"/>
                        <a:pt x="82" y="10"/>
                        <a:pt x="82" y="10"/>
                      </a:cubicBezTo>
                      <a:cubicBezTo>
                        <a:pt x="84" y="11"/>
                        <a:pt x="85" y="12"/>
                        <a:pt x="85" y="14"/>
                      </a:cubicBezTo>
                      <a:cubicBezTo>
                        <a:pt x="85" y="16"/>
                        <a:pt x="84" y="17"/>
                        <a:pt x="83" y="18"/>
                      </a:cubicBezTo>
                      <a:cubicBezTo>
                        <a:pt x="81" y="18"/>
                        <a:pt x="81" y="19"/>
                        <a:pt x="80" y="19"/>
                      </a:cubicBezTo>
                      <a:cubicBezTo>
                        <a:pt x="81" y="20"/>
                        <a:pt x="81" y="20"/>
                        <a:pt x="83" y="21"/>
                      </a:cubicBezTo>
                      <a:cubicBezTo>
                        <a:pt x="85" y="21"/>
                        <a:pt x="86" y="23"/>
                        <a:pt x="86" y="24"/>
                      </a:cubicBezTo>
                      <a:cubicBezTo>
                        <a:pt x="86" y="26"/>
                        <a:pt x="85" y="27"/>
                        <a:pt x="84" y="28"/>
                      </a:cubicBezTo>
                      <a:cubicBezTo>
                        <a:pt x="57" y="41"/>
                        <a:pt x="57" y="41"/>
                        <a:pt x="57" y="41"/>
                      </a:cubicBezTo>
                      <a:cubicBezTo>
                        <a:pt x="56" y="41"/>
                        <a:pt x="56" y="41"/>
                        <a:pt x="55" y="41"/>
                      </a:cubicBezTo>
                      <a:close/>
                      <a:moveTo>
                        <a:pt x="80" y="19"/>
                      </a:moveTo>
                      <a:cubicBezTo>
                        <a:pt x="80" y="19"/>
                        <a:pt x="80" y="19"/>
                        <a:pt x="8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3522"/>
                <p:cNvSpPr/>
                <p:nvPr/>
              </p:nvSpPr>
              <p:spPr bwMode="auto">
                <a:xfrm>
                  <a:off x="11229195" y="1544680"/>
                  <a:ext cx="156934" cy="78467"/>
                </a:xfrm>
                <a:custGeom>
                  <a:avLst/>
                  <a:gdLst>
                    <a:gd name="T0" fmla="*/ 91 w 138"/>
                    <a:gd name="T1" fmla="*/ 69 h 69"/>
                    <a:gd name="T2" fmla="*/ 90 w 138"/>
                    <a:gd name="T3" fmla="*/ 69 h 69"/>
                    <a:gd name="T4" fmla="*/ 3 w 138"/>
                    <a:gd name="T5" fmla="*/ 27 h 69"/>
                    <a:gd name="T6" fmla="*/ 0 w 138"/>
                    <a:gd name="T7" fmla="*/ 23 h 69"/>
                    <a:gd name="T8" fmla="*/ 3 w 138"/>
                    <a:gd name="T9" fmla="*/ 20 h 69"/>
                    <a:gd name="T10" fmla="*/ 46 w 138"/>
                    <a:gd name="T11" fmla="*/ 0 h 69"/>
                    <a:gd name="T12" fmla="*/ 49 w 138"/>
                    <a:gd name="T13" fmla="*/ 0 h 69"/>
                    <a:gd name="T14" fmla="*/ 135 w 138"/>
                    <a:gd name="T15" fmla="*/ 41 h 69"/>
                    <a:gd name="T16" fmla="*/ 137 w 138"/>
                    <a:gd name="T17" fmla="*/ 47 h 69"/>
                    <a:gd name="T18" fmla="*/ 132 w 138"/>
                    <a:gd name="T19" fmla="*/ 48 h 69"/>
                    <a:gd name="T20" fmla="*/ 48 w 138"/>
                    <a:gd name="T21" fmla="*/ 8 h 69"/>
                    <a:gd name="T22" fmla="*/ 14 w 138"/>
                    <a:gd name="T23" fmla="*/ 23 h 69"/>
                    <a:gd name="T24" fmla="*/ 93 w 138"/>
                    <a:gd name="T25" fmla="*/ 62 h 69"/>
                    <a:gd name="T26" fmla="*/ 95 w 138"/>
                    <a:gd name="T27" fmla="*/ 67 h 69"/>
                    <a:gd name="T28" fmla="*/ 91 w 138"/>
                    <a:gd name="T2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69">
                      <a:moveTo>
                        <a:pt x="91" y="69"/>
                      </a:moveTo>
                      <a:cubicBezTo>
                        <a:pt x="91" y="69"/>
                        <a:pt x="90" y="69"/>
                        <a:pt x="90" y="69"/>
                      </a:cubicBezTo>
                      <a:cubicBezTo>
                        <a:pt x="3" y="27"/>
                        <a:pt x="3" y="27"/>
                        <a:pt x="3" y="27"/>
                      </a:cubicBezTo>
                      <a:cubicBezTo>
                        <a:pt x="1" y="26"/>
                        <a:pt x="0" y="25"/>
                        <a:pt x="0" y="23"/>
                      </a:cubicBezTo>
                      <a:cubicBezTo>
                        <a:pt x="0" y="22"/>
                        <a:pt x="1" y="20"/>
                        <a:pt x="3" y="20"/>
                      </a:cubicBezTo>
                      <a:cubicBezTo>
                        <a:pt x="46" y="0"/>
                        <a:pt x="46" y="0"/>
                        <a:pt x="46" y="0"/>
                      </a:cubicBezTo>
                      <a:cubicBezTo>
                        <a:pt x="47" y="0"/>
                        <a:pt x="48" y="0"/>
                        <a:pt x="49" y="0"/>
                      </a:cubicBezTo>
                      <a:cubicBezTo>
                        <a:pt x="135" y="41"/>
                        <a:pt x="135" y="41"/>
                        <a:pt x="135" y="41"/>
                      </a:cubicBezTo>
                      <a:cubicBezTo>
                        <a:pt x="137" y="42"/>
                        <a:pt x="138" y="45"/>
                        <a:pt x="137" y="47"/>
                      </a:cubicBezTo>
                      <a:cubicBezTo>
                        <a:pt x="136" y="49"/>
                        <a:pt x="134" y="49"/>
                        <a:pt x="132" y="48"/>
                      </a:cubicBezTo>
                      <a:cubicBezTo>
                        <a:pt x="48" y="8"/>
                        <a:pt x="48" y="8"/>
                        <a:pt x="48" y="8"/>
                      </a:cubicBezTo>
                      <a:cubicBezTo>
                        <a:pt x="14" y="23"/>
                        <a:pt x="14" y="23"/>
                        <a:pt x="14" y="23"/>
                      </a:cubicBezTo>
                      <a:cubicBezTo>
                        <a:pt x="93" y="62"/>
                        <a:pt x="93" y="62"/>
                        <a:pt x="93" y="62"/>
                      </a:cubicBezTo>
                      <a:cubicBezTo>
                        <a:pt x="95" y="62"/>
                        <a:pt x="96" y="65"/>
                        <a:pt x="95" y="67"/>
                      </a:cubicBezTo>
                      <a:cubicBezTo>
                        <a:pt x="94" y="68"/>
                        <a:pt x="93" y="69"/>
                        <a:pt x="91"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3523"/>
                <p:cNvSpPr/>
                <p:nvPr/>
              </p:nvSpPr>
              <p:spPr bwMode="auto">
                <a:xfrm>
                  <a:off x="11376713" y="1593329"/>
                  <a:ext cx="9416" cy="31387"/>
                </a:xfrm>
                <a:custGeom>
                  <a:avLst/>
                  <a:gdLst>
                    <a:gd name="T0" fmla="*/ 4 w 8"/>
                    <a:gd name="T1" fmla="*/ 28 h 28"/>
                    <a:gd name="T2" fmla="*/ 0 w 8"/>
                    <a:gd name="T3" fmla="*/ 24 h 28"/>
                    <a:gd name="T4" fmla="*/ 0 w 8"/>
                    <a:gd name="T5" fmla="*/ 4 h 28"/>
                    <a:gd name="T6" fmla="*/ 4 w 8"/>
                    <a:gd name="T7" fmla="*/ 0 h 28"/>
                    <a:gd name="T8" fmla="*/ 4 w 8"/>
                    <a:gd name="T9" fmla="*/ 0 h 28"/>
                    <a:gd name="T10" fmla="*/ 8 w 8"/>
                    <a:gd name="T11" fmla="*/ 4 h 28"/>
                    <a:gd name="T12" fmla="*/ 8 w 8"/>
                    <a:gd name="T13" fmla="*/ 24 h 28"/>
                    <a:gd name="T14" fmla="*/ 4 w 8"/>
                    <a:gd name="T15" fmla="*/ 28 h 28"/>
                    <a:gd name="T16" fmla="*/ 4 w 8"/>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8">
                      <a:moveTo>
                        <a:pt x="4" y="28"/>
                      </a:moveTo>
                      <a:cubicBezTo>
                        <a:pt x="2" y="28"/>
                        <a:pt x="0" y="26"/>
                        <a:pt x="0" y="24"/>
                      </a:cubicBezTo>
                      <a:cubicBezTo>
                        <a:pt x="0" y="4"/>
                        <a:pt x="0" y="4"/>
                        <a:pt x="0" y="4"/>
                      </a:cubicBezTo>
                      <a:cubicBezTo>
                        <a:pt x="0" y="2"/>
                        <a:pt x="1" y="0"/>
                        <a:pt x="4" y="0"/>
                      </a:cubicBezTo>
                      <a:cubicBezTo>
                        <a:pt x="4" y="0"/>
                        <a:pt x="4" y="0"/>
                        <a:pt x="4" y="0"/>
                      </a:cubicBezTo>
                      <a:cubicBezTo>
                        <a:pt x="6" y="0"/>
                        <a:pt x="8" y="2"/>
                        <a:pt x="8" y="4"/>
                      </a:cubicBezTo>
                      <a:cubicBezTo>
                        <a:pt x="8" y="24"/>
                        <a:pt x="8" y="24"/>
                        <a:pt x="8" y="24"/>
                      </a:cubicBezTo>
                      <a:cubicBezTo>
                        <a:pt x="8" y="26"/>
                        <a:pt x="6" y="28"/>
                        <a:pt x="4" y="28"/>
                      </a:cubicBezTo>
                      <a:cubicBezTo>
                        <a:pt x="4" y="28"/>
                        <a:pt x="4"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524"/>
                <p:cNvSpPr/>
                <p:nvPr/>
              </p:nvSpPr>
              <p:spPr bwMode="auto">
                <a:xfrm>
                  <a:off x="11328064" y="1615300"/>
                  <a:ext cx="9416" cy="89452"/>
                </a:xfrm>
                <a:custGeom>
                  <a:avLst/>
                  <a:gdLst>
                    <a:gd name="T0" fmla="*/ 4 w 8"/>
                    <a:gd name="T1" fmla="*/ 80 h 80"/>
                    <a:gd name="T2" fmla="*/ 0 w 8"/>
                    <a:gd name="T3" fmla="*/ 76 h 80"/>
                    <a:gd name="T4" fmla="*/ 0 w 8"/>
                    <a:gd name="T5" fmla="*/ 4 h 80"/>
                    <a:gd name="T6" fmla="*/ 4 w 8"/>
                    <a:gd name="T7" fmla="*/ 0 h 80"/>
                    <a:gd name="T8" fmla="*/ 8 w 8"/>
                    <a:gd name="T9" fmla="*/ 4 h 80"/>
                    <a:gd name="T10" fmla="*/ 8 w 8"/>
                    <a:gd name="T11" fmla="*/ 76 h 80"/>
                    <a:gd name="T12" fmla="*/ 4 w 8"/>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8" h="80">
                      <a:moveTo>
                        <a:pt x="4" y="80"/>
                      </a:moveTo>
                      <a:cubicBezTo>
                        <a:pt x="2" y="80"/>
                        <a:pt x="0" y="78"/>
                        <a:pt x="0" y="76"/>
                      </a:cubicBezTo>
                      <a:cubicBezTo>
                        <a:pt x="0" y="4"/>
                        <a:pt x="0" y="4"/>
                        <a:pt x="0" y="4"/>
                      </a:cubicBezTo>
                      <a:cubicBezTo>
                        <a:pt x="0" y="1"/>
                        <a:pt x="2" y="0"/>
                        <a:pt x="4" y="0"/>
                      </a:cubicBezTo>
                      <a:cubicBezTo>
                        <a:pt x="6" y="0"/>
                        <a:pt x="8" y="1"/>
                        <a:pt x="8" y="4"/>
                      </a:cubicBezTo>
                      <a:cubicBezTo>
                        <a:pt x="8" y="76"/>
                        <a:pt x="8" y="76"/>
                        <a:pt x="8" y="76"/>
                      </a:cubicBezTo>
                      <a:cubicBezTo>
                        <a:pt x="8" y="78"/>
                        <a:pt x="6" y="80"/>
                        <a:pt x="4"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525"/>
                <p:cNvSpPr/>
                <p:nvPr/>
              </p:nvSpPr>
              <p:spPr bwMode="auto">
                <a:xfrm>
                  <a:off x="11353174" y="1670227"/>
                  <a:ext cx="97299" cy="51788"/>
                </a:xfrm>
                <a:custGeom>
                  <a:avLst/>
                  <a:gdLst>
                    <a:gd name="T0" fmla="*/ 56 w 86"/>
                    <a:gd name="T1" fmla="*/ 47 h 47"/>
                    <a:gd name="T2" fmla="*/ 0 w 86"/>
                    <a:gd name="T3" fmla="*/ 26 h 47"/>
                    <a:gd name="T4" fmla="*/ 0 w 86"/>
                    <a:gd name="T5" fmla="*/ 4 h 47"/>
                    <a:gd name="T6" fmla="*/ 4 w 86"/>
                    <a:gd name="T7" fmla="*/ 0 h 47"/>
                    <a:gd name="T8" fmla="*/ 8 w 86"/>
                    <a:gd name="T9" fmla="*/ 4 h 47"/>
                    <a:gd name="T10" fmla="*/ 8 w 86"/>
                    <a:gd name="T11" fmla="*/ 26 h 47"/>
                    <a:gd name="T12" fmla="*/ 56 w 86"/>
                    <a:gd name="T13" fmla="*/ 39 h 47"/>
                    <a:gd name="T14" fmla="*/ 81 w 86"/>
                    <a:gd name="T15" fmla="*/ 37 h 47"/>
                    <a:gd name="T16" fmla="*/ 85 w 86"/>
                    <a:gd name="T17" fmla="*/ 40 h 47"/>
                    <a:gd name="T18" fmla="*/ 82 w 86"/>
                    <a:gd name="T19" fmla="*/ 45 h 47"/>
                    <a:gd name="T20" fmla="*/ 56 w 86"/>
                    <a:gd name="T2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47">
                      <a:moveTo>
                        <a:pt x="56" y="47"/>
                      </a:moveTo>
                      <a:cubicBezTo>
                        <a:pt x="28" y="47"/>
                        <a:pt x="0" y="40"/>
                        <a:pt x="0" y="26"/>
                      </a:cubicBezTo>
                      <a:cubicBezTo>
                        <a:pt x="0" y="4"/>
                        <a:pt x="0" y="4"/>
                        <a:pt x="0" y="4"/>
                      </a:cubicBezTo>
                      <a:cubicBezTo>
                        <a:pt x="0" y="2"/>
                        <a:pt x="2" y="0"/>
                        <a:pt x="4" y="0"/>
                      </a:cubicBezTo>
                      <a:cubicBezTo>
                        <a:pt x="7" y="0"/>
                        <a:pt x="8" y="2"/>
                        <a:pt x="8" y="4"/>
                      </a:cubicBezTo>
                      <a:cubicBezTo>
                        <a:pt x="8" y="26"/>
                        <a:pt x="8" y="26"/>
                        <a:pt x="8" y="26"/>
                      </a:cubicBezTo>
                      <a:cubicBezTo>
                        <a:pt x="8" y="31"/>
                        <a:pt x="27" y="39"/>
                        <a:pt x="56" y="39"/>
                      </a:cubicBezTo>
                      <a:cubicBezTo>
                        <a:pt x="66" y="39"/>
                        <a:pt x="74" y="38"/>
                        <a:pt x="81" y="37"/>
                      </a:cubicBezTo>
                      <a:cubicBezTo>
                        <a:pt x="83" y="36"/>
                        <a:pt x="85" y="38"/>
                        <a:pt x="85" y="40"/>
                      </a:cubicBezTo>
                      <a:cubicBezTo>
                        <a:pt x="86" y="42"/>
                        <a:pt x="84" y="44"/>
                        <a:pt x="82" y="45"/>
                      </a:cubicBezTo>
                      <a:cubicBezTo>
                        <a:pt x="75" y="46"/>
                        <a:pt x="66" y="47"/>
                        <a:pt x="5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526"/>
                <p:cNvSpPr/>
                <p:nvPr/>
              </p:nvSpPr>
              <p:spPr bwMode="auto">
                <a:xfrm>
                  <a:off x="11353174" y="1626286"/>
                  <a:ext cx="97299" cy="48649"/>
                </a:xfrm>
                <a:custGeom>
                  <a:avLst/>
                  <a:gdLst>
                    <a:gd name="T0" fmla="*/ 56 w 86"/>
                    <a:gd name="T1" fmla="*/ 43 h 43"/>
                    <a:gd name="T2" fmla="*/ 0 w 86"/>
                    <a:gd name="T3" fmla="*/ 22 h 43"/>
                    <a:gd name="T4" fmla="*/ 56 w 86"/>
                    <a:gd name="T5" fmla="*/ 0 h 43"/>
                    <a:gd name="T6" fmla="*/ 82 w 86"/>
                    <a:gd name="T7" fmla="*/ 3 h 43"/>
                    <a:gd name="T8" fmla="*/ 85 w 86"/>
                    <a:gd name="T9" fmla="*/ 7 h 43"/>
                    <a:gd name="T10" fmla="*/ 80 w 86"/>
                    <a:gd name="T11" fmla="*/ 11 h 43"/>
                    <a:gd name="T12" fmla="*/ 56 w 86"/>
                    <a:gd name="T13" fmla="*/ 8 h 43"/>
                    <a:gd name="T14" fmla="*/ 8 w 86"/>
                    <a:gd name="T15" fmla="*/ 22 h 43"/>
                    <a:gd name="T16" fmla="*/ 56 w 86"/>
                    <a:gd name="T17" fmla="*/ 35 h 43"/>
                    <a:gd name="T18" fmla="*/ 81 w 86"/>
                    <a:gd name="T19" fmla="*/ 33 h 43"/>
                    <a:gd name="T20" fmla="*/ 85 w 86"/>
                    <a:gd name="T21" fmla="*/ 36 h 43"/>
                    <a:gd name="T22" fmla="*/ 82 w 86"/>
                    <a:gd name="T23" fmla="*/ 41 h 43"/>
                    <a:gd name="T24" fmla="*/ 56 w 86"/>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43">
                      <a:moveTo>
                        <a:pt x="56" y="43"/>
                      </a:moveTo>
                      <a:cubicBezTo>
                        <a:pt x="28" y="43"/>
                        <a:pt x="0" y="36"/>
                        <a:pt x="0" y="22"/>
                      </a:cubicBezTo>
                      <a:cubicBezTo>
                        <a:pt x="0" y="8"/>
                        <a:pt x="28" y="0"/>
                        <a:pt x="56" y="0"/>
                      </a:cubicBezTo>
                      <a:cubicBezTo>
                        <a:pt x="65" y="0"/>
                        <a:pt x="74" y="1"/>
                        <a:pt x="82" y="3"/>
                      </a:cubicBezTo>
                      <a:cubicBezTo>
                        <a:pt x="84" y="3"/>
                        <a:pt x="85" y="5"/>
                        <a:pt x="85" y="7"/>
                      </a:cubicBezTo>
                      <a:cubicBezTo>
                        <a:pt x="84" y="10"/>
                        <a:pt x="82" y="11"/>
                        <a:pt x="80" y="11"/>
                      </a:cubicBezTo>
                      <a:cubicBezTo>
                        <a:pt x="73" y="9"/>
                        <a:pt x="64" y="8"/>
                        <a:pt x="56" y="8"/>
                      </a:cubicBezTo>
                      <a:cubicBezTo>
                        <a:pt x="27" y="8"/>
                        <a:pt x="8" y="16"/>
                        <a:pt x="8" y="22"/>
                      </a:cubicBezTo>
                      <a:cubicBezTo>
                        <a:pt x="8" y="27"/>
                        <a:pt x="27" y="35"/>
                        <a:pt x="56" y="35"/>
                      </a:cubicBezTo>
                      <a:cubicBezTo>
                        <a:pt x="64" y="35"/>
                        <a:pt x="73" y="34"/>
                        <a:pt x="81" y="33"/>
                      </a:cubicBezTo>
                      <a:cubicBezTo>
                        <a:pt x="83" y="32"/>
                        <a:pt x="85" y="34"/>
                        <a:pt x="85" y="36"/>
                      </a:cubicBezTo>
                      <a:cubicBezTo>
                        <a:pt x="86" y="38"/>
                        <a:pt x="84" y="40"/>
                        <a:pt x="82" y="41"/>
                      </a:cubicBezTo>
                      <a:cubicBezTo>
                        <a:pt x="74" y="42"/>
                        <a:pt x="65" y="43"/>
                        <a:pt x="5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527"/>
                <p:cNvSpPr/>
                <p:nvPr/>
              </p:nvSpPr>
              <p:spPr bwMode="auto">
                <a:xfrm>
                  <a:off x="11353174" y="1646687"/>
                  <a:ext cx="97299" cy="51788"/>
                </a:xfrm>
                <a:custGeom>
                  <a:avLst/>
                  <a:gdLst>
                    <a:gd name="T0" fmla="*/ 56 w 85"/>
                    <a:gd name="T1" fmla="*/ 47 h 47"/>
                    <a:gd name="T2" fmla="*/ 0 w 85"/>
                    <a:gd name="T3" fmla="*/ 25 h 47"/>
                    <a:gd name="T4" fmla="*/ 0 w 85"/>
                    <a:gd name="T5" fmla="*/ 4 h 47"/>
                    <a:gd name="T6" fmla="*/ 4 w 85"/>
                    <a:gd name="T7" fmla="*/ 0 h 47"/>
                    <a:gd name="T8" fmla="*/ 8 w 85"/>
                    <a:gd name="T9" fmla="*/ 4 h 47"/>
                    <a:gd name="T10" fmla="*/ 8 w 85"/>
                    <a:gd name="T11" fmla="*/ 25 h 47"/>
                    <a:gd name="T12" fmla="*/ 56 w 85"/>
                    <a:gd name="T13" fmla="*/ 39 h 47"/>
                    <a:gd name="T14" fmla="*/ 80 w 85"/>
                    <a:gd name="T15" fmla="*/ 37 h 47"/>
                    <a:gd name="T16" fmla="*/ 85 w 85"/>
                    <a:gd name="T17" fmla="*/ 40 h 47"/>
                    <a:gd name="T18" fmla="*/ 82 w 85"/>
                    <a:gd name="T19" fmla="*/ 44 h 47"/>
                    <a:gd name="T20" fmla="*/ 56 w 85"/>
                    <a:gd name="T2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47">
                      <a:moveTo>
                        <a:pt x="56" y="47"/>
                      </a:moveTo>
                      <a:cubicBezTo>
                        <a:pt x="28" y="47"/>
                        <a:pt x="0" y="39"/>
                        <a:pt x="0" y="25"/>
                      </a:cubicBezTo>
                      <a:cubicBezTo>
                        <a:pt x="0" y="4"/>
                        <a:pt x="0" y="4"/>
                        <a:pt x="0" y="4"/>
                      </a:cubicBezTo>
                      <a:cubicBezTo>
                        <a:pt x="0" y="2"/>
                        <a:pt x="2" y="0"/>
                        <a:pt x="4" y="0"/>
                      </a:cubicBezTo>
                      <a:cubicBezTo>
                        <a:pt x="7" y="0"/>
                        <a:pt x="8" y="2"/>
                        <a:pt x="8" y="4"/>
                      </a:cubicBezTo>
                      <a:cubicBezTo>
                        <a:pt x="8" y="25"/>
                        <a:pt x="8" y="25"/>
                        <a:pt x="8" y="25"/>
                      </a:cubicBezTo>
                      <a:cubicBezTo>
                        <a:pt x="8" y="31"/>
                        <a:pt x="27" y="39"/>
                        <a:pt x="56" y="39"/>
                      </a:cubicBezTo>
                      <a:cubicBezTo>
                        <a:pt x="64" y="39"/>
                        <a:pt x="73" y="38"/>
                        <a:pt x="80" y="37"/>
                      </a:cubicBezTo>
                      <a:cubicBezTo>
                        <a:pt x="82" y="36"/>
                        <a:pt x="84" y="38"/>
                        <a:pt x="85" y="40"/>
                      </a:cubicBezTo>
                      <a:cubicBezTo>
                        <a:pt x="85" y="42"/>
                        <a:pt x="84" y="44"/>
                        <a:pt x="82" y="44"/>
                      </a:cubicBezTo>
                      <a:cubicBezTo>
                        <a:pt x="74" y="46"/>
                        <a:pt x="65" y="47"/>
                        <a:pt x="5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528"/>
                <p:cNvSpPr/>
                <p:nvPr/>
              </p:nvSpPr>
              <p:spPr bwMode="auto">
                <a:xfrm>
                  <a:off x="11441057" y="1682782"/>
                  <a:ext cx="125547" cy="28248"/>
                </a:xfrm>
                <a:custGeom>
                  <a:avLst/>
                  <a:gdLst>
                    <a:gd name="T0" fmla="*/ 56 w 111"/>
                    <a:gd name="T1" fmla="*/ 26 h 26"/>
                    <a:gd name="T2" fmla="*/ 0 w 111"/>
                    <a:gd name="T3" fmla="*/ 4 h 26"/>
                    <a:gd name="T4" fmla="*/ 4 w 111"/>
                    <a:gd name="T5" fmla="*/ 0 h 26"/>
                    <a:gd name="T6" fmla="*/ 8 w 111"/>
                    <a:gd name="T7" fmla="*/ 4 h 26"/>
                    <a:gd name="T8" fmla="*/ 56 w 111"/>
                    <a:gd name="T9" fmla="*/ 18 h 26"/>
                    <a:gd name="T10" fmla="*/ 103 w 111"/>
                    <a:gd name="T11" fmla="*/ 4 h 26"/>
                    <a:gd name="T12" fmla="*/ 107 w 111"/>
                    <a:gd name="T13" fmla="*/ 0 h 26"/>
                    <a:gd name="T14" fmla="*/ 111 w 111"/>
                    <a:gd name="T15" fmla="*/ 4 h 26"/>
                    <a:gd name="T16" fmla="*/ 56 w 111"/>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26">
                      <a:moveTo>
                        <a:pt x="56" y="26"/>
                      </a:moveTo>
                      <a:cubicBezTo>
                        <a:pt x="28" y="26"/>
                        <a:pt x="0" y="18"/>
                        <a:pt x="0" y="4"/>
                      </a:cubicBezTo>
                      <a:cubicBezTo>
                        <a:pt x="0" y="1"/>
                        <a:pt x="2" y="0"/>
                        <a:pt x="4" y="0"/>
                      </a:cubicBezTo>
                      <a:cubicBezTo>
                        <a:pt x="7" y="0"/>
                        <a:pt x="8" y="1"/>
                        <a:pt x="8" y="4"/>
                      </a:cubicBezTo>
                      <a:cubicBezTo>
                        <a:pt x="8" y="9"/>
                        <a:pt x="27" y="18"/>
                        <a:pt x="56" y="18"/>
                      </a:cubicBezTo>
                      <a:cubicBezTo>
                        <a:pt x="84" y="18"/>
                        <a:pt x="103" y="9"/>
                        <a:pt x="103" y="4"/>
                      </a:cubicBezTo>
                      <a:cubicBezTo>
                        <a:pt x="103" y="1"/>
                        <a:pt x="105" y="0"/>
                        <a:pt x="107" y="0"/>
                      </a:cubicBezTo>
                      <a:cubicBezTo>
                        <a:pt x="109" y="0"/>
                        <a:pt x="111" y="1"/>
                        <a:pt x="111" y="4"/>
                      </a:cubicBezTo>
                      <a:cubicBezTo>
                        <a:pt x="111" y="18"/>
                        <a:pt x="83" y="26"/>
                        <a:pt x="5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529"/>
                <p:cNvSpPr/>
                <p:nvPr/>
              </p:nvSpPr>
              <p:spPr bwMode="auto">
                <a:xfrm>
                  <a:off x="11441057" y="1682782"/>
                  <a:ext cx="125547" cy="53358"/>
                </a:xfrm>
                <a:custGeom>
                  <a:avLst/>
                  <a:gdLst>
                    <a:gd name="T0" fmla="*/ 56 w 111"/>
                    <a:gd name="T1" fmla="*/ 48 h 48"/>
                    <a:gd name="T2" fmla="*/ 0 w 111"/>
                    <a:gd name="T3" fmla="*/ 26 h 48"/>
                    <a:gd name="T4" fmla="*/ 0 w 111"/>
                    <a:gd name="T5" fmla="*/ 4 h 48"/>
                    <a:gd name="T6" fmla="*/ 4 w 111"/>
                    <a:gd name="T7" fmla="*/ 0 h 48"/>
                    <a:gd name="T8" fmla="*/ 8 w 111"/>
                    <a:gd name="T9" fmla="*/ 4 h 48"/>
                    <a:gd name="T10" fmla="*/ 8 w 111"/>
                    <a:gd name="T11" fmla="*/ 26 h 48"/>
                    <a:gd name="T12" fmla="*/ 56 w 111"/>
                    <a:gd name="T13" fmla="*/ 40 h 48"/>
                    <a:gd name="T14" fmla="*/ 103 w 111"/>
                    <a:gd name="T15" fmla="*/ 26 h 48"/>
                    <a:gd name="T16" fmla="*/ 103 w 111"/>
                    <a:gd name="T17" fmla="*/ 4 h 48"/>
                    <a:gd name="T18" fmla="*/ 107 w 111"/>
                    <a:gd name="T19" fmla="*/ 0 h 48"/>
                    <a:gd name="T20" fmla="*/ 111 w 111"/>
                    <a:gd name="T21" fmla="*/ 4 h 48"/>
                    <a:gd name="T22" fmla="*/ 111 w 111"/>
                    <a:gd name="T23" fmla="*/ 26 h 48"/>
                    <a:gd name="T24" fmla="*/ 56 w 111"/>
                    <a:gd name="T2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48">
                      <a:moveTo>
                        <a:pt x="56" y="48"/>
                      </a:moveTo>
                      <a:cubicBezTo>
                        <a:pt x="28" y="48"/>
                        <a:pt x="0" y="40"/>
                        <a:pt x="0" y="26"/>
                      </a:cubicBezTo>
                      <a:cubicBezTo>
                        <a:pt x="0" y="4"/>
                        <a:pt x="0" y="4"/>
                        <a:pt x="0" y="4"/>
                      </a:cubicBezTo>
                      <a:cubicBezTo>
                        <a:pt x="0" y="1"/>
                        <a:pt x="2" y="0"/>
                        <a:pt x="4" y="0"/>
                      </a:cubicBezTo>
                      <a:cubicBezTo>
                        <a:pt x="7" y="0"/>
                        <a:pt x="8" y="1"/>
                        <a:pt x="8" y="4"/>
                      </a:cubicBezTo>
                      <a:cubicBezTo>
                        <a:pt x="8" y="26"/>
                        <a:pt x="8" y="26"/>
                        <a:pt x="8" y="26"/>
                      </a:cubicBezTo>
                      <a:cubicBezTo>
                        <a:pt x="8" y="32"/>
                        <a:pt x="27" y="40"/>
                        <a:pt x="56" y="40"/>
                      </a:cubicBezTo>
                      <a:cubicBezTo>
                        <a:pt x="84" y="40"/>
                        <a:pt x="103" y="32"/>
                        <a:pt x="103" y="26"/>
                      </a:cubicBezTo>
                      <a:cubicBezTo>
                        <a:pt x="103" y="4"/>
                        <a:pt x="103" y="4"/>
                        <a:pt x="103" y="4"/>
                      </a:cubicBezTo>
                      <a:cubicBezTo>
                        <a:pt x="103" y="1"/>
                        <a:pt x="105" y="0"/>
                        <a:pt x="107" y="0"/>
                      </a:cubicBezTo>
                      <a:cubicBezTo>
                        <a:pt x="109" y="0"/>
                        <a:pt x="111" y="1"/>
                        <a:pt x="111" y="4"/>
                      </a:cubicBezTo>
                      <a:cubicBezTo>
                        <a:pt x="111" y="26"/>
                        <a:pt x="111" y="26"/>
                        <a:pt x="111" y="26"/>
                      </a:cubicBezTo>
                      <a:cubicBezTo>
                        <a:pt x="111" y="40"/>
                        <a:pt x="83" y="48"/>
                        <a:pt x="56"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530"/>
                <p:cNvSpPr/>
                <p:nvPr/>
              </p:nvSpPr>
              <p:spPr bwMode="auto">
                <a:xfrm>
                  <a:off x="11441057" y="1657673"/>
                  <a:ext cx="125547" cy="29817"/>
                </a:xfrm>
                <a:custGeom>
                  <a:avLst/>
                  <a:gdLst>
                    <a:gd name="T0" fmla="*/ 56 w 111"/>
                    <a:gd name="T1" fmla="*/ 26 h 26"/>
                    <a:gd name="T2" fmla="*/ 0 w 111"/>
                    <a:gd name="T3" fmla="*/ 4 h 26"/>
                    <a:gd name="T4" fmla="*/ 4 w 111"/>
                    <a:gd name="T5" fmla="*/ 0 h 26"/>
                    <a:gd name="T6" fmla="*/ 8 w 111"/>
                    <a:gd name="T7" fmla="*/ 4 h 26"/>
                    <a:gd name="T8" fmla="*/ 56 w 111"/>
                    <a:gd name="T9" fmla="*/ 18 h 26"/>
                    <a:gd name="T10" fmla="*/ 103 w 111"/>
                    <a:gd name="T11" fmla="*/ 4 h 26"/>
                    <a:gd name="T12" fmla="*/ 107 w 111"/>
                    <a:gd name="T13" fmla="*/ 0 h 26"/>
                    <a:gd name="T14" fmla="*/ 111 w 111"/>
                    <a:gd name="T15" fmla="*/ 4 h 26"/>
                    <a:gd name="T16" fmla="*/ 56 w 111"/>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26">
                      <a:moveTo>
                        <a:pt x="56" y="26"/>
                      </a:moveTo>
                      <a:cubicBezTo>
                        <a:pt x="28" y="26"/>
                        <a:pt x="0" y="18"/>
                        <a:pt x="0" y="4"/>
                      </a:cubicBezTo>
                      <a:cubicBezTo>
                        <a:pt x="0" y="2"/>
                        <a:pt x="2" y="0"/>
                        <a:pt x="4" y="0"/>
                      </a:cubicBezTo>
                      <a:cubicBezTo>
                        <a:pt x="7" y="0"/>
                        <a:pt x="8" y="2"/>
                        <a:pt x="8" y="4"/>
                      </a:cubicBezTo>
                      <a:cubicBezTo>
                        <a:pt x="8" y="9"/>
                        <a:pt x="27" y="18"/>
                        <a:pt x="56" y="18"/>
                      </a:cubicBezTo>
                      <a:cubicBezTo>
                        <a:pt x="84" y="18"/>
                        <a:pt x="103" y="9"/>
                        <a:pt x="103" y="4"/>
                      </a:cubicBezTo>
                      <a:cubicBezTo>
                        <a:pt x="103" y="2"/>
                        <a:pt x="105" y="0"/>
                        <a:pt x="107" y="0"/>
                      </a:cubicBezTo>
                      <a:cubicBezTo>
                        <a:pt x="109" y="0"/>
                        <a:pt x="111" y="2"/>
                        <a:pt x="111" y="4"/>
                      </a:cubicBezTo>
                      <a:cubicBezTo>
                        <a:pt x="111" y="18"/>
                        <a:pt x="83" y="26"/>
                        <a:pt x="5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531"/>
                <p:cNvSpPr/>
                <p:nvPr/>
              </p:nvSpPr>
              <p:spPr bwMode="auto">
                <a:xfrm>
                  <a:off x="11441057" y="1657673"/>
                  <a:ext cx="125547" cy="53358"/>
                </a:xfrm>
                <a:custGeom>
                  <a:avLst/>
                  <a:gdLst>
                    <a:gd name="T0" fmla="*/ 56 w 111"/>
                    <a:gd name="T1" fmla="*/ 48 h 48"/>
                    <a:gd name="T2" fmla="*/ 0 w 111"/>
                    <a:gd name="T3" fmla="*/ 26 h 48"/>
                    <a:gd name="T4" fmla="*/ 0 w 111"/>
                    <a:gd name="T5" fmla="*/ 4 h 48"/>
                    <a:gd name="T6" fmla="*/ 4 w 111"/>
                    <a:gd name="T7" fmla="*/ 0 h 48"/>
                    <a:gd name="T8" fmla="*/ 8 w 111"/>
                    <a:gd name="T9" fmla="*/ 4 h 48"/>
                    <a:gd name="T10" fmla="*/ 8 w 111"/>
                    <a:gd name="T11" fmla="*/ 26 h 48"/>
                    <a:gd name="T12" fmla="*/ 56 w 111"/>
                    <a:gd name="T13" fmla="*/ 40 h 48"/>
                    <a:gd name="T14" fmla="*/ 103 w 111"/>
                    <a:gd name="T15" fmla="*/ 26 h 48"/>
                    <a:gd name="T16" fmla="*/ 103 w 111"/>
                    <a:gd name="T17" fmla="*/ 4 h 48"/>
                    <a:gd name="T18" fmla="*/ 107 w 111"/>
                    <a:gd name="T19" fmla="*/ 0 h 48"/>
                    <a:gd name="T20" fmla="*/ 111 w 111"/>
                    <a:gd name="T21" fmla="*/ 4 h 48"/>
                    <a:gd name="T22" fmla="*/ 111 w 111"/>
                    <a:gd name="T23" fmla="*/ 26 h 48"/>
                    <a:gd name="T24" fmla="*/ 56 w 111"/>
                    <a:gd name="T2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48">
                      <a:moveTo>
                        <a:pt x="56" y="48"/>
                      </a:moveTo>
                      <a:cubicBezTo>
                        <a:pt x="28" y="48"/>
                        <a:pt x="0" y="41"/>
                        <a:pt x="0" y="26"/>
                      </a:cubicBezTo>
                      <a:cubicBezTo>
                        <a:pt x="0" y="4"/>
                        <a:pt x="0" y="4"/>
                        <a:pt x="0" y="4"/>
                      </a:cubicBezTo>
                      <a:cubicBezTo>
                        <a:pt x="0" y="2"/>
                        <a:pt x="2" y="0"/>
                        <a:pt x="4" y="0"/>
                      </a:cubicBezTo>
                      <a:cubicBezTo>
                        <a:pt x="7" y="0"/>
                        <a:pt x="8" y="2"/>
                        <a:pt x="8" y="4"/>
                      </a:cubicBezTo>
                      <a:cubicBezTo>
                        <a:pt x="8" y="26"/>
                        <a:pt x="8" y="26"/>
                        <a:pt x="8" y="26"/>
                      </a:cubicBezTo>
                      <a:cubicBezTo>
                        <a:pt x="8" y="32"/>
                        <a:pt x="27" y="40"/>
                        <a:pt x="56" y="40"/>
                      </a:cubicBezTo>
                      <a:cubicBezTo>
                        <a:pt x="84" y="40"/>
                        <a:pt x="103" y="32"/>
                        <a:pt x="103" y="26"/>
                      </a:cubicBezTo>
                      <a:cubicBezTo>
                        <a:pt x="103" y="4"/>
                        <a:pt x="103" y="4"/>
                        <a:pt x="103" y="4"/>
                      </a:cubicBezTo>
                      <a:cubicBezTo>
                        <a:pt x="103" y="2"/>
                        <a:pt x="105" y="0"/>
                        <a:pt x="107" y="0"/>
                      </a:cubicBezTo>
                      <a:cubicBezTo>
                        <a:pt x="109" y="0"/>
                        <a:pt x="111" y="2"/>
                        <a:pt x="111" y="4"/>
                      </a:cubicBezTo>
                      <a:cubicBezTo>
                        <a:pt x="111" y="26"/>
                        <a:pt x="111" y="26"/>
                        <a:pt x="111" y="26"/>
                      </a:cubicBezTo>
                      <a:cubicBezTo>
                        <a:pt x="111" y="41"/>
                        <a:pt x="83" y="48"/>
                        <a:pt x="56"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532"/>
                <p:cNvSpPr/>
                <p:nvPr/>
              </p:nvSpPr>
              <p:spPr bwMode="auto">
                <a:xfrm>
                  <a:off x="11441057" y="1632563"/>
                  <a:ext cx="125547" cy="29817"/>
                </a:xfrm>
                <a:custGeom>
                  <a:avLst/>
                  <a:gdLst>
                    <a:gd name="T0" fmla="*/ 56 w 111"/>
                    <a:gd name="T1" fmla="*/ 26 h 26"/>
                    <a:gd name="T2" fmla="*/ 0 w 111"/>
                    <a:gd name="T3" fmla="*/ 4 h 26"/>
                    <a:gd name="T4" fmla="*/ 4 w 111"/>
                    <a:gd name="T5" fmla="*/ 0 h 26"/>
                    <a:gd name="T6" fmla="*/ 8 w 111"/>
                    <a:gd name="T7" fmla="*/ 4 h 26"/>
                    <a:gd name="T8" fmla="*/ 56 w 111"/>
                    <a:gd name="T9" fmla="*/ 18 h 26"/>
                    <a:gd name="T10" fmla="*/ 103 w 111"/>
                    <a:gd name="T11" fmla="*/ 4 h 26"/>
                    <a:gd name="T12" fmla="*/ 107 w 111"/>
                    <a:gd name="T13" fmla="*/ 0 h 26"/>
                    <a:gd name="T14" fmla="*/ 111 w 111"/>
                    <a:gd name="T15" fmla="*/ 4 h 26"/>
                    <a:gd name="T16" fmla="*/ 56 w 111"/>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26">
                      <a:moveTo>
                        <a:pt x="56" y="26"/>
                      </a:moveTo>
                      <a:cubicBezTo>
                        <a:pt x="28" y="26"/>
                        <a:pt x="0" y="18"/>
                        <a:pt x="0" y="4"/>
                      </a:cubicBezTo>
                      <a:cubicBezTo>
                        <a:pt x="0" y="2"/>
                        <a:pt x="2" y="0"/>
                        <a:pt x="4" y="0"/>
                      </a:cubicBezTo>
                      <a:cubicBezTo>
                        <a:pt x="7" y="0"/>
                        <a:pt x="8" y="2"/>
                        <a:pt x="8" y="4"/>
                      </a:cubicBezTo>
                      <a:cubicBezTo>
                        <a:pt x="8" y="10"/>
                        <a:pt x="27" y="18"/>
                        <a:pt x="56" y="18"/>
                      </a:cubicBezTo>
                      <a:cubicBezTo>
                        <a:pt x="84" y="18"/>
                        <a:pt x="103" y="10"/>
                        <a:pt x="103" y="4"/>
                      </a:cubicBezTo>
                      <a:cubicBezTo>
                        <a:pt x="103" y="2"/>
                        <a:pt x="105" y="0"/>
                        <a:pt x="107" y="0"/>
                      </a:cubicBezTo>
                      <a:cubicBezTo>
                        <a:pt x="109" y="0"/>
                        <a:pt x="111" y="2"/>
                        <a:pt x="111" y="4"/>
                      </a:cubicBezTo>
                      <a:cubicBezTo>
                        <a:pt x="111" y="18"/>
                        <a:pt x="83" y="26"/>
                        <a:pt x="5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3533"/>
                <p:cNvSpPr/>
                <p:nvPr/>
              </p:nvSpPr>
              <p:spPr bwMode="auto">
                <a:xfrm>
                  <a:off x="11441057" y="1632563"/>
                  <a:ext cx="125547" cy="54926"/>
                </a:xfrm>
                <a:custGeom>
                  <a:avLst/>
                  <a:gdLst>
                    <a:gd name="T0" fmla="*/ 56 w 111"/>
                    <a:gd name="T1" fmla="*/ 48 h 48"/>
                    <a:gd name="T2" fmla="*/ 0 w 111"/>
                    <a:gd name="T3" fmla="*/ 26 h 48"/>
                    <a:gd name="T4" fmla="*/ 0 w 111"/>
                    <a:gd name="T5" fmla="*/ 4 h 48"/>
                    <a:gd name="T6" fmla="*/ 4 w 111"/>
                    <a:gd name="T7" fmla="*/ 0 h 48"/>
                    <a:gd name="T8" fmla="*/ 8 w 111"/>
                    <a:gd name="T9" fmla="*/ 4 h 48"/>
                    <a:gd name="T10" fmla="*/ 8 w 111"/>
                    <a:gd name="T11" fmla="*/ 26 h 48"/>
                    <a:gd name="T12" fmla="*/ 56 w 111"/>
                    <a:gd name="T13" fmla="*/ 40 h 48"/>
                    <a:gd name="T14" fmla="*/ 103 w 111"/>
                    <a:gd name="T15" fmla="*/ 26 h 48"/>
                    <a:gd name="T16" fmla="*/ 103 w 111"/>
                    <a:gd name="T17" fmla="*/ 4 h 48"/>
                    <a:gd name="T18" fmla="*/ 107 w 111"/>
                    <a:gd name="T19" fmla="*/ 0 h 48"/>
                    <a:gd name="T20" fmla="*/ 111 w 111"/>
                    <a:gd name="T21" fmla="*/ 4 h 48"/>
                    <a:gd name="T22" fmla="*/ 111 w 111"/>
                    <a:gd name="T23" fmla="*/ 26 h 48"/>
                    <a:gd name="T24" fmla="*/ 56 w 111"/>
                    <a:gd name="T2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48">
                      <a:moveTo>
                        <a:pt x="56" y="48"/>
                      </a:moveTo>
                      <a:cubicBezTo>
                        <a:pt x="28" y="48"/>
                        <a:pt x="0" y="41"/>
                        <a:pt x="0" y="26"/>
                      </a:cubicBezTo>
                      <a:cubicBezTo>
                        <a:pt x="0" y="4"/>
                        <a:pt x="0" y="4"/>
                        <a:pt x="0" y="4"/>
                      </a:cubicBezTo>
                      <a:cubicBezTo>
                        <a:pt x="0" y="2"/>
                        <a:pt x="2" y="0"/>
                        <a:pt x="4" y="0"/>
                      </a:cubicBezTo>
                      <a:cubicBezTo>
                        <a:pt x="7" y="0"/>
                        <a:pt x="8" y="2"/>
                        <a:pt x="8" y="4"/>
                      </a:cubicBezTo>
                      <a:cubicBezTo>
                        <a:pt x="8" y="26"/>
                        <a:pt x="8" y="26"/>
                        <a:pt x="8" y="26"/>
                      </a:cubicBezTo>
                      <a:cubicBezTo>
                        <a:pt x="8" y="32"/>
                        <a:pt x="27" y="40"/>
                        <a:pt x="56" y="40"/>
                      </a:cubicBezTo>
                      <a:cubicBezTo>
                        <a:pt x="84" y="40"/>
                        <a:pt x="103" y="32"/>
                        <a:pt x="103" y="26"/>
                      </a:cubicBezTo>
                      <a:cubicBezTo>
                        <a:pt x="103" y="4"/>
                        <a:pt x="103" y="4"/>
                        <a:pt x="103" y="4"/>
                      </a:cubicBezTo>
                      <a:cubicBezTo>
                        <a:pt x="103" y="2"/>
                        <a:pt x="105" y="0"/>
                        <a:pt x="107" y="0"/>
                      </a:cubicBezTo>
                      <a:cubicBezTo>
                        <a:pt x="109" y="0"/>
                        <a:pt x="111" y="2"/>
                        <a:pt x="111" y="4"/>
                      </a:cubicBezTo>
                      <a:cubicBezTo>
                        <a:pt x="111" y="26"/>
                        <a:pt x="111" y="26"/>
                        <a:pt x="111" y="26"/>
                      </a:cubicBezTo>
                      <a:cubicBezTo>
                        <a:pt x="111" y="41"/>
                        <a:pt x="83" y="48"/>
                        <a:pt x="56"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3534"/>
                <p:cNvSpPr/>
                <p:nvPr/>
              </p:nvSpPr>
              <p:spPr bwMode="auto">
                <a:xfrm>
                  <a:off x="11441057" y="1607454"/>
                  <a:ext cx="125547" cy="29817"/>
                </a:xfrm>
                <a:custGeom>
                  <a:avLst/>
                  <a:gdLst>
                    <a:gd name="T0" fmla="*/ 56 w 111"/>
                    <a:gd name="T1" fmla="*/ 26 h 26"/>
                    <a:gd name="T2" fmla="*/ 0 w 111"/>
                    <a:gd name="T3" fmla="*/ 4 h 26"/>
                    <a:gd name="T4" fmla="*/ 4 w 111"/>
                    <a:gd name="T5" fmla="*/ 0 h 26"/>
                    <a:gd name="T6" fmla="*/ 8 w 111"/>
                    <a:gd name="T7" fmla="*/ 4 h 26"/>
                    <a:gd name="T8" fmla="*/ 56 w 111"/>
                    <a:gd name="T9" fmla="*/ 18 h 26"/>
                    <a:gd name="T10" fmla="*/ 103 w 111"/>
                    <a:gd name="T11" fmla="*/ 4 h 26"/>
                    <a:gd name="T12" fmla="*/ 107 w 111"/>
                    <a:gd name="T13" fmla="*/ 0 h 26"/>
                    <a:gd name="T14" fmla="*/ 111 w 111"/>
                    <a:gd name="T15" fmla="*/ 4 h 26"/>
                    <a:gd name="T16" fmla="*/ 56 w 111"/>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26">
                      <a:moveTo>
                        <a:pt x="56" y="26"/>
                      </a:moveTo>
                      <a:cubicBezTo>
                        <a:pt x="28" y="26"/>
                        <a:pt x="0" y="18"/>
                        <a:pt x="0" y="4"/>
                      </a:cubicBezTo>
                      <a:cubicBezTo>
                        <a:pt x="0" y="1"/>
                        <a:pt x="2" y="0"/>
                        <a:pt x="4" y="0"/>
                      </a:cubicBezTo>
                      <a:cubicBezTo>
                        <a:pt x="7" y="0"/>
                        <a:pt x="8" y="1"/>
                        <a:pt x="8" y="4"/>
                      </a:cubicBezTo>
                      <a:cubicBezTo>
                        <a:pt x="8" y="9"/>
                        <a:pt x="27" y="18"/>
                        <a:pt x="56" y="18"/>
                      </a:cubicBezTo>
                      <a:cubicBezTo>
                        <a:pt x="84" y="18"/>
                        <a:pt x="103" y="9"/>
                        <a:pt x="103" y="4"/>
                      </a:cubicBezTo>
                      <a:cubicBezTo>
                        <a:pt x="103" y="1"/>
                        <a:pt x="105" y="0"/>
                        <a:pt x="107" y="0"/>
                      </a:cubicBezTo>
                      <a:cubicBezTo>
                        <a:pt x="109" y="0"/>
                        <a:pt x="111" y="1"/>
                        <a:pt x="111" y="4"/>
                      </a:cubicBezTo>
                      <a:cubicBezTo>
                        <a:pt x="111" y="18"/>
                        <a:pt x="83" y="26"/>
                        <a:pt x="5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3535"/>
                <p:cNvSpPr/>
                <p:nvPr/>
              </p:nvSpPr>
              <p:spPr bwMode="auto">
                <a:xfrm>
                  <a:off x="11441057" y="1607454"/>
                  <a:ext cx="125547" cy="54926"/>
                </a:xfrm>
                <a:custGeom>
                  <a:avLst/>
                  <a:gdLst>
                    <a:gd name="T0" fmla="*/ 56 w 111"/>
                    <a:gd name="T1" fmla="*/ 48 h 48"/>
                    <a:gd name="T2" fmla="*/ 0 w 111"/>
                    <a:gd name="T3" fmla="*/ 26 h 48"/>
                    <a:gd name="T4" fmla="*/ 0 w 111"/>
                    <a:gd name="T5" fmla="*/ 4 h 48"/>
                    <a:gd name="T6" fmla="*/ 4 w 111"/>
                    <a:gd name="T7" fmla="*/ 0 h 48"/>
                    <a:gd name="T8" fmla="*/ 8 w 111"/>
                    <a:gd name="T9" fmla="*/ 4 h 48"/>
                    <a:gd name="T10" fmla="*/ 8 w 111"/>
                    <a:gd name="T11" fmla="*/ 26 h 48"/>
                    <a:gd name="T12" fmla="*/ 56 w 111"/>
                    <a:gd name="T13" fmla="*/ 40 h 48"/>
                    <a:gd name="T14" fmla="*/ 103 w 111"/>
                    <a:gd name="T15" fmla="*/ 26 h 48"/>
                    <a:gd name="T16" fmla="*/ 103 w 111"/>
                    <a:gd name="T17" fmla="*/ 4 h 48"/>
                    <a:gd name="T18" fmla="*/ 107 w 111"/>
                    <a:gd name="T19" fmla="*/ 0 h 48"/>
                    <a:gd name="T20" fmla="*/ 111 w 111"/>
                    <a:gd name="T21" fmla="*/ 4 h 48"/>
                    <a:gd name="T22" fmla="*/ 111 w 111"/>
                    <a:gd name="T23" fmla="*/ 26 h 48"/>
                    <a:gd name="T24" fmla="*/ 56 w 111"/>
                    <a:gd name="T2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48">
                      <a:moveTo>
                        <a:pt x="56" y="48"/>
                      </a:moveTo>
                      <a:cubicBezTo>
                        <a:pt x="28" y="48"/>
                        <a:pt x="0" y="41"/>
                        <a:pt x="0" y="26"/>
                      </a:cubicBezTo>
                      <a:cubicBezTo>
                        <a:pt x="0" y="4"/>
                        <a:pt x="0" y="4"/>
                        <a:pt x="0" y="4"/>
                      </a:cubicBezTo>
                      <a:cubicBezTo>
                        <a:pt x="0" y="1"/>
                        <a:pt x="2" y="0"/>
                        <a:pt x="4" y="0"/>
                      </a:cubicBezTo>
                      <a:cubicBezTo>
                        <a:pt x="7" y="0"/>
                        <a:pt x="8" y="1"/>
                        <a:pt x="8" y="4"/>
                      </a:cubicBezTo>
                      <a:cubicBezTo>
                        <a:pt x="8" y="26"/>
                        <a:pt x="8" y="26"/>
                        <a:pt x="8" y="26"/>
                      </a:cubicBezTo>
                      <a:cubicBezTo>
                        <a:pt x="8" y="32"/>
                        <a:pt x="27" y="40"/>
                        <a:pt x="56" y="40"/>
                      </a:cubicBezTo>
                      <a:cubicBezTo>
                        <a:pt x="84" y="40"/>
                        <a:pt x="103" y="32"/>
                        <a:pt x="103" y="26"/>
                      </a:cubicBezTo>
                      <a:cubicBezTo>
                        <a:pt x="103" y="4"/>
                        <a:pt x="103" y="4"/>
                        <a:pt x="103" y="4"/>
                      </a:cubicBezTo>
                      <a:cubicBezTo>
                        <a:pt x="103" y="1"/>
                        <a:pt x="105" y="0"/>
                        <a:pt x="107" y="0"/>
                      </a:cubicBezTo>
                      <a:cubicBezTo>
                        <a:pt x="109" y="0"/>
                        <a:pt x="111" y="1"/>
                        <a:pt x="111" y="4"/>
                      </a:cubicBezTo>
                      <a:cubicBezTo>
                        <a:pt x="111" y="26"/>
                        <a:pt x="111" y="26"/>
                        <a:pt x="111" y="26"/>
                      </a:cubicBezTo>
                      <a:cubicBezTo>
                        <a:pt x="111" y="41"/>
                        <a:pt x="83" y="48"/>
                        <a:pt x="56"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3536"/>
                <p:cNvSpPr>
                  <a:spLocks noEditPoints="1"/>
                </p:cNvSpPr>
                <p:nvPr/>
              </p:nvSpPr>
              <p:spPr bwMode="auto">
                <a:xfrm>
                  <a:off x="11441057" y="1563512"/>
                  <a:ext cx="125547" cy="48649"/>
                </a:xfrm>
                <a:custGeom>
                  <a:avLst/>
                  <a:gdLst>
                    <a:gd name="T0" fmla="*/ 56 w 111"/>
                    <a:gd name="T1" fmla="*/ 44 h 44"/>
                    <a:gd name="T2" fmla="*/ 0 w 111"/>
                    <a:gd name="T3" fmla="*/ 22 h 44"/>
                    <a:gd name="T4" fmla="*/ 56 w 111"/>
                    <a:gd name="T5" fmla="*/ 0 h 44"/>
                    <a:gd name="T6" fmla="*/ 111 w 111"/>
                    <a:gd name="T7" fmla="*/ 22 h 44"/>
                    <a:gd name="T8" fmla="*/ 56 w 111"/>
                    <a:gd name="T9" fmla="*/ 44 h 44"/>
                    <a:gd name="T10" fmla="*/ 56 w 111"/>
                    <a:gd name="T11" fmla="*/ 8 h 44"/>
                    <a:gd name="T12" fmla="*/ 8 w 111"/>
                    <a:gd name="T13" fmla="*/ 22 h 44"/>
                    <a:gd name="T14" fmla="*/ 56 w 111"/>
                    <a:gd name="T15" fmla="*/ 36 h 44"/>
                    <a:gd name="T16" fmla="*/ 103 w 111"/>
                    <a:gd name="T17" fmla="*/ 22 h 44"/>
                    <a:gd name="T18" fmla="*/ 56 w 111"/>
                    <a:gd name="T19"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44">
                      <a:moveTo>
                        <a:pt x="56" y="44"/>
                      </a:moveTo>
                      <a:cubicBezTo>
                        <a:pt x="28" y="44"/>
                        <a:pt x="0" y="36"/>
                        <a:pt x="0" y="22"/>
                      </a:cubicBezTo>
                      <a:cubicBezTo>
                        <a:pt x="0" y="7"/>
                        <a:pt x="28" y="0"/>
                        <a:pt x="56" y="0"/>
                      </a:cubicBezTo>
                      <a:cubicBezTo>
                        <a:pt x="83" y="0"/>
                        <a:pt x="111" y="7"/>
                        <a:pt x="111" y="22"/>
                      </a:cubicBezTo>
                      <a:cubicBezTo>
                        <a:pt x="111" y="36"/>
                        <a:pt x="83" y="44"/>
                        <a:pt x="56" y="44"/>
                      </a:cubicBezTo>
                      <a:close/>
                      <a:moveTo>
                        <a:pt x="56" y="8"/>
                      </a:moveTo>
                      <a:cubicBezTo>
                        <a:pt x="27" y="8"/>
                        <a:pt x="8" y="16"/>
                        <a:pt x="8" y="22"/>
                      </a:cubicBezTo>
                      <a:cubicBezTo>
                        <a:pt x="8" y="28"/>
                        <a:pt x="27" y="36"/>
                        <a:pt x="56" y="36"/>
                      </a:cubicBezTo>
                      <a:cubicBezTo>
                        <a:pt x="84" y="36"/>
                        <a:pt x="103" y="28"/>
                        <a:pt x="103" y="22"/>
                      </a:cubicBezTo>
                      <a:cubicBezTo>
                        <a:pt x="103" y="16"/>
                        <a:pt x="84" y="8"/>
                        <a:pt x="5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3537"/>
                <p:cNvSpPr/>
                <p:nvPr/>
              </p:nvSpPr>
              <p:spPr bwMode="auto">
                <a:xfrm>
                  <a:off x="11441057" y="1583913"/>
                  <a:ext cx="125547" cy="53358"/>
                </a:xfrm>
                <a:custGeom>
                  <a:avLst/>
                  <a:gdLst>
                    <a:gd name="T0" fmla="*/ 56 w 111"/>
                    <a:gd name="T1" fmla="*/ 48 h 48"/>
                    <a:gd name="T2" fmla="*/ 0 w 111"/>
                    <a:gd name="T3" fmla="*/ 26 h 48"/>
                    <a:gd name="T4" fmla="*/ 0 w 111"/>
                    <a:gd name="T5" fmla="*/ 4 h 48"/>
                    <a:gd name="T6" fmla="*/ 4 w 111"/>
                    <a:gd name="T7" fmla="*/ 0 h 48"/>
                    <a:gd name="T8" fmla="*/ 8 w 111"/>
                    <a:gd name="T9" fmla="*/ 4 h 48"/>
                    <a:gd name="T10" fmla="*/ 8 w 111"/>
                    <a:gd name="T11" fmla="*/ 26 h 48"/>
                    <a:gd name="T12" fmla="*/ 56 w 111"/>
                    <a:gd name="T13" fmla="*/ 40 h 48"/>
                    <a:gd name="T14" fmla="*/ 103 w 111"/>
                    <a:gd name="T15" fmla="*/ 26 h 48"/>
                    <a:gd name="T16" fmla="*/ 103 w 111"/>
                    <a:gd name="T17" fmla="*/ 4 h 48"/>
                    <a:gd name="T18" fmla="*/ 107 w 111"/>
                    <a:gd name="T19" fmla="*/ 0 h 48"/>
                    <a:gd name="T20" fmla="*/ 111 w 111"/>
                    <a:gd name="T21" fmla="*/ 4 h 48"/>
                    <a:gd name="T22" fmla="*/ 111 w 111"/>
                    <a:gd name="T23" fmla="*/ 26 h 48"/>
                    <a:gd name="T24" fmla="*/ 56 w 111"/>
                    <a:gd name="T2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48">
                      <a:moveTo>
                        <a:pt x="56" y="48"/>
                      </a:moveTo>
                      <a:cubicBezTo>
                        <a:pt x="28" y="48"/>
                        <a:pt x="0" y="41"/>
                        <a:pt x="0" y="26"/>
                      </a:cubicBezTo>
                      <a:cubicBezTo>
                        <a:pt x="0" y="4"/>
                        <a:pt x="0" y="4"/>
                        <a:pt x="0" y="4"/>
                      </a:cubicBezTo>
                      <a:cubicBezTo>
                        <a:pt x="0" y="2"/>
                        <a:pt x="2" y="0"/>
                        <a:pt x="4" y="0"/>
                      </a:cubicBezTo>
                      <a:cubicBezTo>
                        <a:pt x="7" y="0"/>
                        <a:pt x="8" y="2"/>
                        <a:pt x="8" y="4"/>
                      </a:cubicBezTo>
                      <a:cubicBezTo>
                        <a:pt x="8" y="26"/>
                        <a:pt x="8" y="26"/>
                        <a:pt x="8" y="26"/>
                      </a:cubicBezTo>
                      <a:cubicBezTo>
                        <a:pt x="8" y="32"/>
                        <a:pt x="27" y="40"/>
                        <a:pt x="56" y="40"/>
                      </a:cubicBezTo>
                      <a:cubicBezTo>
                        <a:pt x="84" y="40"/>
                        <a:pt x="103" y="32"/>
                        <a:pt x="103" y="26"/>
                      </a:cubicBezTo>
                      <a:cubicBezTo>
                        <a:pt x="103" y="4"/>
                        <a:pt x="103" y="4"/>
                        <a:pt x="103" y="4"/>
                      </a:cubicBezTo>
                      <a:cubicBezTo>
                        <a:pt x="103" y="2"/>
                        <a:pt x="105" y="0"/>
                        <a:pt x="107" y="0"/>
                      </a:cubicBezTo>
                      <a:cubicBezTo>
                        <a:pt x="109" y="0"/>
                        <a:pt x="111" y="2"/>
                        <a:pt x="111" y="4"/>
                      </a:cubicBezTo>
                      <a:cubicBezTo>
                        <a:pt x="111" y="26"/>
                        <a:pt x="111" y="26"/>
                        <a:pt x="111" y="26"/>
                      </a:cubicBezTo>
                      <a:cubicBezTo>
                        <a:pt x="111" y="41"/>
                        <a:pt x="83" y="48"/>
                        <a:pt x="56"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23" name="组合 22"/>
          <p:cNvGrpSpPr/>
          <p:nvPr/>
        </p:nvGrpSpPr>
        <p:grpSpPr>
          <a:xfrm>
            <a:off x="4211571" y="3065951"/>
            <a:ext cx="3741147" cy="1957428"/>
            <a:chOff x="4234453" y="2786551"/>
            <a:chExt cx="3741147" cy="1957428"/>
          </a:xfrm>
        </p:grpSpPr>
        <p:sp>
          <p:nvSpPr>
            <p:cNvPr id="118" name="文本框 117"/>
            <p:cNvSpPr txBox="1"/>
            <p:nvPr/>
          </p:nvSpPr>
          <p:spPr>
            <a:xfrm>
              <a:off x="4234453" y="2786551"/>
              <a:ext cx="1694674" cy="1119474"/>
            </a:xfrm>
            <a:prstGeom prst="rect">
              <a:avLst/>
            </a:prstGeom>
            <a:noFill/>
          </p:spPr>
          <p:txBody>
            <a:bodyPr wrap="square" rtlCol="0">
              <a:spAutoFit/>
            </a:bodyPr>
            <a:lstStyle/>
            <a:p>
              <a:pPr algn="ctr">
                <a:lnSpc>
                  <a:spcPct val="120000"/>
                </a:lnSpc>
              </a:pPr>
              <a:r>
                <a:rPr lang="zh-CN" altLang="en-US" sz="6000" kern="0" spc="300" dirty="0">
                  <a:gradFill flip="none" rotWithShape="1">
                    <a:gsLst>
                      <a:gs pos="0">
                        <a:schemeClr val="tx2"/>
                      </a:gs>
                      <a:gs pos="100000">
                        <a:schemeClr val="tx1">
                          <a:lumMod val="85000"/>
                          <a:lumOff val="15000"/>
                        </a:schemeClr>
                      </a:gs>
                    </a:gsLst>
                    <a:lin ang="5400000" scaled="1"/>
                    <a:tileRect/>
                  </a:gradFill>
                  <a:latin typeface="思源宋体 CN Heavy" panose="02020900000000000000" pitchFamily="18" charset="-122"/>
                  <a:ea typeface="思源宋体 CN Heavy" panose="02020900000000000000" pitchFamily="18" charset="-122"/>
                </a:rPr>
                <a:t>贰</a:t>
              </a:r>
              <a:endParaRPr lang="zh-TW" altLang="en-US" sz="6000" kern="0" spc="300" dirty="0">
                <a:gradFill flip="none" rotWithShape="1">
                  <a:gsLst>
                    <a:gs pos="0">
                      <a:schemeClr val="tx2"/>
                    </a:gs>
                    <a:gs pos="100000">
                      <a:schemeClr val="tx1">
                        <a:lumMod val="85000"/>
                        <a:lumOff val="15000"/>
                      </a:schemeClr>
                    </a:gs>
                  </a:gsLst>
                  <a:lin ang="5400000" scaled="1"/>
                  <a:tileRect/>
                </a:gradFill>
                <a:latin typeface="思源宋体 CN Heavy" panose="02020900000000000000" pitchFamily="18" charset="-122"/>
                <a:ea typeface="思源宋体 CN Heavy" panose="02020900000000000000" pitchFamily="18" charset="-122"/>
              </a:endParaRPr>
            </a:p>
          </p:txBody>
        </p:sp>
        <p:sp>
          <p:nvSpPr>
            <p:cNvPr id="119" name="TextBox 14"/>
            <p:cNvSpPr txBox="1"/>
            <p:nvPr/>
          </p:nvSpPr>
          <p:spPr>
            <a:xfrm>
              <a:off x="5411989" y="3375217"/>
              <a:ext cx="2467453" cy="435889"/>
            </a:xfrm>
            <a:prstGeom prst="rect">
              <a:avLst/>
            </a:prstGeom>
            <a:noFill/>
          </p:spPr>
          <p:txBody>
            <a:bodyPr wrap="square" rtlCol="0" anchor="ctr">
              <a:spAutoFit/>
            </a:bodyPr>
            <a:lstStyle/>
            <a:p>
              <a:pPr marL="0" lvl="2">
                <a:lnSpc>
                  <a:spcPct val="120000"/>
                </a:lnSpc>
                <a:defRPr/>
              </a:pPr>
              <a:r>
                <a:rPr lang="zh-CN" altLang="en-US" sz="2000" kern="0" spc="300" dirty="0">
                  <a:solidFill>
                    <a:schemeClr val="accent1"/>
                  </a:solidFill>
                  <a:latin typeface="思源宋体 CN Heavy" panose="02020900000000000000" pitchFamily="18" charset="-122"/>
                  <a:ea typeface="思源宋体 CN Heavy" panose="02020900000000000000" pitchFamily="18" charset="-122"/>
                </a:rPr>
                <a:t>重点项目</a:t>
              </a:r>
              <a:endParaRPr lang="zh-CN" altLang="en-US" sz="20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117" name="TextBox 15"/>
            <p:cNvSpPr txBox="1"/>
            <p:nvPr/>
          </p:nvSpPr>
          <p:spPr>
            <a:xfrm>
              <a:off x="4648680" y="3893425"/>
              <a:ext cx="3326920" cy="850554"/>
            </a:xfrm>
            <a:prstGeom prst="rect">
              <a:avLst/>
            </a:prstGeom>
            <a:noFill/>
          </p:spPr>
          <p:txBody>
            <a:bodyPr wrap="square" rtlCol="0">
              <a:spAutoFit/>
            </a:bodyPr>
            <a:lstStyle/>
            <a:p>
              <a:pPr>
                <a:lnSpc>
                  <a:spcPct val="12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a:p>
              <a:pPr>
                <a:lnSpc>
                  <a:spcPct val="12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17" name="组合 16"/>
            <p:cNvGrpSpPr/>
            <p:nvPr/>
          </p:nvGrpSpPr>
          <p:grpSpPr>
            <a:xfrm>
              <a:off x="5510183" y="2954578"/>
              <a:ext cx="520700" cy="520700"/>
              <a:chOff x="5510183" y="2693321"/>
              <a:chExt cx="520700" cy="520700"/>
            </a:xfrm>
          </p:grpSpPr>
          <p:sp>
            <p:nvSpPr>
              <p:cNvPr id="127" name="Oval 2"/>
              <p:cNvSpPr/>
              <p:nvPr/>
            </p:nvSpPr>
            <p:spPr>
              <a:xfrm>
                <a:off x="5510183" y="2693321"/>
                <a:ext cx="520700" cy="52070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09" name="组合 208"/>
              <p:cNvGrpSpPr/>
              <p:nvPr/>
            </p:nvGrpSpPr>
            <p:grpSpPr>
              <a:xfrm>
                <a:off x="5630077" y="2799876"/>
                <a:ext cx="280912" cy="307591"/>
                <a:chOff x="11219779" y="931067"/>
                <a:chExt cx="280912" cy="307591"/>
              </a:xfrm>
              <a:solidFill>
                <a:schemeClr val="bg1"/>
              </a:solidFill>
            </p:grpSpPr>
            <p:sp>
              <p:nvSpPr>
                <p:cNvPr id="210" name="Freeform 3538"/>
                <p:cNvSpPr/>
                <p:nvPr/>
              </p:nvSpPr>
              <p:spPr bwMode="auto">
                <a:xfrm>
                  <a:off x="11373575" y="1191578"/>
                  <a:ext cx="95729" cy="47080"/>
                </a:xfrm>
                <a:custGeom>
                  <a:avLst/>
                  <a:gdLst>
                    <a:gd name="T0" fmla="*/ 16 w 85"/>
                    <a:gd name="T1" fmla="*/ 42 h 42"/>
                    <a:gd name="T2" fmla="*/ 5 w 85"/>
                    <a:gd name="T3" fmla="*/ 37 h 42"/>
                    <a:gd name="T4" fmla="*/ 0 w 85"/>
                    <a:gd name="T5" fmla="*/ 26 h 42"/>
                    <a:gd name="T6" fmla="*/ 5 w 85"/>
                    <a:gd name="T7" fmla="*/ 15 h 42"/>
                    <a:gd name="T8" fmla="*/ 10 w 85"/>
                    <a:gd name="T9" fmla="*/ 9 h 42"/>
                    <a:gd name="T10" fmla="*/ 16 w 85"/>
                    <a:gd name="T11" fmla="*/ 10 h 42"/>
                    <a:gd name="T12" fmla="*/ 16 w 85"/>
                    <a:gd name="T13" fmla="*/ 15 h 42"/>
                    <a:gd name="T14" fmla="*/ 10 w 85"/>
                    <a:gd name="T15" fmla="*/ 20 h 42"/>
                    <a:gd name="T16" fmla="*/ 8 w 85"/>
                    <a:gd name="T17" fmla="*/ 26 h 42"/>
                    <a:gd name="T18" fmla="*/ 10 w 85"/>
                    <a:gd name="T19" fmla="*/ 32 h 42"/>
                    <a:gd name="T20" fmla="*/ 16 w 85"/>
                    <a:gd name="T21" fmla="*/ 34 h 42"/>
                    <a:gd name="T22" fmla="*/ 21 w 85"/>
                    <a:gd name="T23" fmla="*/ 32 h 42"/>
                    <a:gd name="T24" fmla="*/ 53 w 85"/>
                    <a:gd name="T25" fmla="*/ 1 h 42"/>
                    <a:gd name="T26" fmla="*/ 56 w 85"/>
                    <a:gd name="T27" fmla="*/ 0 h 42"/>
                    <a:gd name="T28" fmla="*/ 56 w 85"/>
                    <a:gd name="T29" fmla="*/ 0 h 42"/>
                    <a:gd name="T30" fmla="*/ 81 w 85"/>
                    <a:gd name="T31" fmla="*/ 0 h 42"/>
                    <a:gd name="T32" fmla="*/ 85 w 85"/>
                    <a:gd name="T33" fmla="*/ 4 h 42"/>
                    <a:gd name="T34" fmla="*/ 81 w 85"/>
                    <a:gd name="T35" fmla="*/ 8 h 42"/>
                    <a:gd name="T36" fmla="*/ 81 w 85"/>
                    <a:gd name="T37" fmla="*/ 8 h 42"/>
                    <a:gd name="T38" fmla="*/ 58 w 85"/>
                    <a:gd name="T39" fmla="*/ 8 h 42"/>
                    <a:gd name="T40" fmla="*/ 27 w 85"/>
                    <a:gd name="T41" fmla="*/ 37 h 42"/>
                    <a:gd name="T42" fmla="*/ 16 w 85"/>
                    <a:gd name="T43" fmla="*/ 42 h 42"/>
                    <a:gd name="T44" fmla="*/ 16 w 85"/>
                    <a:gd name="T45"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42">
                      <a:moveTo>
                        <a:pt x="16" y="42"/>
                      </a:moveTo>
                      <a:cubicBezTo>
                        <a:pt x="12" y="42"/>
                        <a:pt x="7" y="40"/>
                        <a:pt x="5" y="37"/>
                      </a:cubicBezTo>
                      <a:cubicBezTo>
                        <a:pt x="1" y="34"/>
                        <a:pt x="0" y="30"/>
                        <a:pt x="0" y="26"/>
                      </a:cubicBezTo>
                      <a:cubicBezTo>
                        <a:pt x="0" y="22"/>
                        <a:pt x="2" y="18"/>
                        <a:pt x="5" y="15"/>
                      </a:cubicBezTo>
                      <a:cubicBezTo>
                        <a:pt x="10" y="9"/>
                        <a:pt x="10" y="9"/>
                        <a:pt x="10" y="9"/>
                      </a:cubicBezTo>
                      <a:cubicBezTo>
                        <a:pt x="12" y="8"/>
                        <a:pt x="14" y="8"/>
                        <a:pt x="16" y="10"/>
                      </a:cubicBezTo>
                      <a:cubicBezTo>
                        <a:pt x="17" y="11"/>
                        <a:pt x="17" y="14"/>
                        <a:pt x="16" y="15"/>
                      </a:cubicBezTo>
                      <a:cubicBezTo>
                        <a:pt x="10" y="20"/>
                        <a:pt x="10" y="20"/>
                        <a:pt x="10" y="20"/>
                      </a:cubicBezTo>
                      <a:cubicBezTo>
                        <a:pt x="9" y="22"/>
                        <a:pt x="8" y="24"/>
                        <a:pt x="8" y="26"/>
                      </a:cubicBezTo>
                      <a:cubicBezTo>
                        <a:pt x="8" y="28"/>
                        <a:pt x="9" y="30"/>
                        <a:pt x="10" y="32"/>
                      </a:cubicBezTo>
                      <a:cubicBezTo>
                        <a:pt x="12" y="33"/>
                        <a:pt x="14" y="34"/>
                        <a:pt x="16" y="34"/>
                      </a:cubicBezTo>
                      <a:cubicBezTo>
                        <a:pt x="18" y="34"/>
                        <a:pt x="20" y="33"/>
                        <a:pt x="21" y="32"/>
                      </a:cubicBezTo>
                      <a:cubicBezTo>
                        <a:pt x="53" y="1"/>
                        <a:pt x="53" y="1"/>
                        <a:pt x="53" y="1"/>
                      </a:cubicBezTo>
                      <a:cubicBezTo>
                        <a:pt x="54" y="1"/>
                        <a:pt x="55" y="0"/>
                        <a:pt x="56" y="0"/>
                      </a:cubicBezTo>
                      <a:cubicBezTo>
                        <a:pt x="56" y="0"/>
                        <a:pt x="56" y="0"/>
                        <a:pt x="56" y="0"/>
                      </a:cubicBezTo>
                      <a:cubicBezTo>
                        <a:pt x="81" y="0"/>
                        <a:pt x="81" y="0"/>
                        <a:pt x="81" y="0"/>
                      </a:cubicBezTo>
                      <a:cubicBezTo>
                        <a:pt x="83" y="0"/>
                        <a:pt x="85" y="2"/>
                        <a:pt x="85" y="4"/>
                      </a:cubicBezTo>
                      <a:cubicBezTo>
                        <a:pt x="85" y="7"/>
                        <a:pt x="83" y="8"/>
                        <a:pt x="81" y="8"/>
                      </a:cubicBezTo>
                      <a:cubicBezTo>
                        <a:pt x="81" y="8"/>
                        <a:pt x="81" y="8"/>
                        <a:pt x="81" y="8"/>
                      </a:cubicBezTo>
                      <a:cubicBezTo>
                        <a:pt x="58" y="8"/>
                        <a:pt x="58" y="8"/>
                        <a:pt x="58" y="8"/>
                      </a:cubicBezTo>
                      <a:cubicBezTo>
                        <a:pt x="27" y="37"/>
                        <a:pt x="27" y="37"/>
                        <a:pt x="27" y="37"/>
                      </a:cubicBezTo>
                      <a:cubicBezTo>
                        <a:pt x="24" y="40"/>
                        <a:pt x="20" y="42"/>
                        <a:pt x="16" y="42"/>
                      </a:cubicBezTo>
                      <a:cubicBezTo>
                        <a:pt x="16" y="42"/>
                        <a:pt x="16" y="42"/>
                        <a:pt x="1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3539"/>
                <p:cNvSpPr/>
                <p:nvPr/>
              </p:nvSpPr>
              <p:spPr bwMode="auto">
                <a:xfrm>
                  <a:off x="11219779" y="1105264"/>
                  <a:ext cx="280912" cy="9416"/>
                </a:xfrm>
                <a:custGeom>
                  <a:avLst/>
                  <a:gdLst>
                    <a:gd name="T0" fmla="*/ 4 w 248"/>
                    <a:gd name="T1" fmla="*/ 8 h 8"/>
                    <a:gd name="T2" fmla="*/ 0 w 248"/>
                    <a:gd name="T3" fmla="*/ 4 h 8"/>
                    <a:gd name="T4" fmla="*/ 4 w 248"/>
                    <a:gd name="T5" fmla="*/ 0 h 8"/>
                    <a:gd name="T6" fmla="*/ 244 w 248"/>
                    <a:gd name="T7" fmla="*/ 0 h 8"/>
                    <a:gd name="T8" fmla="*/ 248 w 248"/>
                    <a:gd name="T9" fmla="*/ 4 h 8"/>
                    <a:gd name="T10" fmla="*/ 244 w 248"/>
                    <a:gd name="T11" fmla="*/ 8 h 8"/>
                    <a:gd name="T12" fmla="*/ 4 w 2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8" h="8">
                      <a:moveTo>
                        <a:pt x="4" y="8"/>
                      </a:moveTo>
                      <a:cubicBezTo>
                        <a:pt x="2" y="8"/>
                        <a:pt x="0" y="7"/>
                        <a:pt x="0" y="4"/>
                      </a:cubicBezTo>
                      <a:cubicBezTo>
                        <a:pt x="0" y="2"/>
                        <a:pt x="2" y="0"/>
                        <a:pt x="4" y="0"/>
                      </a:cubicBezTo>
                      <a:cubicBezTo>
                        <a:pt x="244" y="0"/>
                        <a:pt x="244" y="0"/>
                        <a:pt x="244" y="0"/>
                      </a:cubicBezTo>
                      <a:cubicBezTo>
                        <a:pt x="246" y="0"/>
                        <a:pt x="248" y="2"/>
                        <a:pt x="248" y="4"/>
                      </a:cubicBezTo>
                      <a:cubicBezTo>
                        <a:pt x="248" y="7"/>
                        <a:pt x="246" y="8"/>
                        <a:pt x="244" y="8"/>
                      </a:cubicBezTo>
                      <a:lnTo>
                        <a:pt x="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3540"/>
                <p:cNvSpPr/>
                <p:nvPr/>
              </p:nvSpPr>
              <p:spPr bwMode="auto">
                <a:xfrm>
                  <a:off x="11284123" y="1131943"/>
                  <a:ext cx="69051" cy="81606"/>
                </a:xfrm>
                <a:custGeom>
                  <a:avLst/>
                  <a:gdLst>
                    <a:gd name="T0" fmla="*/ 16 w 62"/>
                    <a:gd name="T1" fmla="*/ 72 h 72"/>
                    <a:gd name="T2" fmla="*/ 5 w 62"/>
                    <a:gd name="T3" fmla="*/ 68 h 72"/>
                    <a:gd name="T4" fmla="*/ 0 w 62"/>
                    <a:gd name="T5" fmla="*/ 56 h 72"/>
                    <a:gd name="T6" fmla="*/ 5 w 62"/>
                    <a:gd name="T7" fmla="*/ 45 h 72"/>
                    <a:gd name="T8" fmla="*/ 48 w 62"/>
                    <a:gd name="T9" fmla="*/ 2 h 72"/>
                    <a:gd name="T10" fmla="*/ 53 w 62"/>
                    <a:gd name="T11" fmla="*/ 2 h 72"/>
                    <a:gd name="T12" fmla="*/ 53 w 62"/>
                    <a:gd name="T13" fmla="*/ 8 h 72"/>
                    <a:gd name="T14" fmla="*/ 10 w 62"/>
                    <a:gd name="T15" fmla="*/ 51 h 72"/>
                    <a:gd name="T16" fmla="*/ 8 w 62"/>
                    <a:gd name="T17" fmla="*/ 56 h 72"/>
                    <a:gd name="T18" fmla="*/ 10 w 62"/>
                    <a:gd name="T19" fmla="*/ 62 h 72"/>
                    <a:gd name="T20" fmla="*/ 21 w 62"/>
                    <a:gd name="T21" fmla="*/ 62 h 72"/>
                    <a:gd name="T22" fmla="*/ 55 w 62"/>
                    <a:gd name="T23" fmla="*/ 28 h 72"/>
                    <a:gd name="T24" fmla="*/ 61 w 62"/>
                    <a:gd name="T25" fmla="*/ 28 h 72"/>
                    <a:gd name="T26" fmla="*/ 61 w 62"/>
                    <a:gd name="T27" fmla="*/ 34 h 72"/>
                    <a:gd name="T28" fmla="*/ 27 w 62"/>
                    <a:gd name="T29" fmla="*/ 68 h 72"/>
                    <a:gd name="T30" fmla="*/ 16 w 62"/>
                    <a:gd name="T31"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 h="72">
                      <a:moveTo>
                        <a:pt x="16" y="72"/>
                      </a:moveTo>
                      <a:cubicBezTo>
                        <a:pt x="12" y="72"/>
                        <a:pt x="8" y="71"/>
                        <a:pt x="5" y="68"/>
                      </a:cubicBezTo>
                      <a:cubicBezTo>
                        <a:pt x="2" y="64"/>
                        <a:pt x="0" y="60"/>
                        <a:pt x="0" y="56"/>
                      </a:cubicBezTo>
                      <a:cubicBezTo>
                        <a:pt x="0" y="52"/>
                        <a:pt x="2" y="48"/>
                        <a:pt x="5" y="45"/>
                      </a:cubicBezTo>
                      <a:cubicBezTo>
                        <a:pt x="48" y="2"/>
                        <a:pt x="48" y="2"/>
                        <a:pt x="48" y="2"/>
                      </a:cubicBezTo>
                      <a:cubicBezTo>
                        <a:pt x="49" y="0"/>
                        <a:pt x="52" y="0"/>
                        <a:pt x="53" y="2"/>
                      </a:cubicBezTo>
                      <a:cubicBezTo>
                        <a:pt x="55" y="4"/>
                        <a:pt x="55" y="6"/>
                        <a:pt x="53" y="8"/>
                      </a:cubicBezTo>
                      <a:cubicBezTo>
                        <a:pt x="10" y="51"/>
                        <a:pt x="10" y="51"/>
                        <a:pt x="10" y="51"/>
                      </a:cubicBezTo>
                      <a:cubicBezTo>
                        <a:pt x="9" y="52"/>
                        <a:pt x="8" y="54"/>
                        <a:pt x="8" y="56"/>
                      </a:cubicBezTo>
                      <a:cubicBezTo>
                        <a:pt x="8" y="58"/>
                        <a:pt x="9" y="60"/>
                        <a:pt x="10" y="62"/>
                      </a:cubicBezTo>
                      <a:cubicBezTo>
                        <a:pt x="13" y="65"/>
                        <a:pt x="18" y="65"/>
                        <a:pt x="21" y="62"/>
                      </a:cubicBezTo>
                      <a:cubicBezTo>
                        <a:pt x="55" y="28"/>
                        <a:pt x="55" y="28"/>
                        <a:pt x="55" y="28"/>
                      </a:cubicBezTo>
                      <a:cubicBezTo>
                        <a:pt x="57" y="27"/>
                        <a:pt x="59" y="27"/>
                        <a:pt x="61" y="28"/>
                      </a:cubicBezTo>
                      <a:cubicBezTo>
                        <a:pt x="62" y="30"/>
                        <a:pt x="62" y="32"/>
                        <a:pt x="61" y="34"/>
                      </a:cubicBezTo>
                      <a:cubicBezTo>
                        <a:pt x="27" y="68"/>
                        <a:pt x="27" y="68"/>
                        <a:pt x="27" y="68"/>
                      </a:cubicBezTo>
                      <a:cubicBezTo>
                        <a:pt x="24" y="71"/>
                        <a:pt x="20" y="72"/>
                        <a:pt x="1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3541"/>
                <p:cNvSpPr/>
                <p:nvPr/>
              </p:nvSpPr>
              <p:spPr bwMode="auto">
                <a:xfrm>
                  <a:off x="11317078" y="1161761"/>
                  <a:ext cx="56496" cy="56496"/>
                </a:xfrm>
                <a:custGeom>
                  <a:avLst/>
                  <a:gdLst>
                    <a:gd name="T0" fmla="*/ 16 w 50"/>
                    <a:gd name="T1" fmla="*/ 50 h 50"/>
                    <a:gd name="T2" fmla="*/ 5 w 50"/>
                    <a:gd name="T3" fmla="*/ 45 h 50"/>
                    <a:gd name="T4" fmla="*/ 0 w 50"/>
                    <a:gd name="T5" fmla="*/ 34 h 50"/>
                    <a:gd name="T6" fmla="*/ 5 w 50"/>
                    <a:gd name="T7" fmla="*/ 22 h 50"/>
                    <a:gd name="T8" fmla="*/ 26 w 50"/>
                    <a:gd name="T9" fmla="*/ 1 h 50"/>
                    <a:gd name="T10" fmla="*/ 32 w 50"/>
                    <a:gd name="T11" fmla="*/ 1 h 50"/>
                    <a:gd name="T12" fmla="*/ 32 w 50"/>
                    <a:gd name="T13" fmla="*/ 7 h 50"/>
                    <a:gd name="T14" fmla="*/ 11 w 50"/>
                    <a:gd name="T15" fmla="*/ 28 h 50"/>
                    <a:gd name="T16" fmla="*/ 8 w 50"/>
                    <a:gd name="T17" fmla="*/ 34 h 50"/>
                    <a:gd name="T18" fmla="*/ 11 w 50"/>
                    <a:gd name="T19" fmla="*/ 39 h 50"/>
                    <a:gd name="T20" fmla="*/ 16 w 50"/>
                    <a:gd name="T21" fmla="*/ 42 h 50"/>
                    <a:gd name="T22" fmla="*/ 21 w 50"/>
                    <a:gd name="T23" fmla="*/ 39 h 50"/>
                    <a:gd name="T24" fmla="*/ 42 w 50"/>
                    <a:gd name="T25" fmla="*/ 18 h 50"/>
                    <a:gd name="T26" fmla="*/ 48 w 50"/>
                    <a:gd name="T27" fmla="*/ 18 h 50"/>
                    <a:gd name="T28" fmla="*/ 48 w 50"/>
                    <a:gd name="T29" fmla="*/ 24 h 50"/>
                    <a:gd name="T30" fmla="*/ 27 w 50"/>
                    <a:gd name="T31" fmla="*/ 45 h 50"/>
                    <a:gd name="T32" fmla="*/ 16 w 50"/>
                    <a:gd name="T33" fmla="*/ 50 h 50"/>
                    <a:gd name="T34" fmla="*/ 16 w 50"/>
                    <a:gd name="T35"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50">
                      <a:moveTo>
                        <a:pt x="16" y="50"/>
                      </a:moveTo>
                      <a:cubicBezTo>
                        <a:pt x="12" y="50"/>
                        <a:pt x="8" y="48"/>
                        <a:pt x="5" y="45"/>
                      </a:cubicBezTo>
                      <a:cubicBezTo>
                        <a:pt x="2" y="42"/>
                        <a:pt x="0" y="38"/>
                        <a:pt x="0" y="34"/>
                      </a:cubicBezTo>
                      <a:cubicBezTo>
                        <a:pt x="0" y="29"/>
                        <a:pt x="2" y="25"/>
                        <a:pt x="5" y="22"/>
                      </a:cubicBezTo>
                      <a:cubicBezTo>
                        <a:pt x="26" y="1"/>
                        <a:pt x="26" y="1"/>
                        <a:pt x="26" y="1"/>
                      </a:cubicBezTo>
                      <a:cubicBezTo>
                        <a:pt x="28" y="0"/>
                        <a:pt x="30" y="0"/>
                        <a:pt x="32" y="1"/>
                      </a:cubicBezTo>
                      <a:cubicBezTo>
                        <a:pt x="33" y="3"/>
                        <a:pt x="33" y="5"/>
                        <a:pt x="32" y="7"/>
                      </a:cubicBezTo>
                      <a:cubicBezTo>
                        <a:pt x="11" y="28"/>
                        <a:pt x="11" y="28"/>
                        <a:pt x="11" y="28"/>
                      </a:cubicBezTo>
                      <a:cubicBezTo>
                        <a:pt x="9" y="30"/>
                        <a:pt x="8" y="32"/>
                        <a:pt x="8" y="34"/>
                      </a:cubicBezTo>
                      <a:cubicBezTo>
                        <a:pt x="8" y="36"/>
                        <a:pt x="9" y="38"/>
                        <a:pt x="11" y="39"/>
                      </a:cubicBezTo>
                      <a:cubicBezTo>
                        <a:pt x="12" y="41"/>
                        <a:pt x="14" y="42"/>
                        <a:pt x="16" y="42"/>
                      </a:cubicBezTo>
                      <a:cubicBezTo>
                        <a:pt x="18" y="42"/>
                        <a:pt x="20" y="41"/>
                        <a:pt x="21" y="39"/>
                      </a:cubicBezTo>
                      <a:cubicBezTo>
                        <a:pt x="42" y="18"/>
                        <a:pt x="42" y="18"/>
                        <a:pt x="42" y="18"/>
                      </a:cubicBezTo>
                      <a:cubicBezTo>
                        <a:pt x="44" y="17"/>
                        <a:pt x="46" y="17"/>
                        <a:pt x="48" y="18"/>
                      </a:cubicBezTo>
                      <a:cubicBezTo>
                        <a:pt x="50" y="20"/>
                        <a:pt x="50" y="22"/>
                        <a:pt x="48" y="24"/>
                      </a:cubicBezTo>
                      <a:cubicBezTo>
                        <a:pt x="27" y="45"/>
                        <a:pt x="27" y="45"/>
                        <a:pt x="27" y="45"/>
                      </a:cubicBezTo>
                      <a:cubicBezTo>
                        <a:pt x="24" y="48"/>
                        <a:pt x="20" y="50"/>
                        <a:pt x="16" y="50"/>
                      </a:cubicBezTo>
                      <a:cubicBezTo>
                        <a:pt x="16" y="50"/>
                        <a:pt x="16" y="50"/>
                        <a:pt x="16"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3542"/>
                <p:cNvSpPr/>
                <p:nvPr/>
              </p:nvSpPr>
              <p:spPr bwMode="auto">
                <a:xfrm>
                  <a:off x="11343758" y="1180593"/>
                  <a:ext cx="48649" cy="48649"/>
                </a:xfrm>
                <a:custGeom>
                  <a:avLst/>
                  <a:gdLst>
                    <a:gd name="T0" fmla="*/ 16 w 43"/>
                    <a:gd name="T1" fmla="*/ 43 h 43"/>
                    <a:gd name="T2" fmla="*/ 5 w 43"/>
                    <a:gd name="T3" fmla="*/ 38 h 43"/>
                    <a:gd name="T4" fmla="*/ 1 w 43"/>
                    <a:gd name="T5" fmla="*/ 27 h 43"/>
                    <a:gd name="T6" fmla="*/ 5 w 43"/>
                    <a:gd name="T7" fmla="*/ 15 h 43"/>
                    <a:gd name="T8" fmla="*/ 19 w 43"/>
                    <a:gd name="T9" fmla="*/ 1 h 43"/>
                    <a:gd name="T10" fmla="*/ 25 w 43"/>
                    <a:gd name="T11" fmla="*/ 1 h 43"/>
                    <a:gd name="T12" fmla="*/ 25 w 43"/>
                    <a:gd name="T13" fmla="*/ 7 h 43"/>
                    <a:gd name="T14" fmla="*/ 11 w 43"/>
                    <a:gd name="T15" fmla="*/ 21 h 43"/>
                    <a:gd name="T16" fmla="*/ 9 w 43"/>
                    <a:gd name="T17" fmla="*/ 27 h 43"/>
                    <a:gd name="T18" fmla="*/ 11 w 43"/>
                    <a:gd name="T19" fmla="*/ 32 h 43"/>
                    <a:gd name="T20" fmla="*/ 17 w 43"/>
                    <a:gd name="T21" fmla="*/ 35 h 43"/>
                    <a:gd name="T22" fmla="*/ 22 w 43"/>
                    <a:gd name="T23" fmla="*/ 32 h 43"/>
                    <a:gd name="T24" fmla="*/ 36 w 43"/>
                    <a:gd name="T25" fmla="*/ 18 h 43"/>
                    <a:gd name="T26" fmla="*/ 41 w 43"/>
                    <a:gd name="T27" fmla="*/ 18 h 43"/>
                    <a:gd name="T28" fmla="*/ 41 w 43"/>
                    <a:gd name="T29" fmla="*/ 24 h 43"/>
                    <a:gd name="T30" fmla="*/ 27 w 43"/>
                    <a:gd name="T31" fmla="*/ 38 h 43"/>
                    <a:gd name="T32" fmla="*/ 17 w 43"/>
                    <a:gd name="T33" fmla="*/ 43 h 43"/>
                    <a:gd name="T34" fmla="*/ 16 w 43"/>
                    <a:gd name="T3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43">
                      <a:moveTo>
                        <a:pt x="16" y="43"/>
                      </a:moveTo>
                      <a:cubicBezTo>
                        <a:pt x="12" y="43"/>
                        <a:pt x="8" y="41"/>
                        <a:pt x="5" y="38"/>
                      </a:cubicBezTo>
                      <a:cubicBezTo>
                        <a:pt x="2" y="35"/>
                        <a:pt x="0" y="31"/>
                        <a:pt x="1" y="27"/>
                      </a:cubicBezTo>
                      <a:cubicBezTo>
                        <a:pt x="1" y="22"/>
                        <a:pt x="2" y="18"/>
                        <a:pt x="5" y="15"/>
                      </a:cubicBezTo>
                      <a:cubicBezTo>
                        <a:pt x="19" y="1"/>
                        <a:pt x="19" y="1"/>
                        <a:pt x="19" y="1"/>
                      </a:cubicBezTo>
                      <a:cubicBezTo>
                        <a:pt x="21" y="0"/>
                        <a:pt x="23" y="0"/>
                        <a:pt x="25" y="1"/>
                      </a:cubicBezTo>
                      <a:cubicBezTo>
                        <a:pt x="27" y="3"/>
                        <a:pt x="27" y="6"/>
                        <a:pt x="25" y="7"/>
                      </a:cubicBezTo>
                      <a:cubicBezTo>
                        <a:pt x="11" y="21"/>
                        <a:pt x="11" y="21"/>
                        <a:pt x="11" y="21"/>
                      </a:cubicBezTo>
                      <a:cubicBezTo>
                        <a:pt x="9" y="23"/>
                        <a:pt x="9" y="25"/>
                        <a:pt x="9" y="27"/>
                      </a:cubicBezTo>
                      <a:cubicBezTo>
                        <a:pt x="9" y="29"/>
                        <a:pt x="9" y="31"/>
                        <a:pt x="11" y="32"/>
                      </a:cubicBezTo>
                      <a:cubicBezTo>
                        <a:pt x="12" y="34"/>
                        <a:pt x="14" y="35"/>
                        <a:pt x="17" y="35"/>
                      </a:cubicBezTo>
                      <a:cubicBezTo>
                        <a:pt x="19" y="35"/>
                        <a:pt x="20" y="34"/>
                        <a:pt x="22" y="32"/>
                      </a:cubicBezTo>
                      <a:cubicBezTo>
                        <a:pt x="36" y="18"/>
                        <a:pt x="36" y="18"/>
                        <a:pt x="36" y="18"/>
                      </a:cubicBezTo>
                      <a:cubicBezTo>
                        <a:pt x="37" y="17"/>
                        <a:pt x="40" y="17"/>
                        <a:pt x="41" y="18"/>
                      </a:cubicBezTo>
                      <a:cubicBezTo>
                        <a:pt x="43" y="20"/>
                        <a:pt x="43" y="22"/>
                        <a:pt x="41" y="24"/>
                      </a:cubicBezTo>
                      <a:cubicBezTo>
                        <a:pt x="27" y="38"/>
                        <a:pt x="27" y="38"/>
                        <a:pt x="27" y="38"/>
                      </a:cubicBezTo>
                      <a:cubicBezTo>
                        <a:pt x="25" y="41"/>
                        <a:pt x="21" y="43"/>
                        <a:pt x="17" y="43"/>
                      </a:cubicBezTo>
                      <a:cubicBezTo>
                        <a:pt x="17" y="43"/>
                        <a:pt x="17" y="43"/>
                        <a:pt x="1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3543"/>
                <p:cNvSpPr/>
                <p:nvPr/>
              </p:nvSpPr>
              <p:spPr bwMode="auto">
                <a:xfrm>
                  <a:off x="11337480" y="1105264"/>
                  <a:ext cx="76897" cy="65912"/>
                </a:xfrm>
                <a:custGeom>
                  <a:avLst/>
                  <a:gdLst>
                    <a:gd name="T0" fmla="*/ 51 w 68"/>
                    <a:gd name="T1" fmla="*/ 58 h 58"/>
                    <a:gd name="T2" fmla="*/ 40 w 68"/>
                    <a:gd name="T3" fmla="*/ 54 h 58"/>
                    <a:gd name="T4" fmla="*/ 18 w 68"/>
                    <a:gd name="T5" fmla="*/ 32 h 58"/>
                    <a:gd name="T6" fmla="*/ 4 w 68"/>
                    <a:gd name="T7" fmla="*/ 32 h 58"/>
                    <a:gd name="T8" fmla="*/ 0 w 68"/>
                    <a:gd name="T9" fmla="*/ 28 h 58"/>
                    <a:gd name="T10" fmla="*/ 4 w 68"/>
                    <a:gd name="T11" fmla="*/ 24 h 58"/>
                    <a:gd name="T12" fmla="*/ 20 w 68"/>
                    <a:gd name="T13" fmla="*/ 24 h 58"/>
                    <a:gd name="T14" fmla="*/ 23 w 68"/>
                    <a:gd name="T15" fmla="*/ 25 h 58"/>
                    <a:gd name="T16" fmla="*/ 45 w 68"/>
                    <a:gd name="T17" fmla="*/ 48 h 58"/>
                    <a:gd name="T18" fmla="*/ 57 w 68"/>
                    <a:gd name="T19" fmla="*/ 48 h 58"/>
                    <a:gd name="T20" fmla="*/ 57 w 68"/>
                    <a:gd name="T21" fmla="*/ 37 h 58"/>
                    <a:gd name="T22" fmla="*/ 27 w 68"/>
                    <a:gd name="T23" fmla="*/ 7 h 58"/>
                    <a:gd name="T24" fmla="*/ 27 w 68"/>
                    <a:gd name="T25" fmla="*/ 1 h 58"/>
                    <a:gd name="T26" fmla="*/ 33 w 68"/>
                    <a:gd name="T27" fmla="*/ 1 h 58"/>
                    <a:gd name="T28" fmla="*/ 62 w 68"/>
                    <a:gd name="T29" fmla="*/ 31 h 58"/>
                    <a:gd name="T30" fmla="*/ 62 w 68"/>
                    <a:gd name="T31" fmla="*/ 54 h 58"/>
                    <a:gd name="T32" fmla="*/ 51 w 68"/>
                    <a:gd name="T33"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58">
                      <a:moveTo>
                        <a:pt x="51" y="58"/>
                      </a:moveTo>
                      <a:cubicBezTo>
                        <a:pt x="47" y="58"/>
                        <a:pt x="43" y="57"/>
                        <a:pt x="40" y="54"/>
                      </a:cubicBezTo>
                      <a:cubicBezTo>
                        <a:pt x="18" y="32"/>
                        <a:pt x="18" y="32"/>
                        <a:pt x="18" y="32"/>
                      </a:cubicBezTo>
                      <a:cubicBezTo>
                        <a:pt x="4" y="32"/>
                        <a:pt x="4" y="32"/>
                        <a:pt x="4" y="32"/>
                      </a:cubicBezTo>
                      <a:cubicBezTo>
                        <a:pt x="2" y="32"/>
                        <a:pt x="0" y="31"/>
                        <a:pt x="0" y="28"/>
                      </a:cubicBezTo>
                      <a:cubicBezTo>
                        <a:pt x="0" y="26"/>
                        <a:pt x="2" y="24"/>
                        <a:pt x="4" y="24"/>
                      </a:cubicBezTo>
                      <a:cubicBezTo>
                        <a:pt x="20" y="24"/>
                        <a:pt x="20" y="24"/>
                        <a:pt x="20" y="24"/>
                      </a:cubicBezTo>
                      <a:cubicBezTo>
                        <a:pt x="21" y="24"/>
                        <a:pt x="22" y="25"/>
                        <a:pt x="23" y="25"/>
                      </a:cubicBezTo>
                      <a:cubicBezTo>
                        <a:pt x="45" y="48"/>
                        <a:pt x="45" y="48"/>
                        <a:pt x="45" y="48"/>
                      </a:cubicBezTo>
                      <a:cubicBezTo>
                        <a:pt x="48" y="51"/>
                        <a:pt x="54" y="51"/>
                        <a:pt x="57" y="48"/>
                      </a:cubicBezTo>
                      <a:cubicBezTo>
                        <a:pt x="60" y="45"/>
                        <a:pt x="60" y="40"/>
                        <a:pt x="57" y="37"/>
                      </a:cubicBezTo>
                      <a:cubicBezTo>
                        <a:pt x="27" y="7"/>
                        <a:pt x="27" y="7"/>
                        <a:pt x="27" y="7"/>
                      </a:cubicBezTo>
                      <a:cubicBezTo>
                        <a:pt x="26" y="6"/>
                        <a:pt x="26" y="3"/>
                        <a:pt x="27" y="1"/>
                      </a:cubicBezTo>
                      <a:cubicBezTo>
                        <a:pt x="29" y="0"/>
                        <a:pt x="31" y="0"/>
                        <a:pt x="33" y="1"/>
                      </a:cubicBezTo>
                      <a:cubicBezTo>
                        <a:pt x="62" y="31"/>
                        <a:pt x="62" y="31"/>
                        <a:pt x="62" y="31"/>
                      </a:cubicBezTo>
                      <a:cubicBezTo>
                        <a:pt x="68" y="37"/>
                        <a:pt x="68" y="47"/>
                        <a:pt x="62" y="54"/>
                      </a:cubicBezTo>
                      <a:cubicBezTo>
                        <a:pt x="59" y="57"/>
                        <a:pt x="55" y="58"/>
                        <a:pt x="5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3544"/>
                <p:cNvSpPr/>
                <p:nvPr/>
              </p:nvSpPr>
              <p:spPr bwMode="auto">
                <a:xfrm>
                  <a:off x="11254305" y="1191578"/>
                  <a:ext cx="39233" cy="7846"/>
                </a:xfrm>
                <a:custGeom>
                  <a:avLst/>
                  <a:gdLst>
                    <a:gd name="T0" fmla="*/ 30 w 34"/>
                    <a:gd name="T1" fmla="*/ 8 h 8"/>
                    <a:gd name="T2" fmla="*/ 4 w 34"/>
                    <a:gd name="T3" fmla="*/ 8 h 8"/>
                    <a:gd name="T4" fmla="*/ 0 w 34"/>
                    <a:gd name="T5" fmla="*/ 4 h 8"/>
                    <a:gd name="T6" fmla="*/ 4 w 34"/>
                    <a:gd name="T7" fmla="*/ 0 h 8"/>
                    <a:gd name="T8" fmla="*/ 30 w 34"/>
                    <a:gd name="T9" fmla="*/ 0 h 8"/>
                    <a:gd name="T10" fmla="*/ 34 w 34"/>
                    <a:gd name="T11" fmla="*/ 4 h 8"/>
                    <a:gd name="T12" fmla="*/ 30 w 3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4" h="8">
                      <a:moveTo>
                        <a:pt x="30" y="8"/>
                      </a:moveTo>
                      <a:cubicBezTo>
                        <a:pt x="4" y="8"/>
                        <a:pt x="4" y="8"/>
                        <a:pt x="4" y="8"/>
                      </a:cubicBezTo>
                      <a:cubicBezTo>
                        <a:pt x="1" y="8"/>
                        <a:pt x="0" y="7"/>
                        <a:pt x="0" y="4"/>
                      </a:cubicBezTo>
                      <a:cubicBezTo>
                        <a:pt x="0" y="2"/>
                        <a:pt x="1" y="0"/>
                        <a:pt x="4" y="0"/>
                      </a:cubicBezTo>
                      <a:cubicBezTo>
                        <a:pt x="30" y="0"/>
                        <a:pt x="30" y="0"/>
                        <a:pt x="30" y="0"/>
                      </a:cubicBezTo>
                      <a:cubicBezTo>
                        <a:pt x="32" y="0"/>
                        <a:pt x="34" y="2"/>
                        <a:pt x="34" y="4"/>
                      </a:cubicBezTo>
                      <a:cubicBezTo>
                        <a:pt x="34" y="7"/>
                        <a:pt x="32" y="8"/>
                        <a:pt x="3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3545"/>
                <p:cNvSpPr/>
                <p:nvPr/>
              </p:nvSpPr>
              <p:spPr bwMode="auto">
                <a:xfrm>
                  <a:off x="11315510" y="1069169"/>
                  <a:ext cx="14124" cy="28248"/>
                </a:xfrm>
                <a:custGeom>
                  <a:avLst/>
                  <a:gdLst>
                    <a:gd name="T0" fmla="*/ 8 w 12"/>
                    <a:gd name="T1" fmla="*/ 24 h 24"/>
                    <a:gd name="T2" fmla="*/ 4 w 12"/>
                    <a:gd name="T3" fmla="*/ 20 h 24"/>
                    <a:gd name="T4" fmla="*/ 4 w 12"/>
                    <a:gd name="T5" fmla="*/ 8 h 24"/>
                    <a:gd name="T6" fmla="*/ 0 w 12"/>
                    <a:gd name="T7" fmla="*/ 4 h 24"/>
                    <a:gd name="T8" fmla="*/ 4 w 12"/>
                    <a:gd name="T9" fmla="*/ 0 h 24"/>
                    <a:gd name="T10" fmla="*/ 8 w 12"/>
                    <a:gd name="T11" fmla="*/ 0 h 24"/>
                    <a:gd name="T12" fmla="*/ 12 w 12"/>
                    <a:gd name="T13" fmla="*/ 4 h 24"/>
                    <a:gd name="T14" fmla="*/ 12 w 12"/>
                    <a:gd name="T15" fmla="*/ 20 h 24"/>
                    <a:gd name="T16" fmla="*/ 8 w 12"/>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8" y="24"/>
                      </a:moveTo>
                      <a:cubicBezTo>
                        <a:pt x="6" y="24"/>
                        <a:pt x="4" y="23"/>
                        <a:pt x="4" y="20"/>
                      </a:cubicBezTo>
                      <a:cubicBezTo>
                        <a:pt x="4" y="8"/>
                        <a:pt x="4" y="8"/>
                        <a:pt x="4" y="8"/>
                      </a:cubicBezTo>
                      <a:cubicBezTo>
                        <a:pt x="2" y="8"/>
                        <a:pt x="0" y="7"/>
                        <a:pt x="0" y="4"/>
                      </a:cubicBezTo>
                      <a:cubicBezTo>
                        <a:pt x="0" y="2"/>
                        <a:pt x="2" y="0"/>
                        <a:pt x="4" y="0"/>
                      </a:cubicBezTo>
                      <a:cubicBezTo>
                        <a:pt x="8" y="0"/>
                        <a:pt x="8" y="0"/>
                        <a:pt x="8" y="0"/>
                      </a:cubicBezTo>
                      <a:cubicBezTo>
                        <a:pt x="10" y="0"/>
                        <a:pt x="12" y="2"/>
                        <a:pt x="12" y="4"/>
                      </a:cubicBezTo>
                      <a:cubicBezTo>
                        <a:pt x="12" y="20"/>
                        <a:pt x="12" y="20"/>
                        <a:pt x="12" y="20"/>
                      </a:cubicBezTo>
                      <a:cubicBezTo>
                        <a:pt x="12" y="23"/>
                        <a:pt x="10" y="24"/>
                        <a:pt x="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3546"/>
                <p:cNvSpPr/>
                <p:nvPr/>
              </p:nvSpPr>
              <p:spPr bwMode="auto">
                <a:xfrm>
                  <a:off x="11392407" y="1069169"/>
                  <a:ext cx="12555" cy="28248"/>
                </a:xfrm>
                <a:custGeom>
                  <a:avLst/>
                  <a:gdLst>
                    <a:gd name="T0" fmla="*/ 4 w 12"/>
                    <a:gd name="T1" fmla="*/ 24 h 24"/>
                    <a:gd name="T2" fmla="*/ 0 w 12"/>
                    <a:gd name="T3" fmla="*/ 20 h 24"/>
                    <a:gd name="T4" fmla="*/ 0 w 12"/>
                    <a:gd name="T5" fmla="*/ 4 h 24"/>
                    <a:gd name="T6" fmla="*/ 4 w 12"/>
                    <a:gd name="T7" fmla="*/ 0 h 24"/>
                    <a:gd name="T8" fmla="*/ 8 w 12"/>
                    <a:gd name="T9" fmla="*/ 0 h 24"/>
                    <a:gd name="T10" fmla="*/ 12 w 12"/>
                    <a:gd name="T11" fmla="*/ 4 h 24"/>
                    <a:gd name="T12" fmla="*/ 8 w 12"/>
                    <a:gd name="T13" fmla="*/ 8 h 24"/>
                    <a:gd name="T14" fmla="*/ 8 w 12"/>
                    <a:gd name="T15" fmla="*/ 20 h 24"/>
                    <a:gd name="T16" fmla="*/ 4 w 12"/>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4" y="24"/>
                      </a:moveTo>
                      <a:cubicBezTo>
                        <a:pt x="2" y="24"/>
                        <a:pt x="0" y="23"/>
                        <a:pt x="0" y="20"/>
                      </a:cubicBezTo>
                      <a:cubicBezTo>
                        <a:pt x="0" y="4"/>
                        <a:pt x="0" y="4"/>
                        <a:pt x="0" y="4"/>
                      </a:cubicBezTo>
                      <a:cubicBezTo>
                        <a:pt x="0" y="2"/>
                        <a:pt x="2" y="0"/>
                        <a:pt x="4" y="0"/>
                      </a:cubicBezTo>
                      <a:cubicBezTo>
                        <a:pt x="8" y="0"/>
                        <a:pt x="8" y="0"/>
                        <a:pt x="8" y="0"/>
                      </a:cubicBezTo>
                      <a:cubicBezTo>
                        <a:pt x="10" y="0"/>
                        <a:pt x="12" y="2"/>
                        <a:pt x="12" y="4"/>
                      </a:cubicBezTo>
                      <a:cubicBezTo>
                        <a:pt x="12" y="7"/>
                        <a:pt x="10" y="8"/>
                        <a:pt x="8" y="8"/>
                      </a:cubicBezTo>
                      <a:cubicBezTo>
                        <a:pt x="8" y="20"/>
                        <a:pt x="8" y="20"/>
                        <a:pt x="8" y="20"/>
                      </a:cubicBezTo>
                      <a:cubicBezTo>
                        <a:pt x="8" y="23"/>
                        <a:pt x="6" y="24"/>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3547"/>
                <p:cNvSpPr/>
                <p:nvPr/>
              </p:nvSpPr>
              <p:spPr bwMode="auto">
                <a:xfrm>
                  <a:off x="11293539" y="1011104"/>
                  <a:ext cx="134963" cy="86313"/>
                </a:xfrm>
                <a:custGeom>
                  <a:avLst/>
                  <a:gdLst>
                    <a:gd name="T0" fmla="*/ 116 w 120"/>
                    <a:gd name="T1" fmla="*/ 76 h 76"/>
                    <a:gd name="T2" fmla="*/ 112 w 120"/>
                    <a:gd name="T3" fmla="*/ 72 h 76"/>
                    <a:gd name="T4" fmla="*/ 112 w 120"/>
                    <a:gd name="T5" fmla="*/ 52 h 76"/>
                    <a:gd name="T6" fmla="*/ 72 w 120"/>
                    <a:gd name="T7" fmla="*/ 8 h 76"/>
                    <a:gd name="T8" fmla="*/ 48 w 120"/>
                    <a:gd name="T9" fmla="*/ 8 h 76"/>
                    <a:gd name="T10" fmla="*/ 8 w 120"/>
                    <a:gd name="T11" fmla="*/ 52 h 76"/>
                    <a:gd name="T12" fmla="*/ 8 w 120"/>
                    <a:gd name="T13" fmla="*/ 72 h 76"/>
                    <a:gd name="T14" fmla="*/ 4 w 120"/>
                    <a:gd name="T15" fmla="*/ 76 h 76"/>
                    <a:gd name="T16" fmla="*/ 0 w 120"/>
                    <a:gd name="T17" fmla="*/ 72 h 76"/>
                    <a:gd name="T18" fmla="*/ 0 w 120"/>
                    <a:gd name="T19" fmla="*/ 52 h 76"/>
                    <a:gd name="T20" fmla="*/ 48 w 120"/>
                    <a:gd name="T21" fmla="*/ 0 h 76"/>
                    <a:gd name="T22" fmla="*/ 72 w 120"/>
                    <a:gd name="T23" fmla="*/ 0 h 76"/>
                    <a:gd name="T24" fmla="*/ 120 w 120"/>
                    <a:gd name="T25" fmla="*/ 52 h 76"/>
                    <a:gd name="T26" fmla="*/ 120 w 120"/>
                    <a:gd name="T27" fmla="*/ 72 h 76"/>
                    <a:gd name="T28" fmla="*/ 116 w 120"/>
                    <a:gd name="T29"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76">
                      <a:moveTo>
                        <a:pt x="116" y="76"/>
                      </a:moveTo>
                      <a:cubicBezTo>
                        <a:pt x="114" y="76"/>
                        <a:pt x="112" y="75"/>
                        <a:pt x="112" y="72"/>
                      </a:cubicBezTo>
                      <a:cubicBezTo>
                        <a:pt x="112" y="52"/>
                        <a:pt x="112" y="52"/>
                        <a:pt x="112" y="52"/>
                      </a:cubicBezTo>
                      <a:cubicBezTo>
                        <a:pt x="112" y="27"/>
                        <a:pt x="95" y="8"/>
                        <a:pt x="72" y="8"/>
                      </a:cubicBezTo>
                      <a:cubicBezTo>
                        <a:pt x="48" y="8"/>
                        <a:pt x="48" y="8"/>
                        <a:pt x="48" y="8"/>
                      </a:cubicBezTo>
                      <a:cubicBezTo>
                        <a:pt x="25" y="8"/>
                        <a:pt x="8" y="27"/>
                        <a:pt x="8" y="52"/>
                      </a:cubicBezTo>
                      <a:cubicBezTo>
                        <a:pt x="8" y="72"/>
                        <a:pt x="8" y="72"/>
                        <a:pt x="8" y="72"/>
                      </a:cubicBezTo>
                      <a:cubicBezTo>
                        <a:pt x="8" y="75"/>
                        <a:pt x="6" y="76"/>
                        <a:pt x="4" y="76"/>
                      </a:cubicBezTo>
                      <a:cubicBezTo>
                        <a:pt x="2" y="76"/>
                        <a:pt x="0" y="75"/>
                        <a:pt x="0" y="72"/>
                      </a:cubicBezTo>
                      <a:cubicBezTo>
                        <a:pt x="0" y="52"/>
                        <a:pt x="0" y="52"/>
                        <a:pt x="0" y="52"/>
                      </a:cubicBezTo>
                      <a:cubicBezTo>
                        <a:pt x="0" y="23"/>
                        <a:pt x="21" y="0"/>
                        <a:pt x="48" y="0"/>
                      </a:cubicBezTo>
                      <a:cubicBezTo>
                        <a:pt x="72" y="0"/>
                        <a:pt x="72" y="0"/>
                        <a:pt x="72" y="0"/>
                      </a:cubicBezTo>
                      <a:cubicBezTo>
                        <a:pt x="99" y="0"/>
                        <a:pt x="120" y="23"/>
                        <a:pt x="120" y="52"/>
                      </a:cubicBezTo>
                      <a:cubicBezTo>
                        <a:pt x="120" y="72"/>
                        <a:pt x="120" y="72"/>
                        <a:pt x="120" y="72"/>
                      </a:cubicBezTo>
                      <a:cubicBezTo>
                        <a:pt x="120" y="75"/>
                        <a:pt x="118" y="76"/>
                        <a:pt x="11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3548"/>
                <p:cNvSpPr>
                  <a:spLocks noEditPoints="1"/>
                </p:cNvSpPr>
                <p:nvPr/>
              </p:nvSpPr>
              <p:spPr bwMode="auto">
                <a:xfrm>
                  <a:off x="11329633" y="931067"/>
                  <a:ext cx="62774" cy="70620"/>
                </a:xfrm>
                <a:custGeom>
                  <a:avLst/>
                  <a:gdLst>
                    <a:gd name="T0" fmla="*/ 28 w 56"/>
                    <a:gd name="T1" fmla="*/ 64 h 64"/>
                    <a:gd name="T2" fmla="*/ 0 w 56"/>
                    <a:gd name="T3" fmla="*/ 32 h 64"/>
                    <a:gd name="T4" fmla="*/ 28 w 56"/>
                    <a:gd name="T5" fmla="*/ 0 h 64"/>
                    <a:gd name="T6" fmla="*/ 56 w 56"/>
                    <a:gd name="T7" fmla="*/ 32 h 64"/>
                    <a:gd name="T8" fmla="*/ 28 w 56"/>
                    <a:gd name="T9" fmla="*/ 64 h 64"/>
                    <a:gd name="T10" fmla="*/ 28 w 56"/>
                    <a:gd name="T11" fmla="*/ 8 h 64"/>
                    <a:gd name="T12" fmla="*/ 8 w 56"/>
                    <a:gd name="T13" fmla="*/ 32 h 64"/>
                    <a:gd name="T14" fmla="*/ 28 w 56"/>
                    <a:gd name="T15" fmla="*/ 56 h 64"/>
                    <a:gd name="T16" fmla="*/ 48 w 56"/>
                    <a:gd name="T17" fmla="*/ 32 h 64"/>
                    <a:gd name="T18" fmla="*/ 28 w 56"/>
                    <a:gd name="T19" fmla="*/ 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64">
                      <a:moveTo>
                        <a:pt x="28" y="64"/>
                      </a:moveTo>
                      <a:cubicBezTo>
                        <a:pt x="11" y="64"/>
                        <a:pt x="0" y="51"/>
                        <a:pt x="0" y="32"/>
                      </a:cubicBezTo>
                      <a:cubicBezTo>
                        <a:pt x="0" y="13"/>
                        <a:pt x="11" y="0"/>
                        <a:pt x="28" y="0"/>
                      </a:cubicBezTo>
                      <a:cubicBezTo>
                        <a:pt x="45" y="0"/>
                        <a:pt x="56" y="13"/>
                        <a:pt x="56" y="32"/>
                      </a:cubicBezTo>
                      <a:cubicBezTo>
                        <a:pt x="56" y="51"/>
                        <a:pt x="45" y="64"/>
                        <a:pt x="28" y="64"/>
                      </a:cubicBezTo>
                      <a:close/>
                      <a:moveTo>
                        <a:pt x="28" y="8"/>
                      </a:moveTo>
                      <a:cubicBezTo>
                        <a:pt x="13" y="8"/>
                        <a:pt x="8" y="21"/>
                        <a:pt x="8" y="32"/>
                      </a:cubicBezTo>
                      <a:cubicBezTo>
                        <a:pt x="8" y="43"/>
                        <a:pt x="13" y="56"/>
                        <a:pt x="28" y="56"/>
                      </a:cubicBezTo>
                      <a:cubicBezTo>
                        <a:pt x="43" y="56"/>
                        <a:pt x="48" y="43"/>
                        <a:pt x="48" y="32"/>
                      </a:cubicBezTo>
                      <a:cubicBezTo>
                        <a:pt x="48" y="21"/>
                        <a:pt x="43" y="8"/>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3549"/>
                <p:cNvSpPr/>
                <p:nvPr/>
              </p:nvSpPr>
              <p:spPr bwMode="auto">
                <a:xfrm>
                  <a:off x="11433210" y="1025227"/>
                  <a:ext cx="58065" cy="72190"/>
                </a:xfrm>
                <a:custGeom>
                  <a:avLst/>
                  <a:gdLst>
                    <a:gd name="T0" fmla="*/ 48 w 52"/>
                    <a:gd name="T1" fmla="*/ 64 h 64"/>
                    <a:gd name="T2" fmla="*/ 44 w 52"/>
                    <a:gd name="T3" fmla="*/ 60 h 64"/>
                    <a:gd name="T4" fmla="*/ 44 w 52"/>
                    <a:gd name="T5" fmla="*/ 43 h 64"/>
                    <a:gd name="T6" fmla="*/ 9 w 52"/>
                    <a:gd name="T7" fmla="*/ 8 h 64"/>
                    <a:gd name="T8" fmla="*/ 4 w 52"/>
                    <a:gd name="T9" fmla="*/ 8 h 64"/>
                    <a:gd name="T10" fmla="*/ 0 w 52"/>
                    <a:gd name="T11" fmla="*/ 4 h 64"/>
                    <a:gd name="T12" fmla="*/ 4 w 52"/>
                    <a:gd name="T13" fmla="*/ 0 h 64"/>
                    <a:gd name="T14" fmla="*/ 9 w 52"/>
                    <a:gd name="T15" fmla="*/ 0 h 64"/>
                    <a:gd name="T16" fmla="*/ 52 w 52"/>
                    <a:gd name="T17" fmla="*/ 43 h 64"/>
                    <a:gd name="T18" fmla="*/ 52 w 52"/>
                    <a:gd name="T19" fmla="*/ 60 h 64"/>
                    <a:gd name="T20" fmla="*/ 48 w 52"/>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64">
                      <a:moveTo>
                        <a:pt x="48" y="64"/>
                      </a:moveTo>
                      <a:cubicBezTo>
                        <a:pt x="46" y="64"/>
                        <a:pt x="44" y="63"/>
                        <a:pt x="44" y="60"/>
                      </a:cubicBezTo>
                      <a:cubicBezTo>
                        <a:pt x="44" y="43"/>
                        <a:pt x="44" y="43"/>
                        <a:pt x="44" y="43"/>
                      </a:cubicBezTo>
                      <a:cubicBezTo>
                        <a:pt x="44" y="24"/>
                        <a:pt x="28" y="8"/>
                        <a:pt x="9" y="8"/>
                      </a:cubicBezTo>
                      <a:cubicBezTo>
                        <a:pt x="4" y="8"/>
                        <a:pt x="4" y="8"/>
                        <a:pt x="4" y="8"/>
                      </a:cubicBezTo>
                      <a:cubicBezTo>
                        <a:pt x="2" y="8"/>
                        <a:pt x="0" y="7"/>
                        <a:pt x="0" y="4"/>
                      </a:cubicBezTo>
                      <a:cubicBezTo>
                        <a:pt x="0" y="2"/>
                        <a:pt x="2" y="0"/>
                        <a:pt x="4" y="0"/>
                      </a:cubicBezTo>
                      <a:cubicBezTo>
                        <a:pt x="9" y="0"/>
                        <a:pt x="9" y="0"/>
                        <a:pt x="9" y="0"/>
                      </a:cubicBezTo>
                      <a:cubicBezTo>
                        <a:pt x="32" y="0"/>
                        <a:pt x="52" y="19"/>
                        <a:pt x="52" y="43"/>
                      </a:cubicBezTo>
                      <a:cubicBezTo>
                        <a:pt x="52" y="60"/>
                        <a:pt x="52" y="60"/>
                        <a:pt x="52" y="60"/>
                      </a:cubicBezTo>
                      <a:cubicBezTo>
                        <a:pt x="52" y="63"/>
                        <a:pt x="50" y="64"/>
                        <a:pt x="48"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3550"/>
                <p:cNvSpPr/>
                <p:nvPr/>
              </p:nvSpPr>
              <p:spPr bwMode="auto">
                <a:xfrm>
                  <a:off x="11459889" y="1078585"/>
                  <a:ext cx="14124" cy="18832"/>
                </a:xfrm>
                <a:custGeom>
                  <a:avLst/>
                  <a:gdLst>
                    <a:gd name="T0" fmla="*/ 4 w 12"/>
                    <a:gd name="T1" fmla="*/ 16 h 16"/>
                    <a:gd name="T2" fmla="*/ 0 w 12"/>
                    <a:gd name="T3" fmla="*/ 12 h 16"/>
                    <a:gd name="T4" fmla="*/ 0 w 12"/>
                    <a:gd name="T5" fmla="*/ 4 h 16"/>
                    <a:gd name="T6" fmla="*/ 4 w 12"/>
                    <a:gd name="T7" fmla="*/ 0 h 16"/>
                    <a:gd name="T8" fmla="*/ 8 w 12"/>
                    <a:gd name="T9" fmla="*/ 0 h 16"/>
                    <a:gd name="T10" fmla="*/ 12 w 12"/>
                    <a:gd name="T11" fmla="*/ 4 h 16"/>
                    <a:gd name="T12" fmla="*/ 8 w 12"/>
                    <a:gd name="T13" fmla="*/ 8 h 16"/>
                    <a:gd name="T14" fmla="*/ 8 w 12"/>
                    <a:gd name="T15" fmla="*/ 12 h 16"/>
                    <a:gd name="T16" fmla="*/ 4 w 12"/>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6">
                      <a:moveTo>
                        <a:pt x="4" y="16"/>
                      </a:moveTo>
                      <a:cubicBezTo>
                        <a:pt x="2" y="16"/>
                        <a:pt x="0" y="15"/>
                        <a:pt x="0" y="12"/>
                      </a:cubicBezTo>
                      <a:cubicBezTo>
                        <a:pt x="0" y="4"/>
                        <a:pt x="0" y="4"/>
                        <a:pt x="0" y="4"/>
                      </a:cubicBezTo>
                      <a:cubicBezTo>
                        <a:pt x="0" y="2"/>
                        <a:pt x="2" y="0"/>
                        <a:pt x="4" y="0"/>
                      </a:cubicBezTo>
                      <a:cubicBezTo>
                        <a:pt x="8" y="0"/>
                        <a:pt x="8" y="0"/>
                        <a:pt x="8" y="0"/>
                      </a:cubicBezTo>
                      <a:cubicBezTo>
                        <a:pt x="10" y="0"/>
                        <a:pt x="12" y="2"/>
                        <a:pt x="12" y="4"/>
                      </a:cubicBezTo>
                      <a:cubicBezTo>
                        <a:pt x="12" y="7"/>
                        <a:pt x="10" y="8"/>
                        <a:pt x="8" y="8"/>
                      </a:cubicBezTo>
                      <a:cubicBezTo>
                        <a:pt x="8" y="12"/>
                        <a:pt x="8" y="12"/>
                        <a:pt x="8" y="12"/>
                      </a:cubicBezTo>
                      <a:cubicBezTo>
                        <a:pt x="8" y="15"/>
                        <a:pt x="6" y="16"/>
                        <a:pt x="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3551"/>
                <p:cNvSpPr>
                  <a:spLocks noEditPoints="1"/>
                </p:cNvSpPr>
                <p:nvPr/>
              </p:nvSpPr>
              <p:spPr bwMode="auto">
                <a:xfrm>
                  <a:off x="11404962" y="953038"/>
                  <a:ext cx="54926" cy="62774"/>
                </a:xfrm>
                <a:custGeom>
                  <a:avLst/>
                  <a:gdLst>
                    <a:gd name="T0" fmla="*/ 24 w 48"/>
                    <a:gd name="T1" fmla="*/ 56 h 56"/>
                    <a:gd name="T2" fmla="*/ 0 w 48"/>
                    <a:gd name="T3" fmla="*/ 28 h 56"/>
                    <a:gd name="T4" fmla="*/ 24 w 48"/>
                    <a:gd name="T5" fmla="*/ 0 h 56"/>
                    <a:gd name="T6" fmla="*/ 48 w 48"/>
                    <a:gd name="T7" fmla="*/ 28 h 56"/>
                    <a:gd name="T8" fmla="*/ 24 w 48"/>
                    <a:gd name="T9" fmla="*/ 56 h 56"/>
                    <a:gd name="T10" fmla="*/ 24 w 48"/>
                    <a:gd name="T11" fmla="*/ 8 h 56"/>
                    <a:gd name="T12" fmla="*/ 8 w 48"/>
                    <a:gd name="T13" fmla="*/ 28 h 56"/>
                    <a:gd name="T14" fmla="*/ 24 w 48"/>
                    <a:gd name="T15" fmla="*/ 48 h 56"/>
                    <a:gd name="T16" fmla="*/ 40 w 48"/>
                    <a:gd name="T17" fmla="*/ 28 h 56"/>
                    <a:gd name="T18" fmla="*/ 24 w 48"/>
                    <a:gd name="T1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6">
                      <a:moveTo>
                        <a:pt x="24" y="56"/>
                      </a:moveTo>
                      <a:cubicBezTo>
                        <a:pt x="10" y="56"/>
                        <a:pt x="0" y="45"/>
                        <a:pt x="0" y="28"/>
                      </a:cubicBezTo>
                      <a:cubicBezTo>
                        <a:pt x="0" y="12"/>
                        <a:pt x="10" y="0"/>
                        <a:pt x="24" y="0"/>
                      </a:cubicBezTo>
                      <a:cubicBezTo>
                        <a:pt x="38" y="0"/>
                        <a:pt x="48" y="12"/>
                        <a:pt x="48" y="28"/>
                      </a:cubicBezTo>
                      <a:cubicBezTo>
                        <a:pt x="48" y="45"/>
                        <a:pt x="38" y="56"/>
                        <a:pt x="24" y="56"/>
                      </a:cubicBezTo>
                      <a:close/>
                      <a:moveTo>
                        <a:pt x="24" y="8"/>
                      </a:moveTo>
                      <a:cubicBezTo>
                        <a:pt x="12" y="8"/>
                        <a:pt x="8" y="19"/>
                        <a:pt x="8" y="28"/>
                      </a:cubicBezTo>
                      <a:cubicBezTo>
                        <a:pt x="8" y="38"/>
                        <a:pt x="12" y="48"/>
                        <a:pt x="24" y="48"/>
                      </a:cubicBezTo>
                      <a:cubicBezTo>
                        <a:pt x="36" y="48"/>
                        <a:pt x="40" y="38"/>
                        <a:pt x="40" y="28"/>
                      </a:cubicBezTo>
                      <a:cubicBezTo>
                        <a:pt x="40" y="19"/>
                        <a:pt x="3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3552"/>
                <p:cNvSpPr/>
                <p:nvPr/>
              </p:nvSpPr>
              <p:spPr bwMode="auto">
                <a:xfrm>
                  <a:off x="11229195" y="1025227"/>
                  <a:ext cx="59635" cy="72190"/>
                </a:xfrm>
                <a:custGeom>
                  <a:avLst/>
                  <a:gdLst>
                    <a:gd name="T0" fmla="*/ 4 w 52"/>
                    <a:gd name="T1" fmla="*/ 64 h 64"/>
                    <a:gd name="T2" fmla="*/ 0 w 52"/>
                    <a:gd name="T3" fmla="*/ 60 h 64"/>
                    <a:gd name="T4" fmla="*/ 0 w 52"/>
                    <a:gd name="T5" fmla="*/ 43 h 64"/>
                    <a:gd name="T6" fmla="*/ 43 w 52"/>
                    <a:gd name="T7" fmla="*/ 0 h 64"/>
                    <a:gd name="T8" fmla="*/ 48 w 52"/>
                    <a:gd name="T9" fmla="*/ 0 h 64"/>
                    <a:gd name="T10" fmla="*/ 52 w 52"/>
                    <a:gd name="T11" fmla="*/ 4 h 64"/>
                    <a:gd name="T12" fmla="*/ 48 w 52"/>
                    <a:gd name="T13" fmla="*/ 8 h 64"/>
                    <a:gd name="T14" fmla="*/ 43 w 52"/>
                    <a:gd name="T15" fmla="*/ 8 h 64"/>
                    <a:gd name="T16" fmla="*/ 8 w 52"/>
                    <a:gd name="T17" fmla="*/ 43 h 64"/>
                    <a:gd name="T18" fmla="*/ 8 w 52"/>
                    <a:gd name="T19" fmla="*/ 60 h 64"/>
                    <a:gd name="T20" fmla="*/ 4 w 52"/>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64">
                      <a:moveTo>
                        <a:pt x="4" y="64"/>
                      </a:moveTo>
                      <a:cubicBezTo>
                        <a:pt x="2" y="64"/>
                        <a:pt x="0" y="63"/>
                        <a:pt x="0" y="60"/>
                      </a:cubicBezTo>
                      <a:cubicBezTo>
                        <a:pt x="0" y="43"/>
                        <a:pt x="0" y="43"/>
                        <a:pt x="0" y="43"/>
                      </a:cubicBezTo>
                      <a:cubicBezTo>
                        <a:pt x="0" y="19"/>
                        <a:pt x="20" y="0"/>
                        <a:pt x="43" y="0"/>
                      </a:cubicBezTo>
                      <a:cubicBezTo>
                        <a:pt x="48" y="0"/>
                        <a:pt x="48" y="0"/>
                        <a:pt x="48" y="0"/>
                      </a:cubicBezTo>
                      <a:cubicBezTo>
                        <a:pt x="50" y="0"/>
                        <a:pt x="52" y="2"/>
                        <a:pt x="52" y="4"/>
                      </a:cubicBezTo>
                      <a:cubicBezTo>
                        <a:pt x="52" y="7"/>
                        <a:pt x="50" y="8"/>
                        <a:pt x="48" y="8"/>
                      </a:cubicBezTo>
                      <a:cubicBezTo>
                        <a:pt x="43" y="8"/>
                        <a:pt x="43" y="8"/>
                        <a:pt x="43" y="8"/>
                      </a:cubicBezTo>
                      <a:cubicBezTo>
                        <a:pt x="24" y="8"/>
                        <a:pt x="8" y="24"/>
                        <a:pt x="8" y="43"/>
                      </a:cubicBezTo>
                      <a:cubicBezTo>
                        <a:pt x="8" y="60"/>
                        <a:pt x="8" y="60"/>
                        <a:pt x="8" y="60"/>
                      </a:cubicBezTo>
                      <a:cubicBezTo>
                        <a:pt x="8" y="63"/>
                        <a:pt x="6" y="64"/>
                        <a:pt x="4"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3553"/>
                <p:cNvSpPr/>
                <p:nvPr/>
              </p:nvSpPr>
              <p:spPr bwMode="auto">
                <a:xfrm>
                  <a:off x="11248027" y="1078585"/>
                  <a:ext cx="12555" cy="18832"/>
                </a:xfrm>
                <a:custGeom>
                  <a:avLst/>
                  <a:gdLst>
                    <a:gd name="T0" fmla="*/ 8 w 12"/>
                    <a:gd name="T1" fmla="*/ 16 h 16"/>
                    <a:gd name="T2" fmla="*/ 4 w 12"/>
                    <a:gd name="T3" fmla="*/ 12 h 16"/>
                    <a:gd name="T4" fmla="*/ 4 w 12"/>
                    <a:gd name="T5" fmla="*/ 8 h 16"/>
                    <a:gd name="T6" fmla="*/ 0 w 12"/>
                    <a:gd name="T7" fmla="*/ 4 h 16"/>
                    <a:gd name="T8" fmla="*/ 4 w 12"/>
                    <a:gd name="T9" fmla="*/ 0 h 16"/>
                    <a:gd name="T10" fmla="*/ 8 w 12"/>
                    <a:gd name="T11" fmla="*/ 0 h 16"/>
                    <a:gd name="T12" fmla="*/ 12 w 12"/>
                    <a:gd name="T13" fmla="*/ 4 h 16"/>
                    <a:gd name="T14" fmla="*/ 12 w 12"/>
                    <a:gd name="T15" fmla="*/ 12 h 16"/>
                    <a:gd name="T16" fmla="*/ 8 w 12"/>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6">
                      <a:moveTo>
                        <a:pt x="8" y="16"/>
                      </a:moveTo>
                      <a:cubicBezTo>
                        <a:pt x="6" y="16"/>
                        <a:pt x="4" y="15"/>
                        <a:pt x="4" y="12"/>
                      </a:cubicBezTo>
                      <a:cubicBezTo>
                        <a:pt x="4" y="8"/>
                        <a:pt x="4" y="8"/>
                        <a:pt x="4" y="8"/>
                      </a:cubicBezTo>
                      <a:cubicBezTo>
                        <a:pt x="2" y="8"/>
                        <a:pt x="0" y="7"/>
                        <a:pt x="0" y="4"/>
                      </a:cubicBezTo>
                      <a:cubicBezTo>
                        <a:pt x="0" y="2"/>
                        <a:pt x="2" y="0"/>
                        <a:pt x="4" y="0"/>
                      </a:cubicBezTo>
                      <a:cubicBezTo>
                        <a:pt x="8" y="0"/>
                        <a:pt x="8" y="0"/>
                        <a:pt x="8" y="0"/>
                      </a:cubicBezTo>
                      <a:cubicBezTo>
                        <a:pt x="10" y="0"/>
                        <a:pt x="12" y="2"/>
                        <a:pt x="12" y="4"/>
                      </a:cubicBezTo>
                      <a:cubicBezTo>
                        <a:pt x="12" y="12"/>
                        <a:pt x="12" y="12"/>
                        <a:pt x="12" y="12"/>
                      </a:cubicBezTo>
                      <a:cubicBezTo>
                        <a:pt x="12" y="15"/>
                        <a:pt x="10" y="16"/>
                        <a:pt x="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3554"/>
                <p:cNvSpPr>
                  <a:spLocks noEditPoints="1"/>
                </p:cNvSpPr>
                <p:nvPr/>
              </p:nvSpPr>
              <p:spPr bwMode="auto">
                <a:xfrm>
                  <a:off x="11260582" y="953038"/>
                  <a:ext cx="54926" cy="62774"/>
                </a:xfrm>
                <a:custGeom>
                  <a:avLst/>
                  <a:gdLst>
                    <a:gd name="T0" fmla="*/ 24 w 48"/>
                    <a:gd name="T1" fmla="*/ 56 h 56"/>
                    <a:gd name="T2" fmla="*/ 0 w 48"/>
                    <a:gd name="T3" fmla="*/ 28 h 56"/>
                    <a:gd name="T4" fmla="*/ 24 w 48"/>
                    <a:gd name="T5" fmla="*/ 0 h 56"/>
                    <a:gd name="T6" fmla="*/ 48 w 48"/>
                    <a:gd name="T7" fmla="*/ 28 h 56"/>
                    <a:gd name="T8" fmla="*/ 24 w 48"/>
                    <a:gd name="T9" fmla="*/ 56 h 56"/>
                    <a:gd name="T10" fmla="*/ 24 w 48"/>
                    <a:gd name="T11" fmla="*/ 8 h 56"/>
                    <a:gd name="T12" fmla="*/ 8 w 48"/>
                    <a:gd name="T13" fmla="*/ 28 h 56"/>
                    <a:gd name="T14" fmla="*/ 24 w 48"/>
                    <a:gd name="T15" fmla="*/ 48 h 56"/>
                    <a:gd name="T16" fmla="*/ 40 w 48"/>
                    <a:gd name="T17" fmla="*/ 28 h 56"/>
                    <a:gd name="T18" fmla="*/ 24 w 48"/>
                    <a:gd name="T1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6">
                      <a:moveTo>
                        <a:pt x="24" y="56"/>
                      </a:moveTo>
                      <a:cubicBezTo>
                        <a:pt x="10" y="56"/>
                        <a:pt x="0" y="45"/>
                        <a:pt x="0" y="28"/>
                      </a:cubicBezTo>
                      <a:cubicBezTo>
                        <a:pt x="0" y="12"/>
                        <a:pt x="10" y="0"/>
                        <a:pt x="24" y="0"/>
                      </a:cubicBezTo>
                      <a:cubicBezTo>
                        <a:pt x="38" y="0"/>
                        <a:pt x="48" y="12"/>
                        <a:pt x="48" y="28"/>
                      </a:cubicBezTo>
                      <a:cubicBezTo>
                        <a:pt x="48" y="45"/>
                        <a:pt x="38" y="56"/>
                        <a:pt x="24" y="56"/>
                      </a:cubicBezTo>
                      <a:close/>
                      <a:moveTo>
                        <a:pt x="24" y="8"/>
                      </a:moveTo>
                      <a:cubicBezTo>
                        <a:pt x="12" y="8"/>
                        <a:pt x="8" y="19"/>
                        <a:pt x="8" y="28"/>
                      </a:cubicBezTo>
                      <a:cubicBezTo>
                        <a:pt x="8" y="38"/>
                        <a:pt x="12" y="48"/>
                        <a:pt x="24" y="48"/>
                      </a:cubicBezTo>
                      <a:cubicBezTo>
                        <a:pt x="36" y="48"/>
                        <a:pt x="40" y="38"/>
                        <a:pt x="40" y="28"/>
                      </a:cubicBezTo>
                      <a:cubicBezTo>
                        <a:pt x="40" y="19"/>
                        <a:pt x="3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24" name="组合 23"/>
          <p:cNvGrpSpPr/>
          <p:nvPr/>
        </p:nvGrpSpPr>
        <p:grpSpPr>
          <a:xfrm>
            <a:off x="8107955" y="3104051"/>
            <a:ext cx="3606889" cy="1919328"/>
            <a:chOff x="8176896" y="2824651"/>
            <a:chExt cx="3606889" cy="1919328"/>
          </a:xfrm>
        </p:grpSpPr>
        <p:sp>
          <p:nvSpPr>
            <p:cNvPr id="132" name="文本框 131"/>
            <p:cNvSpPr txBox="1"/>
            <p:nvPr/>
          </p:nvSpPr>
          <p:spPr>
            <a:xfrm>
              <a:off x="8176896" y="2824651"/>
              <a:ext cx="1694674" cy="1119474"/>
            </a:xfrm>
            <a:prstGeom prst="rect">
              <a:avLst/>
            </a:prstGeom>
            <a:noFill/>
          </p:spPr>
          <p:txBody>
            <a:bodyPr wrap="square" rtlCol="0">
              <a:spAutoFit/>
            </a:bodyPr>
            <a:lstStyle/>
            <a:p>
              <a:pPr algn="ctr">
                <a:lnSpc>
                  <a:spcPct val="120000"/>
                </a:lnSpc>
              </a:pPr>
              <a:r>
                <a:rPr lang="zh-CN" altLang="en-US" sz="6000" kern="0" spc="300" dirty="0">
                  <a:gradFill flip="none" rotWithShape="1">
                    <a:gsLst>
                      <a:gs pos="0">
                        <a:schemeClr val="tx2"/>
                      </a:gs>
                      <a:gs pos="100000">
                        <a:schemeClr val="tx1">
                          <a:lumMod val="85000"/>
                          <a:lumOff val="15000"/>
                        </a:schemeClr>
                      </a:gs>
                    </a:gsLst>
                    <a:lin ang="5400000" scaled="1"/>
                    <a:tileRect/>
                  </a:gradFill>
                  <a:latin typeface="思源宋体 CN Heavy" panose="02020900000000000000" pitchFamily="18" charset="-122"/>
                  <a:ea typeface="思源宋体 CN Heavy" panose="02020900000000000000" pitchFamily="18" charset="-122"/>
                </a:rPr>
                <a:t>叁</a:t>
              </a:r>
              <a:endParaRPr lang="zh-TW" altLang="en-US" sz="6000" kern="0" spc="300" dirty="0">
                <a:gradFill flip="none" rotWithShape="1">
                  <a:gsLst>
                    <a:gs pos="0">
                      <a:schemeClr val="tx2"/>
                    </a:gs>
                    <a:gs pos="100000">
                      <a:schemeClr val="tx1">
                        <a:lumMod val="85000"/>
                        <a:lumOff val="15000"/>
                      </a:schemeClr>
                    </a:gs>
                  </a:gsLst>
                  <a:lin ang="5400000" scaled="1"/>
                  <a:tileRect/>
                </a:gradFill>
                <a:latin typeface="思源宋体 CN Heavy" panose="02020900000000000000" pitchFamily="18" charset="-122"/>
                <a:ea typeface="思源宋体 CN Heavy" panose="02020900000000000000" pitchFamily="18" charset="-122"/>
              </a:endParaRPr>
            </a:p>
          </p:txBody>
        </p:sp>
        <p:sp>
          <p:nvSpPr>
            <p:cNvPr id="133" name="TextBox 14"/>
            <p:cNvSpPr txBox="1"/>
            <p:nvPr/>
          </p:nvSpPr>
          <p:spPr>
            <a:xfrm>
              <a:off x="9316332" y="3375217"/>
              <a:ext cx="2467453" cy="435889"/>
            </a:xfrm>
            <a:prstGeom prst="rect">
              <a:avLst/>
            </a:prstGeom>
            <a:noFill/>
          </p:spPr>
          <p:txBody>
            <a:bodyPr wrap="square" rtlCol="0" anchor="ctr">
              <a:spAutoFit/>
            </a:bodyPr>
            <a:lstStyle/>
            <a:p>
              <a:pPr marL="0" lvl="2">
                <a:lnSpc>
                  <a:spcPct val="120000"/>
                </a:lnSpc>
                <a:defRPr/>
              </a:pPr>
              <a:r>
                <a:rPr lang="zh-CN" altLang="en-US" sz="2000" kern="0" spc="300" dirty="0">
                  <a:solidFill>
                    <a:schemeClr val="accent1"/>
                  </a:solidFill>
                  <a:latin typeface="思源宋体 CN Heavy" panose="02020900000000000000" pitchFamily="18" charset="-122"/>
                  <a:ea typeface="思源宋体 CN Heavy" panose="02020900000000000000" pitchFamily="18" charset="-122"/>
                </a:rPr>
                <a:t>重点项目</a:t>
              </a:r>
              <a:endParaRPr lang="zh-CN" altLang="en-US" sz="20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131" name="TextBox 15"/>
            <p:cNvSpPr txBox="1"/>
            <p:nvPr/>
          </p:nvSpPr>
          <p:spPr>
            <a:xfrm>
              <a:off x="8553023" y="3893425"/>
              <a:ext cx="3034818" cy="850554"/>
            </a:xfrm>
            <a:prstGeom prst="rect">
              <a:avLst/>
            </a:prstGeom>
            <a:noFill/>
          </p:spPr>
          <p:txBody>
            <a:bodyPr wrap="square" rtlCol="0">
              <a:spAutoFit/>
            </a:bodyPr>
            <a:lstStyle/>
            <a:p>
              <a:pPr>
                <a:lnSpc>
                  <a:spcPct val="120000"/>
                </a:lnSpc>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16" name="组合 15"/>
            <p:cNvGrpSpPr/>
            <p:nvPr/>
          </p:nvGrpSpPr>
          <p:grpSpPr>
            <a:xfrm>
              <a:off x="9414526" y="2954578"/>
              <a:ext cx="520700" cy="520700"/>
              <a:chOff x="9414526" y="2693321"/>
              <a:chExt cx="520700" cy="520700"/>
            </a:xfrm>
          </p:grpSpPr>
          <p:sp>
            <p:nvSpPr>
              <p:cNvPr id="135" name="Oval 2"/>
              <p:cNvSpPr/>
              <p:nvPr/>
            </p:nvSpPr>
            <p:spPr>
              <a:xfrm>
                <a:off x="9414526" y="2693321"/>
                <a:ext cx="520700" cy="520700"/>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27" name="组合 226"/>
              <p:cNvGrpSpPr/>
              <p:nvPr/>
            </p:nvGrpSpPr>
            <p:grpSpPr>
              <a:xfrm>
                <a:off x="9475645" y="2754440"/>
                <a:ext cx="398463" cy="398462"/>
                <a:chOff x="5437188" y="3827463"/>
                <a:chExt cx="398463" cy="398462"/>
              </a:xfrm>
              <a:solidFill>
                <a:schemeClr val="bg1"/>
              </a:solidFill>
            </p:grpSpPr>
            <p:sp>
              <p:nvSpPr>
                <p:cNvPr id="228" name="Freeform 2938"/>
                <p:cNvSpPr/>
                <p:nvPr/>
              </p:nvSpPr>
              <p:spPr bwMode="auto">
                <a:xfrm>
                  <a:off x="5554663" y="3827463"/>
                  <a:ext cx="279400" cy="201612"/>
                </a:xfrm>
                <a:custGeom>
                  <a:avLst/>
                  <a:gdLst>
                    <a:gd name="T0" fmla="*/ 64 w 221"/>
                    <a:gd name="T1" fmla="*/ 160 h 160"/>
                    <a:gd name="T2" fmla="*/ 61 w 221"/>
                    <a:gd name="T3" fmla="*/ 157 h 160"/>
                    <a:gd name="T4" fmla="*/ 61 w 221"/>
                    <a:gd name="T5" fmla="*/ 102 h 160"/>
                    <a:gd name="T6" fmla="*/ 33 w 221"/>
                    <a:gd name="T7" fmla="*/ 114 h 160"/>
                    <a:gd name="T8" fmla="*/ 33 w 221"/>
                    <a:gd name="T9" fmla="*/ 114 h 160"/>
                    <a:gd name="T10" fmla="*/ 1 w 221"/>
                    <a:gd name="T11" fmla="*/ 80 h 160"/>
                    <a:gd name="T12" fmla="*/ 0 w 221"/>
                    <a:gd name="T13" fmla="*/ 79 h 160"/>
                    <a:gd name="T14" fmla="*/ 1 w 221"/>
                    <a:gd name="T15" fmla="*/ 79 h 160"/>
                    <a:gd name="T16" fmla="*/ 1 w 221"/>
                    <a:gd name="T17" fmla="*/ 78 h 160"/>
                    <a:gd name="T18" fmla="*/ 1 w 221"/>
                    <a:gd name="T19" fmla="*/ 78 h 160"/>
                    <a:gd name="T20" fmla="*/ 32 w 221"/>
                    <a:gd name="T21" fmla="*/ 43 h 160"/>
                    <a:gd name="T22" fmla="*/ 32 w 221"/>
                    <a:gd name="T23" fmla="*/ 43 h 160"/>
                    <a:gd name="T24" fmla="*/ 61 w 221"/>
                    <a:gd name="T25" fmla="*/ 55 h 160"/>
                    <a:gd name="T26" fmla="*/ 61 w 221"/>
                    <a:gd name="T27" fmla="*/ 3 h 160"/>
                    <a:gd name="T28" fmla="*/ 64 w 221"/>
                    <a:gd name="T29" fmla="*/ 0 h 160"/>
                    <a:gd name="T30" fmla="*/ 221 w 221"/>
                    <a:gd name="T31" fmla="*/ 143 h 160"/>
                    <a:gd name="T32" fmla="*/ 219 w 221"/>
                    <a:gd name="T33" fmla="*/ 146 h 160"/>
                    <a:gd name="T34" fmla="*/ 215 w 221"/>
                    <a:gd name="T35" fmla="*/ 144 h 160"/>
                    <a:gd name="T36" fmla="*/ 67 w 221"/>
                    <a:gd name="T37" fmla="*/ 6 h 160"/>
                    <a:gd name="T38" fmla="*/ 67 w 221"/>
                    <a:gd name="T39" fmla="*/ 59 h 160"/>
                    <a:gd name="T40" fmla="*/ 67 w 221"/>
                    <a:gd name="T41" fmla="*/ 61 h 160"/>
                    <a:gd name="T42" fmla="*/ 64 w 221"/>
                    <a:gd name="T43" fmla="*/ 62 h 160"/>
                    <a:gd name="T44" fmla="*/ 61 w 221"/>
                    <a:gd name="T45" fmla="*/ 62 h 160"/>
                    <a:gd name="T46" fmla="*/ 59 w 221"/>
                    <a:gd name="T47" fmla="*/ 61 h 160"/>
                    <a:gd name="T48" fmla="*/ 32 w 221"/>
                    <a:gd name="T49" fmla="*/ 49 h 160"/>
                    <a:gd name="T50" fmla="*/ 32 w 221"/>
                    <a:gd name="T51" fmla="*/ 49 h 160"/>
                    <a:gd name="T52" fmla="*/ 7 w 221"/>
                    <a:gd name="T53" fmla="*/ 78 h 160"/>
                    <a:gd name="T54" fmla="*/ 7 w 221"/>
                    <a:gd name="T55" fmla="*/ 78 h 160"/>
                    <a:gd name="T56" fmla="*/ 7 w 221"/>
                    <a:gd name="T57" fmla="*/ 79 h 160"/>
                    <a:gd name="T58" fmla="*/ 7 w 221"/>
                    <a:gd name="T59" fmla="*/ 79 h 160"/>
                    <a:gd name="T60" fmla="*/ 7 w 221"/>
                    <a:gd name="T61" fmla="*/ 79 h 160"/>
                    <a:gd name="T62" fmla="*/ 33 w 221"/>
                    <a:gd name="T63" fmla="*/ 108 h 160"/>
                    <a:gd name="T64" fmla="*/ 33 w 221"/>
                    <a:gd name="T65" fmla="*/ 108 h 160"/>
                    <a:gd name="T66" fmla="*/ 59 w 221"/>
                    <a:gd name="T67" fmla="*/ 96 h 160"/>
                    <a:gd name="T68" fmla="*/ 61 w 221"/>
                    <a:gd name="T69" fmla="*/ 95 h 160"/>
                    <a:gd name="T70" fmla="*/ 64 w 221"/>
                    <a:gd name="T71" fmla="*/ 95 h 160"/>
                    <a:gd name="T72" fmla="*/ 66 w 221"/>
                    <a:gd name="T73" fmla="*/ 96 h 160"/>
                    <a:gd name="T74" fmla="*/ 67 w 221"/>
                    <a:gd name="T75" fmla="*/ 98 h 160"/>
                    <a:gd name="T76" fmla="*/ 67 w 221"/>
                    <a:gd name="T77" fmla="*/ 157 h 160"/>
                    <a:gd name="T78" fmla="*/ 64 w 221"/>
                    <a:gd name="T79"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1" h="160">
                      <a:moveTo>
                        <a:pt x="64" y="160"/>
                      </a:moveTo>
                      <a:cubicBezTo>
                        <a:pt x="63" y="160"/>
                        <a:pt x="61" y="159"/>
                        <a:pt x="61" y="157"/>
                      </a:cubicBezTo>
                      <a:cubicBezTo>
                        <a:pt x="61" y="102"/>
                        <a:pt x="61" y="102"/>
                        <a:pt x="61" y="102"/>
                      </a:cubicBezTo>
                      <a:cubicBezTo>
                        <a:pt x="52" y="110"/>
                        <a:pt x="42" y="114"/>
                        <a:pt x="33" y="114"/>
                      </a:cubicBezTo>
                      <a:cubicBezTo>
                        <a:pt x="33" y="114"/>
                        <a:pt x="33" y="114"/>
                        <a:pt x="33" y="114"/>
                      </a:cubicBezTo>
                      <a:cubicBezTo>
                        <a:pt x="16" y="114"/>
                        <a:pt x="2" y="99"/>
                        <a:pt x="1" y="80"/>
                      </a:cubicBezTo>
                      <a:cubicBezTo>
                        <a:pt x="1" y="80"/>
                        <a:pt x="0" y="80"/>
                        <a:pt x="0" y="79"/>
                      </a:cubicBezTo>
                      <a:cubicBezTo>
                        <a:pt x="0" y="79"/>
                        <a:pt x="1" y="79"/>
                        <a:pt x="1" y="79"/>
                      </a:cubicBezTo>
                      <a:cubicBezTo>
                        <a:pt x="1" y="78"/>
                        <a:pt x="1" y="78"/>
                        <a:pt x="1" y="78"/>
                      </a:cubicBezTo>
                      <a:cubicBezTo>
                        <a:pt x="0" y="78"/>
                        <a:pt x="1" y="78"/>
                        <a:pt x="1" y="78"/>
                      </a:cubicBezTo>
                      <a:cubicBezTo>
                        <a:pt x="1" y="58"/>
                        <a:pt x="15" y="43"/>
                        <a:pt x="32" y="43"/>
                      </a:cubicBezTo>
                      <a:cubicBezTo>
                        <a:pt x="32" y="43"/>
                        <a:pt x="32" y="43"/>
                        <a:pt x="32" y="43"/>
                      </a:cubicBezTo>
                      <a:cubicBezTo>
                        <a:pt x="42" y="43"/>
                        <a:pt x="52" y="47"/>
                        <a:pt x="61" y="55"/>
                      </a:cubicBezTo>
                      <a:cubicBezTo>
                        <a:pt x="61" y="3"/>
                        <a:pt x="61" y="3"/>
                        <a:pt x="61" y="3"/>
                      </a:cubicBezTo>
                      <a:cubicBezTo>
                        <a:pt x="61" y="1"/>
                        <a:pt x="63" y="0"/>
                        <a:pt x="64" y="0"/>
                      </a:cubicBezTo>
                      <a:cubicBezTo>
                        <a:pt x="147" y="0"/>
                        <a:pt x="214" y="61"/>
                        <a:pt x="221" y="143"/>
                      </a:cubicBezTo>
                      <a:cubicBezTo>
                        <a:pt x="221" y="145"/>
                        <a:pt x="220" y="146"/>
                        <a:pt x="219" y="146"/>
                      </a:cubicBezTo>
                      <a:cubicBezTo>
                        <a:pt x="217" y="146"/>
                        <a:pt x="215" y="145"/>
                        <a:pt x="215" y="144"/>
                      </a:cubicBezTo>
                      <a:cubicBezTo>
                        <a:pt x="208" y="66"/>
                        <a:pt x="145" y="7"/>
                        <a:pt x="67" y="6"/>
                      </a:cubicBezTo>
                      <a:cubicBezTo>
                        <a:pt x="67" y="59"/>
                        <a:pt x="67" y="59"/>
                        <a:pt x="67" y="59"/>
                      </a:cubicBezTo>
                      <a:cubicBezTo>
                        <a:pt x="67" y="60"/>
                        <a:pt x="67" y="60"/>
                        <a:pt x="67" y="61"/>
                      </a:cubicBezTo>
                      <a:cubicBezTo>
                        <a:pt x="66" y="61"/>
                        <a:pt x="65" y="62"/>
                        <a:pt x="64" y="62"/>
                      </a:cubicBezTo>
                      <a:cubicBezTo>
                        <a:pt x="61" y="62"/>
                        <a:pt x="61" y="62"/>
                        <a:pt x="61" y="62"/>
                      </a:cubicBezTo>
                      <a:cubicBezTo>
                        <a:pt x="60" y="62"/>
                        <a:pt x="60" y="61"/>
                        <a:pt x="59" y="61"/>
                      </a:cubicBezTo>
                      <a:cubicBezTo>
                        <a:pt x="50" y="53"/>
                        <a:pt x="41" y="49"/>
                        <a:pt x="32" y="49"/>
                      </a:cubicBezTo>
                      <a:cubicBezTo>
                        <a:pt x="32" y="49"/>
                        <a:pt x="32" y="49"/>
                        <a:pt x="32" y="49"/>
                      </a:cubicBezTo>
                      <a:cubicBezTo>
                        <a:pt x="18" y="49"/>
                        <a:pt x="7" y="62"/>
                        <a:pt x="7" y="78"/>
                      </a:cubicBezTo>
                      <a:cubicBezTo>
                        <a:pt x="7" y="78"/>
                        <a:pt x="7" y="78"/>
                        <a:pt x="7" y="78"/>
                      </a:cubicBezTo>
                      <a:cubicBezTo>
                        <a:pt x="7" y="79"/>
                        <a:pt x="7" y="79"/>
                        <a:pt x="7" y="79"/>
                      </a:cubicBezTo>
                      <a:cubicBezTo>
                        <a:pt x="7" y="79"/>
                        <a:pt x="7" y="79"/>
                        <a:pt x="7" y="79"/>
                      </a:cubicBezTo>
                      <a:cubicBezTo>
                        <a:pt x="7" y="79"/>
                        <a:pt x="7" y="79"/>
                        <a:pt x="7" y="79"/>
                      </a:cubicBezTo>
                      <a:cubicBezTo>
                        <a:pt x="7" y="95"/>
                        <a:pt x="19" y="108"/>
                        <a:pt x="33" y="108"/>
                      </a:cubicBezTo>
                      <a:cubicBezTo>
                        <a:pt x="33" y="108"/>
                        <a:pt x="33" y="108"/>
                        <a:pt x="33" y="108"/>
                      </a:cubicBezTo>
                      <a:cubicBezTo>
                        <a:pt x="41" y="108"/>
                        <a:pt x="50" y="104"/>
                        <a:pt x="59" y="96"/>
                      </a:cubicBezTo>
                      <a:cubicBezTo>
                        <a:pt x="60" y="95"/>
                        <a:pt x="60" y="95"/>
                        <a:pt x="61" y="95"/>
                      </a:cubicBezTo>
                      <a:cubicBezTo>
                        <a:pt x="64" y="95"/>
                        <a:pt x="64" y="95"/>
                        <a:pt x="64" y="95"/>
                      </a:cubicBezTo>
                      <a:cubicBezTo>
                        <a:pt x="65" y="95"/>
                        <a:pt x="66" y="95"/>
                        <a:pt x="66" y="96"/>
                      </a:cubicBezTo>
                      <a:cubicBezTo>
                        <a:pt x="67" y="96"/>
                        <a:pt x="67" y="97"/>
                        <a:pt x="67" y="98"/>
                      </a:cubicBezTo>
                      <a:cubicBezTo>
                        <a:pt x="67" y="157"/>
                        <a:pt x="67" y="157"/>
                        <a:pt x="67" y="157"/>
                      </a:cubicBezTo>
                      <a:cubicBezTo>
                        <a:pt x="67" y="159"/>
                        <a:pt x="66" y="160"/>
                        <a:pt x="64"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2939"/>
                <p:cNvSpPr/>
                <p:nvPr/>
              </p:nvSpPr>
              <p:spPr bwMode="auto">
                <a:xfrm>
                  <a:off x="5437188" y="3827463"/>
                  <a:ext cx="187325" cy="279400"/>
                </a:xfrm>
                <a:custGeom>
                  <a:avLst/>
                  <a:gdLst>
                    <a:gd name="T0" fmla="*/ 79 w 148"/>
                    <a:gd name="T1" fmla="*/ 221 h 221"/>
                    <a:gd name="T2" fmla="*/ 79 w 148"/>
                    <a:gd name="T3" fmla="*/ 221 h 221"/>
                    <a:gd name="T4" fmla="*/ 78 w 148"/>
                    <a:gd name="T5" fmla="*/ 221 h 221"/>
                    <a:gd name="T6" fmla="*/ 78 w 148"/>
                    <a:gd name="T7" fmla="*/ 221 h 221"/>
                    <a:gd name="T8" fmla="*/ 43 w 148"/>
                    <a:gd name="T9" fmla="*/ 189 h 221"/>
                    <a:gd name="T10" fmla="*/ 55 w 148"/>
                    <a:gd name="T11" fmla="*/ 160 h 221"/>
                    <a:gd name="T12" fmla="*/ 3 w 148"/>
                    <a:gd name="T13" fmla="*/ 160 h 221"/>
                    <a:gd name="T14" fmla="*/ 0 w 148"/>
                    <a:gd name="T15" fmla="*/ 157 h 221"/>
                    <a:gd name="T16" fmla="*/ 143 w 148"/>
                    <a:gd name="T17" fmla="*/ 0 h 221"/>
                    <a:gd name="T18" fmla="*/ 146 w 148"/>
                    <a:gd name="T19" fmla="*/ 3 h 221"/>
                    <a:gd name="T20" fmla="*/ 144 w 148"/>
                    <a:gd name="T21" fmla="*/ 6 h 221"/>
                    <a:gd name="T22" fmla="*/ 6 w 148"/>
                    <a:gd name="T23" fmla="*/ 154 h 221"/>
                    <a:gd name="T24" fmla="*/ 59 w 148"/>
                    <a:gd name="T25" fmla="*/ 154 h 221"/>
                    <a:gd name="T26" fmla="*/ 61 w 148"/>
                    <a:gd name="T27" fmla="*/ 155 h 221"/>
                    <a:gd name="T28" fmla="*/ 62 w 148"/>
                    <a:gd name="T29" fmla="*/ 157 h 221"/>
                    <a:gd name="T30" fmla="*/ 62 w 148"/>
                    <a:gd name="T31" fmla="*/ 161 h 221"/>
                    <a:gd name="T32" fmla="*/ 61 w 148"/>
                    <a:gd name="T33" fmla="*/ 163 h 221"/>
                    <a:gd name="T34" fmla="*/ 49 w 148"/>
                    <a:gd name="T35" fmla="*/ 189 h 221"/>
                    <a:gd name="T36" fmla="*/ 78 w 148"/>
                    <a:gd name="T37" fmla="*/ 215 h 221"/>
                    <a:gd name="T38" fmla="*/ 79 w 148"/>
                    <a:gd name="T39" fmla="*/ 215 h 221"/>
                    <a:gd name="T40" fmla="*/ 79 w 148"/>
                    <a:gd name="T41" fmla="*/ 215 h 221"/>
                    <a:gd name="T42" fmla="*/ 79 w 148"/>
                    <a:gd name="T43" fmla="*/ 215 h 221"/>
                    <a:gd name="T44" fmla="*/ 79 w 148"/>
                    <a:gd name="T45" fmla="*/ 215 h 221"/>
                    <a:gd name="T46" fmla="*/ 108 w 148"/>
                    <a:gd name="T47" fmla="*/ 189 h 221"/>
                    <a:gd name="T48" fmla="*/ 96 w 148"/>
                    <a:gd name="T49" fmla="*/ 162 h 221"/>
                    <a:gd name="T50" fmla="*/ 95 w 148"/>
                    <a:gd name="T51" fmla="*/ 160 h 221"/>
                    <a:gd name="T52" fmla="*/ 95 w 148"/>
                    <a:gd name="T53" fmla="*/ 157 h 221"/>
                    <a:gd name="T54" fmla="*/ 96 w 148"/>
                    <a:gd name="T55" fmla="*/ 155 h 221"/>
                    <a:gd name="T56" fmla="*/ 98 w 148"/>
                    <a:gd name="T57" fmla="*/ 154 h 221"/>
                    <a:gd name="T58" fmla="*/ 145 w 148"/>
                    <a:gd name="T59" fmla="*/ 154 h 221"/>
                    <a:gd name="T60" fmla="*/ 148 w 148"/>
                    <a:gd name="T61" fmla="*/ 157 h 221"/>
                    <a:gd name="T62" fmla="*/ 145 w 148"/>
                    <a:gd name="T63" fmla="*/ 160 h 221"/>
                    <a:gd name="T64" fmla="*/ 102 w 148"/>
                    <a:gd name="T65" fmla="*/ 160 h 221"/>
                    <a:gd name="T66" fmla="*/ 114 w 148"/>
                    <a:gd name="T67" fmla="*/ 189 h 221"/>
                    <a:gd name="T68" fmla="*/ 80 w 148"/>
                    <a:gd name="T69" fmla="*/ 221 h 221"/>
                    <a:gd name="T70" fmla="*/ 79 w 148"/>
                    <a:gd name="T71"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221">
                      <a:moveTo>
                        <a:pt x="79" y="221"/>
                      </a:moveTo>
                      <a:cubicBezTo>
                        <a:pt x="79" y="221"/>
                        <a:pt x="79" y="221"/>
                        <a:pt x="79" y="221"/>
                      </a:cubicBezTo>
                      <a:cubicBezTo>
                        <a:pt x="78" y="221"/>
                        <a:pt x="78" y="221"/>
                        <a:pt x="78" y="221"/>
                      </a:cubicBezTo>
                      <a:cubicBezTo>
                        <a:pt x="78" y="221"/>
                        <a:pt x="78" y="221"/>
                        <a:pt x="78" y="221"/>
                      </a:cubicBezTo>
                      <a:cubicBezTo>
                        <a:pt x="58" y="220"/>
                        <a:pt x="43" y="206"/>
                        <a:pt x="43" y="189"/>
                      </a:cubicBezTo>
                      <a:cubicBezTo>
                        <a:pt x="43" y="180"/>
                        <a:pt x="47" y="170"/>
                        <a:pt x="55" y="160"/>
                      </a:cubicBezTo>
                      <a:cubicBezTo>
                        <a:pt x="3" y="160"/>
                        <a:pt x="3" y="160"/>
                        <a:pt x="3" y="160"/>
                      </a:cubicBezTo>
                      <a:cubicBezTo>
                        <a:pt x="1" y="160"/>
                        <a:pt x="0" y="159"/>
                        <a:pt x="0" y="157"/>
                      </a:cubicBezTo>
                      <a:cubicBezTo>
                        <a:pt x="0" y="75"/>
                        <a:pt x="61" y="8"/>
                        <a:pt x="143" y="0"/>
                      </a:cubicBezTo>
                      <a:cubicBezTo>
                        <a:pt x="145" y="0"/>
                        <a:pt x="146" y="1"/>
                        <a:pt x="146" y="3"/>
                      </a:cubicBezTo>
                      <a:cubicBezTo>
                        <a:pt x="147" y="5"/>
                        <a:pt x="145" y="6"/>
                        <a:pt x="144" y="6"/>
                      </a:cubicBezTo>
                      <a:cubicBezTo>
                        <a:pt x="66" y="13"/>
                        <a:pt x="7" y="76"/>
                        <a:pt x="6" y="154"/>
                      </a:cubicBezTo>
                      <a:cubicBezTo>
                        <a:pt x="59" y="154"/>
                        <a:pt x="59" y="154"/>
                        <a:pt x="59" y="154"/>
                      </a:cubicBezTo>
                      <a:cubicBezTo>
                        <a:pt x="60" y="154"/>
                        <a:pt x="60" y="154"/>
                        <a:pt x="61" y="155"/>
                      </a:cubicBezTo>
                      <a:cubicBezTo>
                        <a:pt x="62" y="156"/>
                        <a:pt x="62" y="156"/>
                        <a:pt x="62" y="157"/>
                      </a:cubicBezTo>
                      <a:cubicBezTo>
                        <a:pt x="62" y="161"/>
                        <a:pt x="62" y="161"/>
                        <a:pt x="62" y="161"/>
                      </a:cubicBezTo>
                      <a:cubicBezTo>
                        <a:pt x="62" y="161"/>
                        <a:pt x="61" y="162"/>
                        <a:pt x="61" y="163"/>
                      </a:cubicBezTo>
                      <a:cubicBezTo>
                        <a:pt x="53" y="172"/>
                        <a:pt x="49" y="181"/>
                        <a:pt x="49" y="189"/>
                      </a:cubicBezTo>
                      <a:cubicBezTo>
                        <a:pt x="49" y="203"/>
                        <a:pt x="62" y="214"/>
                        <a:pt x="78" y="215"/>
                      </a:cubicBezTo>
                      <a:cubicBezTo>
                        <a:pt x="78" y="215"/>
                        <a:pt x="78" y="215"/>
                        <a:pt x="79" y="215"/>
                      </a:cubicBezTo>
                      <a:cubicBezTo>
                        <a:pt x="79" y="215"/>
                        <a:pt x="79" y="215"/>
                        <a:pt x="79" y="215"/>
                      </a:cubicBezTo>
                      <a:cubicBezTo>
                        <a:pt x="79" y="215"/>
                        <a:pt x="79" y="215"/>
                        <a:pt x="79" y="215"/>
                      </a:cubicBezTo>
                      <a:cubicBezTo>
                        <a:pt x="79" y="215"/>
                        <a:pt x="79" y="215"/>
                        <a:pt x="79" y="215"/>
                      </a:cubicBezTo>
                      <a:cubicBezTo>
                        <a:pt x="95" y="214"/>
                        <a:pt x="108" y="203"/>
                        <a:pt x="108" y="189"/>
                      </a:cubicBezTo>
                      <a:cubicBezTo>
                        <a:pt x="108" y="180"/>
                        <a:pt x="104" y="171"/>
                        <a:pt x="96" y="162"/>
                      </a:cubicBezTo>
                      <a:cubicBezTo>
                        <a:pt x="95" y="162"/>
                        <a:pt x="95" y="161"/>
                        <a:pt x="95" y="160"/>
                      </a:cubicBezTo>
                      <a:cubicBezTo>
                        <a:pt x="95" y="157"/>
                        <a:pt x="95" y="157"/>
                        <a:pt x="95" y="157"/>
                      </a:cubicBezTo>
                      <a:cubicBezTo>
                        <a:pt x="95" y="156"/>
                        <a:pt x="95" y="156"/>
                        <a:pt x="96" y="155"/>
                      </a:cubicBezTo>
                      <a:cubicBezTo>
                        <a:pt x="96" y="154"/>
                        <a:pt x="97" y="154"/>
                        <a:pt x="98" y="154"/>
                      </a:cubicBezTo>
                      <a:cubicBezTo>
                        <a:pt x="145" y="154"/>
                        <a:pt x="145" y="154"/>
                        <a:pt x="145" y="154"/>
                      </a:cubicBezTo>
                      <a:cubicBezTo>
                        <a:pt x="146" y="154"/>
                        <a:pt x="148" y="155"/>
                        <a:pt x="148" y="157"/>
                      </a:cubicBezTo>
                      <a:cubicBezTo>
                        <a:pt x="148" y="159"/>
                        <a:pt x="146" y="160"/>
                        <a:pt x="145" y="160"/>
                      </a:cubicBezTo>
                      <a:cubicBezTo>
                        <a:pt x="102" y="160"/>
                        <a:pt x="102" y="160"/>
                        <a:pt x="102" y="160"/>
                      </a:cubicBezTo>
                      <a:cubicBezTo>
                        <a:pt x="110" y="170"/>
                        <a:pt x="114" y="179"/>
                        <a:pt x="114" y="189"/>
                      </a:cubicBezTo>
                      <a:cubicBezTo>
                        <a:pt x="114" y="206"/>
                        <a:pt x="99" y="220"/>
                        <a:pt x="80" y="221"/>
                      </a:cubicBezTo>
                      <a:cubicBezTo>
                        <a:pt x="80" y="221"/>
                        <a:pt x="80" y="221"/>
                        <a:pt x="79"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2940"/>
                <p:cNvSpPr/>
                <p:nvPr/>
              </p:nvSpPr>
              <p:spPr bwMode="auto">
                <a:xfrm>
                  <a:off x="5437188" y="4022725"/>
                  <a:ext cx="279400" cy="203200"/>
                </a:xfrm>
                <a:custGeom>
                  <a:avLst/>
                  <a:gdLst>
                    <a:gd name="T0" fmla="*/ 157 w 221"/>
                    <a:gd name="T1" fmla="*/ 160 h 160"/>
                    <a:gd name="T2" fmla="*/ 0 w 221"/>
                    <a:gd name="T3" fmla="*/ 17 h 160"/>
                    <a:gd name="T4" fmla="*/ 3 w 221"/>
                    <a:gd name="T5" fmla="*/ 13 h 160"/>
                    <a:gd name="T6" fmla="*/ 6 w 221"/>
                    <a:gd name="T7" fmla="*/ 16 h 160"/>
                    <a:gd name="T8" fmla="*/ 154 w 221"/>
                    <a:gd name="T9" fmla="*/ 154 h 160"/>
                    <a:gd name="T10" fmla="*/ 154 w 221"/>
                    <a:gd name="T11" fmla="*/ 101 h 160"/>
                    <a:gd name="T12" fmla="*/ 155 w 221"/>
                    <a:gd name="T13" fmla="*/ 99 h 160"/>
                    <a:gd name="T14" fmla="*/ 157 w 221"/>
                    <a:gd name="T15" fmla="*/ 98 h 160"/>
                    <a:gd name="T16" fmla="*/ 161 w 221"/>
                    <a:gd name="T17" fmla="*/ 98 h 160"/>
                    <a:gd name="T18" fmla="*/ 163 w 221"/>
                    <a:gd name="T19" fmla="*/ 99 h 160"/>
                    <a:gd name="T20" fmla="*/ 189 w 221"/>
                    <a:gd name="T21" fmla="*/ 111 h 160"/>
                    <a:gd name="T22" fmla="*/ 215 w 221"/>
                    <a:gd name="T23" fmla="*/ 82 h 160"/>
                    <a:gd name="T24" fmla="*/ 215 w 221"/>
                    <a:gd name="T25" fmla="*/ 81 h 160"/>
                    <a:gd name="T26" fmla="*/ 215 w 221"/>
                    <a:gd name="T27" fmla="*/ 81 h 160"/>
                    <a:gd name="T28" fmla="*/ 215 w 221"/>
                    <a:gd name="T29" fmla="*/ 81 h 160"/>
                    <a:gd name="T30" fmla="*/ 215 w 221"/>
                    <a:gd name="T31" fmla="*/ 80 h 160"/>
                    <a:gd name="T32" fmla="*/ 189 w 221"/>
                    <a:gd name="T33" fmla="*/ 52 h 160"/>
                    <a:gd name="T34" fmla="*/ 189 w 221"/>
                    <a:gd name="T35" fmla="*/ 52 h 160"/>
                    <a:gd name="T36" fmla="*/ 162 w 221"/>
                    <a:gd name="T37" fmla="*/ 64 h 160"/>
                    <a:gd name="T38" fmla="*/ 161 w 221"/>
                    <a:gd name="T39" fmla="*/ 65 h 160"/>
                    <a:gd name="T40" fmla="*/ 157 w 221"/>
                    <a:gd name="T41" fmla="*/ 65 h 160"/>
                    <a:gd name="T42" fmla="*/ 155 w 221"/>
                    <a:gd name="T43" fmla="*/ 64 h 160"/>
                    <a:gd name="T44" fmla="*/ 154 w 221"/>
                    <a:gd name="T45" fmla="*/ 62 h 160"/>
                    <a:gd name="T46" fmla="*/ 154 w 221"/>
                    <a:gd name="T47" fmla="*/ 3 h 160"/>
                    <a:gd name="T48" fmla="*/ 157 w 221"/>
                    <a:gd name="T49" fmla="*/ 0 h 160"/>
                    <a:gd name="T50" fmla="*/ 160 w 221"/>
                    <a:gd name="T51" fmla="*/ 3 h 160"/>
                    <a:gd name="T52" fmla="*/ 160 w 221"/>
                    <a:gd name="T53" fmla="*/ 58 h 160"/>
                    <a:gd name="T54" fmla="*/ 189 w 221"/>
                    <a:gd name="T55" fmla="*/ 46 h 160"/>
                    <a:gd name="T56" fmla="*/ 189 w 221"/>
                    <a:gd name="T57" fmla="*/ 46 h 160"/>
                    <a:gd name="T58" fmla="*/ 221 w 221"/>
                    <a:gd name="T59" fmla="*/ 80 h 160"/>
                    <a:gd name="T60" fmla="*/ 221 w 221"/>
                    <a:gd name="T61" fmla="*/ 80 h 160"/>
                    <a:gd name="T62" fmla="*/ 221 w 221"/>
                    <a:gd name="T63" fmla="*/ 81 h 160"/>
                    <a:gd name="T64" fmla="*/ 221 w 221"/>
                    <a:gd name="T65" fmla="*/ 81 h 160"/>
                    <a:gd name="T66" fmla="*/ 221 w 221"/>
                    <a:gd name="T67" fmla="*/ 82 h 160"/>
                    <a:gd name="T68" fmla="*/ 189 w 221"/>
                    <a:gd name="T69" fmla="*/ 117 h 160"/>
                    <a:gd name="T70" fmla="*/ 160 w 221"/>
                    <a:gd name="T71" fmla="*/ 105 h 160"/>
                    <a:gd name="T72" fmla="*/ 160 w 221"/>
                    <a:gd name="T73" fmla="*/ 157 h 160"/>
                    <a:gd name="T74" fmla="*/ 157 w 221"/>
                    <a:gd name="T75"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1" h="160">
                      <a:moveTo>
                        <a:pt x="157" y="160"/>
                      </a:moveTo>
                      <a:cubicBezTo>
                        <a:pt x="75" y="160"/>
                        <a:pt x="8" y="98"/>
                        <a:pt x="0" y="17"/>
                      </a:cubicBezTo>
                      <a:cubicBezTo>
                        <a:pt x="0" y="15"/>
                        <a:pt x="1" y="13"/>
                        <a:pt x="3" y="13"/>
                      </a:cubicBezTo>
                      <a:cubicBezTo>
                        <a:pt x="5" y="13"/>
                        <a:pt x="6" y="14"/>
                        <a:pt x="6" y="16"/>
                      </a:cubicBezTo>
                      <a:cubicBezTo>
                        <a:pt x="13" y="94"/>
                        <a:pt x="77" y="152"/>
                        <a:pt x="154" y="154"/>
                      </a:cubicBezTo>
                      <a:cubicBezTo>
                        <a:pt x="154" y="101"/>
                        <a:pt x="154" y="101"/>
                        <a:pt x="154" y="101"/>
                      </a:cubicBezTo>
                      <a:cubicBezTo>
                        <a:pt x="154" y="100"/>
                        <a:pt x="155" y="99"/>
                        <a:pt x="155" y="99"/>
                      </a:cubicBezTo>
                      <a:cubicBezTo>
                        <a:pt x="156" y="98"/>
                        <a:pt x="157" y="98"/>
                        <a:pt x="157" y="98"/>
                      </a:cubicBezTo>
                      <a:cubicBezTo>
                        <a:pt x="161" y="98"/>
                        <a:pt x="161" y="98"/>
                        <a:pt x="161" y="98"/>
                      </a:cubicBezTo>
                      <a:cubicBezTo>
                        <a:pt x="161" y="98"/>
                        <a:pt x="162" y="98"/>
                        <a:pt x="163" y="99"/>
                      </a:cubicBezTo>
                      <a:cubicBezTo>
                        <a:pt x="172" y="107"/>
                        <a:pt x="181" y="111"/>
                        <a:pt x="189" y="111"/>
                      </a:cubicBezTo>
                      <a:cubicBezTo>
                        <a:pt x="203" y="111"/>
                        <a:pt x="215" y="98"/>
                        <a:pt x="215" y="82"/>
                      </a:cubicBezTo>
                      <a:cubicBezTo>
                        <a:pt x="215" y="81"/>
                        <a:pt x="215" y="81"/>
                        <a:pt x="215" y="81"/>
                      </a:cubicBezTo>
                      <a:cubicBezTo>
                        <a:pt x="215" y="81"/>
                        <a:pt x="215" y="81"/>
                        <a:pt x="215" y="81"/>
                      </a:cubicBezTo>
                      <a:cubicBezTo>
                        <a:pt x="215" y="81"/>
                        <a:pt x="215" y="81"/>
                        <a:pt x="215" y="81"/>
                      </a:cubicBezTo>
                      <a:cubicBezTo>
                        <a:pt x="215" y="81"/>
                        <a:pt x="215" y="81"/>
                        <a:pt x="215" y="80"/>
                      </a:cubicBezTo>
                      <a:cubicBezTo>
                        <a:pt x="214" y="64"/>
                        <a:pt x="203" y="52"/>
                        <a:pt x="189" y="52"/>
                      </a:cubicBezTo>
                      <a:cubicBezTo>
                        <a:pt x="189" y="52"/>
                        <a:pt x="189" y="52"/>
                        <a:pt x="189" y="52"/>
                      </a:cubicBezTo>
                      <a:cubicBezTo>
                        <a:pt x="180" y="52"/>
                        <a:pt x="171" y="56"/>
                        <a:pt x="162" y="64"/>
                      </a:cubicBezTo>
                      <a:cubicBezTo>
                        <a:pt x="162" y="64"/>
                        <a:pt x="161" y="65"/>
                        <a:pt x="161" y="65"/>
                      </a:cubicBezTo>
                      <a:cubicBezTo>
                        <a:pt x="157" y="65"/>
                        <a:pt x="157" y="65"/>
                        <a:pt x="157" y="65"/>
                      </a:cubicBezTo>
                      <a:cubicBezTo>
                        <a:pt x="157" y="65"/>
                        <a:pt x="156" y="65"/>
                        <a:pt x="155" y="64"/>
                      </a:cubicBezTo>
                      <a:cubicBezTo>
                        <a:pt x="155" y="64"/>
                        <a:pt x="154" y="63"/>
                        <a:pt x="154" y="62"/>
                      </a:cubicBezTo>
                      <a:cubicBezTo>
                        <a:pt x="154" y="3"/>
                        <a:pt x="154" y="3"/>
                        <a:pt x="154" y="3"/>
                      </a:cubicBezTo>
                      <a:cubicBezTo>
                        <a:pt x="154" y="1"/>
                        <a:pt x="156" y="0"/>
                        <a:pt x="157" y="0"/>
                      </a:cubicBezTo>
                      <a:cubicBezTo>
                        <a:pt x="159" y="0"/>
                        <a:pt x="160" y="1"/>
                        <a:pt x="160" y="3"/>
                      </a:cubicBezTo>
                      <a:cubicBezTo>
                        <a:pt x="160" y="58"/>
                        <a:pt x="160" y="58"/>
                        <a:pt x="160" y="58"/>
                      </a:cubicBezTo>
                      <a:cubicBezTo>
                        <a:pt x="170" y="50"/>
                        <a:pt x="179" y="46"/>
                        <a:pt x="189" y="46"/>
                      </a:cubicBezTo>
                      <a:cubicBezTo>
                        <a:pt x="189" y="46"/>
                        <a:pt x="189" y="46"/>
                        <a:pt x="189" y="46"/>
                      </a:cubicBezTo>
                      <a:cubicBezTo>
                        <a:pt x="206" y="46"/>
                        <a:pt x="220" y="61"/>
                        <a:pt x="221" y="80"/>
                      </a:cubicBezTo>
                      <a:cubicBezTo>
                        <a:pt x="221" y="80"/>
                        <a:pt x="221" y="80"/>
                        <a:pt x="221" y="80"/>
                      </a:cubicBezTo>
                      <a:cubicBezTo>
                        <a:pt x="221" y="80"/>
                        <a:pt x="221" y="81"/>
                        <a:pt x="221" y="81"/>
                      </a:cubicBezTo>
                      <a:cubicBezTo>
                        <a:pt x="221" y="81"/>
                        <a:pt x="221" y="81"/>
                        <a:pt x="221" y="81"/>
                      </a:cubicBezTo>
                      <a:cubicBezTo>
                        <a:pt x="221" y="82"/>
                        <a:pt x="221" y="82"/>
                        <a:pt x="221" y="82"/>
                      </a:cubicBezTo>
                      <a:cubicBezTo>
                        <a:pt x="220" y="101"/>
                        <a:pt x="206" y="116"/>
                        <a:pt x="189" y="117"/>
                      </a:cubicBezTo>
                      <a:cubicBezTo>
                        <a:pt x="180" y="117"/>
                        <a:pt x="170" y="113"/>
                        <a:pt x="160" y="105"/>
                      </a:cubicBezTo>
                      <a:cubicBezTo>
                        <a:pt x="160" y="157"/>
                        <a:pt x="160" y="157"/>
                        <a:pt x="160" y="157"/>
                      </a:cubicBezTo>
                      <a:cubicBezTo>
                        <a:pt x="160" y="159"/>
                        <a:pt x="159" y="160"/>
                        <a:pt x="157"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2941"/>
                <p:cNvSpPr/>
                <p:nvPr/>
              </p:nvSpPr>
              <p:spPr bwMode="auto">
                <a:xfrm>
                  <a:off x="5648326" y="3946525"/>
                  <a:ext cx="187325" cy="277812"/>
                </a:xfrm>
                <a:custGeom>
                  <a:avLst/>
                  <a:gdLst>
                    <a:gd name="T0" fmla="*/ 4 w 148"/>
                    <a:gd name="T1" fmla="*/ 220 h 220"/>
                    <a:gd name="T2" fmla="*/ 1 w 148"/>
                    <a:gd name="T3" fmla="*/ 218 h 220"/>
                    <a:gd name="T4" fmla="*/ 4 w 148"/>
                    <a:gd name="T5" fmla="*/ 214 h 220"/>
                    <a:gd name="T6" fmla="*/ 142 w 148"/>
                    <a:gd name="T7" fmla="*/ 67 h 220"/>
                    <a:gd name="T8" fmla="*/ 89 w 148"/>
                    <a:gd name="T9" fmla="*/ 67 h 220"/>
                    <a:gd name="T10" fmla="*/ 87 w 148"/>
                    <a:gd name="T11" fmla="*/ 66 h 220"/>
                    <a:gd name="T12" fmla="*/ 86 w 148"/>
                    <a:gd name="T13" fmla="*/ 63 h 220"/>
                    <a:gd name="T14" fmla="*/ 86 w 148"/>
                    <a:gd name="T15" fmla="*/ 60 h 220"/>
                    <a:gd name="T16" fmla="*/ 87 w 148"/>
                    <a:gd name="T17" fmla="*/ 58 h 220"/>
                    <a:gd name="T18" fmla="*/ 99 w 148"/>
                    <a:gd name="T19" fmla="*/ 31 h 220"/>
                    <a:gd name="T20" fmla="*/ 69 w 148"/>
                    <a:gd name="T21" fmla="*/ 6 h 220"/>
                    <a:gd name="T22" fmla="*/ 69 w 148"/>
                    <a:gd name="T23" fmla="*/ 6 h 220"/>
                    <a:gd name="T24" fmla="*/ 69 w 148"/>
                    <a:gd name="T25" fmla="*/ 6 h 220"/>
                    <a:gd name="T26" fmla="*/ 68 w 148"/>
                    <a:gd name="T27" fmla="*/ 6 h 220"/>
                    <a:gd name="T28" fmla="*/ 40 w 148"/>
                    <a:gd name="T29" fmla="*/ 32 h 220"/>
                    <a:gd name="T30" fmla="*/ 52 w 148"/>
                    <a:gd name="T31" fmla="*/ 58 h 220"/>
                    <a:gd name="T32" fmla="*/ 53 w 148"/>
                    <a:gd name="T33" fmla="*/ 60 h 220"/>
                    <a:gd name="T34" fmla="*/ 53 w 148"/>
                    <a:gd name="T35" fmla="*/ 63 h 220"/>
                    <a:gd name="T36" fmla="*/ 52 w 148"/>
                    <a:gd name="T37" fmla="*/ 66 h 220"/>
                    <a:gd name="T38" fmla="*/ 50 w 148"/>
                    <a:gd name="T39" fmla="*/ 67 h 220"/>
                    <a:gd name="T40" fmla="*/ 3 w 148"/>
                    <a:gd name="T41" fmla="*/ 67 h 220"/>
                    <a:gd name="T42" fmla="*/ 0 w 148"/>
                    <a:gd name="T43" fmla="*/ 64 h 220"/>
                    <a:gd name="T44" fmla="*/ 3 w 148"/>
                    <a:gd name="T45" fmla="*/ 61 h 220"/>
                    <a:gd name="T46" fmla="*/ 46 w 148"/>
                    <a:gd name="T47" fmla="*/ 61 h 220"/>
                    <a:gd name="T48" fmla="*/ 34 w 148"/>
                    <a:gd name="T49" fmla="*/ 32 h 220"/>
                    <a:gd name="T50" fmla="*/ 68 w 148"/>
                    <a:gd name="T51" fmla="*/ 0 h 220"/>
                    <a:gd name="T52" fmla="*/ 68 w 148"/>
                    <a:gd name="T53" fmla="*/ 0 h 220"/>
                    <a:gd name="T54" fmla="*/ 69 w 148"/>
                    <a:gd name="T55" fmla="*/ 0 h 220"/>
                    <a:gd name="T56" fmla="*/ 69 w 148"/>
                    <a:gd name="T57" fmla="*/ 0 h 220"/>
                    <a:gd name="T58" fmla="*/ 70 w 148"/>
                    <a:gd name="T59" fmla="*/ 0 h 220"/>
                    <a:gd name="T60" fmla="*/ 105 w 148"/>
                    <a:gd name="T61" fmla="*/ 31 h 220"/>
                    <a:gd name="T62" fmla="*/ 92 w 148"/>
                    <a:gd name="T63" fmla="*/ 61 h 220"/>
                    <a:gd name="T64" fmla="*/ 145 w 148"/>
                    <a:gd name="T65" fmla="*/ 61 h 220"/>
                    <a:gd name="T66" fmla="*/ 148 w 148"/>
                    <a:gd name="T67" fmla="*/ 64 h 220"/>
                    <a:gd name="T68" fmla="*/ 4 w 148"/>
                    <a:gd name="T69" fmla="*/ 220 h 220"/>
                    <a:gd name="T70" fmla="*/ 4 w 148"/>
                    <a:gd name="T71"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220">
                      <a:moveTo>
                        <a:pt x="4" y="220"/>
                      </a:moveTo>
                      <a:cubicBezTo>
                        <a:pt x="3" y="220"/>
                        <a:pt x="1" y="219"/>
                        <a:pt x="1" y="218"/>
                      </a:cubicBezTo>
                      <a:cubicBezTo>
                        <a:pt x="1" y="216"/>
                        <a:pt x="2" y="215"/>
                        <a:pt x="4" y="214"/>
                      </a:cubicBezTo>
                      <a:cubicBezTo>
                        <a:pt x="82" y="208"/>
                        <a:pt x="140" y="144"/>
                        <a:pt x="142" y="67"/>
                      </a:cubicBezTo>
                      <a:cubicBezTo>
                        <a:pt x="89" y="67"/>
                        <a:pt x="89" y="67"/>
                        <a:pt x="89" y="67"/>
                      </a:cubicBezTo>
                      <a:cubicBezTo>
                        <a:pt x="88" y="67"/>
                        <a:pt x="87" y="66"/>
                        <a:pt x="87" y="66"/>
                      </a:cubicBezTo>
                      <a:cubicBezTo>
                        <a:pt x="86" y="65"/>
                        <a:pt x="86" y="64"/>
                        <a:pt x="86" y="63"/>
                      </a:cubicBezTo>
                      <a:cubicBezTo>
                        <a:pt x="86" y="60"/>
                        <a:pt x="86" y="60"/>
                        <a:pt x="86" y="60"/>
                      </a:cubicBezTo>
                      <a:cubicBezTo>
                        <a:pt x="86" y="59"/>
                        <a:pt x="86" y="59"/>
                        <a:pt x="87" y="58"/>
                      </a:cubicBezTo>
                      <a:cubicBezTo>
                        <a:pt x="95" y="49"/>
                        <a:pt x="99" y="40"/>
                        <a:pt x="99" y="31"/>
                      </a:cubicBezTo>
                      <a:cubicBezTo>
                        <a:pt x="98" y="17"/>
                        <a:pt x="86" y="6"/>
                        <a:pt x="69" y="6"/>
                      </a:cubicBezTo>
                      <a:cubicBezTo>
                        <a:pt x="69" y="6"/>
                        <a:pt x="69" y="6"/>
                        <a:pt x="69" y="6"/>
                      </a:cubicBezTo>
                      <a:cubicBezTo>
                        <a:pt x="69" y="6"/>
                        <a:pt x="69" y="6"/>
                        <a:pt x="69" y="6"/>
                      </a:cubicBezTo>
                      <a:cubicBezTo>
                        <a:pt x="69" y="6"/>
                        <a:pt x="68" y="6"/>
                        <a:pt x="68" y="6"/>
                      </a:cubicBezTo>
                      <a:cubicBezTo>
                        <a:pt x="52" y="6"/>
                        <a:pt x="40" y="18"/>
                        <a:pt x="40" y="32"/>
                      </a:cubicBezTo>
                      <a:cubicBezTo>
                        <a:pt x="40" y="40"/>
                        <a:pt x="44" y="49"/>
                        <a:pt x="52" y="58"/>
                      </a:cubicBezTo>
                      <a:cubicBezTo>
                        <a:pt x="52" y="59"/>
                        <a:pt x="53" y="60"/>
                        <a:pt x="53" y="60"/>
                      </a:cubicBezTo>
                      <a:cubicBezTo>
                        <a:pt x="53" y="63"/>
                        <a:pt x="53" y="63"/>
                        <a:pt x="53" y="63"/>
                      </a:cubicBezTo>
                      <a:cubicBezTo>
                        <a:pt x="53" y="64"/>
                        <a:pt x="53" y="65"/>
                        <a:pt x="52" y="66"/>
                      </a:cubicBezTo>
                      <a:cubicBezTo>
                        <a:pt x="51" y="66"/>
                        <a:pt x="51" y="67"/>
                        <a:pt x="50" y="67"/>
                      </a:cubicBezTo>
                      <a:cubicBezTo>
                        <a:pt x="3" y="67"/>
                        <a:pt x="3" y="67"/>
                        <a:pt x="3" y="67"/>
                      </a:cubicBezTo>
                      <a:cubicBezTo>
                        <a:pt x="1" y="67"/>
                        <a:pt x="0" y="65"/>
                        <a:pt x="0" y="64"/>
                      </a:cubicBezTo>
                      <a:cubicBezTo>
                        <a:pt x="0" y="62"/>
                        <a:pt x="1" y="61"/>
                        <a:pt x="3" y="61"/>
                      </a:cubicBezTo>
                      <a:cubicBezTo>
                        <a:pt x="46" y="61"/>
                        <a:pt x="46" y="61"/>
                        <a:pt x="46" y="61"/>
                      </a:cubicBezTo>
                      <a:cubicBezTo>
                        <a:pt x="38" y="51"/>
                        <a:pt x="34" y="41"/>
                        <a:pt x="34" y="32"/>
                      </a:cubicBezTo>
                      <a:cubicBezTo>
                        <a:pt x="34" y="15"/>
                        <a:pt x="48" y="1"/>
                        <a:pt x="68" y="0"/>
                      </a:cubicBezTo>
                      <a:cubicBezTo>
                        <a:pt x="68" y="0"/>
                        <a:pt x="68" y="0"/>
                        <a:pt x="68" y="0"/>
                      </a:cubicBezTo>
                      <a:cubicBezTo>
                        <a:pt x="68" y="0"/>
                        <a:pt x="69" y="0"/>
                        <a:pt x="69" y="0"/>
                      </a:cubicBezTo>
                      <a:cubicBezTo>
                        <a:pt x="69" y="0"/>
                        <a:pt x="69" y="0"/>
                        <a:pt x="69" y="0"/>
                      </a:cubicBezTo>
                      <a:cubicBezTo>
                        <a:pt x="69" y="0"/>
                        <a:pt x="70" y="0"/>
                        <a:pt x="70" y="0"/>
                      </a:cubicBezTo>
                      <a:cubicBezTo>
                        <a:pt x="89" y="0"/>
                        <a:pt x="104" y="14"/>
                        <a:pt x="105" y="31"/>
                      </a:cubicBezTo>
                      <a:cubicBezTo>
                        <a:pt x="105" y="41"/>
                        <a:pt x="101" y="51"/>
                        <a:pt x="92" y="61"/>
                      </a:cubicBezTo>
                      <a:cubicBezTo>
                        <a:pt x="145" y="61"/>
                        <a:pt x="145" y="61"/>
                        <a:pt x="145" y="61"/>
                      </a:cubicBezTo>
                      <a:cubicBezTo>
                        <a:pt x="147" y="61"/>
                        <a:pt x="148" y="62"/>
                        <a:pt x="148" y="64"/>
                      </a:cubicBezTo>
                      <a:cubicBezTo>
                        <a:pt x="148" y="146"/>
                        <a:pt x="86" y="213"/>
                        <a:pt x="4" y="220"/>
                      </a:cubicBezTo>
                      <a:cubicBezTo>
                        <a:pt x="4" y="220"/>
                        <a:pt x="4" y="220"/>
                        <a:pt x="4"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
        <p:nvSpPr>
          <p:cNvPr id="3" name="Text Placeholder 3"/>
          <p:cNvSpPr txBox="1"/>
          <p:nvPr/>
        </p:nvSpPr>
        <p:spPr>
          <a:xfrm>
            <a:off x="3381829" y="841258"/>
            <a:ext cx="5428342" cy="795032"/>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a:solidFill>
                  <a:schemeClr val="accent1"/>
                </a:solidFill>
                <a:latin typeface="思源宋体 CN Heavy" panose="02020900000000000000" pitchFamily="18" charset="-122"/>
                <a:ea typeface="思源宋体 CN Heavy" panose="02020900000000000000" pitchFamily="18" charset="-122"/>
              </a:rPr>
              <a:t>工作规划</a:t>
            </a:r>
            <a:endParaRPr lang="en-US" altLang="zh-CN" sz="4800" dirty="0">
              <a:solidFill>
                <a:schemeClr val="accent1"/>
              </a:solidFill>
              <a:latin typeface="思源宋体 CN Heavy" panose="02020900000000000000" pitchFamily="18" charset="-122"/>
              <a:ea typeface="思源宋体 CN Heavy" panose="02020900000000000000" pitchFamily="18" charset="-122"/>
            </a:endParaRPr>
          </a:p>
        </p:txBody>
      </p:sp>
      <p:sp>
        <p:nvSpPr>
          <p:cNvPr id="82" name="文本框 81"/>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76" name="object 97"/>
          <p:cNvSpPr txBox="1"/>
          <p:nvPr/>
        </p:nvSpPr>
        <p:spPr>
          <a:xfrm>
            <a:off x="3365500" y="1971480"/>
            <a:ext cx="5562600" cy="513154"/>
          </a:xfrm>
          <a:prstGeom prst="rect">
            <a:avLst/>
          </a:prstGeom>
        </p:spPr>
        <p:txBody>
          <a:bodyPr vert="horz" wrap="square" lIns="0" tIns="13335" rIns="0" bIns="0" rtlCol="0">
            <a:spAutoFit/>
          </a:bodyPr>
          <a:lstStyle/>
          <a:p>
            <a:pPr marL="0" lvl="2" algn="ctr">
              <a:lnSpc>
                <a:spcPct val="120000"/>
              </a:lnSpc>
              <a:buClr>
                <a:srgbClr val="3366FF"/>
              </a:buClr>
              <a:buSzPct val="140000"/>
            </a:pPr>
            <a:r>
              <a:rPr lang="zh-CN" altLang="en-US" sz="1400">
                <a:solidFill>
                  <a:schemeClr val="bg1">
                    <a:lumMod val="65000"/>
                  </a:schemeClr>
                </a:solidFill>
                <a:latin typeface="+mn-ea"/>
                <a:cs typeface="Arial" panose="020B0604020202020204" pitchFamily="34" charset="0"/>
              </a:rPr>
              <a:t>此处添加文字内容此处添加文字内容此处添加文字内容此处添加文字内容此处添加文字内容此处添加文字内容此处添加文字内容</a:t>
            </a:r>
            <a:endParaRPr lang="en-US" altLang="zh-CN" sz="1400">
              <a:solidFill>
                <a:schemeClr val="bg1">
                  <a:lumMod val="65000"/>
                </a:schemeClr>
              </a:solidFill>
              <a:latin typeface="+mn-ea"/>
              <a:cs typeface="Arial" panose="020B0604020202020204" pitchFamily="34" charset="0"/>
            </a:endParaRPr>
          </a:p>
        </p:txBody>
      </p:sp>
      <p:grpSp>
        <p:nvGrpSpPr>
          <p:cNvPr id="77" name="组合 76"/>
          <p:cNvGrpSpPr/>
          <p:nvPr/>
        </p:nvGrpSpPr>
        <p:grpSpPr>
          <a:xfrm>
            <a:off x="372235" y="-2251"/>
            <a:ext cx="5431260" cy="806046"/>
            <a:chOff x="372235" y="-2251"/>
            <a:chExt cx="5431260" cy="806046"/>
          </a:xfrm>
        </p:grpSpPr>
        <p:sp>
          <p:nvSpPr>
            <p:cNvPr id="78"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9"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肆</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80"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规划及愿景</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anim calcmode="lin" valueType="num">
                                      <p:cBhvr>
                                        <p:cTn id="13" dur="500" fill="hold"/>
                                        <p:tgtEl>
                                          <p:spTgt spid="23"/>
                                        </p:tgtEl>
                                        <p:attrNameLst>
                                          <p:attrName>ppt_x</p:attrName>
                                        </p:attrNameLst>
                                      </p:cBhvr>
                                      <p:tavLst>
                                        <p:tav tm="0">
                                          <p:val>
                                            <p:strVal val="#ppt_x"/>
                                          </p:val>
                                        </p:tav>
                                        <p:tav tm="100000">
                                          <p:val>
                                            <p:strVal val="#ppt_x"/>
                                          </p:val>
                                        </p:tav>
                                      </p:tavLst>
                                    </p:anim>
                                    <p:anim calcmode="lin" valueType="num">
                                      <p:cBhvr>
                                        <p:cTn id="14" dur="5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0"/>
                                  </p:stCondLst>
                                  <p:childTnLst>
                                    <p:set>
                                      <p:cBhvr>
                                        <p:cTn id="21" dur="1" fill="hold">
                                          <p:stCondLst>
                                            <p:cond delay="0"/>
                                          </p:stCondLst>
                                        </p:cTn>
                                        <p:tgtEl>
                                          <p:spTgt spid="76"/>
                                        </p:tgtEl>
                                        <p:attrNameLst>
                                          <p:attrName>style.visibility</p:attrName>
                                        </p:attrNameLst>
                                      </p:cBhvr>
                                      <p:to>
                                        <p:strVal val="visible"/>
                                      </p:to>
                                    </p:set>
                                    <p:animEffect transition="in" filter="fade">
                                      <p:cBhvr>
                                        <p:cTn id="22"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5625426" y="1509486"/>
            <a:ext cx="5871249" cy="4691289"/>
          </a:xfrm>
          <a:prstGeom prst="rect">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2F2F2"/>
              </a:solidFill>
              <a:effectLst/>
              <a:uLnTx/>
              <a:uFillTx/>
              <a:latin typeface="Arial" panose="020B0604020202020204" pitchFamily="34" charset="0"/>
              <a:ea typeface="微软雅黑 Light" panose="020B0502040204020203" pitchFamily="34" charset="-122"/>
              <a:cs typeface="+mn-cs"/>
            </a:endParaRPr>
          </a:p>
        </p:txBody>
      </p:sp>
      <p:grpSp>
        <p:nvGrpSpPr>
          <p:cNvPr id="6" name="组合 5"/>
          <p:cNvGrpSpPr/>
          <p:nvPr/>
        </p:nvGrpSpPr>
        <p:grpSpPr>
          <a:xfrm>
            <a:off x="7290755" y="4008518"/>
            <a:ext cx="2637574" cy="699438"/>
            <a:chOff x="7290755" y="4008518"/>
            <a:chExt cx="2637574" cy="699438"/>
          </a:xfrm>
        </p:grpSpPr>
        <p:sp>
          <p:nvSpPr>
            <p:cNvPr id="25" name="文本框 24"/>
            <p:cNvSpPr txBox="1"/>
            <p:nvPr/>
          </p:nvSpPr>
          <p:spPr>
            <a:xfrm>
              <a:off x="7973948" y="4008518"/>
              <a:ext cx="1954381"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30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业务布局扩张</a:t>
              </a:r>
              <a:endParaRPr kumimoji="0" lang="zh-CN" altLang="en-US" sz="2000" i="0" u="none" strike="noStrike" kern="1200" cap="none" spc="30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sp>
          <p:nvSpPr>
            <p:cNvPr id="26" name="文本框 25"/>
            <p:cNvSpPr txBox="1"/>
            <p:nvPr/>
          </p:nvSpPr>
          <p:spPr>
            <a:xfrm>
              <a:off x="7973948" y="4400179"/>
              <a:ext cx="1620957" cy="307777"/>
            </a:xfrm>
            <a:prstGeom prst="rect">
              <a:avLst/>
            </a:prstGeom>
            <a:noFill/>
          </p:spPr>
          <p:txBody>
            <a:bodyPr wrap="none" rtlCol="0">
              <a:spAutoFit/>
            </a:bodyPr>
            <a:lstStyle/>
            <a:p>
              <a:pPr>
                <a:defRPr/>
              </a:pPr>
              <a:r>
                <a:rPr lang="zh-CN" altLang="en-US" sz="1400">
                  <a:solidFill>
                    <a:schemeClr val="bg1"/>
                  </a:solidFill>
                  <a:latin typeface="思源黑体 CN Regular" panose="020B0500000000000000" pitchFamily="34" charset="-122"/>
                  <a:ea typeface="思源黑体 CN Regular" panose="020B0500000000000000" pitchFamily="34" charset="-122"/>
                </a:rPr>
                <a:t>此处添加文字内容</a:t>
              </a:r>
              <a:endParaRPr lang="en-US" altLang="zh-CN" sz="1400">
                <a:solidFill>
                  <a:schemeClr val="bg1"/>
                </a:solidFill>
                <a:latin typeface="思源黑体 CN Regular" panose="020B0500000000000000" pitchFamily="34" charset="-122"/>
                <a:ea typeface="思源黑体 CN Regular" panose="020B0500000000000000" pitchFamily="34" charset="-122"/>
              </a:endParaRPr>
            </a:p>
          </p:txBody>
        </p:sp>
        <p:sp>
          <p:nvSpPr>
            <p:cNvPr id="33" name="椭圆 32"/>
            <p:cNvSpPr/>
            <p:nvPr/>
          </p:nvSpPr>
          <p:spPr>
            <a:xfrm>
              <a:off x="7290755" y="4083113"/>
              <a:ext cx="530225" cy="530225"/>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2F2F2"/>
                </a:solidFill>
                <a:effectLst/>
                <a:uLnTx/>
                <a:uFillTx/>
                <a:latin typeface="Arial" panose="020B0604020202020204" pitchFamily="34" charset="0"/>
                <a:ea typeface="微软雅黑 Light" panose="020B0502040204020203" pitchFamily="34" charset="-122"/>
                <a:cs typeface="+mn-cs"/>
              </a:endParaRPr>
            </a:p>
          </p:txBody>
        </p:sp>
        <p:pic>
          <p:nvPicPr>
            <p:cNvPr id="44" name="图形 43"/>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7372894" y="4165252"/>
              <a:ext cx="365946" cy="365946"/>
            </a:xfrm>
            <a:prstGeom prst="rect">
              <a:avLst/>
            </a:prstGeom>
          </p:spPr>
        </p:pic>
      </p:grpSp>
      <p:grpSp>
        <p:nvGrpSpPr>
          <p:cNvPr id="7" name="组合 6"/>
          <p:cNvGrpSpPr/>
          <p:nvPr/>
        </p:nvGrpSpPr>
        <p:grpSpPr>
          <a:xfrm>
            <a:off x="7290755" y="5023738"/>
            <a:ext cx="2304150" cy="699438"/>
            <a:chOff x="7290755" y="5023738"/>
            <a:chExt cx="2304150" cy="699438"/>
          </a:xfrm>
        </p:grpSpPr>
        <p:sp>
          <p:nvSpPr>
            <p:cNvPr id="28" name="文本框 27"/>
            <p:cNvSpPr txBox="1"/>
            <p:nvPr/>
          </p:nvSpPr>
          <p:spPr>
            <a:xfrm>
              <a:off x="7973948" y="5023738"/>
              <a:ext cx="136447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spc="300" dirty="0">
                  <a:solidFill>
                    <a:schemeClr val="bg1"/>
                  </a:solidFill>
                  <a:latin typeface="思源宋体 CN Heavy" panose="02020900000000000000" pitchFamily="18" charset="-122"/>
                  <a:ea typeface="思源宋体 CN Heavy" panose="02020900000000000000" pitchFamily="18" charset="-122"/>
                </a:rPr>
                <a:t>公司扩张</a:t>
              </a:r>
              <a:endParaRPr kumimoji="0" lang="zh-CN" altLang="en-US" sz="2000" i="0" u="none" strike="noStrike" kern="1200" cap="none" spc="30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sp>
          <p:nvSpPr>
            <p:cNvPr id="29" name="文本框 28"/>
            <p:cNvSpPr txBox="1"/>
            <p:nvPr/>
          </p:nvSpPr>
          <p:spPr>
            <a:xfrm>
              <a:off x="7973948" y="5415399"/>
              <a:ext cx="1620957" cy="307777"/>
            </a:xfrm>
            <a:prstGeom prst="rect">
              <a:avLst/>
            </a:prstGeom>
            <a:noFill/>
          </p:spPr>
          <p:txBody>
            <a:bodyPr wrap="none" rtlCol="0">
              <a:spAutoFit/>
            </a:bodyPr>
            <a:lstStyle/>
            <a:p>
              <a:pPr>
                <a:defRPr/>
              </a:pPr>
              <a:r>
                <a:rPr lang="zh-CN" altLang="en-US" sz="1400">
                  <a:solidFill>
                    <a:schemeClr val="bg1"/>
                  </a:solidFill>
                  <a:latin typeface="思源黑体 CN Regular" panose="020B0500000000000000" pitchFamily="34" charset="-122"/>
                  <a:ea typeface="思源黑体 CN Regular" panose="020B0500000000000000" pitchFamily="34" charset="-122"/>
                </a:rPr>
                <a:t>此处添加文字内容</a:t>
              </a:r>
              <a:endParaRPr lang="en-US" altLang="zh-CN" sz="1400">
                <a:solidFill>
                  <a:schemeClr val="bg1"/>
                </a:solidFill>
                <a:latin typeface="思源黑体 CN Regular" panose="020B0500000000000000" pitchFamily="34" charset="-122"/>
                <a:ea typeface="思源黑体 CN Regular" panose="020B0500000000000000" pitchFamily="34" charset="-122"/>
              </a:endParaRPr>
            </a:p>
          </p:txBody>
        </p:sp>
        <p:sp>
          <p:nvSpPr>
            <p:cNvPr id="34" name="椭圆 33"/>
            <p:cNvSpPr/>
            <p:nvPr/>
          </p:nvSpPr>
          <p:spPr>
            <a:xfrm>
              <a:off x="7290755" y="5098333"/>
              <a:ext cx="530225" cy="530225"/>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2F2F2"/>
                </a:solidFill>
                <a:effectLst/>
                <a:uLnTx/>
                <a:uFillTx/>
                <a:latin typeface="Arial" panose="020B0604020202020204" pitchFamily="34" charset="0"/>
                <a:ea typeface="微软雅黑 Light" panose="020B0502040204020203" pitchFamily="34" charset="-122"/>
                <a:cs typeface="+mn-cs"/>
              </a:endParaRPr>
            </a:p>
          </p:txBody>
        </p:sp>
        <p:pic>
          <p:nvPicPr>
            <p:cNvPr id="46" name="图形 45"/>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7372894" y="5180472"/>
              <a:ext cx="365946" cy="365946"/>
            </a:xfrm>
            <a:prstGeom prst="rect">
              <a:avLst/>
            </a:prstGeom>
          </p:spPr>
        </p:pic>
      </p:grpSp>
      <p:grpSp>
        <p:nvGrpSpPr>
          <p:cNvPr id="5" name="组合 4"/>
          <p:cNvGrpSpPr/>
          <p:nvPr/>
        </p:nvGrpSpPr>
        <p:grpSpPr>
          <a:xfrm>
            <a:off x="7290755" y="2993299"/>
            <a:ext cx="2304150" cy="699438"/>
            <a:chOff x="7290755" y="2993299"/>
            <a:chExt cx="2304150" cy="699438"/>
          </a:xfrm>
        </p:grpSpPr>
        <p:sp>
          <p:nvSpPr>
            <p:cNvPr id="22" name="文本框 21"/>
            <p:cNvSpPr txBox="1"/>
            <p:nvPr/>
          </p:nvSpPr>
          <p:spPr>
            <a:xfrm>
              <a:off x="7973948" y="2993299"/>
              <a:ext cx="106952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30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营业额</a:t>
              </a:r>
              <a:endParaRPr kumimoji="0" lang="zh-CN" altLang="en-US" sz="2000" i="0" u="none" strike="noStrike" kern="1200" cap="none" spc="30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sp>
          <p:nvSpPr>
            <p:cNvPr id="23" name="文本框 22"/>
            <p:cNvSpPr txBox="1"/>
            <p:nvPr/>
          </p:nvSpPr>
          <p:spPr>
            <a:xfrm>
              <a:off x="7973948" y="3384960"/>
              <a:ext cx="1620957" cy="307777"/>
            </a:xfrm>
            <a:prstGeom prst="rect">
              <a:avLst/>
            </a:prstGeom>
            <a:noFill/>
          </p:spPr>
          <p:txBody>
            <a:bodyPr wrap="none" rtlCol="0">
              <a:spAutoFit/>
            </a:bodyPr>
            <a:lstStyle/>
            <a:p>
              <a:pPr>
                <a:defRPr/>
              </a:pPr>
              <a:r>
                <a:rPr lang="zh-CN" altLang="en-US" sz="1400">
                  <a:solidFill>
                    <a:schemeClr val="bg1"/>
                  </a:solidFill>
                  <a:latin typeface="思源黑体 CN Regular" panose="020B0500000000000000" pitchFamily="34" charset="-122"/>
                  <a:ea typeface="思源黑体 CN Regular" panose="020B0500000000000000" pitchFamily="34" charset="-122"/>
                </a:rPr>
                <a:t>此处添加文字内容</a:t>
              </a:r>
              <a:endParaRPr lang="en-US" altLang="zh-CN" sz="1400">
                <a:solidFill>
                  <a:schemeClr val="bg1"/>
                </a:solidFill>
                <a:latin typeface="思源黑体 CN Regular" panose="020B0500000000000000" pitchFamily="34" charset="-122"/>
                <a:ea typeface="思源黑体 CN Regular" panose="020B0500000000000000" pitchFamily="34" charset="-122"/>
              </a:endParaRPr>
            </a:p>
          </p:txBody>
        </p:sp>
        <p:sp>
          <p:nvSpPr>
            <p:cNvPr id="32" name="椭圆 31"/>
            <p:cNvSpPr/>
            <p:nvPr/>
          </p:nvSpPr>
          <p:spPr>
            <a:xfrm>
              <a:off x="7290755" y="3067894"/>
              <a:ext cx="530225" cy="530225"/>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2F2F2"/>
                </a:solidFill>
                <a:effectLst/>
                <a:uLnTx/>
                <a:uFillTx/>
                <a:latin typeface="Arial" panose="020B0604020202020204" pitchFamily="34" charset="0"/>
                <a:ea typeface="微软雅黑 Light" panose="020B0502040204020203" pitchFamily="34" charset="-122"/>
                <a:cs typeface="+mn-cs"/>
              </a:endParaRPr>
            </a:p>
          </p:txBody>
        </p:sp>
        <p:pic>
          <p:nvPicPr>
            <p:cNvPr id="48" name="图形 47"/>
            <p:cNvPicPr>
              <a:picLocks noChangeAspect="1"/>
            </p:cNvPicPr>
            <p:nvPr/>
          </p:nvPicPr>
          <p:blipFill>
            <a:blip r:embed="rId5" cstate="screen">
              <a:extLst>
                <a:ext uri="{96DAC541-7B7A-43D3-8B79-37D633B846F1}">
                  <asvg:svgBlip xmlns:asvg="http://schemas.microsoft.com/office/drawing/2016/SVG/main" r:embed="rId6"/>
                </a:ext>
              </a:extLst>
            </a:blip>
            <a:stretch>
              <a:fillRect/>
            </a:stretch>
          </p:blipFill>
          <p:spPr>
            <a:xfrm flipH="1">
              <a:off x="7372894" y="3127173"/>
              <a:ext cx="365946" cy="365946"/>
            </a:xfrm>
            <a:prstGeom prst="rect">
              <a:avLst/>
            </a:prstGeom>
          </p:spPr>
        </p:pic>
      </p:grpSp>
      <p:grpSp>
        <p:nvGrpSpPr>
          <p:cNvPr id="3" name="组合 2"/>
          <p:cNvGrpSpPr/>
          <p:nvPr/>
        </p:nvGrpSpPr>
        <p:grpSpPr>
          <a:xfrm>
            <a:off x="7290755" y="1978080"/>
            <a:ext cx="2304150" cy="699438"/>
            <a:chOff x="7290755" y="1978080"/>
            <a:chExt cx="2304150" cy="699438"/>
          </a:xfrm>
        </p:grpSpPr>
        <p:sp>
          <p:nvSpPr>
            <p:cNvPr id="19" name="文本框 18"/>
            <p:cNvSpPr txBox="1"/>
            <p:nvPr/>
          </p:nvSpPr>
          <p:spPr>
            <a:xfrm>
              <a:off x="7973948" y="1978080"/>
              <a:ext cx="106952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30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销售额</a:t>
              </a:r>
              <a:endParaRPr kumimoji="0" lang="zh-CN" altLang="en-US" sz="2000" i="0" u="none" strike="noStrike" kern="1200" cap="none" spc="30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sp>
          <p:nvSpPr>
            <p:cNvPr id="20" name="文本框 19"/>
            <p:cNvSpPr txBox="1"/>
            <p:nvPr/>
          </p:nvSpPr>
          <p:spPr>
            <a:xfrm>
              <a:off x="7973948" y="2369741"/>
              <a:ext cx="1620957" cy="307777"/>
            </a:xfrm>
            <a:prstGeom prst="rect">
              <a:avLst/>
            </a:prstGeom>
            <a:noFill/>
          </p:spPr>
          <p:txBody>
            <a:bodyPr wrap="none" rtlCol="0">
              <a:spAutoFit/>
            </a:bodyPr>
            <a:lstStyle/>
            <a:p>
              <a:pPr>
                <a:defRPr/>
              </a:pPr>
              <a:r>
                <a:rPr lang="zh-CN" altLang="en-US" sz="1400">
                  <a:solidFill>
                    <a:schemeClr val="bg1"/>
                  </a:solidFill>
                  <a:latin typeface="思源黑体 CN Regular" panose="020B0500000000000000" pitchFamily="34" charset="-122"/>
                  <a:ea typeface="思源黑体 CN Regular" panose="020B0500000000000000" pitchFamily="34" charset="-122"/>
                </a:rPr>
                <a:t>此处添加文字内容</a:t>
              </a:r>
              <a:endParaRPr lang="en-US" altLang="zh-CN" sz="1400">
                <a:solidFill>
                  <a:schemeClr val="bg1"/>
                </a:solidFill>
                <a:latin typeface="思源黑体 CN Regular" panose="020B0500000000000000" pitchFamily="34" charset="-122"/>
                <a:ea typeface="思源黑体 CN Regular" panose="020B0500000000000000" pitchFamily="34" charset="-122"/>
              </a:endParaRPr>
            </a:p>
          </p:txBody>
        </p:sp>
        <p:sp>
          <p:nvSpPr>
            <p:cNvPr id="30" name="椭圆 29"/>
            <p:cNvSpPr/>
            <p:nvPr/>
          </p:nvSpPr>
          <p:spPr>
            <a:xfrm>
              <a:off x="7290755" y="2052675"/>
              <a:ext cx="530225" cy="530225"/>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2F2F2"/>
                </a:solidFill>
                <a:effectLst/>
                <a:uLnTx/>
                <a:uFillTx/>
                <a:latin typeface="Arial" panose="020B0604020202020204" pitchFamily="34" charset="0"/>
                <a:ea typeface="微软雅黑 Light" panose="020B0502040204020203" pitchFamily="34" charset="-122"/>
                <a:cs typeface="+mn-cs"/>
              </a:endParaRPr>
            </a:p>
          </p:txBody>
        </p:sp>
        <p:pic>
          <p:nvPicPr>
            <p:cNvPr id="50" name="图形 49"/>
            <p:cNvPicPr>
              <a:picLocks noChangeAspect="1"/>
            </p:cNvPicPr>
            <p:nvPr/>
          </p:nvPicPr>
          <p:blipFill>
            <a:blip r:embed="rId7" cstate="screen">
              <a:extLst>
                <a:ext uri="{96DAC541-7B7A-43D3-8B79-37D633B846F1}">
                  <asvg:svgBlip xmlns:asvg="http://schemas.microsoft.com/office/drawing/2016/SVG/main" r:embed="rId8"/>
                </a:ext>
              </a:extLst>
            </a:blip>
            <a:stretch>
              <a:fillRect/>
            </a:stretch>
          </p:blipFill>
          <p:spPr>
            <a:xfrm>
              <a:off x="7372894" y="2134814"/>
              <a:ext cx="365946" cy="365946"/>
            </a:xfrm>
            <a:prstGeom prst="rect">
              <a:avLst/>
            </a:prstGeom>
          </p:spPr>
        </p:pic>
      </p:grpSp>
      <p:sp>
        <p:nvSpPr>
          <p:cNvPr id="24" name="文本框 23"/>
          <p:cNvSpPr txBox="1"/>
          <p:nvPr/>
        </p:nvSpPr>
        <p:spPr>
          <a:xfrm>
            <a:off x="4371020" y="347383"/>
            <a:ext cx="3449960" cy="978729"/>
          </a:xfrm>
          <a:prstGeom prst="rect">
            <a:avLst/>
          </a:prstGeom>
          <a:noFill/>
        </p:spPr>
        <p:txBody>
          <a:bodyPr wrap="square">
            <a:spAutoFit/>
          </a:bodyPr>
          <a:lstStyle/>
          <a:p>
            <a:pPr algn="ctr" fontAlgn="ctr">
              <a:lnSpc>
                <a:spcPct val="120000"/>
              </a:lnSpc>
            </a:pPr>
            <a:r>
              <a:rPr lang="zh-CN" altLang="en-US" sz="4800" kern="0" spc="300" dirty="0">
                <a:solidFill>
                  <a:schemeClr val="accent1"/>
                </a:solidFill>
                <a:latin typeface="思源宋体 CN Heavy" panose="02020900000000000000" pitchFamily="18" charset="-122"/>
                <a:ea typeface="思源宋体 CN Heavy" panose="02020900000000000000" pitchFamily="18" charset="-122"/>
              </a:rPr>
              <a:t>发展目标</a:t>
            </a:r>
            <a:endParaRPr lang="en-US" altLang="zh-CN" sz="48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35" name="文本框 34"/>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pic>
        <p:nvPicPr>
          <p:cNvPr id="38" name="图片 37"/>
          <p:cNvPicPr>
            <a:picLocks noChangeAspect="1"/>
          </p:cNvPicPr>
          <p:nvPr/>
        </p:nvPicPr>
        <p:blipFill rotWithShape="1">
          <a:blip r:embed="rId9" cstate="screen"/>
          <a:srcRect/>
          <a:stretch>
            <a:fillRect/>
          </a:stretch>
        </p:blipFill>
        <p:spPr>
          <a:xfrm>
            <a:off x="695323" y="1509486"/>
            <a:ext cx="5400675" cy="4691289"/>
          </a:xfrm>
          <a:prstGeom prst="rect">
            <a:avLst/>
          </a:prstGeom>
        </p:spPr>
      </p:pic>
      <p:grpSp>
        <p:nvGrpSpPr>
          <p:cNvPr id="2" name="组合 1"/>
          <p:cNvGrpSpPr/>
          <p:nvPr/>
        </p:nvGrpSpPr>
        <p:grpSpPr>
          <a:xfrm>
            <a:off x="2151262" y="2023647"/>
            <a:ext cx="2517042" cy="2517042"/>
            <a:chOff x="2151262" y="2023647"/>
            <a:chExt cx="2517042" cy="2517042"/>
          </a:xfrm>
        </p:grpSpPr>
        <p:sp>
          <p:nvSpPr>
            <p:cNvPr id="49" name="椭圆 48"/>
            <p:cNvSpPr/>
            <p:nvPr/>
          </p:nvSpPr>
          <p:spPr>
            <a:xfrm>
              <a:off x="2151262" y="2023647"/>
              <a:ext cx="2517042" cy="2517042"/>
            </a:xfrm>
            <a:prstGeom prst="ellipse">
              <a:avLst/>
            </a:prstGeom>
            <a:gradFill flip="none" rotWithShape="1">
              <a:gsLst>
                <a:gs pos="100000">
                  <a:srgbClr val="AE002B">
                    <a:alpha val="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p:cNvSpPr txBox="1"/>
            <p:nvPr/>
          </p:nvSpPr>
          <p:spPr>
            <a:xfrm>
              <a:off x="2467383" y="2853970"/>
              <a:ext cx="1913829" cy="830997"/>
            </a:xfrm>
            <a:prstGeom prst="rect">
              <a:avLst/>
            </a:prstGeom>
            <a:noFill/>
          </p:spPr>
          <p:txBody>
            <a:bodyPr wrap="square" rtlCol="0">
              <a:spAutoFit/>
            </a:bodyPr>
            <a:lstStyle/>
            <a:p>
              <a:pPr algn="ctr"/>
              <a:r>
                <a:rPr lang="en-US" altLang="zh-CN" sz="4800" dirty="0">
                  <a:solidFill>
                    <a:schemeClr val="bg1"/>
                  </a:solidFill>
                  <a:latin typeface="思源宋体 CN Heavy" panose="02020900000000000000" pitchFamily="18" charset="-122"/>
                  <a:ea typeface="思源宋体 CN Heavy" panose="02020900000000000000" pitchFamily="18" charset="-122"/>
                </a:rPr>
                <a:t>2</a:t>
              </a:r>
              <a:r>
                <a:rPr lang="zh-CN" altLang="en-US" sz="4800" dirty="0">
                  <a:solidFill>
                    <a:schemeClr val="bg1"/>
                  </a:solidFill>
                  <a:latin typeface="思源宋体 CN Heavy" panose="02020900000000000000" pitchFamily="18" charset="-122"/>
                  <a:ea typeface="思源宋体 CN Heavy" panose="02020900000000000000" pitchFamily="18" charset="-122"/>
                </a:rPr>
                <a:t>亿</a:t>
              </a:r>
              <a:r>
                <a:rPr lang="en-US" altLang="zh-CN" sz="4800" dirty="0">
                  <a:solidFill>
                    <a:schemeClr val="bg1"/>
                  </a:solidFill>
                  <a:latin typeface="思源宋体 CN Heavy" panose="02020900000000000000" pitchFamily="18" charset="-122"/>
                  <a:ea typeface="思源宋体 CN Heavy" panose="02020900000000000000" pitchFamily="18" charset="-122"/>
                </a:rPr>
                <a:t>+</a:t>
              </a:r>
              <a:endParaRPr lang="zh-CN" altLang="en-US" sz="4800" dirty="0">
                <a:solidFill>
                  <a:schemeClr val="bg1"/>
                </a:solidFill>
                <a:latin typeface="思源宋体 CN Heavy" panose="02020900000000000000" pitchFamily="18" charset="-122"/>
                <a:ea typeface="思源宋体 CN Heavy" panose="02020900000000000000" pitchFamily="18" charset="-122"/>
              </a:endParaRPr>
            </a:p>
          </p:txBody>
        </p:sp>
      </p:grpSp>
      <p:grpSp>
        <p:nvGrpSpPr>
          <p:cNvPr id="36" name="组合 35"/>
          <p:cNvGrpSpPr/>
          <p:nvPr/>
        </p:nvGrpSpPr>
        <p:grpSpPr>
          <a:xfrm>
            <a:off x="372235" y="-2251"/>
            <a:ext cx="5431260" cy="806046"/>
            <a:chOff x="372235" y="-2251"/>
            <a:chExt cx="5431260" cy="806046"/>
          </a:xfrm>
        </p:grpSpPr>
        <p:sp>
          <p:nvSpPr>
            <p:cNvPr id="41"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2"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肆</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43"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规划及愿景</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strVal val="4*#ppt_w"/>
                                          </p:val>
                                        </p:tav>
                                        <p:tav tm="100000">
                                          <p:val>
                                            <p:strVal val="#ppt_w"/>
                                          </p:val>
                                        </p:tav>
                                      </p:tavLst>
                                    </p:anim>
                                    <p:anim calcmode="lin" valueType="num">
                                      <p:cBhvr>
                                        <p:cTn id="8" dur="250" fill="hold"/>
                                        <p:tgtEl>
                                          <p:spTgt spid="2"/>
                                        </p:tgtEl>
                                        <p:attrNameLst>
                                          <p:attrName>ppt_h</p:attrName>
                                        </p:attrNameLst>
                                      </p:cBhvr>
                                      <p:tavLst>
                                        <p:tav tm="0">
                                          <p:val>
                                            <p:strVal val="4*#ppt_h"/>
                                          </p:val>
                                        </p:tav>
                                        <p:tav tm="100000">
                                          <p:val>
                                            <p:strVal val="#ppt_h"/>
                                          </p:val>
                                        </p:tav>
                                      </p:tavLst>
                                    </p:anim>
                                  </p:childTnLst>
                                </p:cTn>
                              </p:par>
                              <p:par>
                                <p:cTn id="9" presetID="22" presetClass="entr" presetSubtype="8"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8" fill="hold" nodeType="withEffect">
                                  <p:stCondLst>
                                    <p:cond delay="25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2" presetClass="entr" presetSubtype="8" fill="hold" nodeType="withEffect">
                                  <p:stCondLst>
                                    <p:cond delay="25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8" fill="hold" nodeType="withEffect">
                                  <p:stCondLst>
                                    <p:cond delay="25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3"/>
          <p:cNvSpPr txBox="1"/>
          <p:nvPr/>
        </p:nvSpPr>
        <p:spPr>
          <a:xfrm>
            <a:off x="3410857" y="392190"/>
            <a:ext cx="5428342" cy="1093754"/>
          </a:xfrm>
          <a:prstGeom prst="rect">
            <a:avLst/>
          </a:prstGeom>
        </p:spPr>
        <p:txBody>
          <a:bodyPr vert="horz" lIns="91440" tIns="45720" rIns="91440" bIns="45720" rtlCol="0" anchor="ctr"/>
          <a:lstStyle>
            <a:defPPr>
              <a:defRPr lang="zh-CN"/>
            </a:defPPr>
            <a:lvl1pPr algn="ctr" fontAlgn="ctr">
              <a:lnSpc>
                <a:spcPct val="120000"/>
              </a:lnSpc>
              <a:defRPr sz="2800" kern="0" spc="300">
                <a:solidFill>
                  <a:schemeClr val="bg1"/>
                </a:solidFill>
                <a:latin typeface="思源宋體 Heavy" panose="02020900000000000000" pitchFamily="18" charset="-128"/>
                <a:ea typeface="思源宋體 Heavy" panose="02020900000000000000" pitchFamily="18"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400" dirty="0">
                <a:solidFill>
                  <a:schemeClr val="accent1"/>
                </a:solidFill>
                <a:latin typeface="思源宋体 CN Heavy" panose="02020900000000000000" pitchFamily="18" charset="-122"/>
                <a:ea typeface="思源宋体 CN Heavy" panose="02020900000000000000" pitchFamily="18" charset="-122"/>
              </a:rPr>
              <a:t>基本工作情况</a:t>
            </a:r>
            <a:endParaRPr lang="en-US" altLang="zh-CN" sz="4400" dirty="0">
              <a:solidFill>
                <a:schemeClr val="accent1"/>
              </a:solidFill>
              <a:latin typeface="思源宋体 CN Heavy" panose="02020900000000000000" pitchFamily="18" charset="-122"/>
              <a:ea typeface="思源宋体 CN Heavy" panose="02020900000000000000" pitchFamily="18" charset="-122"/>
            </a:endParaRPr>
          </a:p>
        </p:txBody>
      </p:sp>
      <p:sp>
        <p:nvSpPr>
          <p:cNvPr id="48"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53"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工作概述</a:t>
            </a:r>
            <a:endParaRPr lang="en-US"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54" name="文本框 53"/>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57" name="文本框 56"/>
          <p:cNvSpPr txBox="1"/>
          <p:nvPr/>
        </p:nvSpPr>
        <p:spPr>
          <a:xfrm>
            <a:off x="1168994" y="2126826"/>
            <a:ext cx="481260" cy="1222194"/>
          </a:xfrm>
          <a:prstGeom prst="rect">
            <a:avLst/>
          </a:prstGeom>
          <a:noFill/>
        </p:spPr>
        <p:txBody>
          <a:bodyPr wrap="square" rtlCol="0">
            <a:spAutoFit/>
          </a:bodyPr>
          <a:lstStyle/>
          <a:p>
            <a:pPr algn="ctr">
              <a:lnSpc>
                <a:spcPct val="120000"/>
              </a:lnSpc>
            </a:pPr>
            <a:r>
              <a:rPr lang="en-US" altLang="zh-CN" sz="6600" kern="0" spc="300" dirty="0">
                <a:solidFill>
                  <a:schemeClr val="accent1"/>
                </a:solidFill>
                <a:latin typeface="思源宋体 CN Heavy" panose="02020900000000000000" pitchFamily="18" charset="-122"/>
                <a:ea typeface="思源宋体 CN Heavy" panose="02020900000000000000" pitchFamily="18" charset="-122"/>
              </a:rPr>
              <a:t>1</a:t>
            </a:r>
            <a:endParaRPr lang="zh-TW" altLang="en-US" sz="66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58" name="TextBox 76"/>
          <p:cNvSpPr txBox="1"/>
          <p:nvPr/>
        </p:nvSpPr>
        <p:spPr>
          <a:xfrm>
            <a:off x="1545239" y="2515639"/>
            <a:ext cx="2397129" cy="634533"/>
          </a:xfrm>
          <a:prstGeom prst="rect">
            <a:avLst/>
          </a:prstGeom>
          <a:noFill/>
        </p:spPr>
        <p:txBody>
          <a:bodyPr wrap="square" lIns="91440" tIns="45720" rIns="91440" bIns="45720" rtlCol="0">
            <a:spAutoFit/>
          </a:bodyPr>
          <a:lstStyle/>
          <a:p>
            <a:pPr>
              <a:lnSpc>
                <a:spcPct val="120000"/>
              </a:lnSpc>
              <a:spcBef>
                <a:spcPct val="20000"/>
              </a:spcBef>
            </a:pPr>
            <a:r>
              <a:rPr lang="zh-CN" altLang="en-US" sz="3200" kern="0" dirty="0">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rPr>
              <a:t>你的标题</a:t>
            </a:r>
            <a:endParaRPr lang="en-US" altLang="zh-TW" sz="3200" kern="0" dirty="0">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endParaRPr>
          </a:p>
        </p:txBody>
      </p:sp>
      <p:sp>
        <p:nvSpPr>
          <p:cNvPr id="59" name="TextBox 115"/>
          <p:cNvSpPr txBox="1"/>
          <p:nvPr/>
        </p:nvSpPr>
        <p:spPr>
          <a:xfrm>
            <a:off x="1106712" y="3177991"/>
            <a:ext cx="2492494" cy="688073"/>
          </a:xfrm>
          <a:prstGeom prst="rect">
            <a:avLst/>
          </a:prstGeom>
          <a:noFill/>
        </p:spPr>
        <p:txBody>
          <a:bodyPr wrap="square" lIns="91440" tIns="45720" rIns="91440" bIns="45720" rtlCol="0">
            <a:spAutoFit/>
          </a:bodyPr>
          <a:lstStyle/>
          <a:p>
            <a:pPr>
              <a:lnSpc>
                <a:spcPct val="120000"/>
              </a:lnSpc>
            </a:pPr>
            <a:r>
              <a:rPr lang="zh-CN" altLang="en-US" sz="11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a:t>
            </a:r>
            <a:endParaRPr lang="en-US" altLang="zh-CN" sz="11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62" name="文本框 61"/>
          <p:cNvSpPr txBox="1"/>
          <p:nvPr/>
        </p:nvSpPr>
        <p:spPr>
          <a:xfrm>
            <a:off x="2850519" y="3948393"/>
            <a:ext cx="481260" cy="1222194"/>
          </a:xfrm>
          <a:prstGeom prst="rect">
            <a:avLst/>
          </a:prstGeom>
          <a:noFill/>
        </p:spPr>
        <p:txBody>
          <a:bodyPr wrap="square" rtlCol="0">
            <a:spAutoFit/>
          </a:bodyPr>
          <a:lstStyle/>
          <a:p>
            <a:pPr algn="ctr">
              <a:lnSpc>
                <a:spcPct val="120000"/>
              </a:lnSpc>
            </a:pPr>
            <a:r>
              <a:rPr lang="en-US" altLang="zh-CN" sz="6600" kern="0" spc="300" dirty="0">
                <a:solidFill>
                  <a:schemeClr val="accent1"/>
                </a:solidFill>
                <a:latin typeface="思源宋体 CN Heavy" panose="02020900000000000000" pitchFamily="18" charset="-122"/>
                <a:ea typeface="思源宋体 CN Heavy" panose="02020900000000000000" pitchFamily="18" charset="-122"/>
              </a:rPr>
              <a:t>4</a:t>
            </a:r>
            <a:endParaRPr lang="zh-TW" altLang="en-US" sz="66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63" name="TextBox 76"/>
          <p:cNvSpPr txBox="1"/>
          <p:nvPr/>
        </p:nvSpPr>
        <p:spPr>
          <a:xfrm>
            <a:off x="3244227" y="4365158"/>
            <a:ext cx="2397129" cy="634533"/>
          </a:xfrm>
          <a:prstGeom prst="rect">
            <a:avLst/>
          </a:prstGeom>
          <a:noFill/>
        </p:spPr>
        <p:txBody>
          <a:bodyPr wrap="square" lIns="91440" tIns="45720" rIns="91440" bIns="45720" rtlCol="0">
            <a:spAutoFit/>
          </a:bodyPr>
          <a:lstStyle/>
          <a:p>
            <a:pPr>
              <a:lnSpc>
                <a:spcPct val="120000"/>
              </a:lnSpc>
              <a:spcBef>
                <a:spcPct val="20000"/>
              </a:spcBef>
            </a:pPr>
            <a:r>
              <a:rPr lang="zh-CN" altLang="en-US" sz="3200" kern="0" dirty="0">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rPr>
              <a:t>你的标题</a:t>
            </a:r>
            <a:endParaRPr lang="en-US" altLang="zh-TW" sz="3200" kern="0" dirty="0">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endParaRPr>
          </a:p>
        </p:txBody>
      </p:sp>
      <p:sp>
        <p:nvSpPr>
          <p:cNvPr id="64" name="TextBox 115"/>
          <p:cNvSpPr txBox="1"/>
          <p:nvPr/>
        </p:nvSpPr>
        <p:spPr>
          <a:xfrm>
            <a:off x="2788237" y="4999558"/>
            <a:ext cx="2492494" cy="688073"/>
          </a:xfrm>
          <a:prstGeom prst="rect">
            <a:avLst/>
          </a:prstGeom>
          <a:noFill/>
        </p:spPr>
        <p:txBody>
          <a:bodyPr wrap="square" lIns="91440" tIns="45720" rIns="91440" bIns="45720" rtlCol="0">
            <a:spAutoFit/>
          </a:bodyPr>
          <a:lstStyle/>
          <a:p>
            <a:pPr>
              <a:lnSpc>
                <a:spcPct val="120000"/>
              </a:lnSpc>
            </a:pPr>
            <a:r>
              <a:rPr lang="zh-CN" altLang="en-US" sz="11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a:t>
            </a:r>
            <a:endParaRPr lang="en-US" altLang="zh-CN" sz="11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67" name="文本框 66"/>
          <p:cNvSpPr txBox="1"/>
          <p:nvPr/>
        </p:nvSpPr>
        <p:spPr>
          <a:xfrm>
            <a:off x="4985723" y="2126826"/>
            <a:ext cx="481260" cy="1222194"/>
          </a:xfrm>
          <a:prstGeom prst="rect">
            <a:avLst/>
          </a:prstGeom>
          <a:noFill/>
        </p:spPr>
        <p:txBody>
          <a:bodyPr wrap="square" rtlCol="0">
            <a:spAutoFit/>
          </a:bodyPr>
          <a:lstStyle/>
          <a:p>
            <a:pPr algn="ctr">
              <a:lnSpc>
                <a:spcPct val="120000"/>
              </a:lnSpc>
            </a:pPr>
            <a:r>
              <a:rPr lang="en-US" altLang="zh-CN" sz="6600" kern="0" spc="300" dirty="0">
                <a:solidFill>
                  <a:schemeClr val="accent1"/>
                </a:solidFill>
                <a:latin typeface="思源宋体 CN Heavy" panose="02020900000000000000" pitchFamily="18" charset="-122"/>
                <a:ea typeface="思源宋体 CN Heavy" panose="02020900000000000000" pitchFamily="18" charset="-122"/>
              </a:rPr>
              <a:t>2</a:t>
            </a:r>
            <a:endParaRPr lang="zh-TW" altLang="en-US" sz="66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68" name="TextBox 76"/>
          <p:cNvSpPr txBox="1"/>
          <p:nvPr/>
        </p:nvSpPr>
        <p:spPr>
          <a:xfrm>
            <a:off x="5379431" y="2515639"/>
            <a:ext cx="2397129" cy="634533"/>
          </a:xfrm>
          <a:prstGeom prst="rect">
            <a:avLst/>
          </a:prstGeom>
          <a:noFill/>
        </p:spPr>
        <p:txBody>
          <a:bodyPr wrap="square" lIns="91440" tIns="45720" rIns="91440" bIns="45720" rtlCol="0">
            <a:spAutoFit/>
          </a:bodyPr>
          <a:lstStyle/>
          <a:p>
            <a:pPr>
              <a:lnSpc>
                <a:spcPct val="120000"/>
              </a:lnSpc>
              <a:spcBef>
                <a:spcPct val="20000"/>
              </a:spcBef>
            </a:pPr>
            <a:r>
              <a:rPr lang="zh-CN" altLang="en-US" sz="3200" kern="0" dirty="0">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rPr>
              <a:t>你的标题</a:t>
            </a:r>
            <a:endParaRPr lang="en-US" altLang="zh-TW" sz="3200" kern="0" dirty="0">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endParaRPr>
          </a:p>
        </p:txBody>
      </p:sp>
      <p:sp>
        <p:nvSpPr>
          <p:cNvPr id="69" name="TextBox 115"/>
          <p:cNvSpPr txBox="1"/>
          <p:nvPr/>
        </p:nvSpPr>
        <p:spPr>
          <a:xfrm>
            <a:off x="4923441" y="3177991"/>
            <a:ext cx="2492494" cy="688073"/>
          </a:xfrm>
          <a:prstGeom prst="rect">
            <a:avLst/>
          </a:prstGeom>
          <a:noFill/>
        </p:spPr>
        <p:txBody>
          <a:bodyPr wrap="square" lIns="91440" tIns="45720" rIns="91440" bIns="45720" rtlCol="0">
            <a:spAutoFit/>
          </a:bodyPr>
          <a:lstStyle/>
          <a:p>
            <a:pPr>
              <a:lnSpc>
                <a:spcPct val="120000"/>
              </a:lnSpc>
            </a:pPr>
            <a:r>
              <a:rPr lang="zh-CN" altLang="en-US" sz="11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a:t>
            </a:r>
            <a:endParaRPr lang="en-US" altLang="zh-CN" sz="11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72" name="文本框 71"/>
          <p:cNvSpPr txBox="1"/>
          <p:nvPr/>
        </p:nvSpPr>
        <p:spPr>
          <a:xfrm>
            <a:off x="8754026" y="2126826"/>
            <a:ext cx="481260" cy="1222194"/>
          </a:xfrm>
          <a:prstGeom prst="rect">
            <a:avLst/>
          </a:prstGeom>
          <a:noFill/>
        </p:spPr>
        <p:txBody>
          <a:bodyPr wrap="square" rtlCol="0">
            <a:spAutoFit/>
          </a:bodyPr>
          <a:lstStyle/>
          <a:p>
            <a:pPr algn="ctr">
              <a:lnSpc>
                <a:spcPct val="120000"/>
              </a:lnSpc>
            </a:pPr>
            <a:r>
              <a:rPr lang="en-US" altLang="zh-CN" sz="6600" kern="0" spc="300" dirty="0">
                <a:solidFill>
                  <a:schemeClr val="accent1"/>
                </a:solidFill>
                <a:latin typeface="思源宋体 CN Heavy" panose="02020900000000000000" pitchFamily="18" charset="-122"/>
                <a:ea typeface="思源宋体 CN Heavy" panose="02020900000000000000" pitchFamily="18" charset="-122"/>
              </a:rPr>
              <a:t>3</a:t>
            </a:r>
            <a:endParaRPr lang="zh-TW" altLang="en-US" sz="66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78" name="TextBox 76"/>
          <p:cNvSpPr txBox="1"/>
          <p:nvPr/>
        </p:nvSpPr>
        <p:spPr>
          <a:xfrm>
            <a:off x="9147734" y="2515639"/>
            <a:ext cx="2397129" cy="634533"/>
          </a:xfrm>
          <a:prstGeom prst="rect">
            <a:avLst/>
          </a:prstGeom>
          <a:noFill/>
        </p:spPr>
        <p:txBody>
          <a:bodyPr wrap="square" lIns="91440" tIns="45720" rIns="91440" bIns="45720" rtlCol="0">
            <a:spAutoFit/>
          </a:bodyPr>
          <a:lstStyle/>
          <a:p>
            <a:pPr>
              <a:lnSpc>
                <a:spcPct val="120000"/>
              </a:lnSpc>
              <a:spcBef>
                <a:spcPct val="20000"/>
              </a:spcBef>
            </a:pPr>
            <a:r>
              <a:rPr lang="zh-CN" altLang="en-US" sz="3200" kern="0" dirty="0">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rPr>
              <a:t>你的标题</a:t>
            </a:r>
            <a:endParaRPr lang="en-US" altLang="zh-TW" sz="3200" kern="0" dirty="0">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endParaRPr>
          </a:p>
        </p:txBody>
      </p:sp>
      <p:sp>
        <p:nvSpPr>
          <p:cNvPr id="79" name="TextBox 115"/>
          <p:cNvSpPr txBox="1"/>
          <p:nvPr/>
        </p:nvSpPr>
        <p:spPr>
          <a:xfrm>
            <a:off x="8691744" y="3177991"/>
            <a:ext cx="2492494" cy="688073"/>
          </a:xfrm>
          <a:prstGeom prst="rect">
            <a:avLst/>
          </a:prstGeom>
          <a:noFill/>
        </p:spPr>
        <p:txBody>
          <a:bodyPr wrap="square" lIns="91440" tIns="45720" rIns="91440" bIns="45720" rtlCol="0">
            <a:spAutoFit/>
          </a:bodyPr>
          <a:lstStyle/>
          <a:p>
            <a:pPr>
              <a:lnSpc>
                <a:spcPct val="120000"/>
              </a:lnSpc>
            </a:pPr>
            <a:r>
              <a:rPr lang="zh-CN" altLang="en-US" sz="11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a:t>
            </a:r>
            <a:endParaRPr lang="en-US" altLang="zh-CN" sz="11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88" name="文本框 87"/>
          <p:cNvSpPr txBox="1"/>
          <p:nvPr/>
        </p:nvSpPr>
        <p:spPr>
          <a:xfrm>
            <a:off x="7016119" y="3948393"/>
            <a:ext cx="481260" cy="1222194"/>
          </a:xfrm>
          <a:prstGeom prst="rect">
            <a:avLst/>
          </a:prstGeom>
          <a:noFill/>
        </p:spPr>
        <p:txBody>
          <a:bodyPr wrap="square" rtlCol="0">
            <a:spAutoFit/>
          </a:bodyPr>
          <a:lstStyle/>
          <a:p>
            <a:pPr algn="ctr">
              <a:lnSpc>
                <a:spcPct val="120000"/>
              </a:lnSpc>
            </a:pPr>
            <a:r>
              <a:rPr lang="en-US" altLang="zh-CN" sz="6600" kern="0" spc="300" dirty="0">
                <a:solidFill>
                  <a:schemeClr val="accent1"/>
                </a:solidFill>
                <a:latin typeface="思源宋体 CN Heavy" panose="02020900000000000000" pitchFamily="18" charset="-122"/>
                <a:ea typeface="思源宋体 CN Heavy" panose="02020900000000000000" pitchFamily="18" charset="-122"/>
              </a:rPr>
              <a:t>5</a:t>
            </a:r>
            <a:endParaRPr lang="zh-TW" altLang="en-US" sz="66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90" name="TextBox 76"/>
          <p:cNvSpPr txBox="1"/>
          <p:nvPr/>
        </p:nvSpPr>
        <p:spPr>
          <a:xfrm>
            <a:off x="7409827" y="4365158"/>
            <a:ext cx="2397129" cy="634533"/>
          </a:xfrm>
          <a:prstGeom prst="rect">
            <a:avLst/>
          </a:prstGeom>
          <a:noFill/>
        </p:spPr>
        <p:txBody>
          <a:bodyPr wrap="square" lIns="91440" tIns="45720" rIns="91440" bIns="45720" rtlCol="0">
            <a:spAutoFit/>
          </a:bodyPr>
          <a:lstStyle/>
          <a:p>
            <a:pPr>
              <a:lnSpc>
                <a:spcPct val="120000"/>
              </a:lnSpc>
              <a:spcBef>
                <a:spcPct val="20000"/>
              </a:spcBef>
            </a:pPr>
            <a:r>
              <a:rPr lang="zh-CN" altLang="en-US" sz="3200" kern="0" dirty="0">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rPr>
              <a:t>你的标题</a:t>
            </a:r>
            <a:endParaRPr lang="en-US" altLang="zh-TW" sz="3200" kern="0" dirty="0">
              <a:effectLst>
                <a:reflection blurRad="6350" stA="10000" endPos="45500" dist="63500" dir="5400000" sy="-100000" algn="bl" rotWithShape="0"/>
              </a:effectLst>
              <a:latin typeface="思源宋体 CN Heavy" panose="02020900000000000000" pitchFamily="18" charset="-122"/>
              <a:ea typeface="思源宋体 CN Heavy" panose="02020900000000000000" pitchFamily="18" charset="-122"/>
            </a:endParaRPr>
          </a:p>
        </p:txBody>
      </p:sp>
      <p:sp>
        <p:nvSpPr>
          <p:cNvPr id="97" name="TextBox 115"/>
          <p:cNvSpPr txBox="1"/>
          <p:nvPr/>
        </p:nvSpPr>
        <p:spPr>
          <a:xfrm>
            <a:off x="6953837" y="4999558"/>
            <a:ext cx="2492494" cy="688073"/>
          </a:xfrm>
          <a:prstGeom prst="rect">
            <a:avLst/>
          </a:prstGeom>
          <a:noFill/>
        </p:spPr>
        <p:txBody>
          <a:bodyPr wrap="square" lIns="91440" tIns="45720" rIns="91440" bIns="45720" rtlCol="0">
            <a:spAutoFit/>
          </a:bodyPr>
          <a:lstStyle/>
          <a:p>
            <a:pPr>
              <a:lnSpc>
                <a:spcPct val="120000"/>
              </a:lnSpc>
            </a:pPr>
            <a:r>
              <a:rPr lang="zh-CN" altLang="en-US" sz="11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a:t>
            </a:r>
            <a:endParaRPr lang="en-US" altLang="zh-CN" sz="11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cxnSp>
        <p:nvCxnSpPr>
          <p:cNvPr id="3" name="直接连接符 2"/>
          <p:cNvCxnSpPr/>
          <p:nvPr/>
        </p:nvCxnSpPr>
        <p:spPr>
          <a:xfrm>
            <a:off x="1168994" y="3924861"/>
            <a:ext cx="289058"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991673" y="3924861"/>
            <a:ext cx="289058"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754026" y="3924861"/>
            <a:ext cx="289058"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902426" y="5783158"/>
            <a:ext cx="289058"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016119" y="5783158"/>
            <a:ext cx="289058" cy="0"/>
          </a:xfrm>
          <a:prstGeom prst="line">
            <a:avLst/>
          </a:prstGeom>
          <a:ln w="2540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 name="图片 84"/>
          <p:cNvPicPr>
            <a:picLocks noChangeAspect="1"/>
          </p:cNvPicPr>
          <p:nvPr/>
        </p:nvPicPr>
        <p:blipFill>
          <a:blip r:embed="rId1">
            <a:grayscl/>
            <a:extLst>
              <a:ext uri="{BEBA8EAE-BF5A-486C-A8C5-ECC9F3942E4B}">
                <a14:imgProps xmlns:a14="http://schemas.microsoft.com/office/drawing/2010/main">
                  <a14:imgLayer r:embed="rId2">
                    <a14:imgEffect>
                      <a14:brightnessContrast contrast="50000"/>
                    </a14:imgEffect>
                  </a14:imgLayer>
                </a14:imgProps>
              </a:ext>
            </a:extLst>
          </a:blip>
          <a:stretch>
            <a:fillRect/>
          </a:stretch>
        </p:blipFill>
        <p:spPr>
          <a:xfrm>
            <a:off x="0" y="0"/>
            <a:ext cx="12192000" cy="6858000"/>
          </a:xfrm>
          <a:prstGeom prst="rect">
            <a:avLst/>
          </a:prstGeom>
        </p:spPr>
      </p:pic>
      <p:pic>
        <p:nvPicPr>
          <p:cNvPr id="33" name="图片 32" descr="雪山&#10;&#10;描述已自动生成"/>
          <p:cNvPicPr>
            <a:picLocks noChangeAspect="1"/>
          </p:cNvPicPr>
          <p:nvPr/>
        </p:nvPicPr>
        <p:blipFill rotWithShape="1">
          <a:blip r:embed="rId3" cstate="screen">
            <a:alphaModFix amt="35000"/>
          </a:blip>
          <a:srcRect/>
          <a:stretch>
            <a:fillRect/>
          </a:stretch>
        </p:blipFill>
        <p:spPr>
          <a:xfrm>
            <a:off x="-116114" y="3396365"/>
            <a:ext cx="12409714" cy="3461635"/>
          </a:xfrm>
          <a:prstGeom prst="rect">
            <a:avLst/>
          </a:prstGeom>
        </p:spPr>
      </p:pic>
      <p:sp>
        <p:nvSpPr>
          <p:cNvPr id="43" name="文本框 42"/>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5" name="组合 4"/>
          <p:cNvGrpSpPr/>
          <p:nvPr/>
        </p:nvGrpSpPr>
        <p:grpSpPr>
          <a:xfrm>
            <a:off x="2356584" y="2620014"/>
            <a:ext cx="3357028" cy="1348658"/>
            <a:chOff x="2356584" y="2620014"/>
            <a:chExt cx="3357028" cy="1348658"/>
          </a:xfrm>
        </p:grpSpPr>
        <p:sp>
          <p:nvSpPr>
            <p:cNvPr id="39" name="文本框 38"/>
            <p:cNvSpPr txBox="1"/>
            <p:nvPr/>
          </p:nvSpPr>
          <p:spPr>
            <a:xfrm>
              <a:off x="2356584" y="2620014"/>
              <a:ext cx="3357028" cy="978729"/>
            </a:xfrm>
            <a:prstGeom prst="rect">
              <a:avLst/>
            </a:prstGeom>
            <a:noFill/>
          </p:spPr>
          <p:txBody>
            <a:bodyPr wrap="square">
              <a:spAutoFit/>
            </a:bodyPr>
            <a:lstStyle/>
            <a:p>
              <a:pPr algn="ctr" fontAlgn="ctr">
                <a:lnSpc>
                  <a:spcPct val="120000"/>
                </a:lnSpc>
              </a:pPr>
              <a:r>
                <a:rPr lang="zh-CN" altLang="en-US" sz="4800" kern="0" spc="300" dirty="0">
                  <a:solidFill>
                    <a:srgbClr val="AE002B"/>
                  </a:solidFill>
                  <a:latin typeface="思源宋体 CN Heavy" panose="02020900000000000000" pitchFamily="18" charset="-122"/>
                  <a:ea typeface="思源宋体 CN Heavy" panose="02020900000000000000" pitchFamily="18" charset="-122"/>
                </a:rPr>
                <a:t>实施计划</a:t>
              </a:r>
              <a:endParaRPr lang="en-US" altLang="zh-CN" sz="4800" kern="0" spc="300" dirty="0">
                <a:solidFill>
                  <a:srgbClr val="AE002B"/>
                </a:solidFill>
                <a:latin typeface="思源宋体 CN Heavy" panose="02020900000000000000" pitchFamily="18" charset="-122"/>
                <a:ea typeface="思源宋体 CN Heavy" panose="02020900000000000000" pitchFamily="18" charset="-122"/>
              </a:endParaRPr>
            </a:p>
          </p:txBody>
        </p:sp>
        <p:sp>
          <p:nvSpPr>
            <p:cNvPr id="50" name="文本框 49"/>
            <p:cNvSpPr txBox="1"/>
            <p:nvPr/>
          </p:nvSpPr>
          <p:spPr>
            <a:xfrm>
              <a:off x="3125373" y="3507007"/>
              <a:ext cx="1819450" cy="461665"/>
            </a:xfrm>
            <a:prstGeom prst="rect">
              <a:avLst/>
            </a:prstGeom>
            <a:noFill/>
          </p:spPr>
          <p:txBody>
            <a:bodyPr wrap="square">
              <a:spAutoFit/>
            </a:bodyPr>
            <a:lstStyle/>
            <a:p>
              <a:pPr marL="0" lvl="2" algn="ctr" fontAlgn="ctr">
                <a:lnSpc>
                  <a:spcPct val="120000"/>
                </a:lnSpc>
                <a:defRPr/>
              </a:pPr>
              <a:r>
                <a:rPr lang="zh-CN" altLang="en-US" sz="2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发展步骤</a:t>
              </a:r>
              <a:endParaRPr lang="en-US" altLang="zh-CN" sz="20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
        <p:nvSpPr>
          <p:cNvPr id="88" name="任意多边形: 形状 87"/>
          <p:cNvSpPr/>
          <p:nvPr/>
        </p:nvSpPr>
        <p:spPr>
          <a:xfrm>
            <a:off x="4098292" y="2559650"/>
            <a:ext cx="2364062" cy="2475899"/>
          </a:xfrm>
          <a:custGeom>
            <a:avLst/>
            <a:gdLst>
              <a:gd name="connsiteX0" fmla="*/ 3952240 w 6370654"/>
              <a:gd name="connsiteY0" fmla="*/ 0 h 6004560"/>
              <a:gd name="connsiteX1" fmla="*/ 6207760 w 6370654"/>
              <a:gd name="connsiteY1" fmla="*/ 2448560 h 6004560"/>
              <a:gd name="connsiteX2" fmla="*/ 0 w 6370654"/>
              <a:gd name="connsiteY2" fmla="*/ 6004560 h 6004560"/>
              <a:gd name="connsiteX0-1" fmla="*/ 0 w 2418414"/>
              <a:gd name="connsiteY0-2" fmla="*/ 0 h 2448560"/>
              <a:gd name="connsiteX1-3" fmla="*/ 2255520 w 2418414"/>
              <a:gd name="connsiteY1-4" fmla="*/ 2448560 h 2448560"/>
              <a:gd name="connsiteX0-5" fmla="*/ 0 w 2421992"/>
              <a:gd name="connsiteY0-6" fmla="*/ 0 h 2448560"/>
              <a:gd name="connsiteX1-7" fmla="*/ 2255520 w 2421992"/>
              <a:gd name="connsiteY1-8" fmla="*/ 2448560 h 2448560"/>
              <a:gd name="connsiteX0-9" fmla="*/ 0 w 2425003"/>
              <a:gd name="connsiteY0-10" fmla="*/ 0 h 2448560"/>
              <a:gd name="connsiteX1-11" fmla="*/ 2255520 w 2425003"/>
              <a:gd name="connsiteY1-12" fmla="*/ 2448560 h 2448560"/>
              <a:gd name="connsiteX0-13" fmla="*/ 0 w 2432127"/>
              <a:gd name="connsiteY0-14" fmla="*/ 0 h 2448560"/>
              <a:gd name="connsiteX1-15" fmla="*/ 2255520 w 2432127"/>
              <a:gd name="connsiteY1-16" fmla="*/ 2448560 h 2448560"/>
              <a:gd name="connsiteX0-17" fmla="*/ 0 w 2428647"/>
              <a:gd name="connsiteY0-18" fmla="*/ 0 h 2479040"/>
              <a:gd name="connsiteX1-19" fmla="*/ 2251710 w 2428647"/>
              <a:gd name="connsiteY1-20" fmla="*/ 2479040 h 2479040"/>
              <a:gd name="connsiteX0-21" fmla="*/ 0 w 2400013"/>
              <a:gd name="connsiteY0-22" fmla="*/ 665 h 2479705"/>
              <a:gd name="connsiteX1-23" fmla="*/ 2251710 w 2400013"/>
              <a:gd name="connsiteY1-24" fmla="*/ 2479705 h 2479705"/>
              <a:gd name="connsiteX0-25" fmla="*/ 0 w 2414517"/>
              <a:gd name="connsiteY0-26" fmla="*/ 669 h 2475899"/>
              <a:gd name="connsiteX1-27" fmla="*/ 2267186 w 2414517"/>
              <a:gd name="connsiteY1-28" fmla="*/ 2475899 h 2475899"/>
              <a:gd name="connsiteX0-29" fmla="*/ 0 w 2389644"/>
              <a:gd name="connsiteY0-30" fmla="*/ 669 h 2475899"/>
              <a:gd name="connsiteX1-31" fmla="*/ 2267186 w 2389644"/>
              <a:gd name="connsiteY1-32" fmla="*/ 2475899 h 2475899"/>
              <a:gd name="connsiteX0-33" fmla="*/ 0 w 2400614"/>
              <a:gd name="connsiteY0-34" fmla="*/ 669 h 2475899"/>
              <a:gd name="connsiteX1-35" fmla="*/ 2278793 w 2400614"/>
              <a:gd name="connsiteY1-36" fmla="*/ 2475899 h 2475899"/>
            </a:gdLst>
            <a:ahLst/>
            <a:cxnLst>
              <a:cxn ang="0">
                <a:pos x="connsiteX0-1" y="connsiteY0-2"/>
              </a:cxn>
              <a:cxn ang="0">
                <a:pos x="connsiteX1-3" y="connsiteY1-4"/>
              </a:cxn>
            </a:cxnLst>
            <a:rect l="l" t="t" r="r" b="b"/>
            <a:pathLst>
              <a:path w="2400614" h="2475899">
                <a:moveTo>
                  <a:pt x="0" y="669"/>
                </a:moveTo>
                <a:cubicBezTo>
                  <a:pt x="1177713" y="-23461"/>
                  <a:pt x="2870282" y="601379"/>
                  <a:pt x="2278793" y="2475899"/>
                </a:cubicBezTo>
              </a:path>
            </a:pathLst>
          </a:cu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pitchFamily="34" charset="-122"/>
              <a:cs typeface="+mn-cs"/>
            </a:endParaRPr>
          </a:p>
        </p:txBody>
      </p:sp>
      <p:sp>
        <p:nvSpPr>
          <p:cNvPr id="90" name="矩形 89"/>
          <p:cNvSpPr/>
          <p:nvPr/>
        </p:nvSpPr>
        <p:spPr>
          <a:xfrm>
            <a:off x="4958350" y="4691240"/>
            <a:ext cx="1271502" cy="609398"/>
          </a:xfrm>
          <a:prstGeom prst="rect">
            <a:avLst/>
          </a:prstGeom>
        </p:spPr>
        <p:txBody>
          <a:bodyPr wrap="none">
            <a:spAutoFit/>
          </a:bodyPr>
          <a:lstStyle/>
          <a:p>
            <a:pPr marL="0" marR="0" lvl="2" indent="0" algn="ctr" fontAlgn="ctr">
              <a:lnSpc>
                <a:spcPct val="120000"/>
              </a:lnSpc>
              <a:spcBef>
                <a:spcPts val="0"/>
              </a:spcBef>
              <a:spcAft>
                <a:spcPts val="0"/>
              </a:spcAft>
              <a:buClrTx/>
              <a:buSzTx/>
              <a:buFontTx/>
              <a:buNone/>
              <a:defRPr/>
            </a:pPr>
            <a:r>
              <a:rPr lang="en-US" altLang="zh-CN" sz="28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1-3</a:t>
            </a:r>
            <a:r>
              <a:rPr lang="zh-CN" altLang="en-US" sz="28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年</a:t>
            </a:r>
            <a:endParaRPr lang="zh-CN" altLang="en-US" sz="28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91" name="矩形 90"/>
          <p:cNvSpPr/>
          <p:nvPr/>
        </p:nvSpPr>
        <p:spPr>
          <a:xfrm>
            <a:off x="3225800" y="5256750"/>
            <a:ext cx="2963075" cy="738664"/>
          </a:xfrm>
          <a:prstGeom prst="rect">
            <a:avLst/>
          </a:prstGeom>
        </p:spPr>
        <p:txBody>
          <a:bodyPr wrap="square">
            <a:spAutoFit/>
          </a:bodyPr>
          <a:lstStyle/>
          <a:p>
            <a:pPr algn="r">
              <a:defRPr/>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rPr>
              <a:t>此处添加文字内容此处添加文字内容此处添加文字内容此处添加文字内容此处添加文字内容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endParaRPr>
          </a:p>
        </p:txBody>
      </p:sp>
      <p:sp>
        <p:nvSpPr>
          <p:cNvPr id="92" name="任意多边形: 形状 91"/>
          <p:cNvSpPr/>
          <p:nvPr/>
        </p:nvSpPr>
        <p:spPr>
          <a:xfrm>
            <a:off x="6339840" y="1810966"/>
            <a:ext cx="2388108" cy="3241094"/>
          </a:xfrm>
          <a:custGeom>
            <a:avLst/>
            <a:gdLst>
              <a:gd name="connsiteX0" fmla="*/ 0 w 2308860"/>
              <a:gd name="connsiteY0" fmla="*/ 3194965 h 3194965"/>
              <a:gd name="connsiteX1" fmla="*/ 1181100 w 2308860"/>
              <a:gd name="connsiteY1" fmla="*/ 47905 h 3194965"/>
              <a:gd name="connsiteX2" fmla="*/ 2308860 w 2308860"/>
              <a:gd name="connsiteY2" fmla="*/ 1427125 h 3194965"/>
              <a:gd name="connsiteX0-1" fmla="*/ 0 w 2388108"/>
              <a:gd name="connsiteY0-2" fmla="*/ 3202633 h 3202633"/>
              <a:gd name="connsiteX1-3" fmla="*/ 1181100 w 2388108"/>
              <a:gd name="connsiteY1-4" fmla="*/ 55573 h 3202633"/>
              <a:gd name="connsiteX2-5" fmla="*/ 2388108 w 2388108"/>
              <a:gd name="connsiteY2-6" fmla="*/ 1343353 h 3202633"/>
              <a:gd name="connsiteX0-7" fmla="*/ 0 w 2388108"/>
              <a:gd name="connsiteY0-8" fmla="*/ 3204913 h 3204913"/>
              <a:gd name="connsiteX1-9" fmla="*/ 1181100 w 2388108"/>
              <a:gd name="connsiteY1-10" fmla="*/ 57853 h 3204913"/>
              <a:gd name="connsiteX2-11" fmla="*/ 2388108 w 2388108"/>
              <a:gd name="connsiteY2-12" fmla="*/ 1345633 h 3204913"/>
              <a:gd name="connsiteX0-13" fmla="*/ 0 w 2388108"/>
              <a:gd name="connsiteY0-14" fmla="*/ 3241094 h 3241094"/>
              <a:gd name="connsiteX1-15" fmla="*/ 1181100 w 2388108"/>
              <a:gd name="connsiteY1-16" fmla="*/ 94034 h 3241094"/>
              <a:gd name="connsiteX2-17" fmla="*/ 2388108 w 2388108"/>
              <a:gd name="connsiteY2-18" fmla="*/ 1381814 h 3241094"/>
            </a:gdLst>
            <a:ahLst/>
            <a:cxnLst>
              <a:cxn ang="0">
                <a:pos x="connsiteX0-1" y="connsiteY0-2"/>
              </a:cxn>
              <a:cxn ang="0">
                <a:pos x="connsiteX1-3" y="connsiteY1-4"/>
              </a:cxn>
              <a:cxn ang="0">
                <a:pos x="connsiteX2-5" y="connsiteY2-6"/>
              </a:cxn>
            </a:cxnLst>
            <a:rect l="l" t="t" r="r" b="b"/>
            <a:pathLst>
              <a:path w="2388108" h="3241094">
                <a:moveTo>
                  <a:pt x="0" y="3241094"/>
                </a:moveTo>
                <a:cubicBezTo>
                  <a:pt x="398145" y="1814884"/>
                  <a:pt x="496570" y="519738"/>
                  <a:pt x="1181100" y="94034"/>
                </a:cubicBezTo>
                <a:cubicBezTo>
                  <a:pt x="1865630" y="-331670"/>
                  <a:pt x="2220976" y="792280"/>
                  <a:pt x="2388108" y="1381814"/>
                </a:cubicBezTo>
              </a:path>
            </a:pathLst>
          </a:cu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pitchFamily="34" charset="-122"/>
              <a:cs typeface="+mn-cs"/>
            </a:endParaRPr>
          </a:p>
        </p:txBody>
      </p:sp>
      <p:sp>
        <p:nvSpPr>
          <p:cNvPr id="93" name="任意多边形: 形状 92"/>
          <p:cNvSpPr/>
          <p:nvPr/>
        </p:nvSpPr>
        <p:spPr>
          <a:xfrm>
            <a:off x="8752840" y="-49237"/>
            <a:ext cx="3317240" cy="6196196"/>
          </a:xfrm>
          <a:custGeom>
            <a:avLst/>
            <a:gdLst>
              <a:gd name="connsiteX0" fmla="*/ 0 w 3291840"/>
              <a:gd name="connsiteY0" fmla="*/ 3291840 h 6314162"/>
              <a:gd name="connsiteX1" fmla="*/ 759655 w 3291840"/>
              <a:gd name="connsiteY1" fmla="*/ 6210886 h 6314162"/>
              <a:gd name="connsiteX2" fmla="*/ 3291840 w 3291840"/>
              <a:gd name="connsiteY2" fmla="*/ 0 h 6314162"/>
              <a:gd name="connsiteX0-1" fmla="*/ 0 w 3317240"/>
              <a:gd name="connsiteY0-2" fmla="*/ 3291840 h 6314162"/>
              <a:gd name="connsiteX1-3" fmla="*/ 785055 w 3317240"/>
              <a:gd name="connsiteY1-4" fmla="*/ 6210886 h 6314162"/>
              <a:gd name="connsiteX2-5" fmla="*/ 3317240 w 3317240"/>
              <a:gd name="connsiteY2-6" fmla="*/ 0 h 6314162"/>
              <a:gd name="connsiteX0-7" fmla="*/ 0 w 3317240"/>
              <a:gd name="connsiteY0-8" fmla="*/ 3291840 h 6316959"/>
              <a:gd name="connsiteX1-9" fmla="*/ 785055 w 3317240"/>
              <a:gd name="connsiteY1-10" fmla="*/ 6210886 h 6316959"/>
              <a:gd name="connsiteX2-11" fmla="*/ 3317240 w 3317240"/>
              <a:gd name="connsiteY2-12" fmla="*/ 0 h 6316959"/>
              <a:gd name="connsiteX0-13" fmla="*/ 0 w 3317240"/>
              <a:gd name="connsiteY0-14" fmla="*/ 3291840 h 6316959"/>
              <a:gd name="connsiteX1-15" fmla="*/ 989037 w 3317240"/>
              <a:gd name="connsiteY1-16" fmla="*/ 6210886 h 6316959"/>
              <a:gd name="connsiteX2-17" fmla="*/ 3317240 w 3317240"/>
              <a:gd name="connsiteY2-18" fmla="*/ 0 h 6316959"/>
              <a:gd name="connsiteX0-19" fmla="*/ 0 w 3317240"/>
              <a:gd name="connsiteY0-20" fmla="*/ 3291840 h 6248450"/>
              <a:gd name="connsiteX1-21" fmla="*/ 989037 w 3317240"/>
              <a:gd name="connsiteY1-22" fmla="*/ 6210886 h 6248450"/>
              <a:gd name="connsiteX2-23" fmla="*/ 3317240 w 3317240"/>
              <a:gd name="connsiteY2-24" fmla="*/ 0 h 6248450"/>
              <a:gd name="connsiteX0-25" fmla="*/ 0 w 3317240"/>
              <a:gd name="connsiteY0-26" fmla="*/ 3291840 h 6210886"/>
              <a:gd name="connsiteX1-27" fmla="*/ 989037 w 3317240"/>
              <a:gd name="connsiteY1-28" fmla="*/ 6210886 h 6210886"/>
              <a:gd name="connsiteX2-29" fmla="*/ 3317240 w 3317240"/>
              <a:gd name="connsiteY2-30" fmla="*/ 0 h 6210886"/>
              <a:gd name="connsiteX0-31" fmla="*/ 0 w 3317240"/>
              <a:gd name="connsiteY0-32" fmla="*/ 3291840 h 6210886"/>
              <a:gd name="connsiteX1-33" fmla="*/ 989037 w 3317240"/>
              <a:gd name="connsiteY1-34" fmla="*/ 6210886 h 6210886"/>
              <a:gd name="connsiteX2-35" fmla="*/ 3317240 w 3317240"/>
              <a:gd name="connsiteY2-36" fmla="*/ 0 h 6210886"/>
              <a:gd name="connsiteX0-37" fmla="*/ 0 w 3317240"/>
              <a:gd name="connsiteY0-38" fmla="*/ 3291840 h 6213441"/>
              <a:gd name="connsiteX1-39" fmla="*/ 989037 w 3317240"/>
              <a:gd name="connsiteY1-40" fmla="*/ 6210886 h 6213441"/>
              <a:gd name="connsiteX2-41" fmla="*/ 3317240 w 3317240"/>
              <a:gd name="connsiteY2-42" fmla="*/ 0 h 6213441"/>
              <a:gd name="connsiteX0-43" fmla="*/ 0 w 3317240"/>
              <a:gd name="connsiteY0-44" fmla="*/ 3291840 h 6198208"/>
              <a:gd name="connsiteX1-45" fmla="*/ 1019517 w 3317240"/>
              <a:gd name="connsiteY1-46" fmla="*/ 6195646 h 6198208"/>
              <a:gd name="connsiteX2-47" fmla="*/ 3317240 w 3317240"/>
              <a:gd name="connsiteY2-48" fmla="*/ 0 h 6198208"/>
              <a:gd name="connsiteX0-49" fmla="*/ 0 w 3317240"/>
              <a:gd name="connsiteY0-50" fmla="*/ 3291840 h 6198208"/>
              <a:gd name="connsiteX1-51" fmla="*/ 1019517 w 3317240"/>
              <a:gd name="connsiteY1-52" fmla="*/ 6195646 h 6198208"/>
              <a:gd name="connsiteX2-53" fmla="*/ 3317240 w 3317240"/>
              <a:gd name="connsiteY2-54" fmla="*/ 0 h 6198208"/>
              <a:gd name="connsiteX0-55" fmla="*/ 0 w 3317240"/>
              <a:gd name="connsiteY0-56" fmla="*/ 3291840 h 6195876"/>
              <a:gd name="connsiteX1-57" fmla="*/ 1019517 w 3317240"/>
              <a:gd name="connsiteY1-58" fmla="*/ 6195646 h 6195876"/>
              <a:gd name="connsiteX2-59" fmla="*/ 3317240 w 3317240"/>
              <a:gd name="connsiteY2-60" fmla="*/ 0 h 6195876"/>
              <a:gd name="connsiteX0-61" fmla="*/ 0 w 3317240"/>
              <a:gd name="connsiteY0-62" fmla="*/ 3291840 h 6195876"/>
              <a:gd name="connsiteX1-63" fmla="*/ 1019517 w 3317240"/>
              <a:gd name="connsiteY1-64" fmla="*/ 6195646 h 6195876"/>
              <a:gd name="connsiteX2-65" fmla="*/ 3317240 w 3317240"/>
              <a:gd name="connsiteY2-66" fmla="*/ 0 h 6195876"/>
              <a:gd name="connsiteX0-67" fmla="*/ 0 w 3317240"/>
              <a:gd name="connsiteY0-68" fmla="*/ 3291840 h 6195876"/>
              <a:gd name="connsiteX1-69" fmla="*/ 1019517 w 3317240"/>
              <a:gd name="connsiteY1-70" fmla="*/ 6195646 h 6195876"/>
              <a:gd name="connsiteX2-71" fmla="*/ 3317240 w 3317240"/>
              <a:gd name="connsiteY2-72" fmla="*/ 0 h 6195876"/>
              <a:gd name="connsiteX0-73" fmla="*/ 0 w 3317240"/>
              <a:gd name="connsiteY0-74" fmla="*/ 3291840 h 6195876"/>
              <a:gd name="connsiteX1-75" fmla="*/ 1057617 w 3317240"/>
              <a:gd name="connsiteY1-76" fmla="*/ 6195646 h 6195876"/>
              <a:gd name="connsiteX2-77" fmla="*/ 3317240 w 3317240"/>
              <a:gd name="connsiteY2-78" fmla="*/ 0 h 6195876"/>
              <a:gd name="connsiteX0-79" fmla="*/ 0 w 3317240"/>
              <a:gd name="connsiteY0-80" fmla="*/ 3291840 h 6195876"/>
              <a:gd name="connsiteX1-81" fmla="*/ 1057617 w 3317240"/>
              <a:gd name="connsiteY1-82" fmla="*/ 6195646 h 6195876"/>
              <a:gd name="connsiteX2-83" fmla="*/ 3317240 w 3317240"/>
              <a:gd name="connsiteY2-84" fmla="*/ 0 h 6195876"/>
              <a:gd name="connsiteX0-85" fmla="*/ 0 w 3317240"/>
              <a:gd name="connsiteY0-86" fmla="*/ 3291840 h 6195800"/>
              <a:gd name="connsiteX1-87" fmla="*/ 1057617 w 3317240"/>
              <a:gd name="connsiteY1-88" fmla="*/ 6195646 h 6195800"/>
              <a:gd name="connsiteX2-89" fmla="*/ 3317240 w 3317240"/>
              <a:gd name="connsiteY2-90" fmla="*/ 0 h 6195800"/>
              <a:gd name="connsiteX0-91" fmla="*/ 0 w 3317240"/>
              <a:gd name="connsiteY0-92" fmla="*/ 3291840 h 6196196"/>
              <a:gd name="connsiteX1-93" fmla="*/ 1057617 w 3317240"/>
              <a:gd name="connsiteY1-94" fmla="*/ 6195646 h 6196196"/>
              <a:gd name="connsiteX2-95" fmla="*/ 3317240 w 3317240"/>
              <a:gd name="connsiteY2-96" fmla="*/ 0 h 6196196"/>
            </a:gdLst>
            <a:ahLst/>
            <a:cxnLst>
              <a:cxn ang="0">
                <a:pos x="connsiteX0-1" y="connsiteY0-2"/>
              </a:cxn>
              <a:cxn ang="0">
                <a:pos x="connsiteX1-3" y="connsiteY1-4"/>
              </a:cxn>
              <a:cxn ang="0">
                <a:pos x="connsiteX2-5" y="connsiteY2-6"/>
              </a:cxn>
            </a:cxnLst>
            <a:rect l="l" t="t" r="r" b="b"/>
            <a:pathLst>
              <a:path w="3317240" h="6196196">
                <a:moveTo>
                  <a:pt x="0" y="3291840"/>
                </a:moveTo>
                <a:cubicBezTo>
                  <a:pt x="292490" y="5563187"/>
                  <a:pt x="413304" y="6022731"/>
                  <a:pt x="1057617" y="6195646"/>
                </a:cubicBezTo>
                <a:cubicBezTo>
                  <a:pt x="2650914" y="6260123"/>
                  <a:pt x="2944446" y="640080"/>
                  <a:pt x="3317240" y="0"/>
                </a:cubicBezTo>
              </a:path>
            </a:pathLst>
          </a:cu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pitchFamily="34" charset="-122"/>
              <a:cs typeface="+mn-cs"/>
            </a:endParaRPr>
          </a:p>
        </p:txBody>
      </p:sp>
      <p:sp>
        <p:nvSpPr>
          <p:cNvPr id="94" name="椭圆 93"/>
          <p:cNvSpPr/>
          <p:nvPr/>
        </p:nvSpPr>
        <p:spPr>
          <a:xfrm>
            <a:off x="8665230" y="3127864"/>
            <a:ext cx="156210" cy="1562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pitchFamily="34" charset="-122"/>
              <a:cs typeface="+mn-cs"/>
            </a:endParaRPr>
          </a:p>
        </p:txBody>
      </p:sp>
      <p:sp>
        <p:nvSpPr>
          <p:cNvPr id="98" name="椭圆 97"/>
          <p:cNvSpPr/>
          <p:nvPr/>
        </p:nvSpPr>
        <p:spPr>
          <a:xfrm>
            <a:off x="11602486" y="1757788"/>
            <a:ext cx="156210" cy="1562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pitchFamily="34" charset="-122"/>
              <a:cs typeface="+mn-cs"/>
            </a:endParaRPr>
          </a:p>
        </p:txBody>
      </p:sp>
      <p:sp>
        <p:nvSpPr>
          <p:cNvPr id="101" name="椭圆 100"/>
          <p:cNvSpPr/>
          <p:nvPr/>
        </p:nvSpPr>
        <p:spPr>
          <a:xfrm>
            <a:off x="3992880" y="2478405"/>
            <a:ext cx="156210" cy="156210"/>
          </a:xfrm>
          <a:prstGeom prst="ellipse">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pitchFamily="34" charset="-122"/>
              <a:cs typeface="+mn-cs"/>
            </a:endParaRPr>
          </a:p>
        </p:txBody>
      </p:sp>
      <p:sp>
        <p:nvSpPr>
          <p:cNvPr id="102" name="椭圆 101"/>
          <p:cNvSpPr/>
          <p:nvPr/>
        </p:nvSpPr>
        <p:spPr>
          <a:xfrm>
            <a:off x="6266688" y="4977765"/>
            <a:ext cx="156210" cy="1562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pitchFamily="34" charset="-122"/>
              <a:cs typeface="+mn-cs"/>
            </a:endParaRPr>
          </a:p>
        </p:txBody>
      </p:sp>
      <p:grpSp>
        <p:nvGrpSpPr>
          <p:cNvPr id="3" name="组合 2"/>
          <p:cNvGrpSpPr/>
          <p:nvPr/>
        </p:nvGrpSpPr>
        <p:grpSpPr>
          <a:xfrm>
            <a:off x="6781801" y="2848513"/>
            <a:ext cx="1864425" cy="1305870"/>
            <a:chOff x="6781801" y="2848513"/>
            <a:chExt cx="1864425" cy="1305870"/>
          </a:xfrm>
        </p:grpSpPr>
        <p:sp>
          <p:nvSpPr>
            <p:cNvPr id="96" name="矩形 95"/>
            <p:cNvSpPr/>
            <p:nvPr/>
          </p:nvSpPr>
          <p:spPr>
            <a:xfrm>
              <a:off x="7374724" y="2848513"/>
              <a:ext cx="1271502" cy="609398"/>
            </a:xfrm>
            <a:prstGeom prst="rect">
              <a:avLst/>
            </a:prstGeom>
          </p:spPr>
          <p:txBody>
            <a:bodyPr wrap="none">
              <a:spAutoFit/>
            </a:bodyPr>
            <a:lstStyle/>
            <a:p>
              <a:pPr marL="0" marR="0" lvl="2" indent="0" algn="ctr" fontAlgn="ctr">
                <a:lnSpc>
                  <a:spcPct val="120000"/>
                </a:lnSpc>
                <a:spcBef>
                  <a:spcPts val="0"/>
                </a:spcBef>
                <a:spcAft>
                  <a:spcPts val="0"/>
                </a:spcAft>
                <a:buClrTx/>
                <a:buSzTx/>
                <a:buFontTx/>
                <a:buNone/>
                <a:defRPr/>
              </a:pPr>
              <a:r>
                <a:rPr lang="en-US" altLang="zh-CN" sz="28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3-5</a:t>
              </a:r>
              <a:r>
                <a:rPr lang="zh-CN" altLang="en-US" sz="28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年</a:t>
              </a:r>
              <a:endParaRPr lang="zh-CN" altLang="en-US" sz="28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103" name="矩形 102"/>
            <p:cNvSpPr/>
            <p:nvPr/>
          </p:nvSpPr>
          <p:spPr>
            <a:xfrm>
              <a:off x="6781801" y="3415719"/>
              <a:ext cx="1806774" cy="738664"/>
            </a:xfrm>
            <a:prstGeom prst="rect">
              <a:avLst/>
            </a:prstGeom>
          </p:spPr>
          <p:txBody>
            <a:bodyPr wrap="square">
              <a:spAutoFit/>
            </a:bodyPr>
            <a:lstStyle/>
            <a:p>
              <a:pPr algn="r">
                <a:defRPr/>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rPr>
                <a:t>此处添加文字内容此处添加文字内容此处添加文字内容此处</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endParaRPr>
            </a:p>
          </p:txBody>
        </p:sp>
      </p:grpSp>
      <p:grpSp>
        <p:nvGrpSpPr>
          <p:cNvPr id="4" name="组合 3"/>
          <p:cNvGrpSpPr/>
          <p:nvPr/>
        </p:nvGrpSpPr>
        <p:grpSpPr>
          <a:xfrm>
            <a:off x="9283700" y="1480087"/>
            <a:ext cx="2280950" cy="1519564"/>
            <a:chOff x="9334500" y="1226087"/>
            <a:chExt cx="2280950" cy="1519564"/>
          </a:xfrm>
        </p:grpSpPr>
        <p:sp>
          <p:nvSpPr>
            <p:cNvPr id="100" name="矩形 99"/>
            <p:cNvSpPr/>
            <p:nvPr/>
          </p:nvSpPr>
          <p:spPr>
            <a:xfrm>
              <a:off x="10087467" y="1226087"/>
              <a:ext cx="1527983" cy="609398"/>
            </a:xfrm>
            <a:prstGeom prst="rect">
              <a:avLst/>
            </a:prstGeom>
          </p:spPr>
          <p:txBody>
            <a:bodyPr wrap="none">
              <a:spAutoFit/>
            </a:bodyPr>
            <a:lstStyle/>
            <a:p>
              <a:pPr marL="0" marR="0" lvl="2" indent="0" algn="ctr" fontAlgn="ctr">
                <a:lnSpc>
                  <a:spcPct val="120000"/>
                </a:lnSpc>
                <a:spcBef>
                  <a:spcPts val="0"/>
                </a:spcBef>
                <a:spcAft>
                  <a:spcPts val="0"/>
                </a:spcAft>
                <a:buClrTx/>
                <a:buSzTx/>
                <a:buFontTx/>
                <a:buNone/>
                <a:defRPr/>
              </a:pPr>
              <a:r>
                <a:rPr lang="en-US" altLang="zh-CN" sz="28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5-10</a:t>
              </a:r>
              <a:r>
                <a:rPr lang="zh-CN" altLang="en-US" sz="28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年</a:t>
              </a:r>
              <a:endParaRPr lang="zh-CN" altLang="en-US" sz="28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104" name="矩形 103"/>
            <p:cNvSpPr/>
            <p:nvPr/>
          </p:nvSpPr>
          <p:spPr>
            <a:xfrm>
              <a:off x="9334500" y="1791544"/>
              <a:ext cx="2230243" cy="954107"/>
            </a:xfrm>
            <a:prstGeom prst="rect">
              <a:avLst/>
            </a:prstGeom>
          </p:spPr>
          <p:txBody>
            <a:bodyPr wrap="square">
              <a:spAutoFit/>
            </a:bodyPr>
            <a:lstStyle/>
            <a:p>
              <a:pPr algn="r">
                <a:defRPr/>
              </a:pPr>
              <a:r>
                <a:rPr lang="zh-CN" altLang="en-US" sz="1400">
                  <a:solidFill>
                    <a:schemeClr val="bg1">
                      <a:lumMod val="65000"/>
                    </a:schemeClr>
                  </a:solidFill>
                  <a:latin typeface="思源黑体 CN Regular" panose="020B0500000000000000" pitchFamily="34" charset="-122"/>
                  <a:ea typeface="思源黑体 CN Regular" panose="020B0500000000000000" pitchFamily="34" charset="-122"/>
                </a:rPr>
                <a:t>此处添加文字内容此处添加文字内容此处添加文字内容此处添加文字内容此处添加文字内容</a:t>
              </a:r>
              <a:endParaRPr lang="en-US" altLang="zh-CN" sz="1400">
                <a:solidFill>
                  <a:schemeClr val="bg1">
                    <a:lumMod val="65000"/>
                  </a:schemeClr>
                </a:solidFill>
                <a:latin typeface="思源黑体 CN Regular" panose="020B0500000000000000" pitchFamily="34" charset="-122"/>
                <a:ea typeface="思源黑体 CN Regular" panose="020B0500000000000000" pitchFamily="34" charset="-122"/>
              </a:endParaRPr>
            </a:p>
          </p:txBody>
        </p:sp>
      </p:grpSp>
      <p:grpSp>
        <p:nvGrpSpPr>
          <p:cNvPr id="29" name="组合 28"/>
          <p:cNvGrpSpPr/>
          <p:nvPr/>
        </p:nvGrpSpPr>
        <p:grpSpPr>
          <a:xfrm>
            <a:off x="372235" y="-2251"/>
            <a:ext cx="5431260" cy="806046"/>
            <a:chOff x="372235" y="-2251"/>
            <a:chExt cx="5431260" cy="806046"/>
          </a:xfrm>
        </p:grpSpPr>
        <p:sp>
          <p:nvSpPr>
            <p:cNvPr id="30"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肆</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32"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规划及愿景</a:t>
              </a:r>
              <a:endParaRPr lang="zh-TW"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left)">
                                      <p:cBhvr>
                                        <p:cTn id="7" dur="500"/>
                                        <p:tgtEl>
                                          <p:spTgt spid="8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02"/>
                                        </p:tgtEl>
                                        <p:attrNameLst>
                                          <p:attrName>style.visibility</p:attrName>
                                        </p:attrNameLst>
                                      </p:cBhvr>
                                      <p:to>
                                        <p:strVal val="visible"/>
                                      </p:to>
                                    </p:set>
                                    <p:animEffect transition="in" filter="fade">
                                      <p:cBhvr>
                                        <p:cTn id="10" dur="500"/>
                                        <p:tgtEl>
                                          <p:spTgt spid="102"/>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90"/>
                                        </p:tgtEl>
                                        <p:attrNameLst>
                                          <p:attrName>style.visibility</p:attrName>
                                        </p:attrNameLst>
                                      </p:cBhvr>
                                      <p:to>
                                        <p:strVal val="visible"/>
                                      </p:to>
                                    </p:set>
                                    <p:animEffect transition="in" filter="fade">
                                      <p:cBhvr>
                                        <p:cTn id="13" dur="500"/>
                                        <p:tgtEl>
                                          <p:spTgt spid="90"/>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91"/>
                                        </p:tgtEl>
                                        <p:attrNameLst>
                                          <p:attrName>style.visibility</p:attrName>
                                        </p:attrNameLst>
                                      </p:cBhvr>
                                      <p:to>
                                        <p:strVal val="visible"/>
                                      </p:to>
                                    </p:set>
                                    <p:animEffect transition="in" filter="fade">
                                      <p:cBhvr>
                                        <p:cTn id="16" dur="500"/>
                                        <p:tgtEl>
                                          <p:spTgt spid="91"/>
                                        </p:tgtEl>
                                      </p:cBhvr>
                                    </p:animEffect>
                                  </p:childTnLst>
                                </p:cTn>
                              </p:par>
                              <p:par>
                                <p:cTn id="17" presetID="22" presetClass="entr" presetSubtype="8" fill="hold" grpId="0" nodeType="withEffect">
                                  <p:stCondLst>
                                    <p:cond delay="750"/>
                                  </p:stCondLst>
                                  <p:childTnLst>
                                    <p:set>
                                      <p:cBhvr>
                                        <p:cTn id="18" dur="1" fill="hold">
                                          <p:stCondLst>
                                            <p:cond delay="0"/>
                                          </p:stCondLst>
                                        </p:cTn>
                                        <p:tgtEl>
                                          <p:spTgt spid="92"/>
                                        </p:tgtEl>
                                        <p:attrNameLst>
                                          <p:attrName>style.visibility</p:attrName>
                                        </p:attrNameLst>
                                      </p:cBhvr>
                                      <p:to>
                                        <p:strVal val="visible"/>
                                      </p:to>
                                    </p:set>
                                    <p:animEffect transition="in" filter="wipe(left)">
                                      <p:cBhvr>
                                        <p:cTn id="19" dur="500"/>
                                        <p:tgtEl>
                                          <p:spTgt spid="92"/>
                                        </p:tgtEl>
                                      </p:cBhvr>
                                    </p:animEffect>
                                  </p:childTnLst>
                                </p:cTn>
                              </p:par>
                              <p:par>
                                <p:cTn id="20" presetID="10" presetClass="entr" presetSubtype="0" fill="hold"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94"/>
                                        </p:tgtEl>
                                        <p:attrNameLst>
                                          <p:attrName>style.visibility</p:attrName>
                                        </p:attrNameLst>
                                      </p:cBhvr>
                                      <p:to>
                                        <p:strVal val="visible"/>
                                      </p:to>
                                    </p:set>
                                    <p:animEffect transition="in" filter="fade">
                                      <p:cBhvr>
                                        <p:cTn id="25" dur="500"/>
                                        <p:tgtEl>
                                          <p:spTgt spid="94"/>
                                        </p:tgtEl>
                                      </p:cBhvr>
                                    </p:animEffect>
                                  </p:childTnLst>
                                </p:cTn>
                              </p:par>
                              <p:par>
                                <p:cTn id="26" presetID="22" presetClass="entr" presetSubtype="8" fill="hold" grpId="0" nodeType="withEffect">
                                  <p:stCondLst>
                                    <p:cond delay="1250"/>
                                  </p:stCondLst>
                                  <p:childTnLst>
                                    <p:set>
                                      <p:cBhvr>
                                        <p:cTn id="27" dur="1" fill="hold">
                                          <p:stCondLst>
                                            <p:cond delay="0"/>
                                          </p:stCondLst>
                                        </p:cTn>
                                        <p:tgtEl>
                                          <p:spTgt spid="93"/>
                                        </p:tgtEl>
                                        <p:attrNameLst>
                                          <p:attrName>style.visibility</p:attrName>
                                        </p:attrNameLst>
                                      </p:cBhvr>
                                      <p:to>
                                        <p:strVal val="visible"/>
                                      </p:to>
                                    </p:set>
                                    <p:animEffect transition="in" filter="wipe(left)">
                                      <p:cBhvr>
                                        <p:cTn id="28" dur="500"/>
                                        <p:tgtEl>
                                          <p:spTgt spid="93"/>
                                        </p:tgtEl>
                                      </p:cBhvr>
                                    </p:animEffect>
                                  </p:childTnLst>
                                </p:cTn>
                              </p:par>
                              <p:par>
                                <p:cTn id="29" presetID="10" presetClass="entr" presetSubtype="0" fill="hold" nodeType="withEffect">
                                  <p:stCondLst>
                                    <p:cond delay="125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98"/>
                                        </p:tgtEl>
                                        <p:attrNameLst>
                                          <p:attrName>style.visibility</p:attrName>
                                        </p:attrNameLst>
                                      </p:cBhvr>
                                      <p:to>
                                        <p:strVal val="visible"/>
                                      </p:to>
                                    </p:set>
                                    <p:animEffect transition="in" filter="fade">
                                      <p:cBhvr>
                                        <p:cTn id="34"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90" grpId="0"/>
      <p:bldP spid="91" grpId="0"/>
      <p:bldP spid="92" grpId="0" animBg="1"/>
      <p:bldP spid="93" grpId="0" animBg="1"/>
      <p:bldP spid="94" grpId="0" animBg="1"/>
      <p:bldP spid="98" grpId="0" animBg="1"/>
      <p:bldP spid="10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descr="图片包含 游戏机, 树, 鸟&#10;&#10;描述已自动生成"/>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contrast="30000"/>
                    </a14:imgEffect>
                    <a14:imgEffect>
                      <a14:saturation sat="33000"/>
                    </a14:imgEffect>
                  </a14:imgLayer>
                </a14:imgProps>
              </a:ext>
            </a:extLst>
          </a:blip>
          <a:srcRect r="17781"/>
          <a:stretch>
            <a:fillRect/>
          </a:stretch>
        </p:blipFill>
        <p:spPr>
          <a:xfrm>
            <a:off x="1734378" y="926522"/>
            <a:ext cx="1997763" cy="1056435"/>
          </a:xfrm>
          <a:prstGeom prst="rect">
            <a:avLst/>
          </a:prstGeom>
        </p:spPr>
      </p:pic>
      <p:pic>
        <p:nvPicPr>
          <p:cNvPr id="50" name="图片 49" descr="图片包含 游戏机&#10;&#10;描述已自动生成"/>
          <p:cNvPicPr>
            <a:picLocks noChangeAspect="1"/>
          </p:cNvPicPr>
          <p:nvPr/>
        </p:nvPicPr>
        <p:blipFill>
          <a:blip r:embed="rId3" cstate="screen">
            <a:extLst>
              <a:ext uri="{BEBA8EAE-BF5A-486C-A8C5-ECC9F3942E4B}">
                <a14:imgProps xmlns:a14="http://schemas.microsoft.com/office/drawing/2010/main">
                  <a14:imgLayer r:embed="rId4">
                    <a14:imgEffect>
                      <a14:brightnessContrast contrast="30000"/>
                    </a14:imgEffect>
                    <a14:imgEffect>
                      <a14:saturation sat="33000"/>
                    </a14:imgEffect>
                  </a14:imgLayer>
                </a14:imgProps>
              </a:ext>
            </a:extLst>
          </a:blip>
          <a:stretch>
            <a:fillRect/>
          </a:stretch>
        </p:blipFill>
        <p:spPr>
          <a:xfrm>
            <a:off x="8392312" y="872547"/>
            <a:ext cx="2338282" cy="1048881"/>
          </a:xfrm>
          <a:prstGeom prst="rect">
            <a:avLst/>
          </a:prstGeom>
        </p:spPr>
      </p:pic>
      <p:sp>
        <p:nvSpPr>
          <p:cNvPr id="3" name="椭圆 2"/>
          <p:cNvSpPr/>
          <p:nvPr/>
        </p:nvSpPr>
        <p:spPr>
          <a:xfrm>
            <a:off x="2852834" y="280073"/>
            <a:ext cx="6486332" cy="6486332"/>
          </a:xfrm>
          <a:prstGeom prst="ellipse">
            <a:avLst/>
          </a:prstGeom>
          <a:gradFill>
            <a:gsLst>
              <a:gs pos="100000">
                <a:schemeClr val="bg1">
                  <a:alpha val="0"/>
                </a:schemeClr>
              </a:gs>
              <a:gs pos="0">
                <a:srgbClr val="1F4668">
                  <a:alpha val="1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descr="图片包含 前, 飞行, 黑暗, 桌子&#10;&#10;描述已自动生成"/>
          <p:cNvPicPr>
            <a:picLocks noChangeAspect="1"/>
          </p:cNvPicPr>
          <p:nvPr/>
        </p:nvPicPr>
        <p:blipFill rotWithShape="1">
          <a:blip r:embed="rId5" cstate="screen"/>
          <a:srcRect/>
          <a:stretch>
            <a:fillRect/>
          </a:stretch>
        </p:blipFill>
        <p:spPr>
          <a:xfrm>
            <a:off x="0" y="2505075"/>
            <a:ext cx="12192000" cy="4378952"/>
          </a:xfrm>
          <a:prstGeom prst="rect">
            <a:avLst/>
          </a:prstGeom>
        </p:spPr>
      </p:pic>
      <p:grpSp>
        <p:nvGrpSpPr>
          <p:cNvPr id="52" name="组合 51"/>
          <p:cNvGrpSpPr/>
          <p:nvPr/>
        </p:nvGrpSpPr>
        <p:grpSpPr>
          <a:xfrm>
            <a:off x="2623794" y="3869618"/>
            <a:ext cx="6944412" cy="2988382"/>
            <a:chOff x="1589473" y="2979421"/>
            <a:chExt cx="9013054" cy="3878579"/>
          </a:xfrm>
        </p:grpSpPr>
        <p:pic>
          <p:nvPicPr>
            <p:cNvPr id="26" name="图片 25" descr="黑暗中的灯光&#10;&#10;低可信度描述已自动生成"/>
            <p:cNvPicPr>
              <a:picLocks noChangeAspect="1"/>
            </p:cNvPicPr>
            <p:nvPr/>
          </p:nvPicPr>
          <p:blipFill>
            <a:blip r:embed="rId6" cstate="screen"/>
            <a:stretch>
              <a:fillRect/>
            </a:stretch>
          </p:blipFill>
          <p:spPr>
            <a:xfrm>
              <a:off x="1734378" y="4982374"/>
              <a:ext cx="7273611" cy="1875625"/>
            </a:xfrm>
            <a:prstGeom prst="rect">
              <a:avLst/>
            </a:prstGeom>
          </p:spPr>
        </p:pic>
        <p:sp>
          <p:nvSpPr>
            <p:cNvPr id="2" name="文本框 1"/>
            <p:cNvSpPr txBox="1"/>
            <p:nvPr/>
          </p:nvSpPr>
          <p:spPr>
            <a:xfrm>
              <a:off x="5256721" y="5842001"/>
              <a:ext cx="1678558" cy="599189"/>
            </a:xfrm>
            <a:prstGeom prst="rect">
              <a:avLst/>
            </a:prstGeom>
            <a:noFill/>
          </p:spPr>
          <p:txBody>
            <a:bodyPr wrap="square" rtlCol="0">
              <a:spAutoFit/>
            </a:bodyPr>
            <a:lstStyle/>
            <a:p>
              <a:pPr algn="ctr"/>
              <a:r>
                <a:rPr lang="en-US" altLang="zh-CN" sz="2400" kern="0" dirty="0">
                  <a:solidFill>
                    <a:schemeClr val="bg1"/>
                  </a:solidFill>
                  <a:latin typeface="思源宋体 CN Heavy" panose="02020900000000000000" pitchFamily="18" charset="-122"/>
                  <a:ea typeface="思源宋体 CN Heavy" panose="02020900000000000000" pitchFamily="18" charset="-122"/>
                </a:rPr>
                <a:t>LOGO</a:t>
              </a:r>
              <a:endParaRPr lang="zh-CN" altLang="en-US" sz="2400" kern="0" dirty="0">
                <a:solidFill>
                  <a:schemeClr val="bg1"/>
                </a:solidFill>
                <a:latin typeface="思源宋体 CN Heavy" panose="02020900000000000000" pitchFamily="18" charset="-122"/>
                <a:ea typeface="思源宋体 CN Heavy" panose="02020900000000000000" pitchFamily="18" charset="-122"/>
              </a:endParaRPr>
            </a:p>
          </p:txBody>
        </p:sp>
        <p:pic>
          <p:nvPicPr>
            <p:cNvPr id="12" name="图片 11" descr="城市街道与高楼大厦&#10;&#10;中度可信度描述已自动生成"/>
            <p:cNvPicPr>
              <a:picLocks noChangeAspect="1"/>
            </p:cNvPicPr>
            <p:nvPr/>
          </p:nvPicPr>
          <p:blipFill>
            <a:blip r:embed="rId7" cstate="screen"/>
            <a:stretch>
              <a:fillRect/>
            </a:stretch>
          </p:blipFill>
          <p:spPr>
            <a:xfrm>
              <a:off x="1589473" y="4684933"/>
              <a:ext cx="9013054" cy="2173067"/>
            </a:xfrm>
            <a:prstGeom prst="rect">
              <a:avLst/>
            </a:prstGeom>
          </p:spPr>
        </p:pic>
        <p:pic>
          <p:nvPicPr>
            <p:cNvPr id="14" name="图片 13" descr="人的雕塑&#10;&#10;描述已自动生成"/>
            <p:cNvPicPr>
              <a:picLocks noChangeAspect="1"/>
            </p:cNvPicPr>
            <p:nvPr/>
          </p:nvPicPr>
          <p:blipFill>
            <a:blip r:embed="rId8" cstate="screen"/>
            <a:stretch>
              <a:fillRect/>
            </a:stretch>
          </p:blipFill>
          <p:spPr>
            <a:xfrm>
              <a:off x="2910873" y="3407953"/>
              <a:ext cx="1248933" cy="3450047"/>
            </a:xfrm>
            <a:prstGeom prst="rect">
              <a:avLst/>
            </a:prstGeom>
          </p:spPr>
        </p:pic>
        <p:pic>
          <p:nvPicPr>
            <p:cNvPr id="16" name="图片 15" descr="建筑的摆设布局&#10;&#10;中度可信度描述已自动生成"/>
            <p:cNvPicPr>
              <a:picLocks noChangeAspect="1"/>
            </p:cNvPicPr>
            <p:nvPr/>
          </p:nvPicPr>
          <p:blipFill>
            <a:blip r:embed="rId9" cstate="screen"/>
            <a:stretch>
              <a:fillRect/>
            </a:stretch>
          </p:blipFill>
          <p:spPr>
            <a:xfrm>
              <a:off x="4773119" y="4023360"/>
              <a:ext cx="505541" cy="2834640"/>
            </a:xfrm>
            <a:prstGeom prst="rect">
              <a:avLst/>
            </a:prstGeom>
          </p:spPr>
        </p:pic>
        <p:pic>
          <p:nvPicPr>
            <p:cNvPr id="18" name="图片 17" descr="水中的倒影&#10;&#10;低可信度描述已自动生成"/>
            <p:cNvPicPr>
              <a:picLocks noChangeAspect="1"/>
            </p:cNvPicPr>
            <p:nvPr/>
          </p:nvPicPr>
          <p:blipFill>
            <a:blip r:embed="rId10" cstate="screen"/>
            <a:stretch>
              <a:fillRect/>
            </a:stretch>
          </p:blipFill>
          <p:spPr>
            <a:xfrm>
              <a:off x="7178522" y="3638551"/>
              <a:ext cx="612058" cy="3219449"/>
            </a:xfrm>
            <a:prstGeom prst="rect">
              <a:avLst/>
            </a:prstGeom>
          </p:spPr>
        </p:pic>
        <p:pic>
          <p:nvPicPr>
            <p:cNvPr id="9" name="图片 8" descr="建筑的设计&#10;&#10;中度可信度描述已自动生成"/>
            <p:cNvPicPr>
              <a:picLocks noChangeAspect="1"/>
            </p:cNvPicPr>
            <p:nvPr/>
          </p:nvPicPr>
          <p:blipFill>
            <a:blip r:embed="rId11" cstate="screen"/>
            <a:stretch>
              <a:fillRect/>
            </a:stretch>
          </p:blipFill>
          <p:spPr>
            <a:xfrm>
              <a:off x="5417892" y="4425950"/>
              <a:ext cx="2212443" cy="2432050"/>
            </a:xfrm>
            <a:prstGeom prst="rect">
              <a:avLst/>
            </a:prstGeom>
          </p:spPr>
        </p:pic>
        <p:pic>
          <p:nvPicPr>
            <p:cNvPr id="20" name="图片 19" descr="图片包含 建筑, 桌子, 黑暗, 小&#10;&#10;描述已自动生成"/>
            <p:cNvPicPr>
              <a:picLocks noChangeAspect="1"/>
            </p:cNvPicPr>
            <p:nvPr/>
          </p:nvPicPr>
          <p:blipFill>
            <a:blip r:embed="rId12" cstate="screen"/>
            <a:stretch>
              <a:fillRect/>
            </a:stretch>
          </p:blipFill>
          <p:spPr>
            <a:xfrm>
              <a:off x="8474134" y="3244850"/>
              <a:ext cx="676369" cy="3517900"/>
            </a:xfrm>
            <a:prstGeom prst="rect">
              <a:avLst/>
            </a:prstGeom>
          </p:spPr>
        </p:pic>
        <p:pic>
          <p:nvPicPr>
            <p:cNvPr id="22" name="图片 21" descr="飞机在飞行&#10;&#10;中度可信度描述已自动生成"/>
            <p:cNvPicPr>
              <a:picLocks noChangeAspect="1"/>
            </p:cNvPicPr>
            <p:nvPr/>
          </p:nvPicPr>
          <p:blipFill>
            <a:blip r:embed="rId13" cstate="screen"/>
            <a:stretch>
              <a:fillRect/>
            </a:stretch>
          </p:blipFill>
          <p:spPr>
            <a:xfrm>
              <a:off x="6072368" y="3864126"/>
              <a:ext cx="1461572" cy="671987"/>
            </a:xfrm>
            <a:prstGeom prst="rect">
              <a:avLst/>
            </a:prstGeom>
          </p:spPr>
        </p:pic>
        <p:pic>
          <p:nvPicPr>
            <p:cNvPr id="24" name="图片 23" descr="穿着蓝色领带的男子&#10;&#10;中度可信度描述已自动生成"/>
            <p:cNvPicPr>
              <a:picLocks noChangeAspect="1"/>
            </p:cNvPicPr>
            <p:nvPr/>
          </p:nvPicPr>
          <p:blipFill>
            <a:blip r:embed="rId14" cstate="screen"/>
            <a:stretch>
              <a:fillRect/>
            </a:stretch>
          </p:blipFill>
          <p:spPr>
            <a:xfrm>
              <a:off x="5371184" y="2979421"/>
              <a:ext cx="608659" cy="3878579"/>
            </a:xfrm>
            <a:prstGeom prst="rect">
              <a:avLst/>
            </a:prstGeom>
          </p:spPr>
        </p:pic>
      </p:grpSp>
      <p:sp>
        <p:nvSpPr>
          <p:cNvPr id="30" name="矩形 29"/>
          <p:cNvSpPr/>
          <p:nvPr/>
        </p:nvSpPr>
        <p:spPr>
          <a:xfrm>
            <a:off x="0" y="5740958"/>
            <a:ext cx="12192000" cy="1131554"/>
          </a:xfrm>
          <a:prstGeom prst="rect">
            <a:avLst/>
          </a:prstGeom>
          <a:gradFill>
            <a:gsLst>
              <a:gs pos="0">
                <a:schemeClr val="tx1">
                  <a:lumMod val="85000"/>
                  <a:lumOff val="15000"/>
                  <a:alpha val="0"/>
                </a:schemeClr>
              </a:gs>
              <a:gs pos="100000">
                <a:schemeClr val="tx1">
                  <a:lumMod val="85000"/>
                  <a:lumOff val="15000"/>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8621665" y="4968470"/>
            <a:ext cx="5609409" cy="1612174"/>
            <a:chOff x="8316138" y="4968470"/>
            <a:chExt cx="5609409" cy="1612174"/>
          </a:xfrm>
        </p:grpSpPr>
        <p:pic>
          <p:nvPicPr>
            <p:cNvPr id="33" name="图片 32"/>
            <p:cNvPicPr>
              <a:picLocks noChangeAspect="1"/>
            </p:cNvPicPr>
            <p:nvPr/>
          </p:nvPicPr>
          <p:blipFill>
            <a:blip r:embed="rId15" cstate="screen"/>
            <a:stretch>
              <a:fillRect/>
            </a:stretch>
          </p:blipFill>
          <p:spPr>
            <a:xfrm>
              <a:off x="8316138" y="5260338"/>
              <a:ext cx="4662555" cy="1320306"/>
            </a:xfrm>
            <a:prstGeom prst="rect">
              <a:avLst/>
            </a:prstGeom>
          </p:spPr>
        </p:pic>
        <p:pic>
          <p:nvPicPr>
            <p:cNvPr id="34" name="图片 33"/>
            <p:cNvPicPr>
              <a:picLocks noChangeAspect="1"/>
            </p:cNvPicPr>
            <p:nvPr/>
          </p:nvPicPr>
          <p:blipFill>
            <a:blip r:embed="rId15" cstate="screen"/>
            <a:stretch>
              <a:fillRect/>
            </a:stretch>
          </p:blipFill>
          <p:spPr>
            <a:xfrm>
              <a:off x="9262992" y="4968470"/>
              <a:ext cx="4662555" cy="1320306"/>
            </a:xfrm>
            <a:prstGeom prst="rect">
              <a:avLst/>
            </a:prstGeom>
          </p:spPr>
        </p:pic>
      </p:grpSp>
      <p:grpSp>
        <p:nvGrpSpPr>
          <p:cNvPr id="35" name="组合 34"/>
          <p:cNvGrpSpPr/>
          <p:nvPr/>
        </p:nvGrpSpPr>
        <p:grpSpPr>
          <a:xfrm flipH="1">
            <a:off x="-2039073" y="4865649"/>
            <a:ext cx="5874879" cy="1612174"/>
            <a:chOff x="-2580694" y="4968470"/>
            <a:chExt cx="5874879" cy="1612174"/>
          </a:xfrm>
        </p:grpSpPr>
        <p:grpSp>
          <p:nvGrpSpPr>
            <p:cNvPr id="36" name="组合 35"/>
            <p:cNvGrpSpPr/>
            <p:nvPr/>
          </p:nvGrpSpPr>
          <p:grpSpPr>
            <a:xfrm>
              <a:off x="-2315224" y="4968470"/>
              <a:ext cx="5609409" cy="1612174"/>
              <a:chOff x="8316138" y="4968470"/>
              <a:chExt cx="5609409" cy="1612174"/>
            </a:xfrm>
          </p:grpSpPr>
          <p:pic>
            <p:nvPicPr>
              <p:cNvPr id="39" name="图片 38"/>
              <p:cNvPicPr>
                <a:picLocks noChangeAspect="1"/>
              </p:cNvPicPr>
              <p:nvPr/>
            </p:nvPicPr>
            <p:blipFill>
              <a:blip r:embed="rId15" cstate="screen"/>
              <a:stretch>
                <a:fillRect/>
              </a:stretch>
            </p:blipFill>
            <p:spPr>
              <a:xfrm>
                <a:off x="8316138" y="5260338"/>
                <a:ext cx="4662555" cy="1320306"/>
              </a:xfrm>
              <a:prstGeom prst="rect">
                <a:avLst/>
              </a:prstGeom>
            </p:spPr>
          </p:pic>
          <p:pic>
            <p:nvPicPr>
              <p:cNvPr id="40" name="图片 39"/>
              <p:cNvPicPr>
                <a:picLocks noChangeAspect="1"/>
              </p:cNvPicPr>
              <p:nvPr/>
            </p:nvPicPr>
            <p:blipFill>
              <a:blip r:embed="rId15" cstate="screen"/>
              <a:stretch>
                <a:fillRect/>
              </a:stretch>
            </p:blipFill>
            <p:spPr>
              <a:xfrm>
                <a:off x="9262992" y="4968470"/>
                <a:ext cx="4662555" cy="1320306"/>
              </a:xfrm>
              <a:prstGeom prst="rect">
                <a:avLst/>
              </a:prstGeom>
            </p:spPr>
          </p:pic>
        </p:grpSp>
        <p:pic>
          <p:nvPicPr>
            <p:cNvPr id="37" name="左云朵"/>
            <p:cNvPicPr>
              <a:picLocks noChangeAspect="1"/>
            </p:cNvPicPr>
            <p:nvPr/>
          </p:nvPicPr>
          <p:blipFill rotWithShape="1">
            <a:blip r:embed="rId16" cstate="screen"/>
            <a:srcRect r="8751"/>
            <a:stretch>
              <a:fillRect/>
            </a:stretch>
          </p:blipFill>
          <p:spPr>
            <a:xfrm rot="804019">
              <a:off x="-2042091" y="5728539"/>
              <a:ext cx="1354639" cy="583768"/>
            </a:xfrm>
            <a:prstGeom prst="rect">
              <a:avLst/>
            </a:prstGeom>
          </p:spPr>
        </p:pic>
        <p:pic>
          <p:nvPicPr>
            <p:cNvPr id="38" name="左云朵"/>
            <p:cNvPicPr>
              <a:picLocks noChangeAspect="1"/>
            </p:cNvPicPr>
            <p:nvPr/>
          </p:nvPicPr>
          <p:blipFill rotWithShape="1">
            <a:blip r:embed="rId17" cstate="screen"/>
            <a:srcRect r="8751"/>
            <a:stretch>
              <a:fillRect/>
            </a:stretch>
          </p:blipFill>
          <p:spPr>
            <a:xfrm rot="20795981" flipH="1">
              <a:off x="-2580694" y="5548732"/>
              <a:ext cx="2086397" cy="778290"/>
            </a:xfrm>
            <a:prstGeom prst="rect">
              <a:avLst/>
            </a:prstGeom>
          </p:spPr>
        </p:pic>
      </p:grpSp>
      <p:pic>
        <p:nvPicPr>
          <p:cNvPr id="41" name="图片 40"/>
          <p:cNvPicPr>
            <a:picLocks noChangeAspect="1"/>
          </p:cNvPicPr>
          <p:nvPr/>
        </p:nvPicPr>
        <p:blipFill>
          <a:blip r:embed="rId18" cstate="screen">
            <a:alphaModFix amt="85000"/>
          </a:blip>
          <a:stretch>
            <a:fillRect/>
          </a:stretch>
        </p:blipFill>
        <p:spPr>
          <a:xfrm>
            <a:off x="-736264" y="6211980"/>
            <a:ext cx="5221354" cy="1064504"/>
          </a:xfrm>
          <a:prstGeom prst="rect">
            <a:avLst/>
          </a:prstGeom>
        </p:spPr>
      </p:pic>
      <p:pic>
        <p:nvPicPr>
          <p:cNvPr id="48" name="图片 47"/>
          <p:cNvPicPr>
            <a:picLocks noChangeAspect="1"/>
          </p:cNvPicPr>
          <p:nvPr/>
        </p:nvPicPr>
        <p:blipFill>
          <a:blip r:embed="rId19" cstate="screen">
            <a:alphaModFix amt="85000"/>
          </a:blip>
          <a:stretch>
            <a:fillRect/>
          </a:stretch>
        </p:blipFill>
        <p:spPr>
          <a:xfrm>
            <a:off x="7288812" y="6173880"/>
            <a:ext cx="5221354" cy="1411802"/>
          </a:xfrm>
          <a:prstGeom prst="rect">
            <a:avLst/>
          </a:prstGeom>
        </p:spPr>
      </p:pic>
      <p:pic>
        <p:nvPicPr>
          <p:cNvPr id="29" name="图片 28" descr="形状&#10;&#10;中度可信度描述已自动生成"/>
          <p:cNvPicPr>
            <a:picLocks noChangeAspect="1"/>
          </p:cNvPicPr>
          <p:nvPr/>
        </p:nvPicPr>
        <p:blipFill>
          <a:blip r:embed="rId20" cstate="screen">
            <a:extLst>
              <a:ext uri="{BEBA8EAE-BF5A-486C-A8C5-ECC9F3942E4B}">
                <a14:imgProps xmlns:a14="http://schemas.microsoft.com/office/drawing/2010/main">
                  <a14:imgLayer r:embed="rId21">
                    <a14:imgEffect>
                      <a14:colorTemperature colorTemp="5300"/>
                    </a14:imgEffect>
                  </a14:imgLayer>
                </a14:imgProps>
              </a:ext>
            </a:extLst>
          </a:blip>
          <a:stretch>
            <a:fillRect/>
          </a:stretch>
        </p:blipFill>
        <p:spPr>
          <a:xfrm>
            <a:off x="0" y="5063228"/>
            <a:ext cx="12192000" cy="1756092"/>
          </a:xfrm>
          <a:prstGeom prst="rect">
            <a:avLst/>
          </a:prstGeom>
        </p:spPr>
      </p:pic>
      <p:pic>
        <p:nvPicPr>
          <p:cNvPr id="31" name="图片 30"/>
          <p:cNvPicPr>
            <a:picLocks noChangeAspect="1"/>
          </p:cNvPicPr>
          <p:nvPr/>
        </p:nvPicPr>
        <p:blipFill>
          <a:blip r:embed="rId22" cstate="screen">
            <a:alphaModFix amt="85000"/>
          </a:blip>
          <a:stretch>
            <a:fillRect/>
          </a:stretch>
        </p:blipFill>
        <p:spPr>
          <a:xfrm>
            <a:off x="10664993" y="6183147"/>
            <a:ext cx="4002973" cy="1328959"/>
          </a:xfrm>
          <a:prstGeom prst="rect">
            <a:avLst/>
          </a:prstGeom>
        </p:spPr>
      </p:pic>
      <p:pic>
        <p:nvPicPr>
          <p:cNvPr id="49" name="图片 48"/>
          <p:cNvPicPr>
            <a:picLocks noChangeAspect="1"/>
          </p:cNvPicPr>
          <p:nvPr/>
        </p:nvPicPr>
        <p:blipFill>
          <a:blip r:embed="rId22" cstate="screen">
            <a:alphaModFix amt="85000"/>
          </a:blip>
          <a:stretch>
            <a:fillRect/>
          </a:stretch>
        </p:blipFill>
        <p:spPr>
          <a:xfrm>
            <a:off x="-1888850" y="6183147"/>
            <a:ext cx="4002973" cy="1328959"/>
          </a:xfrm>
          <a:prstGeom prst="rect">
            <a:avLst/>
          </a:prstGeom>
        </p:spPr>
      </p:pic>
      <p:sp>
        <p:nvSpPr>
          <p:cNvPr id="44" name="文本框 43"/>
          <p:cNvSpPr txBox="1"/>
          <p:nvPr/>
        </p:nvSpPr>
        <p:spPr>
          <a:xfrm>
            <a:off x="5420056" y="5994400"/>
            <a:ext cx="1678559" cy="461665"/>
          </a:xfrm>
          <a:prstGeom prst="rect">
            <a:avLst/>
          </a:prstGeom>
          <a:noFill/>
        </p:spPr>
        <p:txBody>
          <a:bodyPr wrap="square" rtlCol="0">
            <a:spAutoFit/>
          </a:bodyPr>
          <a:lstStyle/>
          <a:p>
            <a:pPr algn="ctr"/>
            <a:r>
              <a:rPr lang="en-US" altLang="zh-CN" sz="2400" kern="0" dirty="0">
                <a:solidFill>
                  <a:schemeClr val="bg1"/>
                </a:solidFill>
                <a:latin typeface="思源宋体 CN Heavy" panose="02020900000000000000" pitchFamily="18" charset="-122"/>
                <a:ea typeface="思源宋体 CN Heavy" panose="02020900000000000000" pitchFamily="18" charset="-122"/>
              </a:rPr>
              <a:t>LOGO</a:t>
            </a:r>
            <a:endParaRPr lang="zh-CN" altLang="en-US" sz="2400" kern="0" dirty="0">
              <a:solidFill>
                <a:schemeClr val="bg1"/>
              </a:solidFill>
              <a:latin typeface="思源宋体 CN Heavy" panose="02020900000000000000" pitchFamily="18" charset="-122"/>
              <a:ea typeface="思源宋体 CN Heavy" panose="02020900000000000000" pitchFamily="18" charset="-122"/>
            </a:endParaRPr>
          </a:p>
        </p:txBody>
      </p:sp>
      <p:sp>
        <p:nvSpPr>
          <p:cNvPr id="46" name="文本框 45"/>
          <p:cNvSpPr txBox="1"/>
          <p:nvPr/>
        </p:nvSpPr>
        <p:spPr>
          <a:xfrm>
            <a:off x="2465614" y="1187578"/>
            <a:ext cx="7260772" cy="1446550"/>
          </a:xfrm>
          <a:prstGeom prst="rect">
            <a:avLst/>
          </a:prstGeom>
          <a:noFill/>
          <a:effectLst/>
        </p:spPr>
        <p:txBody>
          <a:bodyPr wrap="square" rtlCol="0">
            <a:spAutoFit/>
          </a:bodyPr>
          <a:lstStyle/>
          <a:p>
            <a:pPr algn="ctr"/>
            <a:r>
              <a:rPr lang="zh-CN" altLang="en-US" sz="8800" kern="0" dirty="0">
                <a:gradFill>
                  <a:gsLst>
                    <a:gs pos="100000">
                      <a:srgbClr val="AE002B">
                        <a:alpha val="0"/>
                      </a:srgbClr>
                    </a:gs>
                    <a:gs pos="45000">
                      <a:srgbClr val="AE002B"/>
                    </a:gs>
                  </a:gsLst>
                  <a:lin ang="5400000" scaled="1"/>
                </a:gradFill>
                <a:latin typeface="思源宋体 CN Heavy" panose="02020900000000000000" pitchFamily="18" charset="-122"/>
                <a:ea typeface="思源宋体 CN Heavy" panose="02020900000000000000" pitchFamily="18" charset="-122"/>
              </a:rPr>
              <a:t>谢谢观看</a:t>
            </a:r>
            <a:endParaRPr lang="en-US" altLang="zh-CN" sz="8800" kern="0" dirty="0">
              <a:gradFill>
                <a:gsLst>
                  <a:gs pos="100000">
                    <a:srgbClr val="AE002B">
                      <a:alpha val="0"/>
                    </a:srgbClr>
                  </a:gs>
                  <a:gs pos="45000">
                    <a:srgbClr val="AE002B"/>
                  </a:gs>
                </a:gsLst>
                <a:lin ang="5400000" scaled="1"/>
              </a:gradFill>
              <a:latin typeface="思源宋体 CN Heavy" panose="02020900000000000000" pitchFamily="18" charset="-122"/>
              <a:ea typeface="思源宋体 CN Heavy" panose="02020900000000000000" pitchFamily="18" charset="-122"/>
            </a:endParaRPr>
          </a:p>
        </p:txBody>
      </p:sp>
      <p:sp>
        <p:nvSpPr>
          <p:cNvPr id="47" name="文本框 46"/>
          <p:cNvSpPr txBox="1"/>
          <p:nvPr/>
        </p:nvSpPr>
        <p:spPr>
          <a:xfrm>
            <a:off x="2191657" y="2822371"/>
            <a:ext cx="7808686" cy="430887"/>
          </a:xfrm>
          <a:prstGeom prst="rect">
            <a:avLst/>
          </a:prstGeom>
          <a:noFill/>
          <a:effectLst/>
        </p:spPr>
        <p:txBody>
          <a:bodyPr wrap="square" rtlCol="0">
            <a:spAutoFit/>
          </a:bodyPr>
          <a:lstStyle/>
          <a:p>
            <a:pPr algn="ctr"/>
            <a:r>
              <a:rPr lang="zh-CN" altLang="en-US" sz="22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继往开来 勇攀高峰</a:t>
            </a:r>
            <a:endParaRPr lang="zh-CN" altLang="en-US" sz="2200" kern="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par>
                                <p:cTn id="15" presetID="0" presetClass="entr" presetSubtype="0" fill="hold" grpId="0" nodeType="withEffect">
                                  <p:stCondLst>
                                    <p:cond delay="1000"/>
                                  </p:stCondLst>
                                  <p:iterate type="lt">
                                    <p:tmPct val="5000"/>
                                  </p:iterate>
                                  <p:childTnLst>
                                    <p:anim to="" calcmode="lin" valueType="num">
                                      <p:cBhvr>
                                        <p:cTn id="16" dur="1500" fill="hold">
                                          <p:stCondLst>
                                            <p:cond delay="0"/>
                                          </p:stCondLst>
                                        </p:cTn>
                                        <p:tgtEl>
                                          <p:spTgt spid="46"/>
                                        </p:tgtEl>
                                        <p:attrNameLst>
                                          <p:attrName>ppt_h</p:attrName>
                                        </p:attrNameLst>
                                      </p:cBhvr>
                                      <p:tavLst>
                                        <p:tav tm="0" fmla="#ppt_h-(#ppt_h-#ppt_h*8)*(1-$)^8">
                                          <p:val>
                                            <p:fltVal val="0"/>
                                          </p:val>
                                        </p:tav>
                                        <p:tav tm="100000">
                                          <p:val>
                                            <p:fltVal val="1"/>
                                          </p:val>
                                        </p:tav>
                                      </p:tavLst>
                                    </p:anim>
                                    <p:anim to="" calcmode="lin" valueType="num">
                                      <p:cBhvr>
                                        <p:cTn id="17" dur="1500" fill="hold">
                                          <p:stCondLst>
                                            <p:cond delay="0"/>
                                          </p:stCondLst>
                                        </p:cTn>
                                        <p:tgtEl>
                                          <p:spTgt spid="46"/>
                                        </p:tgtEl>
                                        <p:attrNameLst>
                                          <p:attrName>ppt_w</p:attrName>
                                        </p:attrNameLst>
                                      </p:cBhvr>
                                      <p:tavLst>
                                        <p:tav tm="0" fmla="#ppt_w-(#ppt_w-#ppt_w*8)*(1-$)^8">
                                          <p:val>
                                            <p:fltVal val="0"/>
                                          </p:val>
                                        </p:tav>
                                        <p:tav tm="100000">
                                          <p:val>
                                            <p:fltVal val="1"/>
                                          </p:val>
                                        </p:tav>
                                      </p:tavLst>
                                    </p:anim>
                                    <p:animEffect filter="fade">
                                      <p:cBhvr additive="base">
                                        <p:cTn id="18" dur="900" fill="hold">
                                          <p:stCondLst>
                                            <p:cond delay="0"/>
                                          </p:stCondLst>
                                        </p:cTn>
                                        <p:tgtEl>
                                          <p:spTgt spid="46"/>
                                        </p:tgtEl>
                                      </p:cBhvr>
                                    </p:animEffect>
                                    <p:set>
                                      <p:cBhvr additive="base">
                                        <p:cTn id="19" dur="1" fill="hold">
                                          <p:stCondLst>
                                            <p:cond delay="0"/>
                                          </p:stCondLst>
                                        </p:cTn>
                                        <p:tgtEl>
                                          <p:spTgt spid="46"/>
                                        </p:tgtEl>
                                        <p:attrNameLst>
                                          <p:attrName>style.visibility</p:attrName>
                                        </p:attrNameLst>
                                      </p:cBhvr>
                                      <p:to>
                                        <p:strVal val="visible"/>
                                      </p:to>
                                    </p:set>
                                  </p:childTnLst>
                                </p:cTn>
                              </p:par>
                              <p:par>
                                <p:cTn id="20" presetID="42" presetClass="entr" presetSubtype="0" fill="hold" grpId="0" nodeType="withEffect">
                                  <p:stCondLst>
                                    <p:cond delay="100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1000"/>
                                        <p:tgtEl>
                                          <p:spTgt spid="47"/>
                                        </p:tgtEl>
                                      </p:cBhvr>
                                    </p:animEffect>
                                    <p:anim calcmode="lin" valueType="num">
                                      <p:cBhvr>
                                        <p:cTn id="23" dur="1000" fill="hold"/>
                                        <p:tgtEl>
                                          <p:spTgt spid="47"/>
                                        </p:tgtEl>
                                        <p:attrNameLst>
                                          <p:attrName>ppt_x</p:attrName>
                                        </p:attrNameLst>
                                      </p:cBhvr>
                                      <p:tavLst>
                                        <p:tav tm="0">
                                          <p:val>
                                            <p:strVal val="#ppt_x"/>
                                          </p:val>
                                        </p:tav>
                                        <p:tav tm="100000">
                                          <p:val>
                                            <p:strVal val="#ppt_x"/>
                                          </p:val>
                                        </p:tav>
                                      </p:tavLst>
                                    </p:anim>
                                    <p:anim calcmode="lin" valueType="num">
                                      <p:cBhvr>
                                        <p:cTn id="24"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861305" y="3420932"/>
            <a:ext cx="2437274" cy="731520"/>
            <a:chOff x="4861305" y="3420932"/>
            <a:chExt cx="2437274" cy="731520"/>
          </a:xfrm>
          <a:effectLst/>
        </p:grpSpPr>
        <p:cxnSp>
          <p:nvCxnSpPr>
            <p:cNvPr id="24" name="Straight Connector 23"/>
            <p:cNvCxnSpPr/>
            <p:nvPr/>
          </p:nvCxnSpPr>
          <p:spPr>
            <a:xfrm>
              <a:off x="4861305" y="3420932"/>
              <a:ext cx="0" cy="376518"/>
            </a:xfrm>
            <a:prstGeom prst="line">
              <a:avLst/>
            </a:prstGeom>
            <a:noFill/>
            <a:ln w="28575">
              <a:gradFill flip="none" rotWithShape="1">
                <a:gsLst>
                  <a:gs pos="0">
                    <a:schemeClr val="accent1"/>
                  </a:gs>
                  <a:gs pos="100000">
                    <a:schemeClr val="accent3"/>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p:cNvCxnSpPr/>
            <p:nvPr/>
          </p:nvCxnSpPr>
          <p:spPr>
            <a:xfrm>
              <a:off x="4864249" y="3775934"/>
              <a:ext cx="2434330" cy="0"/>
            </a:xfrm>
            <a:prstGeom prst="line">
              <a:avLst/>
            </a:prstGeom>
            <a:noFill/>
            <a:ln w="28575">
              <a:gradFill flip="none" rotWithShape="1">
                <a:gsLst>
                  <a:gs pos="0">
                    <a:schemeClr val="accent1"/>
                  </a:gs>
                  <a:gs pos="100000">
                    <a:schemeClr val="accent3"/>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30" name="Straight Connector 29"/>
            <p:cNvCxnSpPr/>
            <p:nvPr/>
          </p:nvCxnSpPr>
          <p:spPr>
            <a:xfrm>
              <a:off x="7298579" y="3775934"/>
              <a:ext cx="0" cy="376518"/>
            </a:xfrm>
            <a:prstGeom prst="line">
              <a:avLst/>
            </a:prstGeom>
            <a:noFill/>
            <a:ln w="28575">
              <a:gradFill flip="none" rotWithShape="1">
                <a:gsLst>
                  <a:gs pos="0">
                    <a:schemeClr val="accent1"/>
                  </a:gs>
                  <a:gs pos="100000">
                    <a:schemeClr val="accent3"/>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6" name="Group 5"/>
          <p:cNvGrpSpPr/>
          <p:nvPr/>
        </p:nvGrpSpPr>
        <p:grpSpPr>
          <a:xfrm>
            <a:off x="4861305" y="5905124"/>
            <a:ext cx="2437274" cy="952876"/>
            <a:chOff x="4861305" y="5905124"/>
            <a:chExt cx="2437274" cy="952876"/>
          </a:xfrm>
          <a:effectLst/>
        </p:grpSpPr>
        <p:cxnSp>
          <p:nvCxnSpPr>
            <p:cNvPr id="32" name="Straight Connector 31"/>
            <p:cNvCxnSpPr/>
            <p:nvPr/>
          </p:nvCxnSpPr>
          <p:spPr>
            <a:xfrm>
              <a:off x="4864249" y="5905124"/>
              <a:ext cx="2434330" cy="0"/>
            </a:xfrm>
            <a:prstGeom prst="line">
              <a:avLst/>
            </a:prstGeom>
            <a:noFill/>
            <a:ln w="28575">
              <a:gradFill flip="none" rotWithShape="1">
                <a:gsLst>
                  <a:gs pos="0">
                    <a:schemeClr val="accent1"/>
                  </a:gs>
                  <a:gs pos="100000">
                    <a:schemeClr val="accent3"/>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33" name="Straight Connector 32"/>
            <p:cNvCxnSpPr/>
            <p:nvPr/>
          </p:nvCxnSpPr>
          <p:spPr>
            <a:xfrm>
              <a:off x="4861305" y="5905124"/>
              <a:ext cx="0" cy="952876"/>
            </a:xfrm>
            <a:prstGeom prst="line">
              <a:avLst/>
            </a:prstGeom>
            <a:noFill/>
            <a:ln w="28575">
              <a:gradFill flip="none" rotWithShape="1">
                <a:gsLst>
                  <a:gs pos="0">
                    <a:schemeClr val="accent1"/>
                  </a:gs>
                  <a:gs pos="100000">
                    <a:schemeClr val="accent3"/>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23" name="Group 22"/>
          <p:cNvGrpSpPr/>
          <p:nvPr/>
        </p:nvGrpSpPr>
        <p:grpSpPr>
          <a:xfrm>
            <a:off x="7144449" y="4086283"/>
            <a:ext cx="2594457" cy="968524"/>
            <a:chOff x="1385412" y="3579795"/>
            <a:chExt cx="2594457" cy="968524"/>
          </a:xfrm>
        </p:grpSpPr>
        <p:sp>
          <p:nvSpPr>
            <p:cNvPr id="25" name="Rectangle 24"/>
            <p:cNvSpPr/>
            <p:nvPr/>
          </p:nvSpPr>
          <p:spPr>
            <a:xfrm>
              <a:off x="1385413" y="4089347"/>
              <a:ext cx="1809048" cy="458972"/>
            </a:xfrm>
            <a:prstGeom prst="rect">
              <a:avLst/>
            </a:prstGeom>
          </p:spPr>
          <p:txBody>
            <a:bodyPr wrap="square">
              <a:spAutoFit/>
            </a:bodyPr>
            <a:lstStyle/>
            <a:p>
              <a:pPr>
                <a:lnSpc>
                  <a:spcPct val="130000"/>
                </a:lnSpc>
              </a:pPr>
              <a:r>
                <a:rPr lang="zh-CN" altLang="en-US" sz="2000" b="1" dirty="0">
                  <a:solidFill>
                    <a:schemeClr val="accent1"/>
                  </a:solidFill>
                  <a:latin typeface="思源宋体 CN Heavy" panose="02020900000000000000" pitchFamily="18" charset="-122"/>
                  <a:ea typeface="思源宋体 CN Heavy" panose="02020900000000000000" pitchFamily="18" charset="-122"/>
                  <a:cs typeface="Poppins" panose="00000500000000000000" pitchFamily="2" charset="0"/>
                </a:rPr>
                <a:t>打开国内市场</a:t>
              </a:r>
              <a:endParaRPr lang="en-US" sz="2000" b="1" dirty="0">
                <a:solidFill>
                  <a:schemeClr val="accent1"/>
                </a:solidFill>
                <a:latin typeface="思源宋体 CN Heavy" panose="02020900000000000000" pitchFamily="18" charset="-122"/>
                <a:ea typeface="思源宋体 CN Heavy" panose="02020900000000000000" pitchFamily="18" charset="-122"/>
                <a:cs typeface="Poppins" panose="00000500000000000000" pitchFamily="2" charset="0"/>
              </a:endParaRPr>
            </a:p>
          </p:txBody>
        </p:sp>
        <p:sp>
          <p:nvSpPr>
            <p:cNvPr id="27" name="Rectangle 26"/>
            <p:cNvSpPr/>
            <p:nvPr/>
          </p:nvSpPr>
          <p:spPr>
            <a:xfrm>
              <a:off x="1385412" y="3579795"/>
              <a:ext cx="2594457" cy="605615"/>
            </a:xfrm>
            <a:prstGeom prst="rect">
              <a:avLst/>
            </a:prstGeom>
          </p:spPr>
          <p:txBody>
            <a:bodyPr wrap="square">
              <a:spAutoFit/>
            </a:bodyPr>
            <a:lstStyle/>
            <a:p>
              <a:pPr>
                <a:lnSpc>
                  <a:spcPct val="130000"/>
                </a:lnSpc>
              </a:pPr>
              <a:r>
                <a:rPr lang="en-US" altLang="zh-CN"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2001</a:t>
              </a:r>
              <a:r>
                <a:rPr lang="zh-CN" alt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年</a:t>
              </a:r>
              <a:endPar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
        <p:nvSpPr>
          <p:cNvPr id="28" name="Rectangle 27"/>
          <p:cNvSpPr/>
          <p:nvPr/>
        </p:nvSpPr>
        <p:spPr>
          <a:xfrm>
            <a:off x="7144450" y="5089349"/>
            <a:ext cx="2594456" cy="742254"/>
          </a:xfrm>
          <a:prstGeom prst="rect">
            <a:avLst/>
          </a:prstGeom>
        </p:spPr>
        <p:txBody>
          <a:bodyPr wrap="square">
            <a:spAutoFit/>
          </a:bodyPr>
          <a:lstStyle/>
          <a:p>
            <a:pPr>
              <a:lnSpc>
                <a:spcPct val="120000"/>
              </a:lnSpc>
            </a:pPr>
            <a:r>
              <a:rPr lang="zh-CN" altLang="en-US"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a:t>
            </a:r>
            <a:endParaRPr lang="en-US" altLang="zh-CN"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29" name="Group 28"/>
          <p:cNvGrpSpPr/>
          <p:nvPr/>
        </p:nvGrpSpPr>
        <p:grpSpPr>
          <a:xfrm>
            <a:off x="2679701" y="2442154"/>
            <a:ext cx="1867720" cy="949238"/>
            <a:chOff x="1007281" y="3599081"/>
            <a:chExt cx="1867720" cy="949238"/>
          </a:xfrm>
        </p:grpSpPr>
        <p:sp>
          <p:nvSpPr>
            <p:cNvPr id="34" name="Rectangle 33"/>
            <p:cNvSpPr/>
            <p:nvPr/>
          </p:nvSpPr>
          <p:spPr>
            <a:xfrm>
              <a:off x="1007281" y="4089347"/>
              <a:ext cx="1865017" cy="458972"/>
            </a:xfrm>
            <a:prstGeom prst="rect">
              <a:avLst/>
            </a:prstGeom>
          </p:spPr>
          <p:txBody>
            <a:bodyPr wrap="square">
              <a:spAutoFit/>
            </a:bodyPr>
            <a:lstStyle/>
            <a:p>
              <a:pPr algn="r">
                <a:lnSpc>
                  <a:spcPct val="130000"/>
                </a:lnSpc>
              </a:pPr>
              <a:r>
                <a:rPr lang="zh-CN" altLang="en-US" sz="2000" b="1" dirty="0">
                  <a:solidFill>
                    <a:schemeClr val="accent1"/>
                  </a:solidFill>
                  <a:latin typeface="思源宋体 CN Heavy" panose="02020900000000000000" pitchFamily="18" charset="-122"/>
                  <a:ea typeface="思源宋体 CN Heavy" panose="02020900000000000000" pitchFamily="18" charset="-122"/>
                </a:rPr>
                <a:t>企业成立</a:t>
              </a:r>
              <a:endParaRPr lang="en-US" sz="20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35" name="Rectangle 34"/>
            <p:cNvSpPr/>
            <p:nvPr/>
          </p:nvSpPr>
          <p:spPr>
            <a:xfrm>
              <a:off x="1385413" y="3599081"/>
              <a:ext cx="1489588" cy="605615"/>
            </a:xfrm>
            <a:prstGeom prst="rect">
              <a:avLst/>
            </a:prstGeom>
          </p:spPr>
          <p:txBody>
            <a:bodyPr wrap="square">
              <a:spAutoFit/>
            </a:bodyPr>
            <a:lstStyle/>
            <a:p>
              <a:pPr algn="r">
                <a:lnSpc>
                  <a:spcPct val="130000"/>
                </a:lnSpc>
              </a:pPr>
              <a:r>
                <a:rPr lang="en-US" altLang="zh-CN"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1996</a:t>
              </a:r>
              <a:r>
                <a:rPr lang="zh-CN" alt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年</a:t>
              </a:r>
              <a:endPar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
        <p:nvSpPr>
          <p:cNvPr id="38" name="Rectangle 37"/>
          <p:cNvSpPr/>
          <p:nvPr/>
        </p:nvSpPr>
        <p:spPr>
          <a:xfrm>
            <a:off x="2159005" y="3437822"/>
            <a:ext cx="2388416" cy="742254"/>
          </a:xfrm>
          <a:prstGeom prst="rect">
            <a:avLst/>
          </a:prstGeom>
        </p:spPr>
        <p:txBody>
          <a:bodyPr wrap="square">
            <a:spAutoFit/>
          </a:bodyPr>
          <a:lstStyle/>
          <a:p>
            <a:pPr algn="r">
              <a:lnSpc>
                <a:spcPct val="120000"/>
              </a:lnSpc>
            </a:pPr>
            <a:r>
              <a:rPr lang="zh-CN" altLang="en-US"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a:t>
            </a:r>
            <a:endParaRPr lang="en-US" altLang="zh-CN"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40" name="TextBox 39"/>
          <p:cNvSpPr txBox="1"/>
          <p:nvPr/>
        </p:nvSpPr>
        <p:spPr>
          <a:xfrm>
            <a:off x="7286257" y="964691"/>
            <a:ext cx="4296394" cy="1938992"/>
          </a:xfrm>
          <a:prstGeom prst="rect">
            <a:avLst/>
          </a:prstGeom>
          <a:noFill/>
        </p:spPr>
        <p:txBody>
          <a:bodyPr wrap="square" rtlCol="0">
            <a:spAutoFit/>
          </a:bodyPr>
          <a:lstStyle/>
          <a:p>
            <a:pPr algn="r" fontAlgn="ctr"/>
            <a:r>
              <a:rPr lang="zh-CN" altLang="en-US" sz="6000" kern="0" spc="300" dirty="0">
                <a:solidFill>
                  <a:schemeClr val="accent1"/>
                </a:solidFill>
                <a:latin typeface="思源宋体 CN Heavy" panose="02020900000000000000" pitchFamily="18" charset="-122"/>
                <a:ea typeface="思源宋体 CN Heavy" panose="02020900000000000000" pitchFamily="18" charset="-122"/>
              </a:rPr>
              <a:t>项目</a:t>
            </a:r>
            <a:endParaRPr lang="en-US" altLang="zh-CN" sz="6000" kern="0" spc="300" dirty="0">
              <a:solidFill>
                <a:schemeClr val="accent1"/>
              </a:solidFill>
              <a:latin typeface="思源宋体 CN Heavy" panose="02020900000000000000" pitchFamily="18" charset="-122"/>
              <a:ea typeface="思源宋体 CN Heavy" panose="02020900000000000000" pitchFamily="18" charset="-122"/>
            </a:endParaRPr>
          </a:p>
          <a:p>
            <a:pPr algn="r" fontAlgn="ctr"/>
            <a:r>
              <a:rPr lang="zh-CN" altLang="en-US" sz="6000" kern="0" spc="300" dirty="0">
                <a:solidFill>
                  <a:schemeClr val="accent1"/>
                </a:solidFill>
                <a:latin typeface="思源宋体 CN Heavy" panose="02020900000000000000" pitchFamily="18" charset="-122"/>
                <a:ea typeface="思源宋体 CN Heavy" panose="02020900000000000000" pitchFamily="18" charset="-122"/>
              </a:rPr>
              <a:t>管理经验</a:t>
            </a:r>
            <a:endParaRPr lang="zh-CN" altLang="en-US" sz="60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43" name="文本框 42"/>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pic>
        <p:nvPicPr>
          <p:cNvPr id="47" name="图片 46"/>
          <p:cNvPicPr>
            <a:picLocks noChangeAspect="1"/>
          </p:cNvPicPr>
          <p:nvPr/>
        </p:nvPicPr>
        <p:blipFill rotWithShape="1">
          <a:blip r:embed="rId1" cstate="screen"/>
          <a:srcRect/>
          <a:stretch>
            <a:fillRect/>
          </a:stretch>
        </p:blipFill>
        <p:spPr>
          <a:xfrm flipV="1">
            <a:off x="5462321" y="2106467"/>
            <a:ext cx="1267358" cy="1267356"/>
          </a:xfrm>
          <a:custGeom>
            <a:avLst/>
            <a:gdLst>
              <a:gd name="connsiteX0" fmla="*/ 340598 w 681196"/>
              <a:gd name="connsiteY0" fmla="*/ 0 h 681196"/>
              <a:gd name="connsiteX1" fmla="*/ 681196 w 681196"/>
              <a:gd name="connsiteY1" fmla="*/ 340598 h 681196"/>
              <a:gd name="connsiteX2" fmla="*/ 340598 w 681196"/>
              <a:gd name="connsiteY2" fmla="*/ 681196 h 681196"/>
              <a:gd name="connsiteX3" fmla="*/ 0 w 681196"/>
              <a:gd name="connsiteY3" fmla="*/ 340598 h 681196"/>
              <a:gd name="connsiteX4" fmla="*/ 340598 w 681196"/>
              <a:gd name="connsiteY4" fmla="*/ 0 h 68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96" h="681196">
                <a:moveTo>
                  <a:pt x="340598" y="0"/>
                </a:moveTo>
                <a:cubicBezTo>
                  <a:pt x="528705" y="0"/>
                  <a:pt x="681196" y="152491"/>
                  <a:pt x="681196" y="340598"/>
                </a:cubicBezTo>
                <a:cubicBezTo>
                  <a:pt x="681196" y="528705"/>
                  <a:pt x="528705" y="681196"/>
                  <a:pt x="340598" y="681196"/>
                </a:cubicBezTo>
                <a:cubicBezTo>
                  <a:pt x="152491" y="681196"/>
                  <a:pt x="0" y="528705"/>
                  <a:pt x="0" y="340598"/>
                </a:cubicBezTo>
                <a:cubicBezTo>
                  <a:pt x="0" y="152491"/>
                  <a:pt x="152491" y="0"/>
                  <a:pt x="340598" y="0"/>
                </a:cubicBezTo>
                <a:close/>
              </a:path>
            </a:pathLst>
          </a:custGeom>
          <a:ln>
            <a:noFill/>
          </a:ln>
        </p:spPr>
      </p:pic>
      <p:pic>
        <p:nvPicPr>
          <p:cNvPr id="49" name="图片 48"/>
          <p:cNvPicPr>
            <a:picLocks noChangeAspect="1"/>
          </p:cNvPicPr>
          <p:nvPr/>
        </p:nvPicPr>
        <p:blipFill rotWithShape="1">
          <a:blip r:embed="rId1" cstate="screen"/>
          <a:srcRect/>
          <a:stretch>
            <a:fillRect/>
          </a:stretch>
        </p:blipFill>
        <p:spPr>
          <a:xfrm flipV="1">
            <a:off x="5462321" y="4206851"/>
            <a:ext cx="1267358" cy="1267356"/>
          </a:xfrm>
          <a:custGeom>
            <a:avLst/>
            <a:gdLst>
              <a:gd name="connsiteX0" fmla="*/ 340598 w 681196"/>
              <a:gd name="connsiteY0" fmla="*/ 0 h 681196"/>
              <a:gd name="connsiteX1" fmla="*/ 681196 w 681196"/>
              <a:gd name="connsiteY1" fmla="*/ 340598 h 681196"/>
              <a:gd name="connsiteX2" fmla="*/ 340598 w 681196"/>
              <a:gd name="connsiteY2" fmla="*/ 681196 h 681196"/>
              <a:gd name="connsiteX3" fmla="*/ 0 w 681196"/>
              <a:gd name="connsiteY3" fmla="*/ 340598 h 681196"/>
              <a:gd name="connsiteX4" fmla="*/ 340598 w 681196"/>
              <a:gd name="connsiteY4" fmla="*/ 0 h 68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96" h="681196">
                <a:moveTo>
                  <a:pt x="340598" y="0"/>
                </a:moveTo>
                <a:cubicBezTo>
                  <a:pt x="528705" y="0"/>
                  <a:pt x="681196" y="152491"/>
                  <a:pt x="681196" y="340598"/>
                </a:cubicBezTo>
                <a:cubicBezTo>
                  <a:pt x="681196" y="528705"/>
                  <a:pt x="528705" y="681196"/>
                  <a:pt x="340598" y="681196"/>
                </a:cubicBezTo>
                <a:cubicBezTo>
                  <a:pt x="152491" y="681196"/>
                  <a:pt x="0" y="528705"/>
                  <a:pt x="0" y="340598"/>
                </a:cubicBezTo>
                <a:cubicBezTo>
                  <a:pt x="0" y="152491"/>
                  <a:pt x="152491" y="0"/>
                  <a:pt x="340598" y="0"/>
                </a:cubicBezTo>
                <a:close/>
              </a:path>
            </a:pathLst>
          </a:custGeom>
          <a:ln>
            <a:noFill/>
          </a:ln>
        </p:spPr>
      </p:pic>
      <p:grpSp>
        <p:nvGrpSpPr>
          <p:cNvPr id="2" name="组合 1"/>
          <p:cNvGrpSpPr/>
          <p:nvPr/>
        </p:nvGrpSpPr>
        <p:grpSpPr>
          <a:xfrm>
            <a:off x="372235" y="-2251"/>
            <a:ext cx="5431260" cy="806046"/>
            <a:chOff x="372235" y="-2251"/>
            <a:chExt cx="5431260" cy="806046"/>
          </a:xfrm>
        </p:grpSpPr>
        <p:sp>
          <p:nvSpPr>
            <p:cNvPr id="36"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4"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45"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工作概述</a:t>
              </a:r>
              <a:endParaRPr lang="en-US"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
        <p:nvSpPr>
          <p:cNvPr id="48" name="Title 1"/>
          <p:cNvSpPr txBox="1"/>
          <p:nvPr/>
        </p:nvSpPr>
        <p:spPr>
          <a:xfrm>
            <a:off x="5795234" y="1914090"/>
            <a:ext cx="1710466" cy="663770"/>
          </a:xfrm>
          <a:prstGeom prst="rect">
            <a:avLst/>
          </a:prstGeom>
          <a:ln>
            <a:noFill/>
          </a:ln>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en-US" sz="6000" dirty="0">
                <a:ln w="19050">
                  <a:noFill/>
                </a:ln>
                <a:solidFill>
                  <a:schemeClr val="bg1">
                    <a:lumMod val="75000"/>
                    <a:alpha val="55000"/>
                  </a:schemeClr>
                </a:solidFill>
                <a:effectLst>
                  <a:outerShdw blurRad="342900" dist="38100" dir="5400000" algn="t" rotWithShape="0">
                    <a:prstClr val="black">
                      <a:alpha val="14000"/>
                    </a:prstClr>
                  </a:outerShdw>
                </a:effectLst>
                <a:latin typeface="思源宋体 CN Heavy" panose="02020900000000000000" pitchFamily="18" charset="-122"/>
                <a:ea typeface="思源宋体 CN Heavy" panose="02020900000000000000" pitchFamily="18" charset="-122"/>
                <a:cs typeface="+mn-cs"/>
              </a:rPr>
              <a:t>01</a:t>
            </a:r>
            <a:endParaRPr lang="en-US" sz="6000" dirty="0">
              <a:ln w="19050">
                <a:noFill/>
              </a:ln>
              <a:solidFill>
                <a:schemeClr val="bg1">
                  <a:lumMod val="75000"/>
                  <a:alpha val="55000"/>
                </a:schemeClr>
              </a:solidFill>
              <a:effectLst>
                <a:outerShdw blurRad="342900" dist="38100" dir="5400000" algn="t" rotWithShape="0">
                  <a:prstClr val="black">
                    <a:alpha val="14000"/>
                  </a:prstClr>
                </a:outerShdw>
              </a:effectLst>
              <a:latin typeface="思源宋体 CN Heavy" panose="02020900000000000000" pitchFamily="18" charset="-122"/>
              <a:ea typeface="思源宋体 CN Heavy" panose="02020900000000000000" pitchFamily="18" charset="-122"/>
              <a:cs typeface="+mn-cs"/>
            </a:endParaRPr>
          </a:p>
        </p:txBody>
      </p:sp>
      <p:sp>
        <p:nvSpPr>
          <p:cNvPr id="37" name="Title 1"/>
          <p:cNvSpPr txBox="1"/>
          <p:nvPr/>
        </p:nvSpPr>
        <p:spPr>
          <a:xfrm>
            <a:off x="4443420" y="4132864"/>
            <a:ext cx="1710466" cy="663770"/>
          </a:xfrm>
          <a:prstGeom prst="rect">
            <a:avLst/>
          </a:prstGeom>
          <a:ln>
            <a:noFill/>
          </a:ln>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en-US" sz="6000" dirty="0">
                <a:ln w="19050">
                  <a:noFill/>
                </a:ln>
                <a:solidFill>
                  <a:schemeClr val="bg1">
                    <a:lumMod val="75000"/>
                    <a:alpha val="55000"/>
                  </a:schemeClr>
                </a:solidFill>
                <a:effectLst>
                  <a:outerShdw blurRad="342900" dist="38100" dir="5400000" algn="t" rotWithShape="0">
                    <a:prstClr val="black">
                      <a:alpha val="14000"/>
                    </a:prstClr>
                  </a:outerShdw>
                </a:effectLst>
                <a:latin typeface="思源宋体 CN Heavy" panose="02020900000000000000" pitchFamily="18" charset="-122"/>
                <a:ea typeface="思源宋体 CN Heavy" panose="02020900000000000000" pitchFamily="18" charset="-122"/>
                <a:cs typeface="+mn-cs"/>
              </a:rPr>
              <a:t>02</a:t>
            </a:r>
            <a:endParaRPr lang="en-US" sz="6000" dirty="0">
              <a:ln w="19050">
                <a:noFill/>
              </a:ln>
              <a:solidFill>
                <a:schemeClr val="bg1">
                  <a:lumMod val="75000"/>
                  <a:alpha val="55000"/>
                </a:schemeClr>
              </a:solidFill>
              <a:effectLst>
                <a:outerShdw blurRad="342900" dist="38100" dir="5400000" algn="t" rotWithShape="0">
                  <a:prstClr val="black">
                    <a:alpha val="14000"/>
                  </a:prstClr>
                </a:outerShdw>
              </a:effectLst>
              <a:latin typeface="思源宋体 CN Heavy" panose="02020900000000000000" pitchFamily="18" charset="-122"/>
              <a:ea typeface="思源宋体 CN Heavy" panose="02020900000000000000" pitchFamily="18" charset="-122"/>
              <a:cs typeface="+mn-cs"/>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750" fill="hold"/>
                                        <p:tgtEl>
                                          <p:spTgt spid="28"/>
                                        </p:tgtEl>
                                        <p:attrNameLst>
                                          <p:attrName>ppt_x</p:attrName>
                                        </p:attrNameLst>
                                      </p:cBhvr>
                                      <p:tavLst>
                                        <p:tav tm="0">
                                          <p:val>
                                            <p:strVal val="1+#ppt_w/2"/>
                                          </p:val>
                                        </p:tav>
                                        <p:tav tm="100000">
                                          <p:val>
                                            <p:strVal val="#ppt_x"/>
                                          </p:val>
                                        </p:tav>
                                      </p:tavLst>
                                    </p:anim>
                                    <p:anim calcmode="lin" valueType="num">
                                      <p:cBhvr additive="base">
                                        <p:cTn id="12" dur="75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750" fill="hold"/>
                                        <p:tgtEl>
                                          <p:spTgt spid="38"/>
                                        </p:tgtEl>
                                        <p:attrNameLst>
                                          <p:attrName>ppt_x</p:attrName>
                                        </p:attrNameLst>
                                      </p:cBhvr>
                                      <p:tavLst>
                                        <p:tav tm="0">
                                          <p:val>
                                            <p:strVal val="0-#ppt_w/2"/>
                                          </p:val>
                                        </p:tav>
                                        <p:tav tm="100000">
                                          <p:val>
                                            <p:strVal val="#ppt_x"/>
                                          </p:val>
                                        </p:tav>
                                      </p:tavLst>
                                    </p:anim>
                                    <p:anim calcmode="lin" valueType="num">
                                      <p:cBhvr additive="base">
                                        <p:cTn id="20" dur="750" fill="hold"/>
                                        <p:tgtEl>
                                          <p:spTgt spid="38"/>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1000" fill="hold"/>
                                        <p:tgtEl>
                                          <p:spTgt spid="40"/>
                                        </p:tgtEl>
                                        <p:attrNameLst>
                                          <p:attrName>ppt_x</p:attrName>
                                        </p:attrNameLst>
                                      </p:cBhvr>
                                      <p:tavLst>
                                        <p:tav tm="0">
                                          <p:val>
                                            <p:strVal val="1+#ppt_w/2"/>
                                          </p:val>
                                        </p:tav>
                                        <p:tav tm="100000">
                                          <p:val>
                                            <p:strVal val="#ppt_x"/>
                                          </p:val>
                                        </p:tav>
                                      </p:tavLst>
                                    </p:anim>
                                    <p:anim calcmode="lin" valueType="num">
                                      <p:cBhvr additive="base">
                                        <p:cTn id="24" dur="1000" fill="hold"/>
                                        <p:tgtEl>
                                          <p:spTgt spid="40"/>
                                        </p:tgtEl>
                                        <p:attrNameLst>
                                          <p:attrName>ppt_y</p:attrName>
                                        </p:attrNameLst>
                                      </p:cBhvr>
                                      <p:tavLst>
                                        <p:tav tm="0">
                                          <p:val>
                                            <p:strVal val="#ppt_y"/>
                                          </p:val>
                                        </p:tav>
                                        <p:tav tm="100000">
                                          <p:val>
                                            <p:strVal val="#ppt_y"/>
                                          </p:val>
                                        </p:tav>
                                      </p:tavLst>
                                    </p:anim>
                                  </p:childTnLst>
                                </p:cTn>
                              </p:par>
                              <p:par>
                                <p:cTn id="25" presetID="22" presetClass="entr" presetSubtype="2" fill="hold" grpId="1"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right)">
                                      <p:cBhvr>
                                        <p:cTn id="27" dur="1000"/>
                                        <p:tgtEl>
                                          <p:spTgt spid="40"/>
                                        </p:tgtEl>
                                      </p:cBhvr>
                                    </p:animEffect>
                                  </p:childTnLst>
                                </p:cTn>
                              </p:par>
                              <p:par>
                                <p:cTn id="28" presetID="49" presetClass="entr" presetSubtype="0" decel="10000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1000" fill="hold"/>
                                        <p:tgtEl>
                                          <p:spTgt spid="37"/>
                                        </p:tgtEl>
                                        <p:attrNameLst>
                                          <p:attrName>ppt_w</p:attrName>
                                        </p:attrNameLst>
                                      </p:cBhvr>
                                      <p:tavLst>
                                        <p:tav tm="0">
                                          <p:val>
                                            <p:fltVal val="0"/>
                                          </p:val>
                                        </p:tav>
                                        <p:tav tm="100000">
                                          <p:val>
                                            <p:strVal val="#ppt_w"/>
                                          </p:val>
                                        </p:tav>
                                      </p:tavLst>
                                    </p:anim>
                                    <p:anim calcmode="lin" valueType="num">
                                      <p:cBhvr>
                                        <p:cTn id="31" dur="1000" fill="hold"/>
                                        <p:tgtEl>
                                          <p:spTgt spid="37"/>
                                        </p:tgtEl>
                                        <p:attrNameLst>
                                          <p:attrName>ppt_h</p:attrName>
                                        </p:attrNameLst>
                                      </p:cBhvr>
                                      <p:tavLst>
                                        <p:tav tm="0">
                                          <p:val>
                                            <p:fltVal val="0"/>
                                          </p:val>
                                        </p:tav>
                                        <p:tav tm="100000">
                                          <p:val>
                                            <p:strVal val="#ppt_h"/>
                                          </p:val>
                                        </p:tav>
                                      </p:tavLst>
                                    </p:anim>
                                    <p:anim calcmode="lin" valueType="num">
                                      <p:cBhvr>
                                        <p:cTn id="32" dur="1000" fill="hold"/>
                                        <p:tgtEl>
                                          <p:spTgt spid="37"/>
                                        </p:tgtEl>
                                        <p:attrNameLst>
                                          <p:attrName>style.rotation</p:attrName>
                                        </p:attrNameLst>
                                      </p:cBhvr>
                                      <p:tavLst>
                                        <p:tav tm="0">
                                          <p:val>
                                            <p:fltVal val="360"/>
                                          </p:val>
                                        </p:tav>
                                        <p:tav tm="100000">
                                          <p:val>
                                            <p:fltVal val="0"/>
                                          </p:val>
                                        </p:tav>
                                      </p:tavLst>
                                    </p:anim>
                                    <p:animEffect transition="in" filter="fade">
                                      <p:cBhvr>
                                        <p:cTn id="33" dur="1000"/>
                                        <p:tgtEl>
                                          <p:spTgt spid="37"/>
                                        </p:tgtEl>
                                      </p:cBhvr>
                                    </p:animEffect>
                                  </p:childTnLst>
                                </p:cTn>
                              </p:par>
                              <p:par>
                                <p:cTn id="34" presetID="22" presetClass="entr" presetSubtype="1"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up)">
                                      <p:cBhvr>
                                        <p:cTn id="36" dur="500"/>
                                        <p:tgtEl>
                                          <p:spTgt spid="5"/>
                                        </p:tgtEl>
                                      </p:cBhvr>
                                    </p:animEffect>
                                  </p:childTnLst>
                                </p:cTn>
                              </p:par>
                              <p:par>
                                <p:cTn id="37" presetID="22" presetClass="entr" presetSubtype="1" fill="hold" nodeType="withEffect">
                                  <p:stCondLst>
                                    <p:cond delay="25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par>
                                <p:cTn id="40" presetID="49" presetClass="entr" presetSubtype="0" decel="10000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750" fill="hold"/>
                                        <p:tgtEl>
                                          <p:spTgt spid="48"/>
                                        </p:tgtEl>
                                        <p:attrNameLst>
                                          <p:attrName>ppt_w</p:attrName>
                                        </p:attrNameLst>
                                      </p:cBhvr>
                                      <p:tavLst>
                                        <p:tav tm="0">
                                          <p:val>
                                            <p:fltVal val="0"/>
                                          </p:val>
                                        </p:tav>
                                        <p:tav tm="100000">
                                          <p:val>
                                            <p:strVal val="#ppt_w"/>
                                          </p:val>
                                        </p:tav>
                                      </p:tavLst>
                                    </p:anim>
                                    <p:anim calcmode="lin" valueType="num">
                                      <p:cBhvr>
                                        <p:cTn id="43" dur="750" fill="hold"/>
                                        <p:tgtEl>
                                          <p:spTgt spid="48"/>
                                        </p:tgtEl>
                                        <p:attrNameLst>
                                          <p:attrName>ppt_h</p:attrName>
                                        </p:attrNameLst>
                                      </p:cBhvr>
                                      <p:tavLst>
                                        <p:tav tm="0">
                                          <p:val>
                                            <p:fltVal val="0"/>
                                          </p:val>
                                        </p:tav>
                                        <p:tav tm="100000">
                                          <p:val>
                                            <p:strVal val="#ppt_h"/>
                                          </p:val>
                                        </p:tav>
                                      </p:tavLst>
                                    </p:anim>
                                    <p:anim calcmode="lin" valueType="num">
                                      <p:cBhvr>
                                        <p:cTn id="44" dur="750" fill="hold"/>
                                        <p:tgtEl>
                                          <p:spTgt spid="48"/>
                                        </p:tgtEl>
                                        <p:attrNameLst>
                                          <p:attrName>style.rotation</p:attrName>
                                        </p:attrNameLst>
                                      </p:cBhvr>
                                      <p:tavLst>
                                        <p:tav tm="0">
                                          <p:val>
                                            <p:fltVal val="360"/>
                                          </p:val>
                                        </p:tav>
                                        <p:tav tm="100000">
                                          <p:val>
                                            <p:fltVal val="0"/>
                                          </p:val>
                                        </p:tav>
                                      </p:tavLst>
                                    </p:anim>
                                    <p:animEffect transition="in" filter="fade">
                                      <p:cBhvr>
                                        <p:cTn id="45" dur="750"/>
                                        <p:tgtEl>
                                          <p:spTgt spid="48"/>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750" fill="hold"/>
                                        <p:tgtEl>
                                          <p:spTgt spid="47"/>
                                        </p:tgtEl>
                                        <p:attrNameLst>
                                          <p:attrName>ppt_w</p:attrName>
                                        </p:attrNameLst>
                                      </p:cBhvr>
                                      <p:tavLst>
                                        <p:tav tm="0">
                                          <p:val>
                                            <p:fltVal val="0"/>
                                          </p:val>
                                        </p:tav>
                                        <p:tav tm="100000">
                                          <p:val>
                                            <p:strVal val="#ppt_w"/>
                                          </p:val>
                                        </p:tav>
                                      </p:tavLst>
                                    </p:anim>
                                    <p:anim calcmode="lin" valueType="num">
                                      <p:cBhvr>
                                        <p:cTn id="49" dur="750" fill="hold"/>
                                        <p:tgtEl>
                                          <p:spTgt spid="47"/>
                                        </p:tgtEl>
                                        <p:attrNameLst>
                                          <p:attrName>ppt_h</p:attrName>
                                        </p:attrNameLst>
                                      </p:cBhvr>
                                      <p:tavLst>
                                        <p:tav tm="0">
                                          <p:val>
                                            <p:fltVal val="0"/>
                                          </p:val>
                                        </p:tav>
                                        <p:tav tm="100000">
                                          <p:val>
                                            <p:strVal val="#ppt_h"/>
                                          </p:val>
                                        </p:tav>
                                      </p:tavLst>
                                    </p:anim>
                                    <p:anim calcmode="lin" valueType="num">
                                      <p:cBhvr>
                                        <p:cTn id="50" dur="750" fill="hold"/>
                                        <p:tgtEl>
                                          <p:spTgt spid="47"/>
                                        </p:tgtEl>
                                        <p:attrNameLst>
                                          <p:attrName>style.rotation</p:attrName>
                                        </p:attrNameLst>
                                      </p:cBhvr>
                                      <p:tavLst>
                                        <p:tav tm="0">
                                          <p:val>
                                            <p:fltVal val="360"/>
                                          </p:val>
                                        </p:tav>
                                        <p:tav tm="100000">
                                          <p:val>
                                            <p:fltVal val="0"/>
                                          </p:val>
                                        </p:tav>
                                      </p:tavLst>
                                    </p:anim>
                                    <p:animEffect transition="in" filter="fade">
                                      <p:cBhvr>
                                        <p:cTn id="51" dur="750"/>
                                        <p:tgtEl>
                                          <p:spTgt spid="47"/>
                                        </p:tgtEl>
                                      </p:cBhvr>
                                    </p:animEffect>
                                  </p:childTnLst>
                                </p:cTn>
                              </p:par>
                              <p:par>
                                <p:cTn id="52" presetID="49" presetClass="entr" presetSubtype="0" decel="100000" fill="hold" nodeType="with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p:cTn id="54" dur="1000" fill="hold"/>
                                        <p:tgtEl>
                                          <p:spTgt spid="49"/>
                                        </p:tgtEl>
                                        <p:attrNameLst>
                                          <p:attrName>ppt_w</p:attrName>
                                        </p:attrNameLst>
                                      </p:cBhvr>
                                      <p:tavLst>
                                        <p:tav tm="0">
                                          <p:val>
                                            <p:fltVal val="0"/>
                                          </p:val>
                                        </p:tav>
                                        <p:tav tm="100000">
                                          <p:val>
                                            <p:strVal val="#ppt_w"/>
                                          </p:val>
                                        </p:tav>
                                      </p:tavLst>
                                    </p:anim>
                                    <p:anim calcmode="lin" valueType="num">
                                      <p:cBhvr>
                                        <p:cTn id="55" dur="1000" fill="hold"/>
                                        <p:tgtEl>
                                          <p:spTgt spid="49"/>
                                        </p:tgtEl>
                                        <p:attrNameLst>
                                          <p:attrName>ppt_h</p:attrName>
                                        </p:attrNameLst>
                                      </p:cBhvr>
                                      <p:tavLst>
                                        <p:tav tm="0">
                                          <p:val>
                                            <p:fltVal val="0"/>
                                          </p:val>
                                        </p:tav>
                                        <p:tav tm="100000">
                                          <p:val>
                                            <p:strVal val="#ppt_h"/>
                                          </p:val>
                                        </p:tav>
                                      </p:tavLst>
                                    </p:anim>
                                    <p:anim calcmode="lin" valueType="num">
                                      <p:cBhvr>
                                        <p:cTn id="56" dur="1000" fill="hold"/>
                                        <p:tgtEl>
                                          <p:spTgt spid="49"/>
                                        </p:tgtEl>
                                        <p:attrNameLst>
                                          <p:attrName>style.rotation</p:attrName>
                                        </p:attrNameLst>
                                      </p:cBhvr>
                                      <p:tavLst>
                                        <p:tav tm="0">
                                          <p:val>
                                            <p:fltVal val="360"/>
                                          </p:val>
                                        </p:tav>
                                        <p:tav tm="100000">
                                          <p:val>
                                            <p:fltVal val="0"/>
                                          </p:val>
                                        </p:tav>
                                      </p:tavLst>
                                    </p:anim>
                                    <p:animEffect transition="in" filter="fade">
                                      <p:cBhvr>
                                        <p:cTn id="57"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8" grpId="0"/>
      <p:bldP spid="40" grpId="0"/>
      <p:bldP spid="40" grpId="1"/>
      <p:bldP spid="48"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4861305" y="14488"/>
            <a:ext cx="2437275" cy="635894"/>
            <a:chOff x="4861305" y="14488"/>
            <a:chExt cx="2437275" cy="635894"/>
          </a:xfrm>
        </p:grpSpPr>
        <p:cxnSp>
          <p:nvCxnSpPr>
            <p:cNvPr id="5" name="Straight Connector 4"/>
            <p:cNvCxnSpPr/>
            <p:nvPr/>
          </p:nvCxnSpPr>
          <p:spPr>
            <a:xfrm>
              <a:off x="4864249" y="419548"/>
              <a:ext cx="2434330" cy="0"/>
            </a:xfrm>
            <a:prstGeom prst="line">
              <a:avLst/>
            </a:prstGeom>
            <a:noFill/>
            <a:ln w="28575">
              <a:gradFill flip="none" rotWithShape="1">
                <a:gsLst>
                  <a:gs pos="0">
                    <a:schemeClr val="accent1"/>
                  </a:gs>
                  <a:gs pos="100000">
                    <a:schemeClr val="accent3"/>
                  </a:gs>
                </a:gsLst>
                <a:lin ang="8100000" scaled="1"/>
                <a:tileRect/>
              </a:gradFill>
              <a:prstDash val="sysDot"/>
            </a:ln>
            <a:effectLst/>
          </p:spPr>
          <p:style>
            <a:lnRef idx="2">
              <a:schemeClr val="accent1">
                <a:shade val="50000"/>
              </a:schemeClr>
            </a:lnRef>
            <a:fillRef idx="1">
              <a:schemeClr val="accent1"/>
            </a:fillRef>
            <a:effectRef idx="0">
              <a:schemeClr val="accent1"/>
            </a:effectRef>
            <a:fontRef idx="minor">
              <a:schemeClr val="lt1"/>
            </a:fontRef>
          </p:style>
        </p:cxnSp>
        <p:cxnSp>
          <p:nvCxnSpPr>
            <p:cNvPr id="6" name="Straight Connector 5"/>
            <p:cNvCxnSpPr/>
            <p:nvPr/>
          </p:nvCxnSpPr>
          <p:spPr>
            <a:xfrm>
              <a:off x="4861305" y="14488"/>
              <a:ext cx="0" cy="405060"/>
            </a:xfrm>
            <a:prstGeom prst="line">
              <a:avLst/>
            </a:prstGeom>
            <a:noFill/>
            <a:ln w="28575">
              <a:gradFill flip="none" rotWithShape="1">
                <a:gsLst>
                  <a:gs pos="0">
                    <a:schemeClr val="accent1"/>
                  </a:gs>
                  <a:gs pos="100000">
                    <a:schemeClr val="accent3"/>
                  </a:gs>
                </a:gsLst>
                <a:lin ang="8100000" scaled="1"/>
                <a:tileRect/>
              </a:gradFill>
              <a:prstDash val="sysDot"/>
            </a:ln>
            <a:effectLst/>
          </p:spPr>
          <p:style>
            <a:lnRef idx="2">
              <a:schemeClr val="accent1">
                <a:shade val="50000"/>
              </a:schemeClr>
            </a:lnRef>
            <a:fillRef idx="1">
              <a:schemeClr val="accent1"/>
            </a:fillRef>
            <a:effectRef idx="0">
              <a:schemeClr val="accent1"/>
            </a:effectRef>
            <a:fontRef idx="minor">
              <a:schemeClr val="lt1"/>
            </a:fontRef>
          </p:style>
        </p:cxnSp>
        <p:cxnSp>
          <p:nvCxnSpPr>
            <p:cNvPr id="20" name="Straight Connector 19"/>
            <p:cNvCxnSpPr/>
            <p:nvPr/>
          </p:nvCxnSpPr>
          <p:spPr>
            <a:xfrm>
              <a:off x="7298579" y="424471"/>
              <a:ext cx="1" cy="225911"/>
            </a:xfrm>
            <a:prstGeom prst="line">
              <a:avLst/>
            </a:prstGeom>
            <a:noFill/>
            <a:ln w="28575">
              <a:gradFill flip="none" rotWithShape="1">
                <a:gsLst>
                  <a:gs pos="0">
                    <a:schemeClr val="accent1"/>
                  </a:gs>
                  <a:gs pos="100000">
                    <a:schemeClr val="accent3"/>
                  </a:gs>
                </a:gsLst>
                <a:lin ang="8100000" scaled="1"/>
                <a:tileRect/>
              </a:gradFill>
              <a:prstDash val="sysDot"/>
            </a:ln>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21" name="Group 20"/>
          <p:cNvGrpSpPr/>
          <p:nvPr/>
        </p:nvGrpSpPr>
        <p:grpSpPr>
          <a:xfrm>
            <a:off x="4861305" y="2021614"/>
            <a:ext cx="2437274" cy="753036"/>
            <a:chOff x="4861305" y="2021614"/>
            <a:chExt cx="2437274" cy="753036"/>
          </a:xfrm>
        </p:grpSpPr>
        <p:cxnSp>
          <p:nvCxnSpPr>
            <p:cNvPr id="23" name="Straight Connector 22"/>
            <p:cNvCxnSpPr/>
            <p:nvPr/>
          </p:nvCxnSpPr>
          <p:spPr>
            <a:xfrm>
              <a:off x="7298579" y="2021614"/>
              <a:ext cx="0" cy="376518"/>
            </a:xfrm>
            <a:prstGeom prst="line">
              <a:avLst/>
            </a:prstGeom>
            <a:noFill/>
            <a:ln w="28575">
              <a:gradFill flip="none" rotWithShape="1">
                <a:gsLst>
                  <a:gs pos="0">
                    <a:schemeClr val="accent1"/>
                  </a:gs>
                  <a:gs pos="100000">
                    <a:schemeClr val="accent3"/>
                  </a:gs>
                </a:gsLst>
                <a:lin ang="8100000" scaled="1"/>
                <a:tileRect/>
              </a:gradFill>
              <a:prstDash val="sysDot"/>
            </a:ln>
            <a:effectLst/>
          </p:spPr>
          <p:style>
            <a:lnRef idx="2">
              <a:schemeClr val="accent1">
                <a:shade val="50000"/>
              </a:schemeClr>
            </a:lnRef>
            <a:fillRef idx="1">
              <a:schemeClr val="accent1"/>
            </a:fillRef>
            <a:effectRef idx="0">
              <a:schemeClr val="accent1"/>
            </a:effectRef>
            <a:fontRef idx="minor">
              <a:schemeClr val="lt1"/>
            </a:fontRef>
          </p:style>
        </p:cxnSp>
        <p:cxnSp>
          <p:nvCxnSpPr>
            <p:cNvPr id="24" name="Straight Connector 23"/>
            <p:cNvCxnSpPr/>
            <p:nvPr/>
          </p:nvCxnSpPr>
          <p:spPr>
            <a:xfrm>
              <a:off x="4864249" y="2376616"/>
              <a:ext cx="2434330" cy="0"/>
            </a:xfrm>
            <a:prstGeom prst="line">
              <a:avLst/>
            </a:prstGeom>
            <a:noFill/>
            <a:ln w="28575">
              <a:gradFill flip="none" rotWithShape="1">
                <a:gsLst>
                  <a:gs pos="0">
                    <a:schemeClr val="accent1"/>
                  </a:gs>
                  <a:gs pos="100000">
                    <a:schemeClr val="accent3"/>
                  </a:gs>
                </a:gsLst>
                <a:lin ang="8100000" scaled="1"/>
                <a:tileRect/>
              </a:gradFill>
              <a:prstDash val="sysDot"/>
            </a:ln>
            <a:effectLst/>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p:cNvCxnSpPr/>
            <p:nvPr/>
          </p:nvCxnSpPr>
          <p:spPr>
            <a:xfrm>
              <a:off x="4861305" y="2398132"/>
              <a:ext cx="0" cy="376518"/>
            </a:xfrm>
            <a:prstGeom prst="line">
              <a:avLst/>
            </a:prstGeom>
            <a:noFill/>
            <a:ln w="28575">
              <a:gradFill flip="none" rotWithShape="1">
                <a:gsLst>
                  <a:gs pos="0">
                    <a:schemeClr val="accent1"/>
                  </a:gs>
                  <a:gs pos="100000">
                    <a:schemeClr val="accent3"/>
                  </a:gs>
                </a:gsLst>
                <a:lin ang="8100000" scaled="1"/>
                <a:tileRect/>
              </a:gradFill>
              <a:prstDash val="sysDot"/>
            </a:ln>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22" name="Group 21"/>
          <p:cNvGrpSpPr/>
          <p:nvPr/>
        </p:nvGrpSpPr>
        <p:grpSpPr>
          <a:xfrm>
            <a:off x="4861305" y="4066392"/>
            <a:ext cx="2437274" cy="731520"/>
            <a:chOff x="4861305" y="4066392"/>
            <a:chExt cx="2437274" cy="731520"/>
          </a:xfrm>
        </p:grpSpPr>
        <p:cxnSp>
          <p:nvCxnSpPr>
            <p:cNvPr id="26" name="Straight Connector 25"/>
            <p:cNvCxnSpPr/>
            <p:nvPr/>
          </p:nvCxnSpPr>
          <p:spPr>
            <a:xfrm>
              <a:off x="4861305" y="4066392"/>
              <a:ext cx="0" cy="376518"/>
            </a:xfrm>
            <a:prstGeom prst="line">
              <a:avLst/>
            </a:prstGeom>
            <a:noFill/>
            <a:ln w="28575">
              <a:gradFill flip="none" rotWithShape="1">
                <a:gsLst>
                  <a:gs pos="0">
                    <a:schemeClr val="accent1"/>
                  </a:gs>
                  <a:gs pos="100000">
                    <a:schemeClr val="accent3"/>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27" name="Straight Connector 26"/>
            <p:cNvCxnSpPr/>
            <p:nvPr/>
          </p:nvCxnSpPr>
          <p:spPr>
            <a:xfrm>
              <a:off x="4864249" y="4421394"/>
              <a:ext cx="2434330" cy="0"/>
            </a:xfrm>
            <a:prstGeom prst="line">
              <a:avLst/>
            </a:prstGeom>
            <a:noFill/>
            <a:ln w="28575">
              <a:gradFill flip="none" rotWithShape="1">
                <a:gsLst>
                  <a:gs pos="0">
                    <a:schemeClr val="accent1"/>
                  </a:gs>
                  <a:gs pos="100000">
                    <a:schemeClr val="accent3"/>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p:cNvCxnSpPr/>
            <p:nvPr/>
          </p:nvCxnSpPr>
          <p:spPr>
            <a:xfrm>
              <a:off x="7298579" y="4421394"/>
              <a:ext cx="0" cy="376518"/>
            </a:xfrm>
            <a:prstGeom prst="line">
              <a:avLst/>
            </a:prstGeom>
            <a:noFill/>
            <a:ln w="28575">
              <a:gradFill flip="none" rotWithShape="1">
                <a:gsLst>
                  <a:gs pos="0">
                    <a:schemeClr val="accent1"/>
                  </a:gs>
                  <a:gs pos="100000">
                    <a:schemeClr val="accent3"/>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47" name="Group 46"/>
          <p:cNvGrpSpPr/>
          <p:nvPr/>
        </p:nvGrpSpPr>
        <p:grpSpPr>
          <a:xfrm>
            <a:off x="4861305" y="6163308"/>
            <a:ext cx="2437274" cy="694692"/>
            <a:chOff x="4861305" y="6163308"/>
            <a:chExt cx="2437274" cy="694692"/>
          </a:xfrm>
        </p:grpSpPr>
        <p:cxnSp>
          <p:nvCxnSpPr>
            <p:cNvPr id="29" name="Straight Connector 28"/>
            <p:cNvCxnSpPr/>
            <p:nvPr/>
          </p:nvCxnSpPr>
          <p:spPr>
            <a:xfrm>
              <a:off x="7298579" y="6163308"/>
              <a:ext cx="0" cy="376518"/>
            </a:xfrm>
            <a:prstGeom prst="line">
              <a:avLst/>
            </a:prstGeom>
            <a:noFill/>
            <a:ln w="28575">
              <a:gradFill flip="none" rotWithShape="1">
                <a:gsLst>
                  <a:gs pos="0">
                    <a:schemeClr val="accent1"/>
                  </a:gs>
                  <a:gs pos="100000">
                    <a:schemeClr val="accent3"/>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30" name="Straight Connector 29"/>
            <p:cNvCxnSpPr/>
            <p:nvPr/>
          </p:nvCxnSpPr>
          <p:spPr>
            <a:xfrm>
              <a:off x="4864249" y="6518310"/>
              <a:ext cx="2434330" cy="0"/>
            </a:xfrm>
            <a:prstGeom prst="line">
              <a:avLst/>
            </a:prstGeom>
            <a:noFill/>
            <a:ln w="28575">
              <a:gradFill flip="none" rotWithShape="1">
                <a:gsLst>
                  <a:gs pos="0">
                    <a:schemeClr val="accent1"/>
                  </a:gs>
                  <a:gs pos="100000">
                    <a:schemeClr val="accent3"/>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31" name="Straight Connector 30"/>
            <p:cNvCxnSpPr/>
            <p:nvPr/>
          </p:nvCxnSpPr>
          <p:spPr>
            <a:xfrm>
              <a:off x="4861305" y="6518310"/>
              <a:ext cx="0" cy="339690"/>
            </a:xfrm>
            <a:prstGeom prst="line">
              <a:avLst/>
            </a:prstGeom>
            <a:noFill/>
            <a:ln w="28575">
              <a:gradFill flip="none" rotWithShape="1">
                <a:gsLst>
                  <a:gs pos="0">
                    <a:schemeClr val="accent1"/>
                  </a:gs>
                  <a:gs pos="100000">
                    <a:schemeClr val="accent3"/>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39" name="Group 38"/>
          <p:cNvGrpSpPr/>
          <p:nvPr/>
        </p:nvGrpSpPr>
        <p:grpSpPr>
          <a:xfrm>
            <a:off x="7144450" y="4845344"/>
            <a:ext cx="1920199" cy="951013"/>
            <a:chOff x="1385413" y="3584606"/>
            <a:chExt cx="1920199" cy="951013"/>
          </a:xfrm>
        </p:grpSpPr>
        <p:sp>
          <p:nvSpPr>
            <p:cNvPr id="40" name="Rectangle 39"/>
            <p:cNvSpPr/>
            <p:nvPr/>
          </p:nvSpPr>
          <p:spPr>
            <a:xfrm>
              <a:off x="1401261" y="4076647"/>
              <a:ext cx="1904351" cy="458972"/>
            </a:xfrm>
            <a:prstGeom prst="rect">
              <a:avLst/>
            </a:prstGeom>
          </p:spPr>
          <p:txBody>
            <a:bodyPr wrap="square">
              <a:spAutoFit/>
            </a:bodyPr>
            <a:lstStyle/>
            <a:p>
              <a:pPr>
                <a:lnSpc>
                  <a:spcPct val="130000"/>
                </a:lnSpc>
              </a:pPr>
              <a:r>
                <a:rPr lang="zh-CN" altLang="en-US" sz="2000" b="1" dirty="0">
                  <a:solidFill>
                    <a:schemeClr val="accent1"/>
                  </a:solidFill>
                  <a:latin typeface="思源宋体 CN Heavy" panose="02020900000000000000" pitchFamily="18" charset="-122"/>
                  <a:ea typeface="思源宋体 CN Heavy" panose="02020900000000000000" pitchFamily="18" charset="-122"/>
                </a:rPr>
                <a:t>开拓海外市场</a:t>
              </a:r>
              <a:endParaRPr lang="en-US" sz="20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41" name="Rectangle 40"/>
            <p:cNvSpPr/>
            <p:nvPr/>
          </p:nvSpPr>
          <p:spPr>
            <a:xfrm>
              <a:off x="1385413" y="3584606"/>
              <a:ext cx="1489588" cy="605615"/>
            </a:xfrm>
            <a:prstGeom prst="rect">
              <a:avLst/>
            </a:prstGeom>
          </p:spPr>
          <p:txBody>
            <a:bodyPr wrap="square">
              <a:spAutoFit/>
            </a:bodyPr>
            <a:lstStyle/>
            <a:p>
              <a:pPr>
                <a:lnSpc>
                  <a:spcPct val="130000"/>
                </a:lnSpc>
              </a:pPr>
              <a:r>
                <a:rPr lang="en-US" altLang="zh-CN"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2008</a:t>
              </a:r>
              <a:r>
                <a:rPr lang="zh-CN" alt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年</a:t>
              </a:r>
              <a:endPar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
        <p:nvSpPr>
          <p:cNvPr id="42" name="Rectangle 41"/>
          <p:cNvSpPr/>
          <p:nvPr/>
        </p:nvSpPr>
        <p:spPr>
          <a:xfrm>
            <a:off x="7413856" y="5842026"/>
            <a:ext cx="2491163" cy="742254"/>
          </a:xfrm>
          <a:prstGeom prst="rect">
            <a:avLst/>
          </a:prstGeom>
        </p:spPr>
        <p:txBody>
          <a:bodyPr wrap="square">
            <a:spAutoFit/>
          </a:bodyPr>
          <a:lstStyle/>
          <a:p>
            <a:pPr>
              <a:lnSpc>
                <a:spcPct val="120000"/>
              </a:lnSpc>
            </a:pPr>
            <a:r>
              <a:rPr lang="zh-CN" altLang="en-US"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a:t>
            </a:r>
            <a:endParaRPr lang="en-US" altLang="zh-CN"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43" name="Group 42"/>
          <p:cNvGrpSpPr/>
          <p:nvPr/>
        </p:nvGrpSpPr>
        <p:grpSpPr>
          <a:xfrm>
            <a:off x="2565437" y="2787210"/>
            <a:ext cx="2459730" cy="942174"/>
            <a:chOff x="415271" y="3580745"/>
            <a:chExt cx="2459730" cy="942174"/>
          </a:xfrm>
        </p:grpSpPr>
        <p:sp>
          <p:nvSpPr>
            <p:cNvPr id="44" name="Rectangle 43"/>
            <p:cNvSpPr/>
            <p:nvPr/>
          </p:nvSpPr>
          <p:spPr>
            <a:xfrm>
              <a:off x="415271" y="4063947"/>
              <a:ext cx="2434330" cy="458972"/>
            </a:xfrm>
            <a:prstGeom prst="rect">
              <a:avLst/>
            </a:prstGeom>
          </p:spPr>
          <p:txBody>
            <a:bodyPr wrap="square">
              <a:spAutoFit/>
            </a:bodyPr>
            <a:lstStyle/>
            <a:p>
              <a:pPr algn="r">
                <a:lnSpc>
                  <a:spcPct val="130000"/>
                </a:lnSpc>
              </a:pPr>
              <a:r>
                <a:rPr lang="zh-CN" altLang="en-US" sz="2000" b="1" dirty="0">
                  <a:solidFill>
                    <a:schemeClr val="accent1"/>
                  </a:solidFill>
                  <a:latin typeface="思源宋体 CN Heavy" panose="02020900000000000000" pitchFamily="18" charset="-122"/>
                  <a:ea typeface="思源宋体 CN Heavy" panose="02020900000000000000" pitchFamily="18" charset="-122"/>
                </a:rPr>
                <a:t>全国销量第一</a:t>
              </a:r>
              <a:endParaRPr lang="en-US" sz="20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45" name="Rectangle 44"/>
            <p:cNvSpPr/>
            <p:nvPr/>
          </p:nvSpPr>
          <p:spPr>
            <a:xfrm>
              <a:off x="1385413" y="3580745"/>
              <a:ext cx="1489588" cy="605615"/>
            </a:xfrm>
            <a:prstGeom prst="rect">
              <a:avLst/>
            </a:prstGeom>
          </p:spPr>
          <p:txBody>
            <a:bodyPr wrap="square">
              <a:spAutoFit/>
            </a:bodyPr>
            <a:lstStyle/>
            <a:p>
              <a:pPr algn="r">
                <a:lnSpc>
                  <a:spcPct val="130000"/>
                </a:lnSpc>
              </a:pPr>
              <a:r>
                <a:rPr lang="en-US" altLang="zh-CN"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2005</a:t>
              </a:r>
              <a:r>
                <a:rPr lang="zh-CN" alt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年</a:t>
              </a:r>
              <a:endPar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
        <p:nvSpPr>
          <p:cNvPr id="46" name="Rectangle 45"/>
          <p:cNvSpPr/>
          <p:nvPr/>
        </p:nvSpPr>
        <p:spPr>
          <a:xfrm>
            <a:off x="2195200" y="3772292"/>
            <a:ext cx="2532279" cy="742254"/>
          </a:xfrm>
          <a:prstGeom prst="rect">
            <a:avLst/>
          </a:prstGeom>
        </p:spPr>
        <p:txBody>
          <a:bodyPr wrap="square">
            <a:spAutoFit/>
          </a:bodyPr>
          <a:lstStyle/>
          <a:p>
            <a:pPr algn="r">
              <a:lnSpc>
                <a:spcPct val="120000"/>
              </a:lnSpc>
            </a:pPr>
            <a:r>
              <a:rPr lang="zh-CN" altLang="en-US"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a:t>
            </a:r>
            <a:endParaRPr lang="en-US" altLang="zh-CN"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32" name="Group 31"/>
          <p:cNvGrpSpPr/>
          <p:nvPr/>
        </p:nvGrpSpPr>
        <p:grpSpPr>
          <a:xfrm>
            <a:off x="7144450" y="688782"/>
            <a:ext cx="1961448" cy="950704"/>
            <a:chOff x="1385413" y="3597615"/>
            <a:chExt cx="1961448" cy="950704"/>
          </a:xfrm>
        </p:grpSpPr>
        <p:sp>
          <p:nvSpPr>
            <p:cNvPr id="33" name="Rectangle 32"/>
            <p:cNvSpPr/>
            <p:nvPr/>
          </p:nvSpPr>
          <p:spPr>
            <a:xfrm>
              <a:off x="1385413" y="4089347"/>
              <a:ext cx="1961448" cy="458972"/>
            </a:xfrm>
            <a:prstGeom prst="rect">
              <a:avLst/>
            </a:prstGeom>
          </p:spPr>
          <p:txBody>
            <a:bodyPr wrap="square">
              <a:spAutoFit/>
            </a:bodyPr>
            <a:lstStyle/>
            <a:p>
              <a:pPr>
                <a:lnSpc>
                  <a:spcPct val="130000"/>
                </a:lnSpc>
              </a:pPr>
              <a:r>
                <a:rPr lang="zh-CN" altLang="en-US" sz="2000" b="1" dirty="0">
                  <a:solidFill>
                    <a:schemeClr val="accent1"/>
                  </a:solidFill>
                  <a:latin typeface="思源宋体 CN Heavy" panose="02020900000000000000" pitchFamily="18" charset="-122"/>
                  <a:ea typeface="思源宋体 CN Heavy" panose="02020900000000000000" pitchFamily="18" charset="-122"/>
                </a:rPr>
                <a:t>占据高端市场</a:t>
              </a:r>
              <a:endParaRPr lang="en-US" sz="20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34" name="Rectangle 33"/>
            <p:cNvSpPr/>
            <p:nvPr/>
          </p:nvSpPr>
          <p:spPr>
            <a:xfrm>
              <a:off x="1385413" y="3597615"/>
              <a:ext cx="1489588" cy="605615"/>
            </a:xfrm>
            <a:prstGeom prst="rect">
              <a:avLst/>
            </a:prstGeom>
          </p:spPr>
          <p:txBody>
            <a:bodyPr wrap="square">
              <a:spAutoFit/>
            </a:bodyPr>
            <a:lstStyle/>
            <a:p>
              <a:pPr>
                <a:lnSpc>
                  <a:spcPct val="130000"/>
                </a:lnSpc>
              </a:pPr>
              <a:r>
                <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2003</a:t>
              </a:r>
              <a:r>
                <a:rPr lang="zh-CN" alt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年</a:t>
              </a:r>
              <a:endPar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
        <p:nvSpPr>
          <p:cNvPr id="35" name="Rectangle 34"/>
          <p:cNvSpPr/>
          <p:nvPr/>
        </p:nvSpPr>
        <p:spPr>
          <a:xfrm>
            <a:off x="7401004" y="1710064"/>
            <a:ext cx="2573076" cy="742254"/>
          </a:xfrm>
          <a:prstGeom prst="rect">
            <a:avLst/>
          </a:prstGeom>
        </p:spPr>
        <p:txBody>
          <a:bodyPr wrap="square">
            <a:spAutoFit/>
          </a:bodyPr>
          <a:lstStyle/>
          <a:p>
            <a:pPr>
              <a:lnSpc>
                <a:spcPct val="120000"/>
              </a:lnSpc>
            </a:pPr>
            <a:r>
              <a:rPr lang="zh-CN" altLang="en-US"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a:t>
            </a:r>
            <a:endParaRPr lang="en-US" altLang="zh-CN"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pic>
        <p:nvPicPr>
          <p:cNvPr id="50" name="图片 49"/>
          <p:cNvPicPr>
            <a:picLocks noChangeAspect="1"/>
          </p:cNvPicPr>
          <p:nvPr/>
        </p:nvPicPr>
        <p:blipFill rotWithShape="1">
          <a:blip r:embed="rId1" cstate="screen"/>
          <a:srcRect/>
          <a:stretch>
            <a:fillRect/>
          </a:stretch>
        </p:blipFill>
        <p:spPr>
          <a:xfrm flipV="1">
            <a:off x="5462321" y="749437"/>
            <a:ext cx="1267358" cy="1267356"/>
          </a:xfrm>
          <a:custGeom>
            <a:avLst/>
            <a:gdLst>
              <a:gd name="connsiteX0" fmla="*/ 340598 w 681196"/>
              <a:gd name="connsiteY0" fmla="*/ 0 h 681196"/>
              <a:gd name="connsiteX1" fmla="*/ 681196 w 681196"/>
              <a:gd name="connsiteY1" fmla="*/ 340598 h 681196"/>
              <a:gd name="connsiteX2" fmla="*/ 340598 w 681196"/>
              <a:gd name="connsiteY2" fmla="*/ 681196 h 681196"/>
              <a:gd name="connsiteX3" fmla="*/ 0 w 681196"/>
              <a:gd name="connsiteY3" fmla="*/ 340598 h 681196"/>
              <a:gd name="connsiteX4" fmla="*/ 340598 w 681196"/>
              <a:gd name="connsiteY4" fmla="*/ 0 h 68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96" h="681196">
                <a:moveTo>
                  <a:pt x="340598" y="0"/>
                </a:moveTo>
                <a:cubicBezTo>
                  <a:pt x="528705" y="0"/>
                  <a:pt x="681196" y="152491"/>
                  <a:pt x="681196" y="340598"/>
                </a:cubicBezTo>
                <a:cubicBezTo>
                  <a:pt x="681196" y="528705"/>
                  <a:pt x="528705" y="681196"/>
                  <a:pt x="340598" y="681196"/>
                </a:cubicBezTo>
                <a:cubicBezTo>
                  <a:pt x="152491" y="681196"/>
                  <a:pt x="0" y="528705"/>
                  <a:pt x="0" y="340598"/>
                </a:cubicBezTo>
                <a:cubicBezTo>
                  <a:pt x="0" y="152491"/>
                  <a:pt x="152491" y="0"/>
                  <a:pt x="340598" y="0"/>
                </a:cubicBezTo>
                <a:close/>
              </a:path>
            </a:pathLst>
          </a:custGeom>
          <a:ln>
            <a:noFill/>
          </a:ln>
        </p:spPr>
      </p:pic>
      <p:pic>
        <p:nvPicPr>
          <p:cNvPr id="51" name="图片 50"/>
          <p:cNvPicPr>
            <a:picLocks noChangeAspect="1"/>
          </p:cNvPicPr>
          <p:nvPr/>
        </p:nvPicPr>
        <p:blipFill rotWithShape="1">
          <a:blip r:embed="rId2" cstate="screen"/>
          <a:srcRect/>
          <a:stretch>
            <a:fillRect/>
          </a:stretch>
        </p:blipFill>
        <p:spPr>
          <a:xfrm flipV="1">
            <a:off x="5462321" y="2765192"/>
            <a:ext cx="1267358" cy="1267356"/>
          </a:xfrm>
          <a:custGeom>
            <a:avLst/>
            <a:gdLst>
              <a:gd name="connsiteX0" fmla="*/ 340598 w 681196"/>
              <a:gd name="connsiteY0" fmla="*/ 0 h 681196"/>
              <a:gd name="connsiteX1" fmla="*/ 681196 w 681196"/>
              <a:gd name="connsiteY1" fmla="*/ 340598 h 681196"/>
              <a:gd name="connsiteX2" fmla="*/ 340598 w 681196"/>
              <a:gd name="connsiteY2" fmla="*/ 681196 h 681196"/>
              <a:gd name="connsiteX3" fmla="*/ 0 w 681196"/>
              <a:gd name="connsiteY3" fmla="*/ 340598 h 681196"/>
              <a:gd name="connsiteX4" fmla="*/ 340598 w 681196"/>
              <a:gd name="connsiteY4" fmla="*/ 0 h 68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96" h="681196">
                <a:moveTo>
                  <a:pt x="340598" y="0"/>
                </a:moveTo>
                <a:cubicBezTo>
                  <a:pt x="528705" y="0"/>
                  <a:pt x="681196" y="152491"/>
                  <a:pt x="681196" y="340598"/>
                </a:cubicBezTo>
                <a:cubicBezTo>
                  <a:pt x="681196" y="528705"/>
                  <a:pt x="528705" y="681196"/>
                  <a:pt x="340598" y="681196"/>
                </a:cubicBezTo>
                <a:cubicBezTo>
                  <a:pt x="152491" y="681196"/>
                  <a:pt x="0" y="528705"/>
                  <a:pt x="0" y="340598"/>
                </a:cubicBezTo>
                <a:cubicBezTo>
                  <a:pt x="0" y="152491"/>
                  <a:pt x="152491" y="0"/>
                  <a:pt x="340598" y="0"/>
                </a:cubicBezTo>
                <a:close/>
              </a:path>
            </a:pathLst>
          </a:custGeom>
          <a:ln>
            <a:noFill/>
          </a:ln>
        </p:spPr>
      </p:pic>
      <p:pic>
        <p:nvPicPr>
          <p:cNvPr id="52" name="图片 51"/>
          <p:cNvPicPr>
            <a:picLocks noChangeAspect="1"/>
          </p:cNvPicPr>
          <p:nvPr/>
        </p:nvPicPr>
        <p:blipFill rotWithShape="1">
          <a:blip r:embed="rId3" cstate="screen"/>
          <a:srcRect/>
          <a:stretch>
            <a:fillRect/>
          </a:stretch>
        </p:blipFill>
        <p:spPr>
          <a:xfrm flipV="1">
            <a:off x="5462321" y="4858240"/>
            <a:ext cx="1267358" cy="1267356"/>
          </a:xfrm>
          <a:custGeom>
            <a:avLst/>
            <a:gdLst>
              <a:gd name="connsiteX0" fmla="*/ 340598 w 681196"/>
              <a:gd name="connsiteY0" fmla="*/ 0 h 681196"/>
              <a:gd name="connsiteX1" fmla="*/ 681196 w 681196"/>
              <a:gd name="connsiteY1" fmla="*/ 340598 h 681196"/>
              <a:gd name="connsiteX2" fmla="*/ 340598 w 681196"/>
              <a:gd name="connsiteY2" fmla="*/ 681196 h 681196"/>
              <a:gd name="connsiteX3" fmla="*/ 0 w 681196"/>
              <a:gd name="connsiteY3" fmla="*/ 340598 h 681196"/>
              <a:gd name="connsiteX4" fmla="*/ 340598 w 681196"/>
              <a:gd name="connsiteY4" fmla="*/ 0 h 68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96" h="681196">
                <a:moveTo>
                  <a:pt x="340598" y="0"/>
                </a:moveTo>
                <a:cubicBezTo>
                  <a:pt x="528705" y="0"/>
                  <a:pt x="681196" y="152491"/>
                  <a:pt x="681196" y="340598"/>
                </a:cubicBezTo>
                <a:cubicBezTo>
                  <a:pt x="681196" y="528705"/>
                  <a:pt x="528705" y="681196"/>
                  <a:pt x="340598" y="681196"/>
                </a:cubicBezTo>
                <a:cubicBezTo>
                  <a:pt x="152491" y="681196"/>
                  <a:pt x="0" y="528705"/>
                  <a:pt x="0" y="340598"/>
                </a:cubicBezTo>
                <a:cubicBezTo>
                  <a:pt x="0" y="152491"/>
                  <a:pt x="152491" y="0"/>
                  <a:pt x="340598" y="0"/>
                </a:cubicBezTo>
                <a:close/>
              </a:path>
            </a:pathLst>
          </a:custGeom>
          <a:ln>
            <a:noFill/>
          </a:ln>
        </p:spPr>
      </p:pic>
      <p:sp>
        <p:nvSpPr>
          <p:cNvPr id="36" name="Title 1"/>
          <p:cNvSpPr txBox="1"/>
          <p:nvPr/>
        </p:nvSpPr>
        <p:spPr>
          <a:xfrm>
            <a:off x="4704068" y="485150"/>
            <a:ext cx="1189170" cy="1130613"/>
          </a:xfrm>
          <a:prstGeom prst="rect">
            <a:avLst/>
          </a:prstGeom>
          <a:ln>
            <a:noFill/>
          </a:ln>
        </p:spPr>
        <p:txBody>
          <a:bodyPr/>
          <a:lstStyle>
            <a:defPPr>
              <a:defRPr lang="en-US"/>
            </a:defPPr>
            <a:lvl1pPr algn="ctr">
              <a:lnSpc>
                <a:spcPct val="90000"/>
              </a:lnSpc>
              <a:spcBef>
                <a:spcPct val="0"/>
              </a:spcBef>
              <a:buNone/>
              <a:defRPr sz="6000" b="1" i="0">
                <a:ln w="22225">
                  <a:solidFill>
                    <a:schemeClr val="bg1"/>
                  </a:solidFill>
                </a:ln>
                <a:solidFill>
                  <a:srgbClr val="E3FDFF"/>
                </a:solidFill>
                <a:effectLst>
                  <a:outerShdw blurRad="342900" dist="38100" dir="5400000" algn="t" rotWithShape="0">
                    <a:prstClr val="black">
                      <a:alpha val="14000"/>
                    </a:prstClr>
                  </a:outerShdw>
                </a:effectLst>
                <a:latin typeface="Bahnschrift Condensed" panose="020B0502040204020203" pitchFamily="34" charset="0"/>
                <a:ea typeface="Source Sans Pro Black" charset="0"/>
                <a:cs typeface="Source Sans Pro Black" charset="0"/>
              </a:defRPr>
            </a:lvl1pPr>
          </a:lstStyle>
          <a:p>
            <a:r>
              <a:rPr lang="en-US"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cs typeface="+mn-cs"/>
              </a:rPr>
              <a:t>03</a:t>
            </a:r>
            <a:endParaRPr lang="en-US"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cs typeface="+mn-cs"/>
            </a:endParaRPr>
          </a:p>
        </p:txBody>
      </p:sp>
      <p:sp>
        <p:nvSpPr>
          <p:cNvPr id="37" name="Title 1"/>
          <p:cNvSpPr txBox="1"/>
          <p:nvPr/>
        </p:nvSpPr>
        <p:spPr>
          <a:xfrm>
            <a:off x="6136649" y="2487150"/>
            <a:ext cx="1279158" cy="933370"/>
          </a:xfrm>
          <a:prstGeom prst="rect">
            <a:avLst/>
          </a:prstGeom>
          <a:ln>
            <a:noFill/>
          </a:ln>
          <a:effectLst/>
        </p:spPr>
        <p:txBody>
          <a:bodyPr/>
          <a:lstStyle>
            <a:defPPr>
              <a:defRPr lang="en-US"/>
            </a:defPPr>
            <a:lvl1pPr algn="ctr">
              <a:lnSpc>
                <a:spcPct val="90000"/>
              </a:lnSpc>
              <a:spcBef>
                <a:spcPct val="0"/>
              </a:spcBef>
              <a:buNone/>
              <a:defRPr sz="6000" b="1" i="0">
                <a:ln w="22225">
                  <a:solidFill>
                    <a:schemeClr val="bg1"/>
                  </a:solidFill>
                </a:ln>
                <a:solidFill>
                  <a:srgbClr val="E3FDFF"/>
                </a:solidFill>
                <a:effectLst>
                  <a:outerShdw blurRad="342900" dist="38100" dir="5400000" algn="t" rotWithShape="0">
                    <a:prstClr val="black">
                      <a:alpha val="14000"/>
                    </a:prstClr>
                  </a:outerShdw>
                </a:effectLst>
                <a:latin typeface="Bahnschrift Condensed" panose="020B0502040204020203" pitchFamily="34" charset="0"/>
                <a:ea typeface="Source Sans Pro Black" charset="0"/>
                <a:cs typeface="Source Sans Pro Black" charset="0"/>
              </a:defRPr>
            </a:lvl1pPr>
          </a:lstStyle>
          <a:p>
            <a:r>
              <a:rPr lang="en-US"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cs typeface="+mn-cs"/>
              </a:rPr>
              <a:t>04</a:t>
            </a:r>
            <a:endParaRPr lang="en-US"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cs typeface="+mn-cs"/>
            </a:endParaRPr>
          </a:p>
        </p:txBody>
      </p:sp>
      <p:sp>
        <p:nvSpPr>
          <p:cNvPr id="38" name="Title 1"/>
          <p:cNvSpPr txBox="1"/>
          <p:nvPr/>
        </p:nvSpPr>
        <p:spPr>
          <a:xfrm>
            <a:off x="4625879" y="4541426"/>
            <a:ext cx="1345548" cy="890068"/>
          </a:xfrm>
          <a:prstGeom prst="rect">
            <a:avLst/>
          </a:prstGeom>
          <a:ln>
            <a:noFill/>
          </a:ln>
        </p:spPr>
        <p:txBody>
          <a:bodyPr/>
          <a:lstStyle>
            <a:defPPr>
              <a:defRPr lang="en-US"/>
            </a:defPPr>
            <a:lvl1pPr algn="ctr">
              <a:lnSpc>
                <a:spcPct val="90000"/>
              </a:lnSpc>
              <a:spcBef>
                <a:spcPct val="0"/>
              </a:spcBef>
              <a:buNone/>
              <a:defRPr sz="6000" b="1" i="0">
                <a:ln w="22225">
                  <a:solidFill>
                    <a:schemeClr val="bg1"/>
                  </a:solidFill>
                </a:ln>
                <a:solidFill>
                  <a:srgbClr val="E3FDFF"/>
                </a:solidFill>
                <a:effectLst>
                  <a:outerShdw blurRad="342900" dist="38100" dir="5400000" algn="t" rotWithShape="0">
                    <a:prstClr val="black">
                      <a:alpha val="14000"/>
                    </a:prstClr>
                  </a:outerShdw>
                </a:effectLst>
                <a:latin typeface="Bahnschrift Condensed" panose="020B0502040204020203" pitchFamily="34" charset="0"/>
                <a:ea typeface="Source Sans Pro Black" charset="0"/>
                <a:cs typeface="Source Sans Pro Black" charset="0"/>
              </a:defRPr>
            </a:lvl1pPr>
          </a:lstStyle>
          <a:p>
            <a:r>
              <a:rPr lang="en-US"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cs typeface="+mn-cs"/>
              </a:rPr>
              <a:t>05</a:t>
            </a:r>
            <a:endParaRPr lang="en-US"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cs typeface="+mn-cs"/>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50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50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750" fill="hold"/>
                                        <p:tgtEl>
                                          <p:spTgt spid="35"/>
                                        </p:tgtEl>
                                        <p:attrNameLst>
                                          <p:attrName>ppt_x</p:attrName>
                                        </p:attrNameLst>
                                      </p:cBhvr>
                                      <p:tavLst>
                                        <p:tav tm="0">
                                          <p:val>
                                            <p:strVal val="0-#ppt_w/2"/>
                                          </p:val>
                                        </p:tav>
                                        <p:tav tm="100000">
                                          <p:val>
                                            <p:strVal val="#ppt_x"/>
                                          </p:val>
                                        </p:tav>
                                      </p:tavLst>
                                    </p:anim>
                                    <p:anim calcmode="lin" valueType="num">
                                      <p:cBhvr additive="base">
                                        <p:cTn id="12" dur="750" fill="hold"/>
                                        <p:tgtEl>
                                          <p:spTgt spid="3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100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1+#ppt_w/2"/>
                                          </p:val>
                                        </p:tav>
                                        <p:tav tm="100000">
                                          <p:val>
                                            <p:strVal val="#ppt_x"/>
                                          </p:val>
                                        </p:tav>
                                      </p:tavLst>
                                    </p:anim>
                                    <p:anim calcmode="lin" valueType="num">
                                      <p:cBhvr additive="base">
                                        <p:cTn id="16" dur="500" fill="hold"/>
                                        <p:tgtEl>
                                          <p:spTgt spid="3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10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750" fill="hold"/>
                                        <p:tgtEl>
                                          <p:spTgt spid="42"/>
                                        </p:tgtEl>
                                        <p:attrNameLst>
                                          <p:attrName>ppt_x</p:attrName>
                                        </p:attrNameLst>
                                      </p:cBhvr>
                                      <p:tavLst>
                                        <p:tav tm="0">
                                          <p:val>
                                            <p:strVal val="1+#ppt_w/2"/>
                                          </p:val>
                                        </p:tav>
                                        <p:tav tm="100000">
                                          <p:val>
                                            <p:strVal val="#ppt_x"/>
                                          </p:val>
                                        </p:tav>
                                      </p:tavLst>
                                    </p:anim>
                                    <p:anim calcmode="lin" valueType="num">
                                      <p:cBhvr additive="base">
                                        <p:cTn id="20" dur="750" fill="hold"/>
                                        <p:tgtEl>
                                          <p:spTgt spid="4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75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0-#ppt_w/2"/>
                                          </p:val>
                                        </p:tav>
                                        <p:tav tm="100000">
                                          <p:val>
                                            <p:strVal val="#ppt_x"/>
                                          </p:val>
                                        </p:tav>
                                      </p:tavLst>
                                    </p:anim>
                                    <p:anim calcmode="lin" valueType="num">
                                      <p:cBhvr additive="base">
                                        <p:cTn id="24" dur="500" fill="hold"/>
                                        <p:tgtEl>
                                          <p:spTgt spid="43"/>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75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750" fill="hold"/>
                                        <p:tgtEl>
                                          <p:spTgt spid="46"/>
                                        </p:tgtEl>
                                        <p:attrNameLst>
                                          <p:attrName>ppt_x</p:attrName>
                                        </p:attrNameLst>
                                      </p:cBhvr>
                                      <p:tavLst>
                                        <p:tav tm="0">
                                          <p:val>
                                            <p:strVal val="0-#ppt_w/2"/>
                                          </p:val>
                                        </p:tav>
                                        <p:tav tm="100000">
                                          <p:val>
                                            <p:strVal val="#ppt_x"/>
                                          </p:val>
                                        </p:tav>
                                      </p:tavLst>
                                    </p:anim>
                                    <p:anim calcmode="lin" valueType="num">
                                      <p:cBhvr additive="base">
                                        <p:cTn id="28" dur="750" fill="hold"/>
                                        <p:tgtEl>
                                          <p:spTgt spid="46"/>
                                        </p:tgtEl>
                                        <p:attrNameLst>
                                          <p:attrName>ppt_y</p:attrName>
                                        </p:attrNameLst>
                                      </p:cBhvr>
                                      <p:tavLst>
                                        <p:tav tm="0">
                                          <p:val>
                                            <p:strVal val="#ppt_y"/>
                                          </p:val>
                                        </p:tav>
                                        <p:tav tm="100000">
                                          <p:val>
                                            <p:strVal val="#ppt_y"/>
                                          </p:val>
                                        </p:tav>
                                      </p:tavLst>
                                    </p:anim>
                                  </p:childTnLst>
                                </p:cTn>
                              </p:par>
                              <p:par>
                                <p:cTn id="29" presetID="49" presetClass="entr" presetSubtype="0" decel="100000" fill="hold" grpId="0" nodeType="withEffect">
                                  <p:stCondLst>
                                    <p:cond delay="500"/>
                                  </p:stCondLst>
                                  <p:childTnLst>
                                    <p:set>
                                      <p:cBhvr>
                                        <p:cTn id="30" dur="1" fill="hold">
                                          <p:stCondLst>
                                            <p:cond delay="0"/>
                                          </p:stCondLst>
                                        </p:cTn>
                                        <p:tgtEl>
                                          <p:spTgt spid="36"/>
                                        </p:tgtEl>
                                        <p:attrNameLst>
                                          <p:attrName>style.visibility</p:attrName>
                                        </p:attrNameLst>
                                      </p:cBhvr>
                                      <p:to>
                                        <p:strVal val="visible"/>
                                      </p:to>
                                    </p:set>
                                    <p:anim calcmode="lin" valueType="num">
                                      <p:cBhvr>
                                        <p:cTn id="31" dur="750" fill="hold"/>
                                        <p:tgtEl>
                                          <p:spTgt spid="36"/>
                                        </p:tgtEl>
                                        <p:attrNameLst>
                                          <p:attrName>ppt_w</p:attrName>
                                        </p:attrNameLst>
                                      </p:cBhvr>
                                      <p:tavLst>
                                        <p:tav tm="0">
                                          <p:val>
                                            <p:fltVal val="0"/>
                                          </p:val>
                                        </p:tav>
                                        <p:tav tm="100000">
                                          <p:val>
                                            <p:strVal val="#ppt_w"/>
                                          </p:val>
                                        </p:tav>
                                      </p:tavLst>
                                    </p:anim>
                                    <p:anim calcmode="lin" valueType="num">
                                      <p:cBhvr>
                                        <p:cTn id="32" dur="750" fill="hold"/>
                                        <p:tgtEl>
                                          <p:spTgt spid="36"/>
                                        </p:tgtEl>
                                        <p:attrNameLst>
                                          <p:attrName>ppt_h</p:attrName>
                                        </p:attrNameLst>
                                      </p:cBhvr>
                                      <p:tavLst>
                                        <p:tav tm="0">
                                          <p:val>
                                            <p:fltVal val="0"/>
                                          </p:val>
                                        </p:tav>
                                        <p:tav tm="100000">
                                          <p:val>
                                            <p:strVal val="#ppt_h"/>
                                          </p:val>
                                        </p:tav>
                                      </p:tavLst>
                                    </p:anim>
                                    <p:anim calcmode="lin" valueType="num">
                                      <p:cBhvr>
                                        <p:cTn id="33" dur="750" fill="hold"/>
                                        <p:tgtEl>
                                          <p:spTgt spid="36"/>
                                        </p:tgtEl>
                                        <p:attrNameLst>
                                          <p:attrName>style.rotation</p:attrName>
                                        </p:attrNameLst>
                                      </p:cBhvr>
                                      <p:tavLst>
                                        <p:tav tm="0">
                                          <p:val>
                                            <p:fltVal val="360"/>
                                          </p:val>
                                        </p:tav>
                                        <p:tav tm="100000">
                                          <p:val>
                                            <p:fltVal val="0"/>
                                          </p:val>
                                        </p:tav>
                                      </p:tavLst>
                                    </p:anim>
                                    <p:animEffect transition="in" filter="fade">
                                      <p:cBhvr>
                                        <p:cTn id="34" dur="750"/>
                                        <p:tgtEl>
                                          <p:spTgt spid="36"/>
                                        </p:tgtEl>
                                      </p:cBhvr>
                                    </p:animEffect>
                                  </p:childTnLst>
                                </p:cTn>
                              </p:par>
                              <p:par>
                                <p:cTn id="35" presetID="49" presetClass="entr" presetSubtype="0" decel="100000" fill="hold" grpId="0" nodeType="withEffect">
                                  <p:stCondLst>
                                    <p:cond delay="750"/>
                                  </p:stCondLst>
                                  <p:childTnLst>
                                    <p:set>
                                      <p:cBhvr>
                                        <p:cTn id="36" dur="1" fill="hold">
                                          <p:stCondLst>
                                            <p:cond delay="0"/>
                                          </p:stCondLst>
                                        </p:cTn>
                                        <p:tgtEl>
                                          <p:spTgt spid="37"/>
                                        </p:tgtEl>
                                        <p:attrNameLst>
                                          <p:attrName>style.visibility</p:attrName>
                                        </p:attrNameLst>
                                      </p:cBhvr>
                                      <p:to>
                                        <p:strVal val="visible"/>
                                      </p:to>
                                    </p:set>
                                    <p:anim calcmode="lin" valueType="num">
                                      <p:cBhvr>
                                        <p:cTn id="37" dur="1000" fill="hold"/>
                                        <p:tgtEl>
                                          <p:spTgt spid="37"/>
                                        </p:tgtEl>
                                        <p:attrNameLst>
                                          <p:attrName>ppt_w</p:attrName>
                                        </p:attrNameLst>
                                      </p:cBhvr>
                                      <p:tavLst>
                                        <p:tav tm="0">
                                          <p:val>
                                            <p:fltVal val="0"/>
                                          </p:val>
                                        </p:tav>
                                        <p:tav tm="100000">
                                          <p:val>
                                            <p:strVal val="#ppt_w"/>
                                          </p:val>
                                        </p:tav>
                                      </p:tavLst>
                                    </p:anim>
                                    <p:anim calcmode="lin" valueType="num">
                                      <p:cBhvr>
                                        <p:cTn id="38" dur="1000" fill="hold"/>
                                        <p:tgtEl>
                                          <p:spTgt spid="37"/>
                                        </p:tgtEl>
                                        <p:attrNameLst>
                                          <p:attrName>ppt_h</p:attrName>
                                        </p:attrNameLst>
                                      </p:cBhvr>
                                      <p:tavLst>
                                        <p:tav tm="0">
                                          <p:val>
                                            <p:fltVal val="0"/>
                                          </p:val>
                                        </p:tav>
                                        <p:tav tm="100000">
                                          <p:val>
                                            <p:strVal val="#ppt_h"/>
                                          </p:val>
                                        </p:tav>
                                      </p:tavLst>
                                    </p:anim>
                                    <p:anim calcmode="lin" valueType="num">
                                      <p:cBhvr>
                                        <p:cTn id="39" dur="1000" fill="hold"/>
                                        <p:tgtEl>
                                          <p:spTgt spid="37"/>
                                        </p:tgtEl>
                                        <p:attrNameLst>
                                          <p:attrName>style.rotation</p:attrName>
                                        </p:attrNameLst>
                                      </p:cBhvr>
                                      <p:tavLst>
                                        <p:tav tm="0">
                                          <p:val>
                                            <p:fltVal val="360"/>
                                          </p:val>
                                        </p:tav>
                                        <p:tav tm="100000">
                                          <p:val>
                                            <p:fltVal val="0"/>
                                          </p:val>
                                        </p:tav>
                                      </p:tavLst>
                                    </p:anim>
                                    <p:animEffect transition="in" filter="fade">
                                      <p:cBhvr>
                                        <p:cTn id="40" dur="1000"/>
                                        <p:tgtEl>
                                          <p:spTgt spid="37"/>
                                        </p:tgtEl>
                                      </p:cBhvr>
                                    </p:animEffect>
                                  </p:childTnLst>
                                </p:cTn>
                              </p:par>
                              <p:par>
                                <p:cTn id="41" presetID="49" presetClass="entr" presetSubtype="0" decel="100000" fill="hold" grpId="0" nodeType="withEffect">
                                  <p:stCondLst>
                                    <p:cond delay="1000"/>
                                  </p:stCondLst>
                                  <p:childTnLst>
                                    <p:set>
                                      <p:cBhvr>
                                        <p:cTn id="42" dur="1" fill="hold">
                                          <p:stCondLst>
                                            <p:cond delay="0"/>
                                          </p:stCondLst>
                                        </p:cTn>
                                        <p:tgtEl>
                                          <p:spTgt spid="38"/>
                                        </p:tgtEl>
                                        <p:attrNameLst>
                                          <p:attrName>style.visibility</p:attrName>
                                        </p:attrNameLst>
                                      </p:cBhvr>
                                      <p:to>
                                        <p:strVal val="visible"/>
                                      </p:to>
                                    </p:set>
                                    <p:anim calcmode="lin" valueType="num">
                                      <p:cBhvr>
                                        <p:cTn id="43" dur="1250" fill="hold"/>
                                        <p:tgtEl>
                                          <p:spTgt spid="38"/>
                                        </p:tgtEl>
                                        <p:attrNameLst>
                                          <p:attrName>ppt_w</p:attrName>
                                        </p:attrNameLst>
                                      </p:cBhvr>
                                      <p:tavLst>
                                        <p:tav tm="0">
                                          <p:val>
                                            <p:fltVal val="0"/>
                                          </p:val>
                                        </p:tav>
                                        <p:tav tm="100000">
                                          <p:val>
                                            <p:strVal val="#ppt_w"/>
                                          </p:val>
                                        </p:tav>
                                      </p:tavLst>
                                    </p:anim>
                                    <p:anim calcmode="lin" valueType="num">
                                      <p:cBhvr>
                                        <p:cTn id="44" dur="1250" fill="hold"/>
                                        <p:tgtEl>
                                          <p:spTgt spid="38"/>
                                        </p:tgtEl>
                                        <p:attrNameLst>
                                          <p:attrName>ppt_h</p:attrName>
                                        </p:attrNameLst>
                                      </p:cBhvr>
                                      <p:tavLst>
                                        <p:tav tm="0">
                                          <p:val>
                                            <p:fltVal val="0"/>
                                          </p:val>
                                        </p:tav>
                                        <p:tav tm="100000">
                                          <p:val>
                                            <p:strVal val="#ppt_h"/>
                                          </p:val>
                                        </p:tav>
                                      </p:tavLst>
                                    </p:anim>
                                    <p:anim calcmode="lin" valueType="num">
                                      <p:cBhvr>
                                        <p:cTn id="45" dur="1250" fill="hold"/>
                                        <p:tgtEl>
                                          <p:spTgt spid="38"/>
                                        </p:tgtEl>
                                        <p:attrNameLst>
                                          <p:attrName>style.rotation</p:attrName>
                                        </p:attrNameLst>
                                      </p:cBhvr>
                                      <p:tavLst>
                                        <p:tav tm="0">
                                          <p:val>
                                            <p:fltVal val="360"/>
                                          </p:val>
                                        </p:tav>
                                        <p:tav tm="100000">
                                          <p:val>
                                            <p:fltVal val="0"/>
                                          </p:val>
                                        </p:tav>
                                      </p:tavLst>
                                    </p:anim>
                                    <p:animEffect transition="in" filter="fade">
                                      <p:cBhvr>
                                        <p:cTn id="46" dur="1250"/>
                                        <p:tgtEl>
                                          <p:spTgt spid="38"/>
                                        </p:tgtEl>
                                      </p:cBhvr>
                                    </p:animEffect>
                                  </p:childTnLst>
                                </p:cTn>
                              </p:par>
                              <p:par>
                                <p:cTn id="47" presetID="22" presetClass="entr" presetSubtype="1" fill="hold"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up)">
                                      <p:cBhvr>
                                        <p:cTn id="49" dur="500"/>
                                        <p:tgtEl>
                                          <p:spTgt spid="7"/>
                                        </p:tgtEl>
                                      </p:cBhvr>
                                    </p:animEffect>
                                  </p:childTnLst>
                                </p:cTn>
                              </p:par>
                              <p:par>
                                <p:cTn id="50" presetID="22" presetClass="entr" presetSubtype="1" fill="hold" nodeType="withEffect">
                                  <p:stCondLst>
                                    <p:cond delay="750"/>
                                  </p:stCondLst>
                                  <p:childTnLst>
                                    <p:set>
                                      <p:cBhvr>
                                        <p:cTn id="51" dur="1" fill="hold">
                                          <p:stCondLst>
                                            <p:cond delay="0"/>
                                          </p:stCondLst>
                                        </p:cTn>
                                        <p:tgtEl>
                                          <p:spTgt spid="21"/>
                                        </p:tgtEl>
                                        <p:attrNameLst>
                                          <p:attrName>style.visibility</p:attrName>
                                        </p:attrNameLst>
                                      </p:cBhvr>
                                      <p:to>
                                        <p:strVal val="visible"/>
                                      </p:to>
                                    </p:set>
                                    <p:animEffect transition="in" filter="wipe(up)">
                                      <p:cBhvr>
                                        <p:cTn id="52" dur="500"/>
                                        <p:tgtEl>
                                          <p:spTgt spid="21"/>
                                        </p:tgtEl>
                                      </p:cBhvr>
                                    </p:animEffect>
                                  </p:childTnLst>
                                </p:cTn>
                              </p:par>
                              <p:par>
                                <p:cTn id="53" presetID="22" presetClass="entr" presetSubtype="1" fill="hold" nodeType="withEffect">
                                  <p:stCondLst>
                                    <p:cond delay="1000"/>
                                  </p:stCondLst>
                                  <p:childTnLst>
                                    <p:set>
                                      <p:cBhvr>
                                        <p:cTn id="54" dur="1" fill="hold">
                                          <p:stCondLst>
                                            <p:cond delay="0"/>
                                          </p:stCondLst>
                                        </p:cTn>
                                        <p:tgtEl>
                                          <p:spTgt spid="22"/>
                                        </p:tgtEl>
                                        <p:attrNameLst>
                                          <p:attrName>style.visibility</p:attrName>
                                        </p:attrNameLst>
                                      </p:cBhvr>
                                      <p:to>
                                        <p:strVal val="visible"/>
                                      </p:to>
                                    </p:set>
                                    <p:animEffect transition="in" filter="wipe(up)">
                                      <p:cBhvr>
                                        <p:cTn id="55" dur="500"/>
                                        <p:tgtEl>
                                          <p:spTgt spid="22"/>
                                        </p:tgtEl>
                                      </p:cBhvr>
                                    </p:animEffect>
                                  </p:childTnLst>
                                </p:cTn>
                              </p:par>
                              <p:par>
                                <p:cTn id="56" presetID="22" presetClass="entr" presetSubtype="1" fill="hold" nodeType="withEffect">
                                  <p:stCondLst>
                                    <p:cond delay="1250"/>
                                  </p:stCondLst>
                                  <p:childTnLst>
                                    <p:set>
                                      <p:cBhvr>
                                        <p:cTn id="57" dur="1" fill="hold">
                                          <p:stCondLst>
                                            <p:cond delay="0"/>
                                          </p:stCondLst>
                                        </p:cTn>
                                        <p:tgtEl>
                                          <p:spTgt spid="47"/>
                                        </p:tgtEl>
                                        <p:attrNameLst>
                                          <p:attrName>style.visibility</p:attrName>
                                        </p:attrNameLst>
                                      </p:cBhvr>
                                      <p:to>
                                        <p:strVal val="visible"/>
                                      </p:to>
                                    </p:set>
                                    <p:animEffect transition="in" filter="wipe(up)">
                                      <p:cBhvr>
                                        <p:cTn id="58" dur="500"/>
                                        <p:tgtEl>
                                          <p:spTgt spid="47"/>
                                        </p:tgtEl>
                                      </p:cBhvr>
                                    </p:animEffect>
                                  </p:childTnLst>
                                </p:cTn>
                              </p:par>
                              <p:par>
                                <p:cTn id="59" presetID="49" presetClass="entr" presetSubtype="0" decel="100000" fill="hold" nodeType="withEffect">
                                  <p:stCondLst>
                                    <p:cond delay="500"/>
                                  </p:stCondLst>
                                  <p:childTnLst>
                                    <p:set>
                                      <p:cBhvr>
                                        <p:cTn id="60" dur="1" fill="hold">
                                          <p:stCondLst>
                                            <p:cond delay="0"/>
                                          </p:stCondLst>
                                        </p:cTn>
                                        <p:tgtEl>
                                          <p:spTgt spid="50"/>
                                        </p:tgtEl>
                                        <p:attrNameLst>
                                          <p:attrName>style.visibility</p:attrName>
                                        </p:attrNameLst>
                                      </p:cBhvr>
                                      <p:to>
                                        <p:strVal val="visible"/>
                                      </p:to>
                                    </p:set>
                                    <p:anim calcmode="lin" valueType="num">
                                      <p:cBhvr>
                                        <p:cTn id="61" dur="750" fill="hold"/>
                                        <p:tgtEl>
                                          <p:spTgt spid="50"/>
                                        </p:tgtEl>
                                        <p:attrNameLst>
                                          <p:attrName>ppt_w</p:attrName>
                                        </p:attrNameLst>
                                      </p:cBhvr>
                                      <p:tavLst>
                                        <p:tav tm="0">
                                          <p:val>
                                            <p:fltVal val="0"/>
                                          </p:val>
                                        </p:tav>
                                        <p:tav tm="100000">
                                          <p:val>
                                            <p:strVal val="#ppt_w"/>
                                          </p:val>
                                        </p:tav>
                                      </p:tavLst>
                                    </p:anim>
                                    <p:anim calcmode="lin" valueType="num">
                                      <p:cBhvr>
                                        <p:cTn id="62" dur="750" fill="hold"/>
                                        <p:tgtEl>
                                          <p:spTgt spid="50"/>
                                        </p:tgtEl>
                                        <p:attrNameLst>
                                          <p:attrName>ppt_h</p:attrName>
                                        </p:attrNameLst>
                                      </p:cBhvr>
                                      <p:tavLst>
                                        <p:tav tm="0">
                                          <p:val>
                                            <p:fltVal val="0"/>
                                          </p:val>
                                        </p:tav>
                                        <p:tav tm="100000">
                                          <p:val>
                                            <p:strVal val="#ppt_h"/>
                                          </p:val>
                                        </p:tav>
                                      </p:tavLst>
                                    </p:anim>
                                    <p:anim calcmode="lin" valueType="num">
                                      <p:cBhvr>
                                        <p:cTn id="63" dur="750" fill="hold"/>
                                        <p:tgtEl>
                                          <p:spTgt spid="50"/>
                                        </p:tgtEl>
                                        <p:attrNameLst>
                                          <p:attrName>style.rotation</p:attrName>
                                        </p:attrNameLst>
                                      </p:cBhvr>
                                      <p:tavLst>
                                        <p:tav tm="0">
                                          <p:val>
                                            <p:fltVal val="360"/>
                                          </p:val>
                                        </p:tav>
                                        <p:tav tm="100000">
                                          <p:val>
                                            <p:fltVal val="0"/>
                                          </p:val>
                                        </p:tav>
                                      </p:tavLst>
                                    </p:anim>
                                    <p:animEffect transition="in" filter="fade">
                                      <p:cBhvr>
                                        <p:cTn id="64" dur="750"/>
                                        <p:tgtEl>
                                          <p:spTgt spid="50"/>
                                        </p:tgtEl>
                                      </p:cBhvr>
                                    </p:animEffect>
                                  </p:childTnLst>
                                </p:cTn>
                              </p:par>
                              <p:par>
                                <p:cTn id="65" presetID="49" presetClass="entr" presetSubtype="0" decel="100000" fill="hold" nodeType="withEffect">
                                  <p:stCondLst>
                                    <p:cond delay="750"/>
                                  </p:stCondLst>
                                  <p:childTnLst>
                                    <p:set>
                                      <p:cBhvr>
                                        <p:cTn id="66" dur="1" fill="hold">
                                          <p:stCondLst>
                                            <p:cond delay="0"/>
                                          </p:stCondLst>
                                        </p:cTn>
                                        <p:tgtEl>
                                          <p:spTgt spid="51"/>
                                        </p:tgtEl>
                                        <p:attrNameLst>
                                          <p:attrName>style.visibility</p:attrName>
                                        </p:attrNameLst>
                                      </p:cBhvr>
                                      <p:to>
                                        <p:strVal val="visible"/>
                                      </p:to>
                                    </p:set>
                                    <p:anim calcmode="lin" valueType="num">
                                      <p:cBhvr>
                                        <p:cTn id="67" dur="1000" fill="hold"/>
                                        <p:tgtEl>
                                          <p:spTgt spid="51"/>
                                        </p:tgtEl>
                                        <p:attrNameLst>
                                          <p:attrName>ppt_w</p:attrName>
                                        </p:attrNameLst>
                                      </p:cBhvr>
                                      <p:tavLst>
                                        <p:tav tm="0">
                                          <p:val>
                                            <p:fltVal val="0"/>
                                          </p:val>
                                        </p:tav>
                                        <p:tav tm="100000">
                                          <p:val>
                                            <p:strVal val="#ppt_w"/>
                                          </p:val>
                                        </p:tav>
                                      </p:tavLst>
                                    </p:anim>
                                    <p:anim calcmode="lin" valueType="num">
                                      <p:cBhvr>
                                        <p:cTn id="68" dur="1000" fill="hold"/>
                                        <p:tgtEl>
                                          <p:spTgt spid="51"/>
                                        </p:tgtEl>
                                        <p:attrNameLst>
                                          <p:attrName>ppt_h</p:attrName>
                                        </p:attrNameLst>
                                      </p:cBhvr>
                                      <p:tavLst>
                                        <p:tav tm="0">
                                          <p:val>
                                            <p:fltVal val="0"/>
                                          </p:val>
                                        </p:tav>
                                        <p:tav tm="100000">
                                          <p:val>
                                            <p:strVal val="#ppt_h"/>
                                          </p:val>
                                        </p:tav>
                                      </p:tavLst>
                                    </p:anim>
                                    <p:anim calcmode="lin" valueType="num">
                                      <p:cBhvr>
                                        <p:cTn id="69" dur="1000" fill="hold"/>
                                        <p:tgtEl>
                                          <p:spTgt spid="51"/>
                                        </p:tgtEl>
                                        <p:attrNameLst>
                                          <p:attrName>style.rotation</p:attrName>
                                        </p:attrNameLst>
                                      </p:cBhvr>
                                      <p:tavLst>
                                        <p:tav tm="0">
                                          <p:val>
                                            <p:fltVal val="360"/>
                                          </p:val>
                                        </p:tav>
                                        <p:tav tm="100000">
                                          <p:val>
                                            <p:fltVal val="0"/>
                                          </p:val>
                                        </p:tav>
                                      </p:tavLst>
                                    </p:anim>
                                    <p:animEffect transition="in" filter="fade">
                                      <p:cBhvr>
                                        <p:cTn id="70" dur="1000"/>
                                        <p:tgtEl>
                                          <p:spTgt spid="51"/>
                                        </p:tgtEl>
                                      </p:cBhvr>
                                    </p:animEffect>
                                  </p:childTnLst>
                                </p:cTn>
                              </p:par>
                              <p:par>
                                <p:cTn id="71" presetID="49" presetClass="entr" presetSubtype="0" decel="100000" fill="hold" nodeType="withEffect">
                                  <p:stCondLst>
                                    <p:cond delay="1000"/>
                                  </p:stCondLst>
                                  <p:childTnLst>
                                    <p:set>
                                      <p:cBhvr>
                                        <p:cTn id="72" dur="1" fill="hold">
                                          <p:stCondLst>
                                            <p:cond delay="0"/>
                                          </p:stCondLst>
                                        </p:cTn>
                                        <p:tgtEl>
                                          <p:spTgt spid="52"/>
                                        </p:tgtEl>
                                        <p:attrNameLst>
                                          <p:attrName>style.visibility</p:attrName>
                                        </p:attrNameLst>
                                      </p:cBhvr>
                                      <p:to>
                                        <p:strVal val="visible"/>
                                      </p:to>
                                    </p:set>
                                    <p:anim calcmode="lin" valueType="num">
                                      <p:cBhvr>
                                        <p:cTn id="73" dur="1250" fill="hold"/>
                                        <p:tgtEl>
                                          <p:spTgt spid="52"/>
                                        </p:tgtEl>
                                        <p:attrNameLst>
                                          <p:attrName>ppt_w</p:attrName>
                                        </p:attrNameLst>
                                      </p:cBhvr>
                                      <p:tavLst>
                                        <p:tav tm="0">
                                          <p:val>
                                            <p:fltVal val="0"/>
                                          </p:val>
                                        </p:tav>
                                        <p:tav tm="100000">
                                          <p:val>
                                            <p:strVal val="#ppt_w"/>
                                          </p:val>
                                        </p:tav>
                                      </p:tavLst>
                                    </p:anim>
                                    <p:anim calcmode="lin" valueType="num">
                                      <p:cBhvr>
                                        <p:cTn id="74" dur="1250" fill="hold"/>
                                        <p:tgtEl>
                                          <p:spTgt spid="52"/>
                                        </p:tgtEl>
                                        <p:attrNameLst>
                                          <p:attrName>ppt_h</p:attrName>
                                        </p:attrNameLst>
                                      </p:cBhvr>
                                      <p:tavLst>
                                        <p:tav tm="0">
                                          <p:val>
                                            <p:fltVal val="0"/>
                                          </p:val>
                                        </p:tav>
                                        <p:tav tm="100000">
                                          <p:val>
                                            <p:strVal val="#ppt_h"/>
                                          </p:val>
                                        </p:tav>
                                      </p:tavLst>
                                    </p:anim>
                                    <p:anim calcmode="lin" valueType="num">
                                      <p:cBhvr>
                                        <p:cTn id="75" dur="1250" fill="hold"/>
                                        <p:tgtEl>
                                          <p:spTgt spid="52"/>
                                        </p:tgtEl>
                                        <p:attrNameLst>
                                          <p:attrName>style.rotation</p:attrName>
                                        </p:attrNameLst>
                                      </p:cBhvr>
                                      <p:tavLst>
                                        <p:tav tm="0">
                                          <p:val>
                                            <p:fltVal val="360"/>
                                          </p:val>
                                        </p:tav>
                                        <p:tav tm="100000">
                                          <p:val>
                                            <p:fltVal val="0"/>
                                          </p:val>
                                        </p:tav>
                                      </p:tavLst>
                                    </p:anim>
                                    <p:animEffect transition="in" filter="fade">
                                      <p:cBhvr>
                                        <p:cTn id="76" dur="1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6" grpId="0"/>
      <p:bldP spid="35" grpId="0"/>
      <p:bldP spid="36" grpId="0"/>
      <p:bldP spid="37"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flipH="1">
            <a:off x="4861305" y="9934"/>
            <a:ext cx="2437274" cy="654095"/>
            <a:chOff x="4861305" y="9934"/>
            <a:chExt cx="2437274" cy="654095"/>
          </a:xfrm>
          <a:effectLst/>
        </p:grpSpPr>
        <p:cxnSp>
          <p:nvCxnSpPr>
            <p:cNvPr id="4" name="Straight Connector 3"/>
            <p:cNvCxnSpPr/>
            <p:nvPr/>
          </p:nvCxnSpPr>
          <p:spPr>
            <a:xfrm>
              <a:off x="7298579" y="9934"/>
              <a:ext cx="0" cy="376518"/>
            </a:xfrm>
            <a:prstGeom prst="line">
              <a:avLst/>
            </a:prstGeom>
            <a:noFill/>
            <a:ln w="28575">
              <a:gradFill flip="none" rotWithShape="1">
                <a:gsLst>
                  <a:gs pos="0">
                    <a:schemeClr val="accent1"/>
                  </a:gs>
                  <a:gs pos="100000">
                    <a:schemeClr val="accent3"/>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5" name="Straight Connector 4"/>
            <p:cNvCxnSpPr/>
            <p:nvPr/>
          </p:nvCxnSpPr>
          <p:spPr>
            <a:xfrm>
              <a:off x="4864249" y="364936"/>
              <a:ext cx="2434330" cy="0"/>
            </a:xfrm>
            <a:prstGeom prst="line">
              <a:avLst/>
            </a:prstGeom>
            <a:noFill/>
            <a:ln w="28575">
              <a:gradFill flip="none" rotWithShape="1">
                <a:gsLst>
                  <a:gs pos="0">
                    <a:schemeClr val="accent1"/>
                  </a:gs>
                  <a:gs pos="100000">
                    <a:schemeClr val="accent3"/>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14" name="Straight Connector 13"/>
            <p:cNvCxnSpPr/>
            <p:nvPr/>
          </p:nvCxnSpPr>
          <p:spPr>
            <a:xfrm>
              <a:off x="4861305" y="375694"/>
              <a:ext cx="0" cy="288335"/>
            </a:xfrm>
            <a:prstGeom prst="line">
              <a:avLst/>
            </a:prstGeom>
            <a:noFill/>
            <a:ln w="28575">
              <a:gradFill flip="none" rotWithShape="1">
                <a:gsLst>
                  <a:gs pos="0">
                    <a:schemeClr val="accent1"/>
                  </a:gs>
                  <a:gs pos="100000">
                    <a:schemeClr val="accent3"/>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6" name="Group 15"/>
          <p:cNvGrpSpPr/>
          <p:nvPr/>
        </p:nvGrpSpPr>
        <p:grpSpPr>
          <a:xfrm>
            <a:off x="4861305" y="2022439"/>
            <a:ext cx="2437274" cy="731520"/>
            <a:chOff x="4861305" y="2022439"/>
            <a:chExt cx="2437274" cy="731520"/>
          </a:xfrm>
        </p:grpSpPr>
        <p:cxnSp>
          <p:nvCxnSpPr>
            <p:cNvPr id="17" name="Straight Connector 16"/>
            <p:cNvCxnSpPr/>
            <p:nvPr/>
          </p:nvCxnSpPr>
          <p:spPr>
            <a:xfrm>
              <a:off x="4861305" y="2022439"/>
              <a:ext cx="0" cy="376518"/>
            </a:xfrm>
            <a:prstGeom prst="line">
              <a:avLst/>
            </a:prstGeom>
            <a:noFill/>
            <a:ln w="28575">
              <a:gradFill flip="none" rotWithShape="1">
                <a:gsLst>
                  <a:gs pos="0">
                    <a:schemeClr val="accent1"/>
                  </a:gs>
                  <a:gs pos="100000">
                    <a:schemeClr val="accent3"/>
                  </a:gs>
                </a:gsLst>
                <a:lin ang="8100000" scaled="1"/>
                <a:tileRect/>
              </a:gradFill>
              <a:prstDash val="sysDot"/>
            </a:ln>
            <a:effectLst/>
          </p:spPr>
          <p:style>
            <a:lnRef idx="2">
              <a:schemeClr val="accent1">
                <a:shade val="50000"/>
              </a:schemeClr>
            </a:lnRef>
            <a:fillRef idx="1">
              <a:schemeClr val="accent1"/>
            </a:fillRef>
            <a:effectRef idx="0">
              <a:schemeClr val="accent1"/>
            </a:effectRef>
            <a:fontRef idx="minor">
              <a:schemeClr val="lt1"/>
            </a:fontRef>
          </p:style>
        </p:cxnSp>
        <p:cxnSp>
          <p:nvCxnSpPr>
            <p:cNvPr id="18" name="Straight Connector 17"/>
            <p:cNvCxnSpPr/>
            <p:nvPr/>
          </p:nvCxnSpPr>
          <p:spPr>
            <a:xfrm>
              <a:off x="4864249" y="2377441"/>
              <a:ext cx="2434330" cy="0"/>
            </a:xfrm>
            <a:prstGeom prst="line">
              <a:avLst/>
            </a:prstGeom>
            <a:noFill/>
            <a:ln w="28575">
              <a:gradFill flip="none" rotWithShape="1">
                <a:gsLst>
                  <a:gs pos="0">
                    <a:schemeClr val="accent1"/>
                  </a:gs>
                  <a:gs pos="100000">
                    <a:schemeClr val="accent3"/>
                  </a:gs>
                </a:gsLst>
                <a:lin ang="8100000" scaled="1"/>
                <a:tileRect/>
              </a:gradFill>
              <a:prstDash val="sysDot"/>
            </a:ln>
            <a:effectLst/>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8"/>
            <p:cNvCxnSpPr/>
            <p:nvPr/>
          </p:nvCxnSpPr>
          <p:spPr>
            <a:xfrm>
              <a:off x="7298579" y="2377441"/>
              <a:ext cx="0" cy="376518"/>
            </a:xfrm>
            <a:prstGeom prst="line">
              <a:avLst/>
            </a:prstGeom>
            <a:noFill/>
            <a:ln w="28575">
              <a:gradFill flip="none" rotWithShape="1">
                <a:gsLst>
                  <a:gs pos="0">
                    <a:schemeClr val="accent1"/>
                  </a:gs>
                  <a:gs pos="100000">
                    <a:schemeClr val="accent3"/>
                  </a:gs>
                </a:gsLst>
                <a:lin ang="8100000" scaled="1"/>
                <a:tileRect/>
              </a:gradFill>
              <a:prstDash val="sysDot"/>
            </a:ln>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23" name="Group 22"/>
          <p:cNvGrpSpPr/>
          <p:nvPr/>
        </p:nvGrpSpPr>
        <p:grpSpPr>
          <a:xfrm>
            <a:off x="6110344" y="4151628"/>
            <a:ext cx="1188235" cy="694692"/>
            <a:chOff x="6110344" y="4151628"/>
            <a:chExt cx="1188235" cy="694692"/>
          </a:xfrm>
        </p:grpSpPr>
        <p:cxnSp>
          <p:nvCxnSpPr>
            <p:cNvPr id="20" name="Straight Connector 19"/>
            <p:cNvCxnSpPr/>
            <p:nvPr/>
          </p:nvCxnSpPr>
          <p:spPr>
            <a:xfrm>
              <a:off x="7298579" y="4151628"/>
              <a:ext cx="0" cy="376518"/>
            </a:xfrm>
            <a:prstGeom prst="line">
              <a:avLst/>
            </a:prstGeom>
            <a:noFill/>
            <a:ln w="28575">
              <a:gradFill flip="none" rotWithShape="1">
                <a:gsLst>
                  <a:gs pos="0">
                    <a:schemeClr val="accent1"/>
                  </a:gs>
                  <a:gs pos="100000">
                    <a:schemeClr val="accent3"/>
                  </a:gs>
                </a:gsLst>
                <a:lin ang="8100000" scaled="1"/>
                <a:tileRect/>
              </a:gradFill>
              <a:prstDash val="sysDot"/>
            </a:ln>
            <a:effectLst/>
          </p:spPr>
          <p:style>
            <a:lnRef idx="2">
              <a:schemeClr val="accent1">
                <a:shade val="50000"/>
              </a:schemeClr>
            </a:lnRef>
            <a:fillRef idx="1">
              <a:schemeClr val="accent1"/>
            </a:fillRef>
            <a:effectRef idx="0">
              <a:schemeClr val="accent1"/>
            </a:effectRef>
            <a:fontRef idx="minor">
              <a:schemeClr val="lt1"/>
            </a:fontRef>
          </p:style>
        </p:cxnSp>
        <p:cxnSp>
          <p:nvCxnSpPr>
            <p:cNvPr id="21" name="Straight Connector 20"/>
            <p:cNvCxnSpPr/>
            <p:nvPr/>
          </p:nvCxnSpPr>
          <p:spPr>
            <a:xfrm>
              <a:off x="6110344" y="4506630"/>
              <a:ext cx="1188235" cy="0"/>
            </a:xfrm>
            <a:prstGeom prst="line">
              <a:avLst/>
            </a:prstGeom>
            <a:noFill/>
            <a:ln w="28575">
              <a:gradFill flip="none" rotWithShape="1">
                <a:gsLst>
                  <a:gs pos="0">
                    <a:schemeClr val="accent1"/>
                  </a:gs>
                  <a:gs pos="100000">
                    <a:schemeClr val="accent3"/>
                  </a:gs>
                </a:gsLst>
                <a:lin ang="8100000" scaled="1"/>
                <a:tileRect/>
              </a:gradFill>
              <a:prstDash val="sysDot"/>
            </a:ln>
            <a:effectLst/>
          </p:spPr>
          <p:style>
            <a:lnRef idx="2">
              <a:schemeClr val="accent1">
                <a:shade val="50000"/>
              </a:schemeClr>
            </a:lnRef>
            <a:fillRef idx="1">
              <a:schemeClr val="accent1"/>
            </a:fillRef>
            <a:effectRef idx="0">
              <a:schemeClr val="accent1"/>
            </a:effectRef>
            <a:fontRef idx="minor">
              <a:schemeClr val="lt1"/>
            </a:fontRef>
          </p:style>
        </p:cxnSp>
        <p:cxnSp>
          <p:nvCxnSpPr>
            <p:cNvPr id="22" name="Straight Connector 21"/>
            <p:cNvCxnSpPr/>
            <p:nvPr/>
          </p:nvCxnSpPr>
          <p:spPr>
            <a:xfrm>
              <a:off x="6110344" y="4506630"/>
              <a:ext cx="0" cy="339690"/>
            </a:xfrm>
            <a:prstGeom prst="line">
              <a:avLst/>
            </a:prstGeom>
            <a:noFill/>
            <a:ln w="28575">
              <a:gradFill flip="none" rotWithShape="1">
                <a:gsLst>
                  <a:gs pos="0">
                    <a:schemeClr val="accent1"/>
                  </a:gs>
                  <a:gs pos="100000">
                    <a:schemeClr val="accent3"/>
                  </a:gs>
                </a:gsLst>
                <a:lin ang="8100000" scaled="1"/>
                <a:tileRect/>
              </a:gradFill>
              <a:prstDash val="sysDot"/>
            </a:ln>
            <a:effectLst/>
          </p:spPr>
          <p:style>
            <a:lnRef idx="2">
              <a:schemeClr val="accent1">
                <a:shade val="50000"/>
              </a:schemeClr>
            </a:lnRef>
            <a:fillRef idx="1">
              <a:schemeClr val="accent1"/>
            </a:fillRef>
            <a:effectRef idx="0">
              <a:schemeClr val="accent1"/>
            </a:effectRef>
            <a:fontRef idx="minor">
              <a:schemeClr val="lt1"/>
            </a:fontRef>
          </p:style>
        </p:cxnSp>
      </p:grpSp>
      <p:sp>
        <p:nvSpPr>
          <p:cNvPr id="24" name="Title 1"/>
          <p:cNvSpPr txBox="1"/>
          <p:nvPr/>
        </p:nvSpPr>
        <p:spPr>
          <a:xfrm>
            <a:off x="4811385" y="4762225"/>
            <a:ext cx="2569230"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nSpc>
                <a:spcPct val="130000"/>
              </a:lnSpc>
            </a:pPr>
            <a:r>
              <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cs typeface="+mn-cs"/>
              </a:rPr>
              <a:t>2021</a:t>
            </a:r>
            <a:r>
              <a:rPr lang="zh-CN" alt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cs typeface="+mn-cs"/>
              </a:rPr>
              <a:t>年</a:t>
            </a:r>
            <a:endPar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cs typeface="+mn-cs"/>
            </a:endParaRPr>
          </a:p>
        </p:txBody>
      </p:sp>
      <p:grpSp>
        <p:nvGrpSpPr>
          <p:cNvPr id="31" name="Group 30"/>
          <p:cNvGrpSpPr/>
          <p:nvPr/>
        </p:nvGrpSpPr>
        <p:grpSpPr>
          <a:xfrm>
            <a:off x="7144450" y="2910268"/>
            <a:ext cx="1796347" cy="961496"/>
            <a:chOff x="1385413" y="3612223"/>
            <a:chExt cx="1796347" cy="961496"/>
          </a:xfrm>
        </p:grpSpPr>
        <p:sp>
          <p:nvSpPr>
            <p:cNvPr id="32" name="Rectangle 31"/>
            <p:cNvSpPr/>
            <p:nvPr/>
          </p:nvSpPr>
          <p:spPr>
            <a:xfrm>
              <a:off x="1385413" y="4114747"/>
              <a:ext cx="1796347" cy="458972"/>
            </a:xfrm>
            <a:prstGeom prst="rect">
              <a:avLst/>
            </a:prstGeom>
          </p:spPr>
          <p:txBody>
            <a:bodyPr wrap="square">
              <a:spAutoFit/>
            </a:bodyPr>
            <a:lstStyle/>
            <a:p>
              <a:pPr>
                <a:lnSpc>
                  <a:spcPct val="130000"/>
                </a:lnSpc>
              </a:pPr>
              <a:r>
                <a:rPr lang="zh-CN" altLang="en-US" sz="2000" b="1" dirty="0">
                  <a:solidFill>
                    <a:schemeClr val="accent1"/>
                  </a:solidFill>
                  <a:latin typeface="思源宋体 CN Heavy" panose="02020900000000000000" pitchFamily="18" charset="-122"/>
                  <a:ea typeface="思源宋体 CN Heavy" panose="02020900000000000000" pitchFamily="18" charset="-122"/>
                </a:rPr>
                <a:t>全球销量第三</a:t>
              </a:r>
              <a:endParaRPr lang="en-US" sz="20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33" name="Rectangle 32"/>
            <p:cNvSpPr/>
            <p:nvPr/>
          </p:nvSpPr>
          <p:spPr>
            <a:xfrm>
              <a:off x="1385413" y="3612223"/>
              <a:ext cx="1489588" cy="605615"/>
            </a:xfrm>
            <a:prstGeom prst="rect">
              <a:avLst/>
            </a:prstGeom>
          </p:spPr>
          <p:txBody>
            <a:bodyPr wrap="square">
              <a:spAutoFit/>
            </a:bodyPr>
            <a:lstStyle/>
            <a:p>
              <a:pPr>
                <a:lnSpc>
                  <a:spcPct val="130000"/>
                </a:lnSpc>
              </a:pPr>
              <a:r>
                <a:rPr lang="en-US" altLang="zh-CN"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2018</a:t>
              </a:r>
              <a:r>
                <a:rPr lang="zh-CN" alt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年</a:t>
              </a:r>
              <a:endPar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
        <p:nvSpPr>
          <p:cNvPr id="34" name="Rectangle 33"/>
          <p:cNvSpPr/>
          <p:nvPr/>
        </p:nvSpPr>
        <p:spPr>
          <a:xfrm>
            <a:off x="8867513" y="3083650"/>
            <a:ext cx="2324249" cy="742254"/>
          </a:xfrm>
          <a:prstGeom prst="rect">
            <a:avLst/>
          </a:prstGeom>
        </p:spPr>
        <p:txBody>
          <a:bodyPr wrap="square">
            <a:spAutoFit/>
          </a:bodyPr>
          <a:lstStyle/>
          <a:p>
            <a:pPr>
              <a:lnSpc>
                <a:spcPct val="120000"/>
              </a:lnSpc>
            </a:pPr>
            <a:r>
              <a:rPr lang="zh-CN" altLang="en-US"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a:t>
            </a:r>
            <a:endParaRPr lang="en-US" altLang="zh-CN"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35" name="Group 34"/>
          <p:cNvGrpSpPr/>
          <p:nvPr/>
        </p:nvGrpSpPr>
        <p:grpSpPr>
          <a:xfrm>
            <a:off x="546101" y="469061"/>
            <a:ext cx="3356888" cy="910967"/>
            <a:chOff x="-481887" y="3286390"/>
            <a:chExt cx="3356888" cy="910967"/>
          </a:xfrm>
        </p:grpSpPr>
        <p:sp>
          <p:nvSpPr>
            <p:cNvPr id="36" name="Rectangle 35"/>
            <p:cNvSpPr/>
            <p:nvPr/>
          </p:nvSpPr>
          <p:spPr>
            <a:xfrm>
              <a:off x="-481887" y="3797247"/>
              <a:ext cx="3343150" cy="400110"/>
            </a:xfrm>
            <a:prstGeom prst="rect">
              <a:avLst/>
            </a:prstGeom>
          </p:spPr>
          <p:txBody>
            <a:bodyPr wrap="square">
              <a:spAutoFit/>
            </a:bodyPr>
            <a:lstStyle/>
            <a:p>
              <a:pPr algn="r"/>
              <a:r>
                <a:rPr lang="zh-CN" altLang="en-US" sz="2000" b="1" dirty="0">
                  <a:solidFill>
                    <a:schemeClr val="accent1"/>
                  </a:solidFill>
                  <a:latin typeface="思源宋体 CN Heavy" panose="02020900000000000000" pitchFamily="18" charset="-122"/>
                  <a:ea typeface="思源宋体 CN Heavy" panose="02020900000000000000" pitchFamily="18" charset="-122"/>
                </a:rPr>
                <a:t>从泰国开启国际化之路</a:t>
              </a:r>
              <a:endParaRPr lang="en-US" sz="20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37" name="Rectangle 36"/>
            <p:cNvSpPr/>
            <p:nvPr/>
          </p:nvSpPr>
          <p:spPr>
            <a:xfrm>
              <a:off x="1385413" y="3286390"/>
              <a:ext cx="1489588" cy="605615"/>
            </a:xfrm>
            <a:prstGeom prst="rect">
              <a:avLst/>
            </a:prstGeom>
          </p:spPr>
          <p:txBody>
            <a:bodyPr wrap="square">
              <a:spAutoFit/>
            </a:bodyPr>
            <a:lstStyle/>
            <a:p>
              <a:pPr algn="r">
                <a:lnSpc>
                  <a:spcPct val="130000"/>
                </a:lnSpc>
              </a:pPr>
              <a:r>
                <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2009</a:t>
              </a:r>
              <a:r>
                <a:rPr lang="zh-CN" alt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年</a:t>
              </a:r>
              <a:endPar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sp>
        <p:nvSpPr>
          <p:cNvPr id="38" name="Rectangle 37"/>
          <p:cNvSpPr/>
          <p:nvPr/>
        </p:nvSpPr>
        <p:spPr>
          <a:xfrm>
            <a:off x="1566290" y="1458376"/>
            <a:ext cx="2323999" cy="742254"/>
          </a:xfrm>
          <a:prstGeom prst="rect">
            <a:avLst/>
          </a:prstGeom>
        </p:spPr>
        <p:txBody>
          <a:bodyPr wrap="square">
            <a:spAutoFit/>
          </a:bodyPr>
          <a:lstStyle/>
          <a:p>
            <a:pPr algn="r">
              <a:lnSpc>
                <a:spcPct val="120000"/>
              </a:lnSpc>
            </a:pPr>
            <a:r>
              <a:rPr lang="zh-CN" altLang="en-US"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a:t>
            </a:r>
            <a:endParaRPr lang="en-US" altLang="zh-CN"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2" name="Graphic 58"/>
          <p:cNvGrpSpPr/>
          <p:nvPr/>
        </p:nvGrpSpPr>
        <p:grpSpPr>
          <a:xfrm>
            <a:off x="4121690" y="710394"/>
            <a:ext cx="1120611" cy="1120611"/>
            <a:chOff x="4121690" y="710394"/>
            <a:chExt cx="1120611" cy="1120611"/>
          </a:xfrm>
          <a:solidFill>
            <a:schemeClr val="bg1">
              <a:lumMod val="65000"/>
            </a:schemeClr>
          </a:solidFill>
          <a:effectLst/>
        </p:grpSpPr>
        <p:sp>
          <p:nvSpPr>
            <p:cNvPr id="3" name="Freeform: Shape 2"/>
            <p:cNvSpPr/>
            <p:nvPr/>
          </p:nvSpPr>
          <p:spPr>
            <a:xfrm>
              <a:off x="4122664" y="710393"/>
              <a:ext cx="1118388" cy="1118392"/>
            </a:xfrm>
            <a:custGeom>
              <a:avLst/>
              <a:gdLst>
                <a:gd name="connsiteX0" fmla="*/ 756523 w 1118387"/>
                <a:gd name="connsiteY0" fmla="*/ 339271 h 1118391"/>
                <a:gd name="connsiteX1" fmla="*/ 565724 w 1118387"/>
                <a:gd name="connsiteY1" fmla="*/ 250760 h 1118391"/>
                <a:gd name="connsiteX2" fmla="*/ 352970 w 1118387"/>
                <a:gd name="connsiteY2" fmla="*/ 120955 h 1118391"/>
                <a:gd name="connsiteX3" fmla="*/ 352708 w 1118387"/>
                <a:gd name="connsiteY3" fmla="*/ 120496 h 1118391"/>
                <a:gd name="connsiteX4" fmla="*/ 351458 w 1118387"/>
                <a:gd name="connsiteY4" fmla="*/ 119039 h 1118391"/>
                <a:gd name="connsiteX5" fmla="*/ 328321 w 1118387"/>
                <a:gd name="connsiteY5" fmla="*/ 112599 h 1118391"/>
                <a:gd name="connsiteX6" fmla="*/ 318133 w 1118387"/>
                <a:gd name="connsiteY6" fmla="*/ 131218 h 1118391"/>
                <a:gd name="connsiteX7" fmla="*/ 318349 w 1118387"/>
                <a:gd name="connsiteY7" fmla="*/ 132726 h 1118391"/>
                <a:gd name="connsiteX8" fmla="*/ 318785 w 1118387"/>
                <a:gd name="connsiteY8" fmla="*/ 135596 h 1118391"/>
                <a:gd name="connsiteX9" fmla="*/ 319452 w 1118387"/>
                <a:gd name="connsiteY9" fmla="*/ 137762 h 1118391"/>
                <a:gd name="connsiteX10" fmla="*/ 473980 w 1118387"/>
                <a:gd name="connsiteY10" fmla="*/ 344610 h 1118391"/>
                <a:gd name="connsiteX11" fmla="*/ 520630 w 1118387"/>
                <a:gd name="connsiteY11" fmla="*/ 397711 h 1118391"/>
                <a:gd name="connsiteX12" fmla="*/ 453336 w 1118387"/>
                <a:gd name="connsiteY12" fmla="*/ 450515 h 1118391"/>
                <a:gd name="connsiteX13" fmla="*/ 422225 w 1118387"/>
                <a:gd name="connsiteY13" fmla="*/ 383833 h 1118391"/>
                <a:gd name="connsiteX14" fmla="*/ 412620 w 1118387"/>
                <a:gd name="connsiteY14" fmla="*/ 358174 h 1118391"/>
                <a:gd name="connsiteX15" fmla="*/ 383351 w 1118387"/>
                <a:gd name="connsiteY15" fmla="*/ 308368 h 1118391"/>
                <a:gd name="connsiteX16" fmla="*/ 283790 w 1118387"/>
                <a:gd name="connsiteY16" fmla="*/ 271823 h 1118391"/>
                <a:gd name="connsiteX17" fmla="*/ 272204 w 1118387"/>
                <a:gd name="connsiteY17" fmla="*/ 270463 h 1118391"/>
                <a:gd name="connsiteX18" fmla="*/ 96006 w 1118387"/>
                <a:gd name="connsiteY18" fmla="*/ 177228 h 1118391"/>
                <a:gd name="connsiteX19" fmla="*/ 67770 w 1118387"/>
                <a:gd name="connsiteY19" fmla="*/ 21203 h 1118391"/>
                <a:gd name="connsiteX20" fmla="*/ 51858 w 1118387"/>
                <a:gd name="connsiteY20" fmla="*/ 711 h 1118391"/>
                <a:gd name="connsiteX21" fmla="*/ 6617 w 1118387"/>
                <a:gd name="connsiteY21" fmla="*/ 99294 h 1118391"/>
                <a:gd name="connsiteX22" fmla="*/ 150558 w 1118387"/>
                <a:gd name="connsiteY22" fmla="*/ 374471 h 1118391"/>
                <a:gd name="connsiteX23" fmla="*/ 320390 w 1118387"/>
                <a:gd name="connsiteY23" fmla="*/ 486756 h 1118391"/>
                <a:gd name="connsiteX24" fmla="*/ 307458 w 1118387"/>
                <a:gd name="connsiteY24" fmla="*/ 531945 h 1118391"/>
                <a:gd name="connsiteX25" fmla="*/ 292259 w 1118387"/>
                <a:gd name="connsiteY25" fmla="*/ 489557 h 1118391"/>
                <a:gd name="connsiteX26" fmla="*/ 64695 w 1118387"/>
                <a:gd name="connsiteY26" fmla="*/ 409316 h 1118391"/>
                <a:gd name="connsiteX27" fmla="*/ 50590 w 1118387"/>
                <a:gd name="connsiteY27" fmla="*/ 424894 h 1118391"/>
                <a:gd name="connsiteX28" fmla="*/ 59971 w 1118387"/>
                <a:gd name="connsiteY28" fmla="*/ 443676 h 1118391"/>
                <a:gd name="connsiteX29" fmla="*/ 65911 w 1118387"/>
                <a:gd name="connsiteY29" fmla="*/ 446980 h 1118391"/>
                <a:gd name="connsiteX30" fmla="*/ 168554 w 1118387"/>
                <a:gd name="connsiteY30" fmla="*/ 522219 h 1118391"/>
                <a:gd name="connsiteX31" fmla="*/ 186750 w 1118387"/>
                <a:gd name="connsiteY31" fmla="*/ 597899 h 1118391"/>
                <a:gd name="connsiteX32" fmla="*/ 195105 w 1118387"/>
                <a:gd name="connsiteY32" fmla="*/ 661558 h 1118391"/>
                <a:gd name="connsiteX33" fmla="*/ 286345 w 1118387"/>
                <a:gd name="connsiteY33" fmla="*/ 758841 h 1118391"/>
                <a:gd name="connsiteX34" fmla="*/ 343398 w 1118387"/>
                <a:gd name="connsiteY34" fmla="*/ 803541 h 1118391"/>
                <a:gd name="connsiteX35" fmla="*/ 768430 w 1118387"/>
                <a:gd name="connsiteY35" fmla="*/ 1118237 h 1118391"/>
                <a:gd name="connsiteX36" fmla="*/ 1119846 w 1118387"/>
                <a:gd name="connsiteY36" fmla="*/ 723309 h 1118391"/>
                <a:gd name="connsiteX37" fmla="*/ 756523 w 1118387"/>
                <a:gd name="connsiteY37" fmla="*/ 339271 h 1118391"/>
                <a:gd name="connsiteX38" fmla="*/ 487790 w 1118387"/>
                <a:gd name="connsiteY38" fmla="*/ 310155 h 1118391"/>
                <a:gd name="connsiteX39" fmla="*/ 394232 w 1118387"/>
                <a:gd name="connsiteY39" fmla="*/ 219208 h 1118391"/>
                <a:gd name="connsiteX40" fmla="*/ 559080 w 1118387"/>
                <a:gd name="connsiteY40" fmla="*/ 287434 h 1118391"/>
                <a:gd name="connsiteX41" fmla="*/ 694587 w 1118387"/>
                <a:gd name="connsiteY41" fmla="*/ 339581 h 1118391"/>
                <a:gd name="connsiteX42" fmla="*/ 553946 w 1118387"/>
                <a:gd name="connsiteY42" fmla="*/ 379127 h 1118391"/>
                <a:gd name="connsiteX43" fmla="*/ 487808 w 1118387"/>
                <a:gd name="connsiteY43" fmla="*/ 310155 h 1118391"/>
                <a:gd name="connsiteX44" fmla="*/ 306945 w 1118387"/>
                <a:gd name="connsiteY44" fmla="*/ 727696 h 1118391"/>
                <a:gd name="connsiteX45" fmla="*/ 230828 w 1118387"/>
                <a:gd name="connsiteY45" fmla="*/ 650419 h 1118391"/>
                <a:gd name="connsiteX46" fmla="*/ 224122 w 1118387"/>
                <a:gd name="connsiteY46" fmla="*/ 596410 h 1118391"/>
                <a:gd name="connsiteX47" fmla="*/ 198075 w 1118387"/>
                <a:gd name="connsiteY47" fmla="*/ 499387 h 1118391"/>
                <a:gd name="connsiteX48" fmla="*/ 125814 w 1118387"/>
                <a:gd name="connsiteY48" fmla="*/ 438501 h 1118391"/>
                <a:gd name="connsiteX49" fmla="*/ 256448 w 1118387"/>
                <a:gd name="connsiteY49" fmla="*/ 500523 h 1118391"/>
                <a:gd name="connsiteX50" fmla="*/ 308968 w 1118387"/>
                <a:gd name="connsiteY50" fmla="*/ 580615 h 1118391"/>
                <a:gd name="connsiteX51" fmla="*/ 356347 w 1118387"/>
                <a:gd name="connsiteY51" fmla="*/ 496318 h 1118391"/>
                <a:gd name="connsiteX52" fmla="*/ 159999 w 1118387"/>
                <a:gd name="connsiteY52" fmla="*/ 338543 h 1118391"/>
                <a:gd name="connsiteX53" fmla="*/ 37467 w 1118387"/>
                <a:gd name="connsiteY53" fmla="*/ 143215 h 1118391"/>
                <a:gd name="connsiteX54" fmla="*/ 67327 w 1118387"/>
                <a:gd name="connsiteY54" fmla="*/ 200953 h 1118391"/>
                <a:gd name="connsiteX55" fmla="*/ 267419 w 1118387"/>
                <a:gd name="connsiteY55" fmla="*/ 307458 h 1118391"/>
                <a:gd name="connsiteX56" fmla="*/ 279456 w 1118387"/>
                <a:gd name="connsiteY56" fmla="*/ 308870 h 1118391"/>
                <a:gd name="connsiteX57" fmla="*/ 356087 w 1118387"/>
                <a:gd name="connsiteY57" fmla="*/ 333920 h 1118391"/>
                <a:gd name="connsiteX58" fmla="*/ 377939 w 1118387"/>
                <a:gd name="connsiteY58" fmla="*/ 372217 h 1118391"/>
                <a:gd name="connsiteX59" fmla="*/ 387006 w 1118387"/>
                <a:gd name="connsiteY59" fmla="*/ 396426 h 1118391"/>
                <a:gd name="connsiteX60" fmla="*/ 427619 w 1118387"/>
                <a:gd name="connsiteY60" fmla="*/ 478306 h 1118391"/>
                <a:gd name="connsiteX61" fmla="*/ 336172 w 1118387"/>
                <a:gd name="connsiteY61" fmla="*/ 728961 h 1118391"/>
                <a:gd name="connsiteX62" fmla="*/ 337161 w 1118387"/>
                <a:gd name="connsiteY62" fmla="*/ 748413 h 1118391"/>
                <a:gd name="connsiteX63" fmla="*/ 306971 w 1118387"/>
                <a:gd name="connsiteY63" fmla="*/ 727696 h 1118391"/>
                <a:gd name="connsiteX64" fmla="*/ 728086 w 1118387"/>
                <a:gd name="connsiteY64" fmla="*/ 1082844 h 1118391"/>
                <a:gd name="connsiteX65" fmla="*/ 373501 w 1118387"/>
                <a:gd name="connsiteY65" fmla="*/ 728961 h 1118391"/>
                <a:gd name="connsiteX66" fmla="*/ 728086 w 1118387"/>
                <a:gd name="connsiteY66" fmla="*/ 375086 h 1118391"/>
                <a:gd name="connsiteX67" fmla="*/ 1082663 w 1118387"/>
                <a:gd name="connsiteY67" fmla="*/ 728961 h 1118391"/>
                <a:gd name="connsiteX68" fmla="*/ 728086 w 1118387"/>
                <a:gd name="connsiteY68" fmla="*/ 1082844 h 1118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118387" h="1118391">
                  <a:moveTo>
                    <a:pt x="756523" y="339271"/>
                  </a:moveTo>
                  <a:cubicBezTo>
                    <a:pt x="702109" y="293086"/>
                    <a:pt x="636171" y="262505"/>
                    <a:pt x="565724" y="250760"/>
                  </a:cubicBezTo>
                  <a:cubicBezTo>
                    <a:pt x="417040" y="224349"/>
                    <a:pt x="362306" y="138005"/>
                    <a:pt x="352970" y="120955"/>
                  </a:cubicBezTo>
                  <a:lnTo>
                    <a:pt x="352708" y="120496"/>
                  </a:lnTo>
                  <a:cubicBezTo>
                    <a:pt x="352325" y="119984"/>
                    <a:pt x="351909" y="119499"/>
                    <a:pt x="351458" y="119039"/>
                  </a:cubicBezTo>
                  <a:cubicBezTo>
                    <a:pt x="346446" y="111420"/>
                    <a:pt x="336563" y="108673"/>
                    <a:pt x="328321" y="112599"/>
                  </a:cubicBezTo>
                  <a:cubicBezTo>
                    <a:pt x="321337" y="116049"/>
                    <a:pt x="317264" y="123495"/>
                    <a:pt x="318133" y="131218"/>
                  </a:cubicBezTo>
                  <a:cubicBezTo>
                    <a:pt x="318133" y="131747"/>
                    <a:pt x="318280" y="132224"/>
                    <a:pt x="318349" y="132726"/>
                  </a:cubicBezTo>
                  <a:cubicBezTo>
                    <a:pt x="318418" y="133697"/>
                    <a:pt x="318567" y="134659"/>
                    <a:pt x="318785" y="135596"/>
                  </a:cubicBezTo>
                  <a:lnTo>
                    <a:pt x="319452" y="137762"/>
                  </a:lnTo>
                  <a:cubicBezTo>
                    <a:pt x="334253" y="187153"/>
                    <a:pt x="378946" y="306209"/>
                    <a:pt x="473980" y="344610"/>
                  </a:cubicBezTo>
                  <a:cubicBezTo>
                    <a:pt x="497518" y="353313"/>
                    <a:pt x="515063" y="373284"/>
                    <a:pt x="520630" y="397711"/>
                  </a:cubicBezTo>
                  <a:cubicBezTo>
                    <a:pt x="496355" y="412827"/>
                    <a:pt x="473789" y="430537"/>
                    <a:pt x="453336" y="450515"/>
                  </a:cubicBezTo>
                  <a:cubicBezTo>
                    <a:pt x="439917" y="429843"/>
                    <a:pt x="429443" y="407401"/>
                    <a:pt x="422225" y="383833"/>
                  </a:cubicBezTo>
                  <a:cubicBezTo>
                    <a:pt x="418995" y="374826"/>
                    <a:pt x="415860" y="366123"/>
                    <a:pt x="412620" y="358174"/>
                  </a:cubicBezTo>
                  <a:cubicBezTo>
                    <a:pt x="406010" y="339921"/>
                    <a:pt x="396091" y="323034"/>
                    <a:pt x="383351" y="308368"/>
                  </a:cubicBezTo>
                  <a:cubicBezTo>
                    <a:pt x="356756" y="280171"/>
                    <a:pt x="316299" y="275551"/>
                    <a:pt x="283790" y="271823"/>
                  </a:cubicBezTo>
                  <a:lnTo>
                    <a:pt x="272204" y="270463"/>
                  </a:lnTo>
                  <a:cubicBezTo>
                    <a:pt x="204737" y="259723"/>
                    <a:pt x="142767" y="226932"/>
                    <a:pt x="96006" y="177228"/>
                  </a:cubicBezTo>
                  <a:cubicBezTo>
                    <a:pt x="63523" y="138135"/>
                    <a:pt x="63219" y="79296"/>
                    <a:pt x="67770" y="21203"/>
                  </a:cubicBezTo>
                  <a:cubicBezTo>
                    <a:pt x="68317" y="11373"/>
                    <a:pt x="61534" y="2636"/>
                    <a:pt x="51858" y="711"/>
                  </a:cubicBezTo>
                  <a:cubicBezTo>
                    <a:pt x="32855" y="-2262"/>
                    <a:pt x="32238" y="-407"/>
                    <a:pt x="6617" y="99294"/>
                  </a:cubicBezTo>
                  <a:cubicBezTo>
                    <a:pt x="-20177" y="204100"/>
                    <a:pt x="35712" y="344055"/>
                    <a:pt x="150558" y="374471"/>
                  </a:cubicBezTo>
                  <a:cubicBezTo>
                    <a:pt x="279456" y="408535"/>
                    <a:pt x="331847" y="443157"/>
                    <a:pt x="320390" y="486756"/>
                  </a:cubicBezTo>
                  <a:cubicBezTo>
                    <a:pt x="316654" y="500619"/>
                    <a:pt x="311879" y="519116"/>
                    <a:pt x="307458" y="531945"/>
                  </a:cubicBezTo>
                  <a:cubicBezTo>
                    <a:pt x="301577" y="518118"/>
                    <a:pt x="296506" y="503963"/>
                    <a:pt x="292259" y="489557"/>
                  </a:cubicBezTo>
                  <a:cubicBezTo>
                    <a:pt x="253740" y="364632"/>
                    <a:pt x="72382" y="407453"/>
                    <a:pt x="64695" y="409316"/>
                  </a:cubicBezTo>
                  <a:cubicBezTo>
                    <a:pt x="57226" y="411121"/>
                    <a:pt x="51633" y="417301"/>
                    <a:pt x="50590" y="424894"/>
                  </a:cubicBezTo>
                  <a:cubicBezTo>
                    <a:pt x="49548" y="432485"/>
                    <a:pt x="53265" y="439941"/>
                    <a:pt x="59971" y="443676"/>
                  </a:cubicBezTo>
                  <a:lnTo>
                    <a:pt x="65911" y="446980"/>
                  </a:lnTo>
                  <a:cubicBezTo>
                    <a:pt x="102355" y="467220"/>
                    <a:pt x="143653" y="490174"/>
                    <a:pt x="168554" y="522219"/>
                  </a:cubicBezTo>
                  <a:cubicBezTo>
                    <a:pt x="184448" y="542709"/>
                    <a:pt x="185568" y="569495"/>
                    <a:pt x="186750" y="597899"/>
                  </a:cubicBezTo>
                  <a:cubicBezTo>
                    <a:pt x="186689" y="619397"/>
                    <a:pt x="189503" y="640806"/>
                    <a:pt x="195105" y="661558"/>
                  </a:cubicBezTo>
                  <a:cubicBezTo>
                    <a:pt x="209870" y="708677"/>
                    <a:pt x="248762" y="734196"/>
                    <a:pt x="286345" y="758841"/>
                  </a:cubicBezTo>
                  <a:cubicBezTo>
                    <a:pt x="307223" y="771209"/>
                    <a:pt x="326400" y="786239"/>
                    <a:pt x="343398" y="803541"/>
                  </a:cubicBezTo>
                  <a:cubicBezTo>
                    <a:pt x="381961" y="1002508"/>
                    <a:pt x="566453" y="1139101"/>
                    <a:pt x="768430" y="1118237"/>
                  </a:cubicBezTo>
                  <a:cubicBezTo>
                    <a:pt x="970415" y="1097363"/>
                    <a:pt x="1122945" y="925943"/>
                    <a:pt x="1119846" y="723309"/>
                  </a:cubicBezTo>
                  <a:cubicBezTo>
                    <a:pt x="1116753" y="520676"/>
                    <a:pt x="959045" y="353980"/>
                    <a:pt x="756523" y="339271"/>
                  </a:cubicBezTo>
                  <a:close/>
                  <a:moveTo>
                    <a:pt x="487790" y="310155"/>
                  </a:moveTo>
                  <a:cubicBezTo>
                    <a:pt x="447430" y="290927"/>
                    <a:pt x="414557" y="258959"/>
                    <a:pt x="394232" y="219208"/>
                  </a:cubicBezTo>
                  <a:cubicBezTo>
                    <a:pt x="443061" y="254530"/>
                    <a:pt x="499532" y="277899"/>
                    <a:pt x="559080" y="287434"/>
                  </a:cubicBezTo>
                  <a:cubicBezTo>
                    <a:pt x="607275" y="295642"/>
                    <a:pt x="653340" y="313379"/>
                    <a:pt x="694587" y="339581"/>
                  </a:cubicBezTo>
                  <a:cubicBezTo>
                    <a:pt x="645621" y="343769"/>
                    <a:pt x="597895" y="357187"/>
                    <a:pt x="553946" y="379127"/>
                  </a:cubicBezTo>
                  <a:cubicBezTo>
                    <a:pt x="543280" y="347461"/>
                    <a:pt x="519040" y="322177"/>
                    <a:pt x="487808" y="310155"/>
                  </a:cubicBezTo>
                  <a:close/>
                  <a:moveTo>
                    <a:pt x="306945" y="727696"/>
                  </a:moveTo>
                  <a:cubicBezTo>
                    <a:pt x="273360" y="705662"/>
                    <a:pt x="241631" y="684858"/>
                    <a:pt x="230828" y="650419"/>
                  </a:cubicBezTo>
                  <a:cubicBezTo>
                    <a:pt x="226285" y="632780"/>
                    <a:pt x="224035" y="614621"/>
                    <a:pt x="224122" y="596410"/>
                  </a:cubicBezTo>
                  <a:cubicBezTo>
                    <a:pt x="226130" y="562110"/>
                    <a:pt x="216992" y="528086"/>
                    <a:pt x="198075" y="499387"/>
                  </a:cubicBezTo>
                  <a:cubicBezTo>
                    <a:pt x="177795" y="474978"/>
                    <a:pt x="153329" y="454356"/>
                    <a:pt x="125814" y="438501"/>
                  </a:cubicBezTo>
                  <a:cubicBezTo>
                    <a:pt x="173513" y="436023"/>
                    <a:pt x="239001" y="443720"/>
                    <a:pt x="256448" y="500523"/>
                  </a:cubicBezTo>
                  <a:cubicBezTo>
                    <a:pt x="272613" y="552808"/>
                    <a:pt x="285884" y="581715"/>
                    <a:pt x="308968" y="580615"/>
                  </a:cubicBezTo>
                  <a:cubicBezTo>
                    <a:pt x="334331" y="580095"/>
                    <a:pt x="342555" y="548561"/>
                    <a:pt x="356347" y="496318"/>
                  </a:cubicBezTo>
                  <a:cubicBezTo>
                    <a:pt x="382386" y="397303"/>
                    <a:pt x="232191" y="357629"/>
                    <a:pt x="159999" y="338543"/>
                  </a:cubicBezTo>
                  <a:cubicBezTo>
                    <a:pt x="77706" y="316636"/>
                    <a:pt x="32629" y="224704"/>
                    <a:pt x="37467" y="143215"/>
                  </a:cubicBezTo>
                  <a:cubicBezTo>
                    <a:pt x="43243" y="164348"/>
                    <a:pt x="53413" y="184016"/>
                    <a:pt x="67327" y="200953"/>
                  </a:cubicBezTo>
                  <a:cubicBezTo>
                    <a:pt x="120099" y="257936"/>
                    <a:pt x="190606" y="295460"/>
                    <a:pt x="267419" y="307458"/>
                  </a:cubicBezTo>
                  <a:lnTo>
                    <a:pt x="279456" y="308870"/>
                  </a:lnTo>
                  <a:cubicBezTo>
                    <a:pt x="308648" y="312207"/>
                    <a:pt x="338864" y="315649"/>
                    <a:pt x="356087" y="333920"/>
                  </a:cubicBezTo>
                  <a:cubicBezTo>
                    <a:pt x="365579" y="345302"/>
                    <a:pt x="372981" y="358261"/>
                    <a:pt x="377939" y="372217"/>
                  </a:cubicBezTo>
                  <a:cubicBezTo>
                    <a:pt x="380978" y="379664"/>
                    <a:pt x="383949" y="387932"/>
                    <a:pt x="387006" y="396426"/>
                  </a:cubicBezTo>
                  <a:cubicBezTo>
                    <a:pt x="395727" y="425846"/>
                    <a:pt x="409467" y="453542"/>
                    <a:pt x="427619" y="478306"/>
                  </a:cubicBezTo>
                  <a:cubicBezTo>
                    <a:pt x="368507" y="548501"/>
                    <a:pt x="336127" y="637271"/>
                    <a:pt x="336172" y="728961"/>
                  </a:cubicBezTo>
                  <a:cubicBezTo>
                    <a:pt x="336172" y="735541"/>
                    <a:pt x="336850" y="741998"/>
                    <a:pt x="337161" y="748413"/>
                  </a:cubicBezTo>
                  <a:cubicBezTo>
                    <a:pt x="327269" y="741184"/>
                    <a:pt x="317081" y="734327"/>
                    <a:pt x="306971" y="727696"/>
                  </a:cubicBezTo>
                  <a:close/>
                  <a:moveTo>
                    <a:pt x="728086" y="1082844"/>
                  </a:moveTo>
                  <a:cubicBezTo>
                    <a:pt x="532250" y="1082844"/>
                    <a:pt x="373501" y="924409"/>
                    <a:pt x="373501" y="728961"/>
                  </a:cubicBezTo>
                  <a:cubicBezTo>
                    <a:pt x="373501" y="533522"/>
                    <a:pt x="532250" y="375086"/>
                    <a:pt x="728086" y="375086"/>
                  </a:cubicBezTo>
                  <a:cubicBezTo>
                    <a:pt x="923914" y="375086"/>
                    <a:pt x="1082663" y="533522"/>
                    <a:pt x="1082663" y="728961"/>
                  </a:cubicBezTo>
                  <a:cubicBezTo>
                    <a:pt x="1082445" y="924314"/>
                    <a:pt x="923828" y="1082628"/>
                    <a:pt x="728086" y="1082844"/>
                  </a:cubicBezTo>
                  <a:close/>
                </a:path>
              </a:pathLst>
            </a:custGeom>
            <a:grpFill/>
            <a:ln w="2211" cap="flat">
              <a:noFill/>
              <a:prstDash val="solid"/>
              <a:miter/>
            </a:ln>
          </p:spPr>
          <p:txBody>
            <a:bodyPr rtlCol="0" anchor="ctr"/>
            <a:lstStyle/>
            <a:p>
              <a:endParaRPr lang="en-US"/>
            </a:p>
          </p:txBody>
        </p:sp>
        <p:sp>
          <p:nvSpPr>
            <p:cNvPr id="6" name="Freeform: Shape 5"/>
            <p:cNvSpPr/>
            <p:nvPr/>
          </p:nvSpPr>
          <p:spPr>
            <a:xfrm>
              <a:off x="4608153" y="1197244"/>
              <a:ext cx="484709" cy="483749"/>
            </a:xfrm>
            <a:custGeom>
              <a:avLst/>
              <a:gdLst>
                <a:gd name="connsiteX0" fmla="*/ 481861 w 484708"/>
                <a:gd name="connsiteY0" fmla="*/ 203597 h 483748"/>
                <a:gd name="connsiteX1" fmla="*/ 481861 w 484708"/>
                <a:gd name="connsiteY1" fmla="*/ 203502 h 483748"/>
                <a:gd name="connsiteX2" fmla="*/ 280031 w 484708"/>
                <a:gd name="connsiteY2" fmla="*/ 3165 h 483748"/>
                <a:gd name="connsiteX3" fmla="*/ 279919 w 484708"/>
                <a:gd name="connsiteY3" fmla="*/ 3165 h 483748"/>
                <a:gd name="connsiteX4" fmla="*/ 205268 w 484708"/>
                <a:gd name="connsiteY4" fmla="*/ 3165 h 483748"/>
                <a:gd name="connsiteX5" fmla="*/ 205139 w 484708"/>
                <a:gd name="connsiteY5" fmla="*/ 3165 h 483748"/>
                <a:gd name="connsiteX6" fmla="*/ 3362 w 484708"/>
                <a:gd name="connsiteY6" fmla="*/ 203502 h 483748"/>
                <a:gd name="connsiteX7" fmla="*/ 3362 w 484708"/>
                <a:gd name="connsiteY7" fmla="*/ 203597 h 483748"/>
                <a:gd name="connsiteX8" fmla="*/ 3248 w 484708"/>
                <a:gd name="connsiteY8" fmla="*/ 204560 h 483748"/>
                <a:gd name="connsiteX9" fmla="*/ 131903 w 484708"/>
                <a:gd name="connsiteY9" fmla="*/ 457288 h 483748"/>
                <a:gd name="connsiteX10" fmla="*/ 132016 w 484708"/>
                <a:gd name="connsiteY10" fmla="*/ 457426 h 483748"/>
                <a:gd name="connsiteX11" fmla="*/ 134727 w 484708"/>
                <a:gd name="connsiteY11" fmla="*/ 458648 h 483748"/>
                <a:gd name="connsiteX12" fmla="*/ 347361 w 484708"/>
                <a:gd name="connsiteY12" fmla="*/ 460182 h 483748"/>
                <a:gd name="connsiteX13" fmla="*/ 353239 w 484708"/>
                <a:gd name="connsiteY13" fmla="*/ 457426 h 483748"/>
                <a:gd name="connsiteX14" fmla="*/ 353353 w 484708"/>
                <a:gd name="connsiteY14" fmla="*/ 457288 h 483748"/>
                <a:gd name="connsiteX15" fmla="*/ 482007 w 484708"/>
                <a:gd name="connsiteY15" fmla="*/ 204560 h 483748"/>
                <a:gd name="connsiteX16" fmla="*/ 481861 w 484708"/>
                <a:gd name="connsiteY16" fmla="*/ 203597 h 483748"/>
                <a:gd name="connsiteX17" fmla="*/ 347490 w 484708"/>
                <a:gd name="connsiteY17" fmla="*/ 417787 h 483748"/>
                <a:gd name="connsiteX18" fmla="*/ 269956 w 484708"/>
                <a:gd name="connsiteY18" fmla="*/ 311178 h 483748"/>
                <a:gd name="connsiteX19" fmla="*/ 299817 w 484708"/>
                <a:gd name="connsiteY19" fmla="*/ 289125 h 483748"/>
                <a:gd name="connsiteX20" fmla="*/ 377575 w 484708"/>
                <a:gd name="connsiteY20" fmla="*/ 395883 h 483748"/>
                <a:gd name="connsiteX21" fmla="*/ 347534 w 484708"/>
                <a:gd name="connsiteY21" fmla="*/ 417883 h 483748"/>
                <a:gd name="connsiteX22" fmla="*/ 107481 w 484708"/>
                <a:gd name="connsiteY22" fmla="*/ 395978 h 483748"/>
                <a:gd name="connsiteX23" fmla="*/ 185248 w 484708"/>
                <a:gd name="connsiteY23" fmla="*/ 289212 h 483748"/>
                <a:gd name="connsiteX24" fmla="*/ 215100 w 484708"/>
                <a:gd name="connsiteY24" fmla="*/ 311274 h 483748"/>
                <a:gd name="connsiteX25" fmla="*/ 137566 w 484708"/>
                <a:gd name="connsiteY25" fmla="*/ 417883 h 483748"/>
                <a:gd name="connsiteX26" fmla="*/ 107481 w 484708"/>
                <a:gd name="connsiteY26" fmla="*/ 395978 h 483748"/>
                <a:gd name="connsiteX27" fmla="*/ 53996 w 484708"/>
                <a:gd name="connsiteY27" fmla="*/ 161298 h 483748"/>
                <a:gd name="connsiteX28" fmla="*/ 179794 w 484708"/>
                <a:gd name="connsiteY28" fmla="*/ 202142 h 483748"/>
                <a:gd name="connsiteX29" fmla="*/ 168407 w 484708"/>
                <a:gd name="connsiteY29" fmla="*/ 237533 h 483748"/>
                <a:gd name="connsiteX30" fmla="*/ 42550 w 484708"/>
                <a:gd name="connsiteY30" fmla="*/ 196725 h 483748"/>
                <a:gd name="connsiteX31" fmla="*/ 53996 w 484708"/>
                <a:gd name="connsiteY31" fmla="*/ 161334 h 483748"/>
                <a:gd name="connsiteX32" fmla="*/ 279919 w 484708"/>
                <a:gd name="connsiteY32" fmla="*/ 242111 h 483748"/>
                <a:gd name="connsiteX33" fmla="*/ 242597 w 484708"/>
                <a:gd name="connsiteY33" fmla="*/ 279366 h 483748"/>
                <a:gd name="connsiteX34" fmla="*/ 205268 w 484708"/>
                <a:gd name="connsiteY34" fmla="*/ 242111 h 483748"/>
                <a:gd name="connsiteX35" fmla="*/ 242597 w 484708"/>
                <a:gd name="connsiteY35" fmla="*/ 204864 h 483748"/>
                <a:gd name="connsiteX36" fmla="*/ 279919 w 484708"/>
                <a:gd name="connsiteY36" fmla="*/ 242111 h 483748"/>
                <a:gd name="connsiteX37" fmla="*/ 316779 w 484708"/>
                <a:gd name="connsiteY37" fmla="*/ 237533 h 483748"/>
                <a:gd name="connsiteX38" fmla="*/ 305393 w 484708"/>
                <a:gd name="connsiteY38" fmla="*/ 202142 h 483748"/>
                <a:gd name="connsiteX39" fmla="*/ 431200 w 484708"/>
                <a:gd name="connsiteY39" fmla="*/ 161298 h 483748"/>
                <a:gd name="connsiteX40" fmla="*/ 442637 w 484708"/>
                <a:gd name="connsiteY40" fmla="*/ 196689 h 483748"/>
                <a:gd name="connsiteX41" fmla="*/ 413021 w 484708"/>
                <a:gd name="connsiteY41" fmla="*/ 128055 h 483748"/>
                <a:gd name="connsiteX42" fmla="*/ 298583 w 484708"/>
                <a:gd name="connsiteY42" fmla="*/ 165303 h 483748"/>
                <a:gd name="connsiteX43" fmla="*/ 298583 w 484708"/>
                <a:gd name="connsiteY43" fmla="*/ 45189 h 483748"/>
                <a:gd name="connsiteX44" fmla="*/ 413021 w 484708"/>
                <a:gd name="connsiteY44" fmla="*/ 128055 h 483748"/>
                <a:gd name="connsiteX45" fmla="*/ 261254 w 484708"/>
                <a:gd name="connsiteY45" fmla="*/ 38184 h 483748"/>
                <a:gd name="connsiteX46" fmla="*/ 261254 w 484708"/>
                <a:gd name="connsiteY46" fmla="*/ 170261 h 483748"/>
                <a:gd name="connsiteX47" fmla="*/ 223933 w 484708"/>
                <a:gd name="connsiteY47" fmla="*/ 170261 h 483748"/>
                <a:gd name="connsiteX48" fmla="*/ 223933 w 484708"/>
                <a:gd name="connsiteY48" fmla="*/ 38184 h 483748"/>
                <a:gd name="connsiteX49" fmla="*/ 242597 w 484708"/>
                <a:gd name="connsiteY49" fmla="*/ 37232 h 483748"/>
                <a:gd name="connsiteX50" fmla="*/ 261254 w 484708"/>
                <a:gd name="connsiteY50" fmla="*/ 38184 h 483748"/>
                <a:gd name="connsiteX51" fmla="*/ 186604 w 484708"/>
                <a:gd name="connsiteY51" fmla="*/ 45189 h 483748"/>
                <a:gd name="connsiteX52" fmla="*/ 186604 w 484708"/>
                <a:gd name="connsiteY52" fmla="*/ 165208 h 483748"/>
                <a:gd name="connsiteX53" fmla="*/ 72166 w 484708"/>
                <a:gd name="connsiteY53" fmla="*/ 127962 h 483748"/>
                <a:gd name="connsiteX54" fmla="*/ 186604 w 484708"/>
                <a:gd name="connsiteY54" fmla="*/ 45189 h 483748"/>
                <a:gd name="connsiteX55" fmla="*/ 37703 w 484708"/>
                <a:gd name="connsiteY55" fmla="*/ 234309 h 483748"/>
                <a:gd name="connsiteX56" fmla="*/ 152063 w 484708"/>
                <a:gd name="connsiteY56" fmla="*/ 271391 h 483748"/>
                <a:gd name="connsiteX57" fmla="*/ 81355 w 484708"/>
                <a:gd name="connsiteY57" fmla="*/ 368509 h 483748"/>
                <a:gd name="connsiteX58" fmla="*/ 37311 w 484708"/>
                <a:gd name="connsiteY58" fmla="*/ 242111 h 483748"/>
                <a:gd name="connsiteX59" fmla="*/ 37703 w 484708"/>
                <a:gd name="connsiteY59" fmla="*/ 234309 h 483748"/>
                <a:gd name="connsiteX60" fmla="*/ 171900 w 484708"/>
                <a:gd name="connsiteY60" fmla="*/ 434212 h 483748"/>
                <a:gd name="connsiteX61" fmla="*/ 242597 w 484708"/>
                <a:gd name="connsiteY61" fmla="*/ 337105 h 483748"/>
                <a:gd name="connsiteX62" fmla="*/ 313286 w 484708"/>
                <a:gd name="connsiteY62" fmla="*/ 434290 h 483748"/>
                <a:gd name="connsiteX63" fmla="*/ 171900 w 484708"/>
                <a:gd name="connsiteY63" fmla="*/ 434290 h 483748"/>
                <a:gd name="connsiteX64" fmla="*/ 403831 w 484708"/>
                <a:gd name="connsiteY64" fmla="*/ 368509 h 483748"/>
                <a:gd name="connsiteX65" fmla="*/ 333124 w 484708"/>
                <a:gd name="connsiteY65" fmla="*/ 271391 h 483748"/>
                <a:gd name="connsiteX66" fmla="*/ 447484 w 484708"/>
                <a:gd name="connsiteY66" fmla="*/ 234309 h 483748"/>
                <a:gd name="connsiteX67" fmla="*/ 447875 w 484708"/>
                <a:gd name="connsiteY67" fmla="*/ 242111 h 483748"/>
                <a:gd name="connsiteX68" fmla="*/ 403831 w 484708"/>
                <a:gd name="connsiteY68" fmla="*/ 368509 h 48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4708" h="483748">
                  <a:moveTo>
                    <a:pt x="481861" y="203597"/>
                  </a:moveTo>
                  <a:lnTo>
                    <a:pt x="481861" y="203502"/>
                  </a:lnTo>
                  <a:cubicBezTo>
                    <a:pt x="464985" y="100239"/>
                    <a:pt x="383596" y="19453"/>
                    <a:pt x="280031" y="3165"/>
                  </a:cubicBezTo>
                  <a:lnTo>
                    <a:pt x="279919" y="3165"/>
                  </a:lnTo>
                  <a:cubicBezTo>
                    <a:pt x="255217" y="-1055"/>
                    <a:pt x="229970" y="-1055"/>
                    <a:pt x="205268" y="3165"/>
                  </a:cubicBezTo>
                  <a:lnTo>
                    <a:pt x="205139" y="3165"/>
                  </a:lnTo>
                  <a:cubicBezTo>
                    <a:pt x="101600" y="19471"/>
                    <a:pt x="20238" y="100257"/>
                    <a:pt x="3362" y="203502"/>
                  </a:cubicBezTo>
                  <a:lnTo>
                    <a:pt x="3362" y="203597"/>
                  </a:lnTo>
                  <a:cubicBezTo>
                    <a:pt x="3308" y="203919"/>
                    <a:pt x="3266" y="204241"/>
                    <a:pt x="3248" y="204560"/>
                  </a:cubicBezTo>
                  <a:cubicBezTo>
                    <a:pt x="-13932" y="307832"/>
                    <a:pt x="38208" y="410245"/>
                    <a:pt x="131903" y="457288"/>
                  </a:cubicBezTo>
                  <a:lnTo>
                    <a:pt x="132016" y="457426"/>
                  </a:lnTo>
                  <a:cubicBezTo>
                    <a:pt x="132886" y="457903"/>
                    <a:pt x="133789" y="458311"/>
                    <a:pt x="134727" y="458648"/>
                  </a:cubicBezTo>
                  <a:cubicBezTo>
                    <a:pt x="201490" y="492229"/>
                    <a:pt x="280126" y="492793"/>
                    <a:pt x="347361" y="460182"/>
                  </a:cubicBezTo>
                  <a:cubicBezTo>
                    <a:pt x="349471" y="459618"/>
                    <a:pt x="351458" y="458684"/>
                    <a:pt x="353239" y="457426"/>
                  </a:cubicBezTo>
                  <a:lnTo>
                    <a:pt x="353353" y="457288"/>
                  </a:lnTo>
                  <a:cubicBezTo>
                    <a:pt x="447057" y="410245"/>
                    <a:pt x="499188" y="307832"/>
                    <a:pt x="482007" y="204560"/>
                  </a:cubicBezTo>
                  <a:cubicBezTo>
                    <a:pt x="481983" y="204241"/>
                    <a:pt x="481929" y="203919"/>
                    <a:pt x="481861" y="203597"/>
                  </a:cubicBezTo>
                  <a:close/>
                  <a:moveTo>
                    <a:pt x="347490" y="417787"/>
                  </a:moveTo>
                  <a:lnTo>
                    <a:pt x="269956" y="311178"/>
                  </a:lnTo>
                  <a:cubicBezTo>
                    <a:pt x="281611" y="306454"/>
                    <a:pt x="291879" y="298869"/>
                    <a:pt x="299817" y="289125"/>
                  </a:cubicBezTo>
                  <a:lnTo>
                    <a:pt x="377575" y="395883"/>
                  </a:lnTo>
                  <a:cubicBezTo>
                    <a:pt x="368247" y="404100"/>
                    <a:pt x="358191" y="411467"/>
                    <a:pt x="347534" y="417883"/>
                  </a:cubicBezTo>
                  <a:close/>
                  <a:moveTo>
                    <a:pt x="107481" y="395978"/>
                  </a:moveTo>
                  <a:lnTo>
                    <a:pt x="185248" y="289212"/>
                  </a:lnTo>
                  <a:cubicBezTo>
                    <a:pt x="193179" y="298965"/>
                    <a:pt x="203444" y="306549"/>
                    <a:pt x="215100" y="311274"/>
                  </a:cubicBezTo>
                  <a:lnTo>
                    <a:pt x="137566" y="417883"/>
                  </a:lnTo>
                  <a:cubicBezTo>
                    <a:pt x="126891" y="411494"/>
                    <a:pt x="116826" y="404169"/>
                    <a:pt x="107481" y="395978"/>
                  </a:cubicBezTo>
                  <a:close/>
                  <a:moveTo>
                    <a:pt x="53996" y="161298"/>
                  </a:moveTo>
                  <a:lnTo>
                    <a:pt x="179794" y="202142"/>
                  </a:lnTo>
                  <a:cubicBezTo>
                    <a:pt x="173037" y="212777"/>
                    <a:pt x="169121" y="224955"/>
                    <a:pt x="168407" y="237533"/>
                  </a:cubicBezTo>
                  <a:lnTo>
                    <a:pt x="42550" y="196725"/>
                  </a:lnTo>
                  <a:cubicBezTo>
                    <a:pt x="45285" y="184607"/>
                    <a:pt x="49116" y="172757"/>
                    <a:pt x="53996" y="161334"/>
                  </a:cubicBezTo>
                  <a:close/>
                  <a:moveTo>
                    <a:pt x="279919" y="242111"/>
                  </a:moveTo>
                  <a:cubicBezTo>
                    <a:pt x="279919" y="262688"/>
                    <a:pt x="263208" y="279366"/>
                    <a:pt x="242597" y="279366"/>
                  </a:cubicBezTo>
                  <a:cubicBezTo>
                    <a:pt x="221979" y="279366"/>
                    <a:pt x="205268" y="262688"/>
                    <a:pt x="205268" y="242111"/>
                  </a:cubicBezTo>
                  <a:cubicBezTo>
                    <a:pt x="205268" y="221540"/>
                    <a:pt x="221979" y="204864"/>
                    <a:pt x="242597" y="204864"/>
                  </a:cubicBezTo>
                  <a:cubicBezTo>
                    <a:pt x="263208" y="204864"/>
                    <a:pt x="279919" y="221540"/>
                    <a:pt x="279919" y="242111"/>
                  </a:cubicBezTo>
                  <a:close/>
                  <a:moveTo>
                    <a:pt x="316779" y="237533"/>
                  </a:moveTo>
                  <a:cubicBezTo>
                    <a:pt x="316066" y="224955"/>
                    <a:pt x="312150" y="212777"/>
                    <a:pt x="305393" y="202142"/>
                  </a:cubicBezTo>
                  <a:lnTo>
                    <a:pt x="431200" y="161298"/>
                  </a:lnTo>
                  <a:cubicBezTo>
                    <a:pt x="436071" y="172722"/>
                    <a:pt x="439902" y="184571"/>
                    <a:pt x="442637" y="196689"/>
                  </a:cubicBezTo>
                  <a:close/>
                  <a:moveTo>
                    <a:pt x="413021" y="128055"/>
                  </a:moveTo>
                  <a:lnTo>
                    <a:pt x="298583" y="165303"/>
                  </a:lnTo>
                  <a:lnTo>
                    <a:pt x="298583" y="45189"/>
                  </a:lnTo>
                  <a:cubicBezTo>
                    <a:pt x="345335" y="58459"/>
                    <a:pt x="385870" y="87810"/>
                    <a:pt x="413021" y="128055"/>
                  </a:cubicBezTo>
                  <a:close/>
                  <a:moveTo>
                    <a:pt x="261254" y="38184"/>
                  </a:moveTo>
                  <a:lnTo>
                    <a:pt x="261254" y="170261"/>
                  </a:lnTo>
                  <a:cubicBezTo>
                    <a:pt x="249069" y="166733"/>
                    <a:pt x="236118" y="166733"/>
                    <a:pt x="223933" y="170261"/>
                  </a:cubicBezTo>
                  <a:lnTo>
                    <a:pt x="223933" y="38184"/>
                  </a:lnTo>
                  <a:cubicBezTo>
                    <a:pt x="230090" y="37623"/>
                    <a:pt x="236284" y="37232"/>
                    <a:pt x="242597" y="37232"/>
                  </a:cubicBezTo>
                  <a:cubicBezTo>
                    <a:pt x="248902" y="37232"/>
                    <a:pt x="255097" y="37623"/>
                    <a:pt x="261254" y="38184"/>
                  </a:cubicBezTo>
                  <a:close/>
                  <a:moveTo>
                    <a:pt x="186604" y="45189"/>
                  </a:moveTo>
                  <a:lnTo>
                    <a:pt x="186604" y="165208"/>
                  </a:lnTo>
                  <a:lnTo>
                    <a:pt x="72166" y="127962"/>
                  </a:lnTo>
                  <a:cubicBezTo>
                    <a:pt x="99334" y="87757"/>
                    <a:pt x="139867" y="58433"/>
                    <a:pt x="186604" y="45189"/>
                  </a:cubicBezTo>
                  <a:close/>
                  <a:moveTo>
                    <a:pt x="37703" y="234309"/>
                  </a:moveTo>
                  <a:lnTo>
                    <a:pt x="152063" y="271391"/>
                  </a:lnTo>
                  <a:lnTo>
                    <a:pt x="81355" y="368509"/>
                  </a:lnTo>
                  <a:cubicBezTo>
                    <a:pt x="52824" y="332527"/>
                    <a:pt x="37311" y="287991"/>
                    <a:pt x="37311" y="242111"/>
                  </a:cubicBezTo>
                  <a:cubicBezTo>
                    <a:pt x="37311" y="239483"/>
                    <a:pt x="37607" y="236918"/>
                    <a:pt x="37703" y="234309"/>
                  </a:cubicBezTo>
                  <a:close/>
                  <a:moveTo>
                    <a:pt x="171900" y="434212"/>
                  </a:moveTo>
                  <a:lnTo>
                    <a:pt x="242597" y="337105"/>
                  </a:lnTo>
                  <a:lnTo>
                    <a:pt x="313286" y="434290"/>
                  </a:lnTo>
                  <a:cubicBezTo>
                    <a:pt x="267706" y="451323"/>
                    <a:pt x="217481" y="451323"/>
                    <a:pt x="171900" y="434290"/>
                  </a:cubicBezTo>
                  <a:close/>
                  <a:moveTo>
                    <a:pt x="403831" y="368509"/>
                  </a:moveTo>
                  <a:lnTo>
                    <a:pt x="333124" y="271391"/>
                  </a:lnTo>
                  <a:lnTo>
                    <a:pt x="447484" y="234309"/>
                  </a:lnTo>
                  <a:cubicBezTo>
                    <a:pt x="447580" y="236918"/>
                    <a:pt x="447875" y="239483"/>
                    <a:pt x="447875" y="242111"/>
                  </a:cubicBezTo>
                  <a:cubicBezTo>
                    <a:pt x="447875" y="287991"/>
                    <a:pt x="432362" y="332527"/>
                    <a:pt x="403831" y="368509"/>
                  </a:cubicBezTo>
                  <a:close/>
                </a:path>
              </a:pathLst>
            </a:custGeom>
            <a:grpFill/>
            <a:ln w="2211" cap="flat">
              <a:noFill/>
              <a:prstDash val="solid"/>
              <a:miter/>
            </a:ln>
          </p:spPr>
          <p:txBody>
            <a:bodyPr rtlCol="0" anchor="ctr"/>
            <a:lstStyle/>
            <a:p>
              <a:endParaRPr lang="en-US"/>
            </a:p>
          </p:txBody>
        </p:sp>
        <p:sp>
          <p:nvSpPr>
            <p:cNvPr id="7" name="Freeform: Shape 6"/>
            <p:cNvSpPr/>
            <p:nvPr/>
          </p:nvSpPr>
          <p:spPr>
            <a:xfrm>
              <a:off x="4570740" y="1141431"/>
              <a:ext cx="204556" cy="184180"/>
            </a:xfrm>
            <a:custGeom>
              <a:avLst/>
              <a:gdLst>
                <a:gd name="connsiteX0" fmla="*/ 190430 w 204555"/>
                <a:gd name="connsiteY0" fmla="*/ 36779 h 184179"/>
                <a:gd name="connsiteX1" fmla="*/ 204544 w 204555"/>
                <a:gd name="connsiteY1" fmla="*/ 14901 h 184179"/>
                <a:gd name="connsiteX2" fmla="*/ 182961 w 204555"/>
                <a:gd name="connsiteY2" fmla="*/ 296 h 184179"/>
                <a:gd name="connsiteX3" fmla="*/ 2463 w 204555"/>
                <a:gd name="connsiteY3" fmla="*/ 158306 h 184179"/>
                <a:gd name="connsiteX4" fmla="*/ 9402 w 204555"/>
                <a:gd name="connsiteY4" fmla="*/ 183712 h 184179"/>
                <a:gd name="connsiteX5" fmla="*/ 18731 w 204555"/>
                <a:gd name="connsiteY5" fmla="*/ 186175 h 184179"/>
                <a:gd name="connsiteX6" fmla="*/ 34956 w 204555"/>
                <a:gd name="connsiteY6" fmla="*/ 176864 h 184179"/>
                <a:gd name="connsiteX7" fmla="*/ 190430 w 204555"/>
                <a:gd name="connsiteY7" fmla="*/ 36779 h 18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555" h="184179">
                  <a:moveTo>
                    <a:pt x="190430" y="36779"/>
                  </a:moveTo>
                  <a:cubicBezTo>
                    <a:pt x="200306" y="34518"/>
                    <a:pt x="206567" y="24809"/>
                    <a:pt x="204544" y="14901"/>
                  </a:cubicBezTo>
                  <a:cubicBezTo>
                    <a:pt x="202512" y="4993"/>
                    <a:pt x="192931" y="-1491"/>
                    <a:pt x="182961" y="296"/>
                  </a:cubicBezTo>
                  <a:cubicBezTo>
                    <a:pt x="178819" y="1092"/>
                    <a:pt x="80432" y="22122"/>
                    <a:pt x="2463" y="158306"/>
                  </a:cubicBezTo>
                  <a:cubicBezTo>
                    <a:pt x="-2651" y="167242"/>
                    <a:pt x="457" y="178615"/>
                    <a:pt x="9402" y="183712"/>
                  </a:cubicBezTo>
                  <a:cubicBezTo>
                    <a:pt x="12243" y="185350"/>
                    <a:pt x="15456" y="186191"/>
                    <a:pt x="18731" y="186175"/>
                  </a:cubicBezTo>
                  <a:cubicBezTo>
                    <a:pt x="25420" y="186191"/>
                    <a:pt x="31612" y="182638"/>
                    <a:pt x="34956" y="176864"/>
                  </a:cubicBezTo>
                  <a:cubicBezTo>
                    <a:pt x="103664" y="56768"/>
                    <a:pt x="189067" y="37169"/>
                    <a:pt x="190430" y="36779"/>
                  </a:cubicBezTo>
                  <a:close/>
                </a:path>
              </a:pathLst>
            </a:custGeom>
            <a:grpFill/>
            <a:ln w="2211" cap="flat">
              <a:noFill/>
              <a:prstDash val="solid"/>
              <a:miter/>
            </a:ln>
          </p:spPr>
          <p:txBody>
            <a:bodyPr rtlCol="0" anchor="ctr"/>
            <a:lstStyle/>
            <a:p>
              <a:endParaRPr lang="en-US"/>
            </a:p>
          </p:txBody>
        </p:sp>
        <p:sp>
          <p:nvSpPr>
            <p:cNvPr id="8" name="Freeform: Shape 7"/>
            <p:cNvSpPr/>
            <p:nvPr/>
          </p:nvSpPr>
          <p:spPr>
            <a:xfrm>
              <a:off x="4813421" y="1122726"/>
              <a:ext cx="35575" cy="35505"/>
            </a:xfrm>
            <a:custGeom>
              <a:avLst/>
              <a:gdLst>
                <a:gd name="connsiteX0" fmla="*/ 37329 w 35574"/>
                <a:gd name="connsiteY0" fmla="*/ 18629 h 35504"/>
                <a:gd name="connsiteX1" fmla="*/ 18666 w 35574"/>
                <a:gd name="connsiteY1" fmla="*/ 37249 h 35504"/>
                <a:gd name="connsiteX2" fmla="*/ 0 w 35574"/>
                <a:gd name="connsiteY2" fmla="*/ 18629 h 35504"/>
                <a:gd name="connsiteX3" fmla="*/ 18666 w 35574"/>
                <a:gd name="connsiteY3" fmla="*/ 0 h 35504"/>
                <a:gd name="connsiteX4" fmla="*/ 37329 w 35574"/>
                <a:gd name="connsiteY4" fmla="*/ 18629 h 35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74" h="35504">
                  <a:moveTo>
                    <a:pt x="37329" y="18629"/>
                  </a:moveTo>
                  <a:cubicBezTo>
                    <a:pt x="37329" y="28910"/>
                    <a:pt x="28976" y="37249"/>
                    <a:pt x="18666" y="37249"/>
                  </a:cubicBezTo>
                  <a:cubicBezTo>
                    <a:pt x="8356" y="37249"/>
                    <a:pt x="0" y="28910"/>
                    <a:pt x="0" y="18629"/>
                  </a:cubicBezTo>
                  <a:cubicBezTo>
                    <a:pt x="0" y="8339"/>
                    <a:pt x="8356" y="0"/>
                    <a:pt x="18666" y="0"/>
                  </a:cubicBezTo>
                  <a:cubicBezTo>
                    <a:pt x="28976" y="0"/>
                    <a:pt x="37329" y="8339"/>
                    <a:pt x="37329" y="18629"/>
                  </a:cubicBezTo>
                  <a:close/>
                </a:path>
              </a:pathLst>
            </a:custGeom>
            <a:grpFill/>
            <a:ln w="2211" cap="flat">
              <a:noFill/>
              <a:prstDash val="solid"/>
              <a:miter/>
            </a:ln>
          </p:spPr>
          <p:txBody>
            <a:bodyPr rtlCol="0" anchor="ctr"/>
            <a:lstStyle/>
            <a:p>
              <a:endParaRPr lang="en-US"/>
            </a:p>
          </p:txBody>
        </p:sp>
      </p:grpSp>
      <p:pic>
        <p:nvPicPr>
          <p:cNvPr id="64" name="图片 63"/>
          <p:cNvPicPr>
            <a:picLocks noChangeAspect="1"/>
          </p:cNvPicPr>
          <p:nvPr/>
        </p:nvPicPr>
        <p:blipFill rotWithShape="1">
          <a:blip r:embed="rId1" cstate="screen"/>
          <a:srcRect/>
          <a:stretch>
            <a:fillRect/>
          </a:stretch>
        </p:blipFill>
        <p:spPr>
          <a:xfrm flipH="1" flipV="1">
            <a:off x="5462321" y="749437"/>
            <a:ext cx="1267358" cy="1267356"/>
          </a:xfrm>
          <a:custGeom>
            <a:avLst/>
            <a:gdLst>
              <a:gd name="connsiteX0" fmla="*/ 340598 w 681196"/>
              <a:gd name="connsiteY0" fmla="*/ 0 h 681196"/>
              <a:gd name="connsiteX1" fmla="*/ 681196 w 681196"/>
              <a:gd name="connsiteY1" fmla="*/ 340598 h 681196"/>
              <a:gd name="connsiteX2" fmla="*/ 340598 w 681196"/>
              <a:gd name="connsiteY2" fmla="*/ 681196 h 681196"/>
              <a:gd name="connsiteX3" fmla="*/ 0 w 681196"/>
              <a:gd name="connsiteY3" fmla="*/ 340598 h 681196"/>
              <a:gd name="connsiteX4" fmla="*/ 340598 w 681196"/>
              <a:gd name="connsiteY4" fmla="*/ 0 h 68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96" h="681196">
                <a:moveTo>
                  <a:pt x="340598" y="0"/>
                </a:moveTo>
                <a:cubicBezTo>
                  <a:pt x="528705" y="0"/>
                  <a:pt x="681196" y="152491"/>
                  <a:pt x="681196" y="340598"/>
                </a:cubicBezTo>
                <a:cubicBezTo>
                  <a:pt x="681196" y="528705"/>
                  <a:pt x="528705" y="681196"/>
                  <a:pt x="340598" y="681196"/>
                </a:cubicBezTo>
                <a:cubicBezTo>
                  <a:pt x="152491" y="681196"/>
                  <a:pt x="0" y="528705"/>
                  <a:pt x="0" y="340598"/>
                </a:cubicBezTo>
                <a:cubicBezTo>
                  <a:pt x="0" y="152491"/>
                  <a:pt x="152491" y="0"/>
                  <a:pt x="340598" y="0"/>
                </a:cubicBezTo>
                <a:close/>
              </a:path>
            </a:pathLst>
          </a:custGeom>
          <a:ln>
            <a:noFill/>
          </a:ln>
        </p:spPr>
      </p:pic>
      <p:pic>
        <p:nvPicPr>
          <p:cNvPr id="65" name="图片 64"/>
          <p:cNvPicPr>
            <a:picLocks noChangeAspect="1"/>
          </p:cNvPicPr>
          <p:nvPr/>
        </p:nvPicPr>
        <p:blipFill rotWithShape="1">
          <a:blip r:embed="rId2" cstate="screen"/>
          <a:srcRect/>
          <a:stretch>
            <a:fillRect/>
          </a:stretch>
        </p:blipFill>
        <p:spPr>
          <a:xfrm flipV="1">
            <a:off x="5462321" y="2808358"/>
            <a:ext cx="1267358" cy="1267356"/>
          </a:xfrm>
          <a:custGeom>
            <a:avLst/>
            <a:gdLst>
              <a:gd name="connsiteX0" fmla="*/ 340598 w 681196"/>
              <a:gd name="connsiteY0" fmla="*/ 0 h 681196"/>
              <a:gd name="connsiteX1" fmla="*/ 681196 w 681196"/>
              <a:gd name="connsiteY1" fmla="*/ 340598 h 681196"/>
              <a:gd name="connsiteX2" fmla="*/ 340598 w 681196"/>
              <a:gd name="connsiteY2" fmla="*/ 681196 h 681196"/>
              <a:gd name="connsiteX3" fmla="*/ 0 w 681196"/>
              <a:gd name="connsiteY3" fmla="*/ 340598 h 681196"/>
              <a:gd name="connsiteX4" fmla="*/ 340598 w 681196"/>
              <a:gd name="connsiteY4" fmla="*/ 0 h 68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96" h="681196">
                <a:moveTo>
                  <a:pt x="340598" y="0"/>
                </a:moveTo>
                <a:cubicBezTo>
                  <a:pt x="528705" y="0"/>
                  <a:pt x="681196" y="152491"/>
                  <a:pt x="681196" y="340598"/>
                </a:cubicBezTo>
                <a:cubicBezTo>
                  <a:pt x="681196" y="528705"/>
                  <a:pt x="528705" y="681196"/>
                  <a:pt x="340598" y="681196"/>
                </a:cubicBezTo>
                <a:cubicBezTo>
                  <a:pt x="152491" y="681196"/>
                  <a:pt x="0" y="528705"/>
                  <a:pt x="0" y="340598"/>
                </a:cubicBezTo>
                <a:cubicBezTo>
                  <a:pt x="0" y="152491"/>
                  <a:pt x="152491" y="0"/>
                  <a:pt x="340598" y="0"/>
                </a:cubicBezTo>
                <a:close/>
              </a:path>
            </a:pathLst>
          </a:custGeom>
          <a:ln>
            <a:noFill/>
          </a:ln>
        </p:spPr>
      </p:pic>
      <p:sp>
        <p:nvSpPr>
          <p:cNvPr id="67" name="Rectangle 33"/>
          <p:cNvSpPr/>
          <p:nvPr/>
        </p:nvSpPr>
        <p:spPr>
          <a:xfrm>
            <a:off x="4165600" y="5751551"/>
            <a:ext cx="3860800" cy="520655"/>
          </a:xfrm>
          <a:prstGeom prst="rect">
            <a:avLst/>
          </a:prstGeom>
        </p:spPr>
        <p:txBody>
          <a:bodyPr wrap="square">
            <a:spAutoFit/>
          </a:bodyPr>
          <a:lstStyle/>
          <a:p>
            <a:pPr algn="ctr">
              <a:lnSpc>
                <a:spcPct val="120000"/>
              </a:lnSpc>
            </a:pPr>
            <a:r>
              <a:rPr lang="zh-CN" altLang="en-US"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此处添加文字内容此处添加文字内容此处添加文字内容此处添加文字内容此处添加文字内容</a:t>
            </a:r>
            <a:endParaRPr lang="en-US" altLang="zh-CN" sz="1200">
              <a:solidFill>
                <a:schemeClr val="bg1">
                  <a:lumMod val="65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sp>
        <p:nvSpPr>
          <p:cNvPr id="68" name="Title 1"/>
          <p:cNvSpPr txBox="1"/>
          <p:nvPr/>
        </p:nvSpPr>
        <p:spPr>
          <a:xfrm>
            <a:off x="3557962" y="5248244"/>
            <a:ext cx="5076076" cy="623414"/>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cs typeface="+mn-cs"/>
              </a:rPr>
              <a:t>线下线上全场景独家运作</a:t>
            </a:r>
            <a:endParaRPr lang="en-US" sz="2000" dirty="0">
              <a:solidFill>
                <a:schemeClr val="accent1"/>
              </a:solidFill>
              <a:latin typeface="思源宋体 CN Heavy" panose="02020900000000000000" pitchFamily="18" charset="-122"/>
              <a:ea typeface="思源宋体 CN Heavy" panose="02020900000000000000" pitchFamily="18" charset="-122"/>
              <a:cs typeface="+mn-cs"/>
            </a:endParaRPr>
          </a:p>
        </p:txBody>
      </p:sp>
      <p:sp>
        <p:nvSpPr>
          <p:cNvPr id="27" name="Title 1"/>
          <p:cNvSpPr txBox="1"/>
          <p:nvPr/>
        </p:nvSpPr>
        <p:spPr>
          <a:xfrm>
            <a:off x="6113260" y="528107"/>
            <a:ext cx="1425778" cy="900764"/>
          </a:xfrm>
          <a:prstGeom prst="rect">
            <a:avLst/>
          </a:prstGeom>
          <a:ln>
            <a:noFill/>
          </a:ln>
        </p:spPr>
        <p:txBody>
          <a:bodyPr/>
          <a:lstStyle>
            <a:defPPr>
              <a:defRPr lang="en-US"/>
            </a:defPPr>
            <a:lvl1pPr algn="ctr">
              <a:lnSpc>
                <a:spcPct val="90000"/>
              </a:lnSpc>
              <a:spcBef>
                <a:spcPct val="0"/>
              </a:spcBef>
              <a:buNone/>
              <a:defRPr sz="6000" b="1" i="0">
                <a:ln w="22225">
                  <a:solidFill>
                    <a:schemeClr val="bg1"/>
                  </a:solidFill>
                </a:ln>
                <a:solidFill>
                  <a:srgbClr val="E3FDFF"/>
                </a:solidFill>
                <a:effectLst>
                  <a:outerShdw blurRad="342900" dist="38100" dir="5400000" algn="t" rotWithShape="0">
                    <a:prstClr val="black">
                      <a:alpha val="14000"/>
                    </a:prstClr>
                  </a:outerShdw>
                </a:effectLst>
                <a:latin typeface="Bahnschrift Condensed" panose="020B0502040204020203" pitchFamily="34" charset="0"/>
                <a:ea typeface="Source Sans Pro Black" charset="0"/>
                <a:cs typeface="Source Sans Pro Black" charset="0"/>
              </a:defRPr>
            </a:lvl1pPr>
          </a:lstStyle>
          <a:p>
            <a:r>
              <a:rPr lang="en-US"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cs typeface="+mn-cs"/>
              </a:rPr>
              <a:t>06</a:t>
            </a:r>
            <a:endParaRPr lang="en-US"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cs typeface="+mn-cs"/>
            </a:endParaRPr>
          </a:p>
        </p:txBody>
      </p:sp>
      <p:sp>
        <p:nvSpPr>
          <p:cNvPr id="28" name="Title 1"/>
          <p:cNvSpPr txBox="1"/>
          <p:nvPr/>
        </p:nvSpPr>
        <p:spPr>
          <a:xfrm>
            <a:off x="4589666" y="2735175"/>
            <a:ext cx="1406870" cy="784110"/>
          </a:xfrm>
          <a:prstGeom prst="rect">
            <a:avLst/>
          </a:prstGeom>
          <a:ln>
            <a:noFill/>
          </a:ln>
        </p:spPr>
        <p:txBody>
          <a:bodyPr/>
          <a:lstStyle>
            <a:defPPr>
              <a:defRPr lang="en-US"/>
            </a:defPPr>
            <a:lvl1pPr algn="ctr">
              <a:lnSpc>
                <a:spcPct val="90000"/>
              </a:lnSpc>
              <a:spcBef>
                <a:spcPct val="0"/>
              </a:spcBef>
              <a:buNone/>
              <a:defRPr sz="6000" b="1" i="0">
                <a:ln w="22225">
                  <a:solidFill>
                    <a:schemeClr val="bg1"/>
                  </a:solidFill>
                </a:ln>
                <a:solidFill>
                  <a:srgbClr val="E3FDFF"/>
                </a:solidFill>
                <a:effectLst>
                  <a:outerShdw blurRad="342900" dist="38100" dir="5400000" algn="t" rotWithShape="0">
                    <a:prstClr val="black">
                      <a:alpha val="14000"/>
                    </a:prstClr>
                  </a:outerShdw>
                </a:effectLst>
                <a:latin typeface="Bahnschrift Condensed" panose="020B0502040204020203" pitchFamily="34" charset="0"/>
                <a:ea typeface="Source Sans Pro Black" charset="0"/>
                <a:cs typeface="Source Sans Pro Black" charset="0"/>
              </a:defRPr>
            </a:lvl1pPr>
          </a:lstStyle>
          <a:p>
            <a:r>
              <a:rPr lang="en-US"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cs typeface="+mn-cs"/>
              </a:rPr>
              <a:t>07</a:t>
            </a:r>
            <a:endParaRPr lang="en-US" dirty="0">
              <a:ln w="19050">
                <a:noFill/>
              </a:ln>
              <a:solidFill>
                <a:schemeClr val="bg1">
                  <a:lumMod val="75000"/>
                  <a:alpha val="55000"/>
                </a:schemeClr>
              </a:solidFill>
              <a:latin typeface="思源宋体 CN Heavy" panose="02020900000000000000" pitchFamily="18" charset="-122"/>
              <a:ea typeface="思源宋体 CN Heavy" panose="02020900000000000000" pitchFamily="18" charset="-122"/>
              <a:cs typeface="+mn-cs"/>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50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50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750" fill="hold"/>
                                        <p:tgtEl>
                                          <p:spTgt spid="34"/>
                                        </p:tgtEl>
                                        <p:attrNameLst>
                                          <p:attrName>ppt_x</p:attrName>
                                        </p:attrNameLst>
                                      </p:cBhvr>
                                      <p:tavLst>
                                        <p:tav tm="0">
                                          <p:val>
                                            <p:strVal val="1+#ppt_w/2"/>
                                          </p:val>
                                        </p:tav>
                                        <p:tav tm="100000">
                                          <p:val>
                                            <p:strVal val="#ppt_x"/>
                                          </p:val>
                                        </p:tav>
                                      </p:tavLst>
                                    </p:anim>
                                    <p:anim calcmode="lin" valueType="num">
                                      <p:cBhvr additive="base">
                                        <p:cTn id="12" dur="75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0-#ppt_w/2"/>
                                          </p:val>
                                        </p:tav>
                                        <p:tav tm="100000">
                                          <p:val>
                                            <p:strVal val="#ppt_x"/>
                                          </p:val>
                                        </p:tav>
                                      </p:tavLst>
                                    </p:anim>
                                    <p:anim calcmode="lin" valueType="num">
                                      <p:cBhvr additive="base">
                                        <p:cTn id="16" dur="500" fill="hold"/>
                                        <p:tgtEl>
                                          <p:spTgt spid="3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750" fill="hold"/>
                                        <p:tgtEl>
                                          <p:spTgt spid="38"/>
                                        </p:tgtEl>
                                        <p:attrNameLst>
                                          <p:attrName>ppt_x</p:attrName>
                                        </p:attrNameLst>
                                      </p:cBhvr>
                                      <p:tavLst>
                                        <p:tav tm="0">
                                          <p:val>
                                            <p:strVal val="0-#ppt_w/2"/>
                                          </p:val>
                                        </p:tav>
                                        <p:tav tm="100000">
                                          <p:val>
                                            <p:strVal val="#ppt_x"/>
                                          </p:val>
                                        </p:tav>
                                      </p:tavLst>
                                    </p:anim>
                                    <p:anim calcmode="lin" valueType="num">
                                      <p:cBhvr additive="base">
                                        <p:cTn id="20" dur="750" fill="hold"/>
                                        <p:tgtEl>
                                          <p:spTgt spid="38"/>
                                        </p:tgtEl>
                                        <p:attrNameLst>
                                          <p:attrName>ppt_y</p:attrName>
                                        </p:attrNameLst>
                                      </p:cBhvr>
                                      <p:tavLst>
                                        <p:tav tm="0">
                                          <p:val>
                                            <p:strVal val="#ppt_y"/>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par>
                                <p:cTn id="24" presetID="22" presetClass="entr" presetSubtype="1" fill="hold" nodeType="withEffect">
                                  <p:stCondLst>
                                    <p:cond delay="75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par>
                                <p:cTn id="27" presetID="22" presetClass="entr" presetSubtype="1" fill="hold" nodeType="withEffect">
                                  <p:stCondLst>
                                    <p:cond delay="1000"/>
                                  </p:stCondLst>
                                  <p:childTnLst>
                                    <p:set>
                                      <p:cBhvr>
                                        <p:cTn id="28" dur="1" fill="hold">
                                          <p:stCondLst>
                                            <p:cond delay="0"/>
                                          </p:stCondLst>
                                        </p:cTn>
                                        <p:tgtEl>
                                          <p:spTgt spid="23"/>
                                        </p:tgtEl>
                                        <p:attrNameLst>
                                          <p:attrName>style.visibility</p:attrName>
                                        </p:attrNameLst>
                                      </p:cBhvr>
                                      <p:to>
                                        <p:strVal val="visible"/>
                                      </p:to>
                                    </p:set>
                                    <p:animEffect transition="in" filter="wipe(up)">
                                      <p:cBhvr>
                                        <p:cTn id="29" dur="500"/>
                                        <p:tgtEl>
                                          <p:spTgt spid="23"/>
                                        </p:tgtEl>
                                      </p:cBhvr>
                                    </p:animEffect>
                                  </p:childTnLst>
                                </p:cTn>
                              </p:par>
                              <p:par>
                                <p:cTn id="30" presetID="49" presetClass="entr" presetSubtype="0" decel="100000" fill="hold" grpId="0" nodeType="withEffect">
                                  <p:stCondLst>
                                    <p:cond delay="500"/>
                                  </p:stCondLst>
                                  <p:childTnLst>
                                    <p:set>
                                      <p:cBhvr>
                                        <p:cTn id="31" dur="1" fill="hold">
                                          <p:stCondLst>
                                            <p:cond delay="0"/>
                                          </p:stCondLst>
                                        </p:cTn>
                                        <p:tgtEl>
                                          <p:spTgt spid="27"/>
                                        </p:tgtEl>
                                        <p:attrNameLst>
                                          <p:attrName>style.visibility</p:attrName>
                                        </p:attrNameLst>
                                      </p:cBhvr>
                                      <p:to>
                                        <p:strVal val="visible"/>
                                      </p:to>
                                    </p:set>
                                    <p:anim calcmode="lin" valueType="num">
                                      <p:cBhvr>
                                        <p:cTn id="32" dur="750" fill="hold"/>
                                        <p:tgtEl>
                                          <p:spTgt spid="27"/>
                                        </p:tgtEl>
                                        <p:attrNameLst>
                                          <p:attrName>ppt_w</p:attrName>
                                        </p:attrNameLst>
                                      </p:cBhvr>
                                      <p:tavLst>
                                        <p:tav tm="0">
                                          <p:val>
                                            <p:fltVal val="0"/>
                                          </p:val>
                                        </p:tav>
                                        <p:tav tm="100000">
                                          <p:val>
                                            <p:strVal val="#ppt_w"/>
                                          </p:val>
                                        </p:tav>
                                      </p:tavLst>
                                    </p:anim>
                                    <p:anim calcmode="lin" valueType="num">
                                      <p:cBhvr>
                                        <p:cTn id="33" dur="750" fill="hold"/>
                                        <p:tgtEl>
                                          <p:spTgt spid="27"/>
                                        </p:tgtEl>
                                        <p:attrNameLst>
                                          <p:attrName>ppt_h</p:attrName>
                                        </p:attrNameLst>
                                      </p:cBhvr>
                                      <p:tavLst>
                                        <p:tav tm="0">
                                          <p:val>
                                            <p:fltVal val="0"/>
                                          </p:val>
                                        </p:tav>
                                        <p:tav tm="100000">
                                          <p:val>
                                            <p:strVal val="#ppt_h"/>
                                          </p:val>
                                        </p:tav>
                                      </p:tavLst>
                                    </p:anim>
                                    <p:anim calcmode="lin" valueType="num">
                                      <p:cBhvr>
                                        <p:cTn id="34" dur="750" fill="hold"/>
                                        <p:tgtEl>
                                          <p:spTgt spid="27"/>
                                        </p:tgtEl>
                                        <p:attrNameLst>
                                          <p:attrName>style.rotation</p:attrName>
                                        </p:attrNameLst>
                                      </p:cBhvr>
                                      <p:tavLst>
                                        <p:tav tm="0">
                                          <p:val>
                                            <p:fltVal val="360"/>
                                          </p:val>
                                        </p:tav>
                                        <p:tav tm="100000">
                                          <p:val>
                                            <p:fltVal val="0"/>
                                          </p:val>
                                        </p:tav>
                                      </p:tavLst>
                                    </p:anim>
                                    <p:animEffect transition="in" filter="fade">
                                      <p:cBhvr>
                                        <p:cTn id="35" dur="750"/>
                                        <p:tgtEl>
                                          <p:spTgt spid="27"/>
                                        </p:tgtEl>
                                      </p:cBhvr>
                                    </p:animEffect>
                                  </p:childTnLst>
                                </p:cTn>
                              </p:par>
                              <p:par>
                                <p:cTn id="36" presetID="49" presetClass="entr" presetSubtype="0" decel="100000" fill="hold" grpId="0" nodeType="withEffect">
                                  <p:stCondLst>
                                    <p:cond delay="750"/>
                                  </p:stCondLst>
                                  <p:childTnLst>
                                    <p:set>
                                      <p:cBhvr>
                                        <p:cTn id="37" dur="1" fill="hold">
                                          <p:stCondLst>
                                            <p:cond delay="0"/>
                                          </p:stCondLst>
                                        </p:cTn>
                                        <p:tgtEl>
                                          <p:spTgt spid="28"/>
                                        </p:tgtEl>
                                        <p:attrNameLst>
                                          <p:attrName>style.visibility</p:attrName>
                                        </p:attrNameLst>
                                      </p:cBhvr>
                                      <p:to>
                                        <p:strVal val="visible"/>
                                      </p:to>
                                    </p:set>
                                    <p:anim calcmode="lin" valueType="num">
                                      <p:cBhvr>
                                        <p:cTn id="38" dur="1000" fill="hold"/>
                                        <p:tgtEl>
                                          <p:spTgt spid="28"/>
                                        </p:tgtEl>
                                        <p:attrNameLst>
                                          <p:attrName>ppt_w</p:attrName>
                                        </p:attrNameLst>
                                      </p:cBhvr>
                                      <p:tavLst>
                                        <p:tav tm="0">
                                          <p:val>
                                            <p:fltVal val="0"/>
                                          </p:val>
                                        </p:tav>
                                        <p:tav tm="100000">
                                          <p:val>
                                            <p:strVal val="#ppt_w"/>
                                          </p:val>
                                        </p:tav>
                                      </p:tavLst>
                                    </p:anim>
                                    <p:anim calcmode="lin" valueType="num">
                                      <p:cBhvr>
                                        <p:cTn id="39" dur="1000" fill="hold"/>
                                        <p:tgtEl>
                                          <p:spTgt spid="28"/>
                                        </p:tgtEl>
                                        <p:attrNameLst>
                                          <p:attrName>ppt_h</p:attrName>
                                        </p:attrNameLst>
                                      </p:cBhvr>
                                      <p:tavLst>
                                        <p:tav tm="0">
                                          <p:val>
                                            <p:fltVal val="0"/>
                                          </p:val>
                                        </p:tav>
                                        <p:tav tm="100000">
                                          <p:val>
                                            <p:strVal val="#ppt_h"/>
                                          </p:val>
                                        </p:tav>
                                      </p:tavLst>
                                    </p:anim>
                                    <p:anim calcmode="lin" valueType="num">
                                      <p:cBhvr>
                                        <p:cTn id="40" dur="1000" fill="hold"/>
                                        <p:tgtEl>
                                          <p:spTgt spid="28"/>
                                        </p:tgtEl>
                                        <p:attrNameLst>
                                          <p:attrName>style.rotation</p:attrName>
                                        </p:attrNameLst>
                                      </p:cBhvr>
                                      <p:tavLst>
                                        <p:tav tm="0">
                                          <p:val>
                                            <p:fltVal val="360"/>
                                          </p:val>
                                        </p:tav>
                                        <p:tav tm="100000">
                                          <p:val>
                                            <p:fltVal val="0"/>
                                          </p:val>
                                        </p:tav>
                                      </p:tavLst>
                                    </p:anim>
                                    <p:animEffect transition="in" filter="fade">
                                      <p:cBhvr>
                                        <p:cTn id="41" dur="1000"/>
                                        <p:tgtEl>
                                          <p:spTgt spid="28"/>
                                        </p:tgtEl>
                                      </p:cBhvr>
                                    </p:animEffect>
                                  </p:childTnLst>
                                </p:cTn>
                              </p:par>
                              <p:par>
                                <p:cTn id="42" presetID="49" presetClass="entr" presetSubtype="0" decel="100000" fill="hold" nodeType="withEffect">
                                  <p:stCondLst>
                                    <p:cond delay="500"/>
                                  </p:stCondLst>
                                  <p:childTnLst>
                                    <p:set>
                                      <p:cBhvr>
                                        <p:cTn id="43" dur="1" fill="hold">
                                          <p:stCondLst>
                                            <p:cond delay="0"/>
                                          </p:stCondLst>
                                        </p:cTn>
                                        <p:tgtEl>
                                          <p:spTgt spid="2"/>
                                        </p:tgtEl>
                                        <p:attrNameLst>
                                          <p:attrName>style.visibility</p:attrName>
                                        </p:attrNameLst>
                                      </p:cBhvr>
                                      <p:to>
                                        <p:strVal val="visible"/>
                                      </p:to>
                                    </p:set>
                                    <p:anim calcmode="lin" valueType="num">
                                      <p:cBhvr>
                                        <p:cTn id="44" dur="750" fill="hold"/>
                                        <p:tgtEl>
                                          <p:spTgt spid="2"/>
                                        </p:tgtEl>
                                        <p:attrNameLst>
                                          <p:attrName>ppt_w</p:attrName>
                                        </p:attrNameLst>
                                      </p:cBhvr>
                                      <p:tavLst>
                                        <p:tav tm="0">
                                          <p:val>
                                            <p:fltVal val="0"/>
                                          </p:val>
                                        </p:tav>
                                        <p:tav tm="100000">
                                          <p:val>
                                            <p:strVal val="#ppt_w"/>
                                          </p:val>
                                        </p:tav>
                                      </p:tavLst>
                                    </p:anim>
                                    <p:anim calcmode="lin" valueType="num">
                                      <p:cBhvr>
                                        <p:cTn id="45" dur="750" fill="hold"/>
                                        <p:tgtEl>
                                          <p:spTgt spid="2"/>
                                        </p:tgtEl>
                                        <p:attrNameLst>
                                          <p:attrName>ppt_h</p:attrName>
                                        </p:attrNameLst>
                                      </p:cBhvr>
                                      <p:tavLst>
                                        <p:tav tm="0">
                                          <p:val>
                                            <p:fltVal val="0"/>
                                          </p:val>
                                        </p:tav>
                                        <p:tav tm="100000">
                                          <p:val>
                                            <p:strVal val="#ppt_h"/>
                                          </p:val>
                                        </p:tav>
                                      </p:tavLst>
                                    </p:anim>
                                    <p:anim calcmode="lin" valueType="num">
                                      <p:cBhvr>
                                        <p:cTn id="46" dur="750" fill="hold"/>
                                        <p:tgtEl>
                                          <p:spTgt spid="2"/>
                                        </p:tgtEl>
                                        <p:attrNameLst>
                                          <p:attrName>style.rotation</p:attrName>
                                        </p:attrNameLst>
                                      </p:cBhvr>
                                      <p:tavLst>
                                        <p:tav tm="0">
                                          <p:val>
                                            <p:fltVal val="360"/>
                                          </p:val>
                                        </p:tav>
                                        <p:tav tm="100000">
                                          <p:val>
                                            <p:fltVal val="0"/>
                                          </p:val>
                                        </p:tav>
                                      </p:tavLst>
                                    </p:anim>
                                    <p:animEffect transition="in" filter="fade">
                                      <p:cBhvr>
                                        <p:cTn id="47" dur="750"/>
                                        <p:tgtEl>
                                          <p:spTgt spid="2"/>
                                        </p:tgtEl>
                                      </p:cBhvr>
                                    </p:animEffect>
                                  </p:childTnLst>
                                </p:cTn>
                              </p:par>
                              <p:par>
                                <p:cTn id="48" presetID="2" presetClass="entr" presetSubtype="4" decel="100000" fill="hold" grpId="0" nodeType="withEffect">
                                  <p:stCondLst>
                                    <p:cond delay="125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ppt_x"/>
                                          </p:val>
                                        </p:tav>
                                        <p:tav tm="100000">
                                          <p:val>
                                            <p:strVal val="#ppt_x"/>
                                          </p:val>
                                        </p:tav>
                                      </p:tavLst>
                                    </p:anim>
                                    <p:anim calcmode="lin" valueType="num">
                                      <p:cBhvr additive="base">
                                        <p:cTn id="51" dur="500" fill="hold"/>
                                        <p:tgtEl>
                                          <p:spTgt spid="24"/>
                                        </p:tgtEl>
                                        <p:attrNameLst>
                                          <p:attrName>ppt_y</p:attrName>
                                        </p:attrNameLst>
                                      </p:cBhvr>
                                      <p:tavLst>
                                        <p:tav tm="0">
                                          <p:val>
                                            <p:strVal val="1+#ppt_h/2"/>
                                          </p:val>
                                        </p:tav>
                                        <p:tav tm="100000">
                                          <p:val>
                                            <p:strVal val="#ppt_y"/>
                                          </p:val>
                                        </p:tav>
                                      </p:tavLst>
                                    </p:anim>
                                  </p:childTnLst>
                                </p:cTn>
                              </p:par>
                              <p:par>
                                <p:cTn id="52" presetID="49" presetClass="entr" presetSubtype="0" decel="100000" fill="hold" nodeType="withEffect">
                                  <p:stCondLst>
                                    <p:cond delay="0"/>
                                  </p:stCondLst>
                                  <p:childTnLst>
                                    <p:set>
                                      <p:cBhvr>
                                        <p:cTn id="53" dur="1" fill="hold">
                                          <p:stCondLst>
                                            <p:cond delay="0"/>
                                          </p:stCondLst>
                                        </p:cTn>
                                        <p:tgtEl>
                                          <p:spTgt spid="64"/>
                                        </p:tgtEl>
                                        <p:attrNameLst>
                                          <p:attrName>style.visibility</p:attrName>
                                        </p:attrNameLst>
                                      </p:cBhvr>
                                      <p:to>
                                        <p:strVal val="visible"/>
                                      </p:to>
                                    </p:set>
                                    <p:anim calcmode="lin" valueType="num">
                                      <p:cBhvr>
                                        <p:cTn id="54" dur="750" fill="hold"/>
                                        <p:tgtEl>
                                          <p:spTgt spid="64"/>
                                        </p:tgtEl>
                                        <p:attrNameLst>
                                          <p:attrName>ppt_w</p:attrName>
                                        </p:attrNameLst>
                                      </p:cBhvr>
                                      <p:tavLst>
                                        <p:tav tm="0">
                                          <p:val>
                                            <p:fltVal val="0"/>
                                          </p:val>
                                        </p:tav>
                                        <p:tav tm="100000">
                                          <p:val>
                                            <p:strVal val="#ppt_w"/>
                                          </p:val>
                                        </p:tav>
                                      </p:tavLst>
                                    </p:anim>
                                    <p:anim calcmode="lin" valueType="num">
                                      <p:cBhvr>
                                        <p:cTn id="55" dur="750" fill="hold"/>
                                        <p:tgtEl>
                                          <p:spTgt spid="64"/>
                                        </p:tgtEl>
                                        <p:attrNameLst>
                                          <p:attrName>ppt_h</p:attrName>
                                        </p:attrNameLst>
                                      </p:cBhvr>
                                      <p:tavLst>
                                        <p:tav tm="0">
                                          <p:val>
                                            <p:fltVal val="0"/>
                                          </p:val>
                                        </p:tav>
                                        <p:tav tm="100000">
                                          <p:val>
                                            <p:strVal val="#ppt_h"/>
                                          </p:val>
                                        </p:tav>
                                      </p:tavLst>
                                    </p:anim>
                                    <p:anim calcmode="lin" valueType="num">
                                      <p:cBhvr>
                                        <p:cTn id="56" dur="750" fill="hold"/>
                                        <p:tgtEl>
                                          <p:spTgt spid="64"/>
                                        </p:tgtEl>
                                        <p:attrNameLst>
                                          <p:attrName>style.rotation</p:attrName>
                                        </p:attrNameLst>
                                      </p:cBhvr>
                                      <p:tavLst>
                                        <p:tav tm="0">
                                          <p:val>
                                            <p:fltVal val="360"/>
                                          </p:val>
                                        </p:tav>
                                        <p:tav tm="100000">
                                          <p:val>
                                            <p:fltVal val="0"/>
                                          </p:val>
                                        </p:tav>
                                      </p:tavLst>
                                    </p:anim>
                                    <p:animEffect transition="in" filter="fade">
                                      <p:cBhvr>
                                        <p:cTn id="57" dur="750"/>
                                        <p:tgtEl>
                                          <p:spTgt spid="64"/>
                                        </p:tgtEl>
                                      </p:cBhvr>
                                    </p:animEffect>
                                  </p:childTnLst>
                                </p:cTn>
                              </p:par>
                              <p:par>
                                <p:cTn id="58" presetID="49" presetClass="entr" presetSubtype="0" decel="100000" fill="hold" nodeType="withEffect">
                                  <p:stCondLst>
                                    <p:cond delay="250"/>
                                  </p:stCondLst>
                                  <p:childTnLst>
                                    <p:set>
                                      <p:cBhvr>
                                        <p:cTn id="59" dur="1" fill="hold">
                                          <p:stCondLst>
                                            <p:cond delay="0"/>
                                          </p:stCondLst>
                                        </p:cTn>
                                        <p:tgtEl>
                                          <p:spTgt spid="65"/>
                                        </p:tgtEl>
                                        <p:attrNameLst>
                                          <p:attrName>style.visibility</p:attrName>
                                        </p:attrNameLst>
                                      </p:cBhvr>
                                      <p:to>
                                        <p:strVal val="visible"/>
                                      </p:to>
                                    </p:set>
                                    <p:anim calcmode="lin" valueType="num">
                                      <p:cBhvr>
                                        <p:cTn id="60" dur="1000" fill="hold"/>
                                        <p:tgtEl>
                                          <p:spTgt spid="65"/>
                                        </p:tgtEl>
                                        <p:attrNameLst>
                                          <p:attrName>ppt_w</p:attrName>
                                        </p:attrNameLst>
                                      </p:cBhvr>
                                      <p:tavLst>
                                        <p:tav tm="0">
                                          <p:val>
                                            <p:fltVal val="0"/>
                                          </p:val>
                                        </p:tav>
                                        <p:tav tm="100000">
                                          <p:val>
                                            <p:strVal val="#ppt_w"/>
                                          </p:val>
                                        </p:tav>
                                      </p:tavLst>
                                    </p:anim>
                                    <p:anim calcmode="lin" valueType="num">
                                      <p:cBhvr>
                                        <p:cTn id="61" dur="1000" fill="hold"/>
                                        <p:tgtEl>
                                          <p:spTgt spid="65"/>
                                        </p:tgtEl>
                                        <p:attrNameLst>
                                          <p:attrName>ppt_h</p:attrName>
                                        </p:attrNameLst>
                                      </p:cBhvr>
                                      <p:tavLst>
                                        <p:tav tm="0">
                                          <p:val>
                                            <p:fltVal val="0"/>
                                          </p:val>
                                        </p:tav>
                                        <p:tav tm="100000">
                                          <p:val>
                                            <p:strVal val="#ppt_h"/>
                                          </p:val>
                                        </p:tav>
                                      </p:tavLst>
                                    </p:anim>
                                    <p:anim calcmode="lin" valueType="num">
                                      <p:cBhvr>
                                        <p:cTn id="62" dur="1000" fill="hold"/>
                                        <p:tgtEl>
                                          <p:spTgt spid="65"/>
                                        </p:tgtEl>
                                        <p:attrNameLst>
                                          <p:attrName>style.rotation</p:attrName>
                                        </p:attrNameLst>
                                      </p:cBhvr>
                                      <p:tavLst>
                                        <p:tav tm="0">
                                          <p:val>
                                            <p:fltVal val="360"/>
                                          </p:val>
                                        </p:tav>
                                        <p:tav tm="100000">
                                          <p:val>
                                            <p:fltVal val="0"/>
                                          </p:val>
                                        </p:tav>
                                      </p:tavLst>
                                    </p:anim>
                                    <p:animEffect transition="in" filter="fade">
                                      <p:cBhvr>
                                        <p:cTn id="63" dur="1000"/>
                                        <p:tgtEl>
                                          <p:spTgt spid="65"/>
                                        </p:tgtEl>
                                      </p:cBhvr>
                                    </p:animEffect>
                                  </p:childTnLst>
                                </p:cTn>
                              </p:par>
                              <p:par>
                                <p:cTn id="64" presetID="2" presetClass="entr" presetSubtype="4" decel="100000" fill="hold" grpId="0" nodeType="withEffect">
                                  <p:stCondLst>
                                    <p:cond delay="1250"/>
                                  </p:stCondLst>
                                  <p:childTnLst>
                                    <p:set>
                                      <p:cBhvr>
                                        <p:cTn id="65" dur="1" fill="hold">
                                          <p:stCondLst>
                                            <p:cond delay="0"/>
                                          </p:stCondLst>
                                        </p:cTn>
                                        <p:tgtEl>
                                          <p:spTgt spid="68"/>
                                        </p:tgtEl>
                                        <p:attrNameLst>
                                          <p:attrName>style.visibility</p:attrName>
                                        </p:attrNameLst>
                                      </p:cBhvr>
                                      <p:to>
                                        <p:strVal val="visible"/>
                                      </p:to>
                                    </p:set>
                                    <p:anim calcmode="lin" valueType="num">
                                      <p:cBhvr additive="base">
                                        <p:cTn id="66" dur="500" fill="hold"/>
                                        <p:tgtEl>
                                          <p:spTgt spid="68"/>
                                        </p:tgtEl>
                                        <p:attrNameLst>
                                          <p:attrName>ppt_x</p:attrName>
                                        </p:attrNameLst>
                                      </p:cBhvr>
                                      <p:tavLst>
                                        <p:tav tm="0">
                                          <p:val>
                                            <p:strVal val="#ppt_x"/>
                                          </p:val>
                                        </p:tav>
                                        <p:tav tm="100000">
                                          <p:val>
                                            <p:strVal val="#ppt_x"/>
                                          </p:val>
                                        </p:tav>
                                      </p:tavLst>
                                    </p:anim>
                                    <p:anim calcmode="lin" valueType="num">
                                      <p:cBhvr additive="base">
                                        <p:cTn id="67" dur="500" fill="hold"/>
                                        <p:tgtEl>
                                          <p:spTgt spid="68"/>
                                        </p:tgtEl>
                                        <p:attrNameLst>
                                          <p:attrName>ppt_y</p:attrName>
                                        </p:attrNameLst>
                                      </p:cBhvr>
                                      <p:tavLst>
                                        <p:tav tm="0">
                                          <p:val>
                                            <p:strVal val="1+#ppt_h/2"/>
                                          </p:val>
                                        </p:tav>
                                        <p:tav tm="100000">
                                          <p:val>
                                            <p:strVal val="#ppt_y"/>
                                          </p:val>
                                        </p:tav>
                                      </p:tavLst>
                                    </p:anim>
                                  </p:childTnLst>
                                </p:cTn>
                              </p:par>
                              <p:par>
                                <p:cTn id="68" presetID="10" presetClass="entr" presetSubtype="0" fill="hold" grpId="0" nodeType="withEffect">
                                  <p:stCondLst>
                                    <p:cond delay="125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4" grpId="0"/>
      <p:bldP spid="38" grpId="0"/>
      <p:bldP spid="67" grpId="0"/>
      <p:bldP spid="68"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A-图片 2"/>
          <p:cNvPicPr>
            <a:picLocks noChangeAspect="1"/>
          </p:cNvPicPr>
          <p:nvPr>
            <p:custDataLst>
              <p:tags r:id="rId1"/>
            </p:custDataLst>
          </p:nvPr>
        </p:nvPicPr>
        <p:blipFill>
          <a:blip r:embed="rId2" cstate="email">
            <a:grayscl/>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228601" y="-1"/>
            <a:ext cx="22337281" cy="13189076"/>
          </a:xfrm>
          <a:prstGeom prst="rect">
            <a:avLst/>
          </a:prstGeom>
        </p:spPr>
      </p:pic>
      <p:pic>
        <p:nvPicPr>
          <p:cNvPr id="47" name="PA-图片 40"/>
          <p:cNvPicPr>
            <a:picLocks noChangeAspect="1"/>
          </p:cNvPicPr>
          <p:nvPr>
            <p:custDataLst>
              <p:tags r:id="rId4"/>
            </p:custDataLst>
          </p:nvPr>
        </p:nvPicPr>
        <p:blipFill>
          <a:blip r:embed="rId5" cstate="email"/>
          <a:stretch>
            <a:fillRect/>
          </a:stretch>
        </p:blipFill>
        <p:spPr>
          <a:xfrm>
            <a:off x="-222251" y="2886374"/>
            <a:ext cx="18497177" cy="7643973"/>
          </a:xfrm>
          <a:prstGeom prst="rect">
            <a:avLst/>
          </a:prstGeom>
        </p:spPr>
      </p:pic>
      <p:pic>
        <p:nvPicPr>
          <p:cNvPr id="48" name="PA-图片 45"/>
          <p:cNvPicPr>
            <a:picLocks noChangeAspect="1"/>
          </p:cNvPicPr>
          <p:nvPr>
            <p:custDataLst>
              <p:tags r:id="rId6"/>
            </p:custDataLst>
          </p:nvPr>
        </p:nvPicPr>
        <p:blipFill rotWithShape="1">
          <a:blip r:embed="rId7" cstate="email">
            <a:extLst>
              <a:ext uri="{BEBA8EAE-BF5A-486C-A8C5-ECC9F3942E4B}">
                <a14:imgProps xmlns:a14="http://schemas.microsoft.com/office/drawing/2010/main">
                  <a14:imgLayer r:embed="rId8">
                    <a14:imgEffect>
                      <a14:colorTemperature colorTemp="7200"/>
                    </a14:imgEffect>
                  </a14:imgLayer>
                </a14:imgProps>
              </a:ext>
            </a:extLst>
          </a:blip>
          <a:srcRect t="27292" b="27292"/>
          <a:stretch>
            <a:fillRect/>
          </a:stretch>
        </p:blipFill>
        <p:spPr>
          <a:xfrm>
            <a:off x="-2968843" y="4667962"/>
            <a:ext cx="7236368" cy="2638005"/>
          </a:xfrm>
          <a:prstGeom prst="rect">
            <a:avLst/>
          </a:prstGeom>
        </p:spPr>
      </p:pic>
      <p:sp>
        <p:nvSpPr>
          <p:cNvPr id="78" name="文本框 77"/>
          <p:cNvSpPr txBox="1"/>
          <p:nvPr/>
        </p:nvSpPr>
        <p:spPr>
          <a:xfrm>
            <a:off x="10218001" y="192401"/>
            <a:ext cx="1678559" cy="400110"/>
          </a:xfrm>
          <a:prstGeom prst="rect">
            <a:avLst/>
          </a:prstGeom>
          <a:noFill/>
        </p:spPr>
        <p:txBody>
          <a:bodyPr wrap="square" rtlCol="0">
            <a:spAutoFit/>
          </a:bodyPr>
          <a:lstStyle/>
          <a:p>
            <a:pPr algn="ctr"/>
            <a:r>
              <a:rPr lang="en-US" altLang="zh-CN"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LOGO</a:t>
            </a:r>
            <a:endParaRPr lang="zh-CN" altLang="en-US" sz="20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81" name="文本框 80"/>
          <p:cNvSpPr txBox="1"/>
          <p:nvPr/>
        </p:nvSpPr>
        <p:spPr>
          <a:xfrm>
            <a:off x="711860" y="809649"/>
            <a:ext cx="6138698" cy="1200329"/>
          </a:xfrm>
          <a:prstGeom prst="rect">
            <a:avLst/>
          </a:prstGeom>
          <a:noFill/>
        </p:spPr>
        <p:txBody>
          <a:bodyPr wrap="square">
            <a:spAutoFit/>
          </a:bodyPr>
          <a:lstStyle/>
          <a:p>
            <a:pPr fontAlgn="ctr">
              <a:lnSpc>
                <a:spcPct val="120000"/>
              </a:lnSpc>
            </a:pPr>
            <a:r>
              <a:rPr lang="zh-CN" altLang="en-US" sz="6000" kern="0" spc="300" dirty="0">
                <a:solidFill>
                  <a:schemeClr val="accent1"/>
                </a:solidFill>
                <a:latin typeface="思源宋体 CN Heavy" panose="02020900000000000000" pitchFamily="18" charset="-122"/>
                <a:ea typeface="思源宋体 CN Heavy" panose="02020900000000000000" pitchFamily="18" charset="-122"/>
              </a:rPr>
              <a:t>项目管理经验</a:t>
            </a:r>
            <a:endParaRPr lang="zh-CN" altLang="en-US" sz="6000" kern="0" spc="300" dirty="0">
              <a:solidFill>
                <a:schemeClr val="accent1"/>
              </a:solidFill>
              <a:latin typeface="思源宋体 CN Heavy" panose="02020900000000000000" pitchFamily="18" charset="-122"/>
              <a:ea typeface="思源宋体 CN Heavy" panose="02020900000000000000" pitchFamily="18" charset="-122"/>
            </a:endParaRPr>
          </a:p>
        </p:txBody>
      </p:sp>
      <p:sp>
        <p:nvSpPr>
          <p:cNvPr id="80" name="object 97"/>
          <p:cNvSpPr txBox="1"/>
          <p:nvPr/>
        </p:nvSpPr>
        <p:spPr>
          <a:xfrm>
            <a:off x="774456" y="1991909"/>
            <a:ext cx="5954209" cy="224613"/>
          </a:xfrm>
          <a:prstGeom prst="rect">
            <a:avLst/>
          </a:prstGeom>
        </p:spPr>
        <p:txBody>
          <a:bodyPr vert="horz" wrap="square" lIns="0" tIns="13335" rIns="0" bIns="0" rtlCol="0">
            <a:spAutoFit/>
          </a:bodyPr>
          <a:lstStyle/>
          <a:p>
            <a:pPr marL="0" lvl="2">
              <a:lnSpc>
                <a:spcPct val="120000"/>
              </a:lnSpc>
              <a:buClr>
                <a:srgbClr val="3366FF"/>
              </a:buClr>
              <a:buSzPct val="140000"/>
            </a:pPr>
            <a:r>
              <a:rPr lang="zh-CN" altLang="en-US" sz="1400" dirty="0">
                <a:solidFill>
                  <a:schemeClr val="bg1">
                    <a:lumMod val="50000"/>
                  </a:schemeClr>
                </a:solidFill>
                <a:latin typeface="+mn-ea"/>
                <a:cs typeface="Arial" panose="020B0604020202020204" pitchFamily="34" charset="0"/>
              </a:rPr>
              <a:t>此处添加文字内容此处添加文字内容此处添加文字内容此处添加文字内容</a:t>
            </a:r>
            <a:endParaRPr lang="en-US" altLang="zh-CN" sz="1400" dirty="0">
              <a:solidFill>
                <a:schemeClr val="bg1">
                  <a:lumMod val="50000"/>
                </a:schemeClr>
              </a:solidFill>
              <a:latin typeface="+mn-ea"/>
              <a:cs typeface="Arial" panose="020B0604020202020204" pitchFamily="34" charset="0"/>
            </a:endParaRPr>
          </a:p>
        </p:txBody>
      </p:sp>
      <p:grpSp>
        <p:nvGrpSpPr>
          <p:cNvPr id="9" name="组合 8"/>
          <p:cNvGrpSpPr/>
          <p:nvPr/>
        </p:nvGrpSpPr>
        <p:grpSpPr>
          <a:xfrm>
            <a:off x="8419923" y="1873228"/>
            <a:ext cx="3171722" cy="3869990"/>
            <a:chOff x="8419923" y="1873228"/>
            <a:chExt cx="3171722" cy="3869990"/>
          </a:xfrm>
        </p:grpSpPr>
        <p:sp>
          <p:nvSpPr>
            <p:cNvPr id="116" name="Rectangle 34"/>
            <p:cNvSpPr/>
            <p:nvPr/>
          </p:nvSpPr>
          <p:spPr>
            <a:xfrm>
              <a:off x="9505778" y="2874846"/>
              <a:ext cx="2085867" cy="742254"/>
            </a:xfrm>
            <a:prstGeom prst="rect">
              <a:avLst/>
            </a:prstGeom>
          </p:spPr>
          <p:txBody>
            <a:bodyPr wrap="square">
              <a:spAutoFit/>
            </a:bodyPr>
            <a:lstStyle/>
            <a:p>
              <a:pPr>
                <a:lnSpc>
                  <a:spcPct val="120000"/>
                </a:lnSpc>
              </a:pPr>
              <a:r>
                <a:rPr lang="zh-CN" altLang="en-US" sz="12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a:t>
              </a:r>
              <a:endParaRPr lang="en-US" altLang="zh-CN" sz="12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113" name="Group 31"/>
            <p:cNvGrpSpPr/>
            <p:nvPr/>
          </p:nvGrpSpPr>
          <p:grpSpPr>
            <a:xfrm>
              <a:off x="9490105" y="1873228"/>
              <a:ext cx="1961448" cy="940872"/>
              <a:chOff x="1385413" y="3597615"/>
              <a:chExt cx="1961448" cy="940872"/>
            </a:xfrm>
          </p:grpSpPr>
          <p:sp>
            <p:nvSpPr>
              <p:cNvPr id="114" name="Rectangle 32"/>
              <p:cNvSpPr/>
              <p:nvPr/>
            </p:nvSpPr>
            <p:spPr>
              <a:xfrm>
                <a:off x="1385413" y="4079515"/>
                <a:ext cx="1961448" cy="458972"/>
              </a:xfrm>
              <a:prstGeom prst="rect">
                <a:avLst/>
              </a:prstGeom>
            </p:spPr>
            <p:txBody>
              <a:bodyPr wrap="square">
                <a:spAutoFit/>
              </a:bodyPr>
              <a:lstStyle/>
              <a:p>
                <a:pPr>
                  <a:lnSpc>
                    <a:spcPct val="130000"/>
                  </a:lnSpc>
                </a:pPr>
                <a:r>
                  <a:rPr lang="zh-CN" altLang="en-US" sz="2000" b="1" dirty="0">
                    <a:solidFill>
                      <a:schemeClr val="accent1"/>
                    </a:solidFill>
                    <a:latin typeface="思源宋体 CN Heavy" panose="02020900000000000000" pitchFamily="18" charset="-122"/>
                    <a:ea typeface="思源宋体 CN Heavy" panose="02020900000000000000" pitchFamily="18" charset="-122"/>
                  </a:rPr>
                  <a:t>占据高端市场</a:t>
                </a:r>
                <a:endParaRPr lang="en-US" altLang="zh-CN" sz="20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115" name="Rectangle 33"/>
              <p:cNvSpPr/>
              <p:nvPr/>
            </p:nvSpPr>
            <p:spPr>
              <a:xfrm>
                <a:off x="1385413" y="3597615"/>
                <a:ext cx="1489588" cy="605615"/>
              </a:xfrm>
              <a:prstGeom prst="rect">
                <a:avLst/>
              </a:prstGeom>
            </p:spPr>
            <p:txBody>
              <a:bodyPr wrap="square">
                <a:spAutoFit/>
              </a:bodyPr>
              <a:lstStyle/>
              <a:p>
                <a:pPr>
                  <a:lnSpc>
                    <a:spcPct val="130000"/>
                  </a:lnSpc>
                </a:pPr>
                <a:r>
                  <a:rPr lang="en-US" altLang="zh-CN"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2008</a:t>
                </a:r>
                <a:r>
                  <a:rPr lang="zh-CN" alt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年</a:t>
                </a:r>
                <a:endPar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grpSp>
          <p:nvGrpSpPr>
            <p:cNvPr id="12" name="组合 11"/>
            <p:cNvGrpSpPr/>
            <p:nvPr/>
          </p:nvGrpSpPr>
          <p:grpSpPr>
            <a:xfrm>
              <a:off x="8865864" y="2908300"/>
              <a:ext cx="144127" cy="2834918"/>
              <a:chOff x="8424819" y="2051050"/>
              <a:chExt cx="144127" cy="2834918"/>
            </a:xfrm>
          </p:grpSpPr>
          <p:sp>
            <p:nvSpPr>
              <p:cNvPr id="109" name="圆: 空心 108"/>
              <p:cNvSpPr/>
              <p:nvPr/>
            </p:nvSpPr>
            <p:spPr>
              <a:xfrm>
                <a:off x="8424819" y="4741841"/>
                <a:ext cx="144127" cy="144127"/>
              </a:xfrm>
              <a:prstGeom prst="donut">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1" name="椭圆 110"/>
              <p:cNvSpPr/>
              <p:nvPr/>
            </p:nvSpPr>
            <p:spPr>
              <a:xfrm>
                <a:off x="8458352" y="4775375"/>
                <a:ext cx="77060" cy="770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a:stCxn id="109" idx="0"/>
              </p:cNvCxnSpPr>
              <p:nvPr/>
            </p:nvCxnSpPr>
            <p:spPr>
              <a:xfrm flipV="1">
                <a:off x="8496883" y="2051050"/>
                <a:ext cx="0" cy="2690791"/>
              </a:xfrm>
              <a:prstGeom prst="line">
                <a:avLst/>
              </a:prstGeom>
              <a:ln w="9525">
                <a:solidFill>
                  <a:srgbClr val="AE002B"/>
                </a:solidFill>
              </a:ln>
            </p:spPr>
            <p:style>
              <a:lnRef idx="1">
                <a:schemeClr val="accent1"/>
              </a:lnRef>
              <a:fillRef idx="0">
                <a:schemeClr val="accent1"/>
              </a:fillRef>
              <a:effectRef idx="0">
                <a:schemeClr val="accent1"/>
              </a:effectRef>
              <a:fontRef idx="minor">
                <a:schemeClr val="tx1"/>
              </a:fontRef>
            </p:style>
          </p:cxnSp>
        </p:grpSp>
        <p:pic>
          <p:nvPicPr>
            <p:cNvPr id="112" name="图片 111"/>
            <p:cNvPicPr>
              <a:picLocks noChangeAspect="1"/>
            </p:cNvPicPr>
            <p:nvPr/>
          </p:nvPicPr>
          <p:blipFill rotWithShape="1">
            <a:blip r:embed="rId9" cstate="screen"/>
            <a:srcRect/>
            <a:stretch>
              <a:fillRect/>
            </a:stretch>
          </p:blipFill>
          <p:spPr>
            <a:xfrm flipV="1">
              <a:off x="8419923" y="2018903"/>
              <a:ext cx="1036008" cy="1036008"/>
            </a:xfrm>
            <a:custGeom>
              <a:avLst/>
              <a:gdLst>
                <a:gd name="connsiteX0" fmla="*/ 340598 w 681196"/>
                <a:gd name="connsiteY0" fmla="*/ 0 h 681196"/>
                <a:gd name="connsiteX1" fmla="*/ 681196 w 681196"/>
                <a:gd name="connsiteY1" fmla="*/ 340598 h 681196"/>
                <a:gd name="connsiteX2" fmla="*/ 340598 w 681196"/>
                <a:gd name="connsiteY2" fmla="*/ 681196 h 681196"/>
                <a:gd name="connsiteX3" fmla="*/ 0 w 681196"/>
                <a:gd name="connsiteY3" fmla="*/ 340598 h 681196"/>
                <a:gd name="connsiteX4" fmla="*/ 340598 w 681196"/>
                <a:gd name="connsiteY4" fmla="*/ 0 h 68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96" h="681196">
                  <a:moveTo>
                    <a:pt x="340598" y="0"/>
                  </a:moveTo>
                  <a:cubicBezTo>
                    <a:pt x="528705" y="0"/>
                    <a:pt x="681196" y="152491"/>
                    <a:pt x="681196" y="340598"/>
                  </a:cubicBezTo>
                  <a:cubicBezTo>
                    <a:pt x="681196" y="528705"/>
                    <a:pt x="528705" y="681196"/>
                    <a:pt x="340598" y="681196"/>
                  </a:cubicBezTo>
                  <a:cubicBezTo>
                    <a:pt x="152491" y="681196"/>
                    <a:pt x="0" y="528705"/>
                    <a:pt x="0" y="340598"/>
                  </a:cubicBezTo>
                  <a:cubicBezTo>
                    <a:pt x="0" y="152491"/>
                    <a:pt x="152491" y="0"/>
                    <a:pt x="340598" y="0"/>
                  </a:cubicBezTo>
                  <a:close/>
                </a:path>
              </a:pathLst>
            </a:custGeom>
            <a:ln>
              <a:solidFill>
                <a:schemeClr val="accent1">
                  <a:shade val="50000"/>
                </a:schemeClr>
              </a:solidFill>
            </a:ln>
          </p:spPr>
        </p:pic>
      </p:grpSp>
      <p:sp>
        <p:nvSpPr>
          <p:cNvPr id="108" name="Rectangle 34"/>
          <p:cNvSpPr/>
          <p:nvPr/>
        </p:nvSpPr>
        <p:spPr>
          <a:xfrm>
            <a:off x="5803495" y="4124662"/>
            <a:ext cx="2150802" cy="742254"/>
          </a:xfrm>
          <a:prstGeom prst="rect">
            <a:avLst/>
          </a:prstGeom>
        </p:spPr>
        <p:txBody>
          <a:bodyPr wrap="square">
            <a:spAutoFit/>
          </a:bodyPr>
          <a:lstStyle/>
          <a:p>
            <a:pPr>
              <a:lnSpc>
                <a:spcPct val="120000"/>
              </a:lnSpc>
            </a:pPr>
            <a:r>
              <a:rPr lang="zh-CN" altLang="en-US" sz="12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a:t>
            </a:r>
            <a:endParaRPr lang="en-US" altLang="zh-CN" sz="12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17" name="组合 16"/>
          <p:cNvGrpSpPr/>
          <p:nvPr/>
        </p:nvGrpSpPr>
        <p:grpSpPr>
          <a:xfrm>
            <a:off x="4717640" y="3123044"/>
            <a:ext cx="3031630" cy="2620174"/>
            <a:chOff x="4717640" y="3123044"/>
            <a:chExt cx="3031630" cy="2620174"/>
          </a:xfrm>
        </p:grpSpPr>
        <p:grpSp>
          <p:nvGrpSpPr>
            <p:cNvPr id="105" name="Group 31"/>
            <p:cNvGrpSpPr/>
            <p:nvPr/>
          </p:nvGrpSpPr>
          <p:grpSpPr>
            <a:xfrm>
              <a:off x="5787822" y="3123044"/>
              <a:ext cx="1961448" cy="940872"/>
              <a:chOff x="1385413" y="3597615"/>
              <a:chExt cx="1961448" cy="940872"/>
            </a:xfrm>
          </p:grpSpPr>
          <p:sp>
            <p:nvSpPr>
              <p:cNvPr id="106" name="Rectangle 32"/>
              <p:cNvSpPr/>
              <p:nvPr/>
            </p:nvSpPr>
            <p:spPr>
              <a:xfrm>
                <a:off x="1385413" y="4079515"/>
                <a:ext cx="1961448" cy="458972"/>
              </a:xfrm>
              <a:prstGeom prst="rect">
                <a:avLst/>
              </a:prstGeom>
            </p:spPr>
            <p:txBody>
              <a:bodyPr wrap="square">
                <a:spAutoFit/>
              </a:bodyPr>
              <a:lstStyle/>
              <a:p>
                <a:pPr>
                  <a:lnSpc>
                    <a:spcPct val="130000"/>
                  </a:lnSpc>
                </a:pPr>
                <a:r>
                  <a:rPr lang="zh-CN" altLang="en-US" sz="2000" b="1" dirty="0">
                    <a:solidFill>
                      <a:schemeClr val="accent1"/>
                    </a:solidFill>
                    <a:latin typeface="思源宋体 CN Heavy" panose="02020900000000000000" pitchFamily="18" charset="-122"/>
                    <a:ea typeface="思源宋体 CN Heavy" panose="02020900000000000000" pitchFamily="18" charset="-122"/>
                  </a:rPr>
                  <a:t>打开国内市场</a:t>
                </a:r>
                <a:endParaRPr lang="en-US" sz="20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107" name="Rectangle 33"/>
              <p:cNvSpPr/>
              <p:nvPr/>
            </p:nvSpPr>
            <p:spPr>
              <a:xfrm>
                <a:off x="1385413" y="3597615"/>
                <a:ext cx="1489588" cy="605615"/>
              </a:xfrm>
              <a:prstGeom prst="rect">
                <a:avLst/>
              </a:prstGeom>
            </p:spPr>
            <p:txBody>
              <a:bodyPr wrap="square">
                <a:spAutoFit/>
              </a:bodyPr>
              <a:lstStyle/>
              <a:p>
                <a:pPr>
                  <a:lnSpc>
                    <a:spcPct val="130000"/>
                  </a:lnSpc>
                </a:pPr>
                <a:r>
                  <a:rPr lang="en-US" altLang="zh-CN"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2005</a:t>
                </a:r>
                <a:r>
                  <a:rPr lang="zh-CN" alt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年</a:t>
                </a:r>
                <a:endPar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grpSp>
          <p:nvGrpSpPr>
            <p:cNvPr id="124" name="组合 123"/>
            <p:cNvGrpSpPr/>
            <p:nvPr/>
          </p:nvGrpSpPr>
          <p:grpSpPr>
            <a:xfrm>
              <a:off x="5165364" y="3822701"/>
              <a:ext cx="144127" cy="1920517"/>
              <a:chOff x="8424819" y="2965451"/>
              <a:chExt cx="144127" cy="1920517"/>
            </a:xfrm>
          </p:grpSpPr>
          <p:sp>
            <p:nvSpPr>
              <p:cNvPr id="126" name="圆: 空心 125"/>
              <p:cNvSpPr/>
              <p:nvPr/>
            </p:nvSpPr>
            <p:spPr>
              <a:xfrm>
                <a:off x="8424819" y="4741841"/>
                <a:ext cx="144127" cy="144127"/>
              </a:xfrm>
              <a:prstGeom prst="donut">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7" name="椭圆 126"/>
              <p:cNvSpPr/>
              <p:nvPr/>
            </p:nvSpPr>
            <p:spPr>
              <a:xfrm>
                <a:off x="8458352" y="4775375"/>
                <a:ext cx="77060" cy="770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8" name="直接连接符 127"/>
              <p:cNvCxnSpPr>
                <a:stCxn id="126" idx="0"/>
              </p:cNvCxnSpPr>
              <p:nvPr/>
            </p:nvCxnSpPr>
            <p:spPr>
              <a:xfrm flipV="1">
                <a:off x="8496883" y="2965451"/>
                <a:ext cx="0" cy="1776390"/>
              </a:xfrm>
              <a:prstGeom prst="line">
                <a:avLst/>
              </a:prstGeom>
              <a:ln w="9525">
                <a:solidFill>
                  <a:srgbClr val="AE002B"/>
                </a:solidFill>
              </a:ln>
            </p:spPr>
            <p:style>
              <a:lnRef idx="1">
                <a:schemeClr val="accent1"/>
              </a:lnRef>
              <a:fillRef idx="0">
                <a:schemeClr val="accent1"/>
              </a:fillRef>
              <a:effectRef idx="0">
                <a:schemeClr val="accent1"/>
              </a:effectRef>
              <a:fontRef idx="minor">
                <a:schemeClr val="tx1"/>
              </a:fontRef>
            </p:style>
          </p:cxnSp>
        </p:grpSp>
        <p:pic>
          <p:nvPicPr>
            <p:cNvPr id="104" name="图片 103"/>
            <p:cNvPicPr>
              <a:picLocks noChangeAspect="1"/>
            </p:cNvPicPr>
            <p:nvPr/>
          </p:nvPicPr>
          <p:blipFill rotWithShape="1">
            <a:blip r:embed="rId9" cstate="screen"/>
            <a:srcRect/>
            <a:stretch>
              <a:fillRect/>
            </a:stretch>
          </p:blipFill>
          <p:spPr>
            <a:xfrm flipV="1">
              <a:off x="4717640" y="3295009"/>
              <a:ext cx="1036008" cy="1036008"/>
            </a:xfrm>
            <a:custGeom>
              <a:avLst/>
              <a:gdLst>
                <a:gd name="connsiteX0" fmla="*/ 340598 w 681196"/>
                <a:gd name="connsiteY0" fmla="*/ 0 h 681196"/>
                <a:gd name="connsiteX1" fmla="*/ 681196 w 681196"/>
                <a:gd name="connsiteY1" fmla="*/ 340598 h 681196"/>
                <a:gd name="connsiteX2" fmla="*/ 340598 w 681196"/>
                <a:gd name="connsiteY2" fmla="*/ 681196 h 681196"/>
                <a:gd name="connsiteX3" fmla="*/ 0 w 681196"/>
                <a:gd name="connsiteY3" fmla="*/ 340598 h 681196"/>
                <a:gd name="connsiteX4" fmla="*/ 340598 w 681196"/>
                <a:gd name="connsiteY4" fmla="*/ 0 h 68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96" h="681196">
                  <a:moveTo>
                    <a:pt x="340598" y="0"/>
                  </a:moveTo>
                  <a:cubicBezTo>
                    <a:pt x="528705" y="0"/>
                    <a:pt x="681196" y="152491"/>
                    <a:pt x="681196" y="340598"/>
                  </a:cubicBezTo>
                  <a:cubicBezTo>
                    <a:pt x="681196" y="528705"/>
                    <a:pt x="528705" y="681196"/>
                    <a:pt x="340598" y="681196"/>
                  </a:cubicBezTo>
                  <a:cubicBezTo>
                    <a:pt x="152491" y="681196"/>
                    <a:pt x="0" y="528705"/>
                    <a:pt x="0" y="340598"/>
                  </a:cubicBezTo>
                  <a:cubicBezTo>
                    <a:pt x="0" y="152491"/>
                    <a:pt x="152491" y="0"/>
                    <a:pt x="340598" y="0"/>
                  </a:cubicBezTo>
                  <a:close/>
                </a:path>
              </a:pathLst>
            </a:custGeom>
            <a:ln>
              <a:solidFill>
                <a:schemeClr val="accent1">
                  <a:shade val="50000"/>
                </a:schemeClr>
              </a:solidFill>
            </a:ln>
          </p:spPr>
        </p:pic>
      </p:grpSp>
      <p:grpSp>
        <p:nvGrpSpPr>
          <p:cNvPr id="7" name="组合 6"/>
          <p:cNvGrpSpPr/>
          <p:nvPr/>
        </p:nvGrpSpPr>
        <p:grpSpPr>
          <a:xfrm>
            <a:off x="780104" y="3123044"/>
            <a:ext cx="3182296" cy="3069682"/>
            <a:chOff x="780104" y="3123044"/>
            <a:chExt cx="3182296" cy="3069682"/>
          </a:xfrm>
        </p:grpSpPr>
        <p:sp>
          <p:nvSpPr>
            <p:cNvPr id="100" name="Rectangle 34"/>
            <p:cNvSpPr/>
            <p:nvPr/>
          </p:nvSpPr>
          <p:spPr>
            <a:xfrm>
              <a:off x="1865959" y="4202731"/>
              <a:ext cx="2096441" cy="742254"/>
            </a:xfrm>
            <a:prstGeom prst="rect">
              <a:avLst/>
            </a:prstGeom>
          </p:spPr>
          <p:txBody>
            <a:bodyPr wrap="square">
              <a:spAutoFit/>
            </a:bodyPr>
            <a:lstStyle/>
            <a:p>
              <a:pPr>
                <a:lnSpc>
                  <a:spcPct val="120000"/>
                </a:lnSpc>
              </a:pPr>
              <a:r>
                <a:rPr lang="zh-CN" altLang="en-US" sz="12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rPr>
                <a:t>此处添加文字内容此处添加文字内容此处添加文字内容此处添加文字内容</a:t>
              </a:r>
              <a:endParaRPr lang="en-US" altLang="zh-CN" sz="1200" dirty="0">
                <a:solidFill>
                  <a:schemeClr val="bg1">
                    <a:lumMod val="50000"/>
                  </a:schemeClr>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nvGrpSpPr>
            <p:cNvPr id="97" name="Group 31"/>
            <p:cNvGrpSpPr/>
            <p:nvPr/>
          </p:nvGrpSpPr>
          <p:grpSpPr>
            <a:xfrm>
              <a:off x="1850286" y="3123044"/>
              <a:ext cx="1961448" cy="940872"/>
              <a:chOff x="1385413" y="3597615"/>
              <a:chExt cx="1961448" cy="940872"/>
            </a:xfrm>
          </p:grpSpPr>
          <p:sp>
            <p:nvSpPr>
              <p:cNvPr id="98" name="Rectangle 32"/>
              <p:cNvSpPr/>
              <p:nvPr/>
            </p:nvSpPr>
            <p:spPr>
              <a:xfrm>
                <a:off x="1385413" y="4079515"/>
                <a:ext cx="1961448" cy="458972"/>
              </a:xfrm>
              <a:prstGeom prst="rect">
                <a:avLst/>
              </a:prstGeom>
            </p:spPr>
            <p:txBody>
              <a:bodyPr wrap="square">
                <a:spAutoFit/>
              </a:bodyPr>
              <a:lstStyle/>
              <a:p>
                <a:pPr>
                  <a:lnSpc>
                    <a:spcPct val="130000"/>
                  </a:lnSpc>
                </a:pPr>
                <a:r>
                  <a:rPr lang="zh-CN" altLang="en-US" sz="2000" b="1" dirty="0">
                    <a:solidFill>
                      <a:schemeClr val="accent1"/>
                    </a:solidFill>
                    <a:latin typeface="思源宋体 CN Heavy" panose="02020900000000000000" pitchFamily="18" charset="-122"/>
                    <a:ea typeface="思源宋体 CN Heavy" panose="02020900000000000000" pitchFamily="18" charset="-122"/>
                  </a:rPr>
                  <a:t>接手项目</a:t>
                </a:r>
                <a:endParaRPr lang="en-US" sz="20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99" name="Rectangle 33"/>
              <p:cNvSpPr/>
              <p:nvPr/>
            </p:nvSpPr>
            <p:spPr>
              <a:xfrm>
                <a:off x="1385413" y="3597615"/>
                <a:ext cx="1489588" cy="605615"/>
              </a:xfrm>
              <a:prstGeom prst="rect">
                <a:avLst/>
              </a:prstGeom>
            </p:spPr>
            <p:txBody>
              <a:bodyPr wrap="square">
                <a:spAutoFit/>
              </a:bodyPr>
              <a:lstStyle/>
              <a:p>
                <a:pPr>
                  <a:lnSpc>
                    <a:spcPct val="130000"/>
                  </a:lnSpc>
                </a:pPr>
                <a:r>
                  <a:rPr lang="en-US" altLang="zh-CN"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2003</a:t>
                </a:r>
                <a:r>
                  <a:rPr lang="zh-CN" alt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年</a:t>
                </a:r>
                <a:endParaRPr lang="en-US" sz="2800" kern="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grpSp>
        <p:grpSp>
          <p:nvGrpSpPr>
            <p:cNvPr id="133" name="组合 132"/>
            <p:cNvGrpSpPr/>
            <p:nvPr/>
          </p:nvGrpSpPr>
          <p:grpSpPr>
            <a:xfrm>
              <a:off x="1228364" y="4272209"/>
              <a:ext cx="144127" cy="1920517"/>
              <a:chOff x="8424819" y="2965451"/>
              <a:chExt cx="144127" cy="1920517"/>
            </a:xfrm>
          </p:grpSpPr>
          <p:sp>
            <p:nvSpPr>
              <p:cNvPr id="134" name="圆: 空心 133"/>
              <p:cNvSpPr/>
              <p:nvPr/>
            </p:nvSpPr>
            <p:spPr>
              <a:xfrm>
                <a:off x="8424819" y="4741841"/>
                <a:ext cx="144127" cy="144127"/>
              </a:xfrm>
              <a:prstGeom prst="donut">
                <a:avLst/>
              </a:prstGeom>
              <a:solidFill>
                <a:srgbClr val="AE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5" name="椭圆 134"/>
              <p:cNvSpPr/>
              <p:nvPr/>
            </p:nvSpPr>
            <p:spPr>
              <a:xfrm>
                <a:off x="8458352" y="4775375"/>
                <a:ext cx="77060" cy="770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6" name="直接连接符 135"/>
              <p:cNvCxnSpPr>
                <a:stCxn id="134" idx="0"/>
              </p:cNvCxnSpPr>
              <p:nvPr/>
            </p:nvCxnSpPr>
            <p:spPr>
              <a:xfrm flipV="1">
                <a:off x="8496883" y="2965451"/>
                <a:ext cx="0" cy="177639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402" name="图片 401"/>
            <p:cNvPicPr>
              <a:picLocks noChangeAspect="1"/>
            </p:cNvPicPr>
            <p:nvPr/>
          </p:nvPicPr>
          <p:blipFill rotWithShape="1">
            <a:blip r:embed="rId9" cstate="screen"/>
            <a:srcRect/>
            <a:stretch>
              <a:fillRect/>
            </a:stretch>
          </p:blipFill>
          <p:spPr>
            <a:xfrm flipV="1">
              <a:off x="780104" y="3295009"/>
              <a:ext cx="1036008" cy="1036008"/>
            </a:xfrm>
            <a:custGeom>
              <a:avLst/>
              <a:gdLst>
                <a:gd name="connsiteX0" fmla="*/ 340598 w 681196"/>
                <a:gd name="connsiteY0" fmla="*/ 0 h 681196"/>
                <a:gd name="connsiteX1" fmla="*/ 681196 w 681196"/>
                <a:gd name="connsiteY1" fmla="*/ 340598 h 681196"/>
                <a:gd name="connsiteX2" fmla="*/ 340598 w 681196"/>
                <a:gd name="connsiteY2" fmla="*/ 681196 h 681196"/>
                <a:gd name="connsiteX3" fmla="*/ 0 w 681196"/>
                <a:gd name="connsiteY3" fmla="*/ 340598 h 681196"/>
                <a:gd name="connsiteX4" fmla="*/ 340598 w 681196"/>
                <a:gd name="connsiteY4" fmla="*/ 0 h 68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96" h="681196">
                  <a:moveTo>
                    <a:pt x="340598" y="0"/>
                  </a:moveTo>
                  <a:cubicBezTo>
                    <a:pt x="528705" y="0"/>
                    <a:pt x="681196" y="152491"/>
                    <a:pt x="681196" y="340598"/>
                  </a:cubicBezTo>
                  <a:cubicBezTo>
                    <a:pt x="681196" y="528705"/>
                    <a:pt x="528705" y="681196"/>
                    <a:pt x="340598" y="681196"/>
                  </a:cubicBezTo>
                  <a:cubicBezTo>
                    <a:pt x="152491" y="681196"/>
                    <a:pt x="0" y="528705"/>
                    <a:pt x="0" y="340598"/>
                  </a:cubicBezTo>
                  <a:cubicBezTo>
                    <a:pt x="0" y="152491"/>
                    <a:pt x="152491" y="0"/>
                    <a:pt x="340598" y="0"/>
                  </a:cubicBezTo>
                  <a:close/>
                </a:path>
              </a:pathLst>
            </a:custGeom>
            <a:ln>
              <a:solidFill>
                <a:schemeClr val="accent1">
                  <a:shade val="50000"/>
                </a:schemeClr>
              </a:solidFill>
            </a:ln>
          </p:spPr>
        </p:pic>
      </p:grpSp>
      <p:sp>
        <p:nvSpPr>
          <p:cNvPr id="43" name="图形 5"/>
          <p:cNvSpPr/>
          <p:nvPr/>
        </p:nvSpPr>
        <p:spPr>
          <a:xfrm>
            <a:off x="558415" y="-2251"/>
            <a:ext cx="409488" cy="806046"/>
          </a:xfrm>
          <a:custGeom>
            <a:avLst/>
            <a:gdLst>
              <a:gd name="connsiteX0" fmla="*/ 436077 w 436077"/>
              <a:gd name="connsiteY0" fmla="*/ 553980 h 639580"/>
              <a:gd name="connsiteX1" fmla="*/ 222884 w 436077"/>
              <a:gd name="connsiteY1" fmla="*/ 639580 h 639580"/>
              <a:gd name="connsiteX2" fmla="*/ 0 w 436077"/>
              <a:gd name="connsiteY2" fmla="*/ 553980 h 639580"/>
              <a:gd name="connsiteX3" fmla="*/ 0 w 436077"/>
              <a:gd name="connsiteY3" fmla="*/ 0 h 639580"/>
              <a:gd name="connsiteX4" fmla="*/ 436077 w 436077"/>
              <a:gd name="connsiteY4" fmla="*/ 0 h 6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077" h="639580">
                <a:moveTo>
                  <a:pt x="436077" y="553980"/>
                </a:moveTo>
                <a:lnTo>
                  <a:pt x="222884" y="639580"/>
                </a:lnTo>
                <a:lnTo>
                  <a:pt x="0" y="553980"/>
                </a:lnTo>
                <a:lnTo>
                  <a:pt x="0" y="0"/>
                </a:lnTo>
                <a:lnTo>
                  <a:pt x="436077" y="0"/>
                </a:lnTo>
                <a:close/>
              </a:path>
            </a:pathLst>
          </a:custGeom>
          <a:gradFill flip="none" rotWithShape="1">
            <a:gsLst>
              <a:gs pos="100000">
                <a:srgbClr val="AE002B">
                  <a:alpha val="0"/>
                </a:srgbClr>
              </a:gs>
              <a:gs pos="50000">
                <a:srgbClr val="AE002B">
                  <a:alpha val="70000"/>
                </a:srgbClr>
              </a:gs>
              <a:gs pos="0">
                <a:srgbClr val="AE002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4" name="Title 2"/>
          <p:cNvSpPr txBox="1"/>
          <p:nvPr/>
        </p:nvSpPr>
        <p:spPr>
          <a:xfrm flipH="1">
            <a:off x="372235" y="14802"/>
            <a:ext cx="788398" cy="692497"/>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r>
              <a:rPr lang="zh-CN" altLang="en-US" sz="1300" dirty="0">
                <a:solidFill>
                  <a:schemeClr val="bg1"/>
                </a:solidFill>
                <a:latin typeface="思源宋体 CN Heavy" panose="02020900000000000000" pitchFamily="18" charset="-122"/>
                <a:ea typeface="思源宋体 CN Heavy" panose="02020900000000000000" pitchFamily="18" charset="-122"/>
              </a:rPr>
              <a:t>第</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壹</a:t>
            </a:r>
            <a:endParaRPr lang="en-US" altLang="zh-CN" sz="1300" dirty="0">
              <a:solidFill>
                <a:schemeClr val="bg1"/>
              </a:solidFill>
              <a:latin typeface="思源宋体 CN Heavy" panose="02020900000000000000" pitchFamily="18" charset="-122"/>
              <a:ea typeface="思源宋体 CN Heavy" panose="02020900000000000000" pitchFamily="18" charset="-122"/>
            </a:endParaRPr>
          </a:p>
          <a:p>
            <a:r>
              <a:rPr lang="zh-CN" altLang="en-US" sz="1300" dirty="0">
                <a:solidFill>
                  <a:schemeClr val="bg1"/>
                </a:solidFill>
                <a:latin typeface="思源宋体 CN Heavy" panose="02020900000000000000" pitchFamily="18" charset="-122"/>
                <a:ea typeface="思源宋体 CN Heavy" panose="02020900000000000000" pitchFamily="18" charset="-122"/>
              </a:rPr>
              <a:t>章</a:t>
            </a:r>
            <a:endParaRPr lang="en-US" altLang="en-US" sz="1300" dirty="0">
              <a:solidFill>
                <a:schemeClr val="bg1"/>
              </a:solidFill>
              <a:latin typeface="思源宋体 CN Heavy" panose="02020900000000000000" pitchFamily="18" charset="-122"/>
              <a:ea typeface="思源宋体 CN Heavy" panose="02020900000000000000" pitchFamily="18" charset="-122"/>
            </a:endParaRPr>
          </a:p>
        </p:txBody>
      </p:sp>
      <p:sp>
        <p:nvSpPr>
          <p:cNvPr id="45" name="Title 2"/>
          <p:cNvSpPr txBox="1"/>
          <p:nvPr/>
        </p:nvSpPr>
        <p:spPr>
          <a:xfrm>
            <a:off x="986953" y="192401"/>
            <a:ext cx="4816542" cy="400110"/>
          </a:xfrm>
          <a:prstGeom prst="rect">
            <a:avLst/>
          </a:prstGeom>
          <a:noFill/>
          <a:effectLst/>
        </p:spPr>
        <p:txBody>
          <a:bodyPr wrap="square" rtlCol="0">
            <a:spAutoFit/>
          </a:bodyPr>
          <a:lstStyle>
            <a:defPPr>
              <a:defRPr lang="zh-CN"/>
            </a:defPPr>
            <a:lvl1pPr algn="ctr">
              <a:defRPr sz="3200" kern="0">
                <a:gradFill>
                  <a:gsLst>
                    <a:gs pos="100000">
                      <a:schemeClr val="bg1"/>
                    </a:gs>
                    <a:gs pos="45000">
                      <a:srgbClr val="AE002B"/>
                    </a:gs>
                  </a:gsLst>
                  <a:lin ang="5400000" scaled="1"/>
                </a:gradFill>
                <a:latin typeface="思源宋體 Heavy" panose="02020900000000000000" pitchFamily="18" charset="-128"/>
                <a:ea typeface="思源宋體 Heavy" panose="02020900000000000000" pitchFamily="18" charset="-128"/>
              </a:defRPr>
            </a:lvl1pPr>
          </a:lstStyle>
          <a:p>
            <a:pPr algn="l"/>
            <a:r>
              <a:rPr lang="zh-CN"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rPr>
              <a:t>工作概述</a:t>
            </a:r>
            <a:endParaRPr lang="en-US" altLang="en-US" sz="2000" spc="300" dirty="0">
              <a:gradFill>
                <a:gsLst>
                  <a:gs pos="100000">
                    <a:schemeClr val="tx1">
                      <a:lumMod val="85000"/>
                      <a:lumOff val="15000"/>
                    </a:schemeClr>
                  </a:gs>
                  <a:gs pos="0">
                    <a:srgbClr val="1E4055">
                      <a:alpha val="67000"/>
                    </a:srgbClr>
                  </a:gs>
                </a:gsLst>
                <a:lin ang="5400000" scaled="1"/>
              </a:gradFill>
              <a:latin typeface="思源宋体 CN Heavy" panose="02020900000000000000" pitchFamily="18" charset="-122"/>
              <a:ea typeface="思源宋体 CN Heavy" panose="020209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500"/>
                                        <p:tgtEl>
                                          <p:spTgt spid="8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1"/>
                                        </p:tgtEl>
                                        <p:attrNameLst>
                                          <p:attrName>style.visibility</p:attrName>
                                        </p:attrNameLst>
                                      </p:cBhvr>
                                      <p:to>
                                        <p:strVal val="visible"/>
                                      </p:to>
                                    </p:set>
                                    <p:animEffect transition="in" filter="fade">
                                      <p:cBhvr>
                                        <p:cTn id="10" dur="500"/>
                                        <p:tgtEl>
                                          <p:spTgt spid="81"/>
                                        </p:tgtEl>
                                      </p:cBhvr>
                                    </p:animEffect>
                                  </p:childTnLst>
                                </p:cTn>
                              </p:par>
                              <p:par>
                                <p:cTn id="11" presetID="22" presetClass="entr" presetSubtype="4" fill="hold" nodeType="withEffect">
                                  <p:stCondLst>
                                    <p:cond delay="25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par>
                                <p:cTn id="14" presetID="17" presetClass="entr" presetSubtype="10" fill="hold" grpId="0" nodeType="withEffect">
                                  <p:stCondLst>
                                    <p:cond delay="250"/>
                                  </p:stCondLst>
                                  <p:iterate type="lt">
                                    <p:tmPct val="3000"/>
                                  </p:iterate>
                                  <p:childTnLst>
                                    <p:set>
                                      <p:cBhvr>
                                        <p:cTn id="15" dur="1" fill="hold">
                                          <p:stCondLst>
                                            <p:cond delay="0"/>
                                          </p:stCondLst>
                                        </p:cTn>
                                        <p:tgtEl>
                                          <p:spTgt spid="108"/>
                                        </p:tgtEl>
                                        <p:attrNameLst>
                                          <p:attrName>style.visibility</p:attrName>
                                        </p:attrNameLst>
                                      </p:cBhvr>
                                      <p:to>
                                        <p:strVal val="visible"/>
                                      </p:to>
                                    </p:set>
                                    <p:anim to="" calcmode="lin" valueType="num">
                                      <p:cBhvr>
                                        <p:cTn id="16" dur="1000" fill="hold">
                                          <p:stCondLst>
                                            <p:cond delay="0"/>
                                          </p:stCondLst>
                                        </p:cTn>
                                        <p:tgtEl>
                                          <p:spTgt spid="108"/>
                                        </p:tgtEl>
                                        <p:attrNameLst>
                                          <p:attrName>ppt_w</p:attrName>
                                        </p:attrNameLst>
                                      </p:cBhvr>
                                      <p:tavLst>
                                        <p:tav tm="0" fmla="#ppt_w-(#ppt_w-0)*(1-$)^6">
                                          <p:val>
                                            <p:fltVal val="0"/>
                                          </p:val>
                                        </p:tav>
                                        <p:tav tm="100000">
                                          <p:val>
                                            <p:fltVal val="1"/>
                                          </p:val>
                                        </p:tav>
                                      </p:tavLst>
                                    </p:anim>
                                  </p:childTnLst>
                                </p:cTn>
                              </p:par>
                              <p:par>
                                <p:cTn id="17" presetID="22" presetClass="entr" presetSubtype="4" fill="hold" nodeType="withEffect">
                                  <p:stCondLst>
                                    <p:cond delay="25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par>
                                <p:cTn id="20" presetID="22" presetClass="entr" presetSubtype="4" fill="hold" nodeType="withEffect">
                                  <p:stCondLst>
                                    <p:cond delay="25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1250"/>
                                        <p:tgtEl>
                                          <p:spTgt spid="47"/>
                                        </p:tgtEl>
                                      </p:cBhvr>
                                    </p:animEffect>
                                  </p:childTnLst>
                                </p:cTn>
                              </p:par>
                              <p:par>
                                <p:cTn id="26" presetID="63" presetClass="path" presetSubtype="0" accel="50000" decel="50000" fill="hold" nodeType="withEffect">
                                  <p:stCondLst>
                                    <p:cond delay="0"/>
                                  </p:stCondLst>
                                  <p:childTnLst>
                                    <p:animMotion origin="layout" path="M 0.02031 1.08541 L -8.33333E-7 2.59259E-6 " pathEditMode="relative" rAng="0" ptsTypes="AA">
                                      <p:cBhvr>
                                        <p:cTn id="27" dur="1250" fill="hold"/>
                                        <p:tgtEl>
                                          <p:spTgt spid="47"/>
                                        </p:tgtEl>
                                        <p:attrNameLst>
                                          <p:attrName>ppt_x</p:attrName>
                                          <p:attrName>ppt_y</p:attrName>
                                        </p:attrNameLst>
                                      </p:cBhvr>
                                      <p:rCtr x="-1016" y="-54282"/>
                                    </p:animMotion>
                                  </p:childTnLst>
                                </p:cTn>
                              </p:par>
                              <p:par>
                                <p:cTn id="28" presetID="6" presetClass="emph" presetSubtype="0" accel="50000" decel="50000" fill="hold" nodeType="withEffect">
                                  <p:stCondLst>
                                    <p:cond delay="0"/>
                                  </p:stCondLst>
                                  <p:childTnLst>
                                    <p:animScale>
                                      <p:cBhvr>
                                        <p:cTn id="29" dur="1250" fill="hold"/>
                                        <p:tgtEl>
                                          <p:spTgt spid="47"/>
                                        </p:tgtEl>
                                      </p:cBhvr>
                                      <p:by x="150000" y="150000"/>
                                      <p:from x="197106" y="197106"/>
                                      <p:to x="100000" y="100000"/>
                                    </p:animScale>
                                  </p:childTnLst>
                                </p:cTn>
                              </p:par>
                              <p:par>
                                <p:cTn id="30" presetID="2" presetClass="entr" presetSubtype="8" decel="100000" fill="hold" nodeType="withEffect">
                                  <p:stCondLst>
                                    <p:cond delay="130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750" fill="hold"/>
                                        <p:tgtEl>
                                          <p:spTgt spid="48"/>
                                        </p:tgtEl>
                                        <p:attrNameLst>
                                          <p:attrName>ppt_x</p:attrName>
                                        </p:attrNameLst>
                                      </p:cBhvr>
                                      <p:tavLst>
                                        <p:tav tm="0">
                                          <p:val>
                                            <p:strVal val="0-#ppt_w/2"/>
                                          </p:val>
                                        </p:tav>
                                        <p:tav tm="100000">
                                          <p:val>
                                            <p:strVal val="#ppt_x"/>
                                          </p:val>
                                        </p:tav>
                                      </p:tavLst>
                                    </p:anim>
                                    <p:anim calcmode="lin" valueType="num">
                                      <p:cBhvr additive="base">
                                        <p:cTn id="33" dur="750" fill="hold"/>
                                        <p:tgtEl>
                                          <p:spTgt spid="48"/>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130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0" grpId="0"/>
      <p:bldP spid="108" grpId="0"/>
    </p:bldLst>
  </p:timing>
</p:sld>
</file>

<file path=ppt/tags/tag1.xml><?xml version="1.0" encoding="utf-8"?>
<p:tagLst xmlns:p="http://schemas.openxmlformats.org/presentationml/2006/main">
  <p:tag name="PA" val="v5.2.5"/>
</p:tagLst>
</file>

<file path=ppt/tags/tag10.xml><?xml version="1.0" encoding="utf-8"?>
<p:tagLst xmlns:p="http://schemas.openxmlformats.org/presentationml/2006/main">
  <p:tag name="PA" val="v5.2.10"/>
</p:tagLst>
</file>

<file path=ppt/tags/tag100.xml><?xml version="1.0" encoding="utf-8"?>
<p:tagLst xmlns:p="http://schemas.openxmlformats.org/presentationml/2006/main">
  <p:tag name="PA" val="v5.2.10"/>
</p:tagLst>
</file>

<file path=ppt/tags/tag101.xml><?xml version="1.0" encoding="utf-8"?>
<p:tagLst xmlns:p="http://schemas.openxmlformats.org/presentationml/2006/main">
  <p:tag name="PA" val="v5.2.10"/>
</p:tagLst>
</file>

<file path=ppt/tags/tag102.xml><?xml version="1.0" encoding="utf-8"?>
<p:tagLst xmlns:p="http://schemas.openxmlformats.org/presentationml/2006/main">
  <p:tag name="PA" val="v5.2.10"/>
</p:tagLst>
</file>

<file path=ppt/tags/tag103.xml><?xml version="1.0" encoding="utf-8"?>
<p:tagLst xmlns:p="http://schemas.openxmlformats.org/presentationml/2006/main">
  <p:tag name="PA" val="v5.2.10"/>
</p:tagLst>
</file>

<file path=ppt/tags/tag104.xml><?xml version="1.0" encoding="utf-8"?>
<p:tagLst xmlns:p="http://schemas.openxmlformats.org/presentationml/2006/main">
  <p:tag name="PA" val="v5.2.10"/>
</p:tagLst>
</file>

<file path=ppt/tags/tag105.xml><?xml version="1.0" encoding="utf-8"?>
<p:tagLst xmlns:p="http://schemas.openxmlformats.org/presentationml/2006/main">
  <p:tag name="PA" val="v5.2.10"/>
</p:tagLst>
</file>

<file path=ppt/tags/tag106.xml><?xml version="1.0" encoding="utf-8"?>
<p:tagLst xmlns:p="http://schemas.openxmlformats.org/presentationml/2006/main">
  <p:tag name="PA" val="v5.2.10"/>
</p:tagLst>
</file>

<file path=ppt/tags/tag107.xml><?xml version="1.0" encoding="utf-8"?>
<p:tagLst xmlns:p="http://schemas.openxmlformats.org/presentationml/2006/main">
  <p:tag name="PA" val="v5.2.10"/>
</p:tagLst>
</file>

<file path=ppt/tags/tag108.xml><?xml version="1.0" encoding="utf-8"?>
<p:tagLst xmlns:p="http://schemas.openxmlformats.org/presentationml/2006/main">
  <p:tag name="PA" val="v5.2.10"/>
</p:tagLst>
</file>

<file path=ppt/tags/tag109.xml><?xml version="1.0" encoding="utf-8"?>
<p:tagLst xmlns:p="http://schemas.openxmlformats.org/presentationml/2006/main">
  <p:tag name="PA" val="v5.2.10"/>
</p:tagLst>
</file>

<file path=ppt/tags/tag11.xml><?xml version="1.0" encoding="utf-8"?>
<p:tagLst xmlns:p="http://schemas.openxmlformats.org/presentationml/2006/main">
  <p:tag name="PA" val="v5.2.10"/>
</p:tagLst>
</file>

<file path=ppt/tags/tag110.xml><?xml version="1.0" encoding="utf-8"?>
<p:tagLst xmlns:p="http://schemas.openxmlformats.org/presentationml/2006/main">
  <p:tag name="PA" val="v5.2.10"/>
</p:tagLst>
</file>

<file path=ppt/tags/tag111.xml><?xml version="1.0" encoding="utf-8"?>
<p:tagLst xmlns:p="http://schemas.openxmlformats.org/presentationml/2006/main">
  <p:tag name="PA" val="v5.2.10"/>
</p:tagLst>
</file>

<file path=ppt/tags/tag112.xml><?xml version="1.0" encoding="utf-8"?>
<p:tagLst xmlns:p="http://schemas.openxmlformats.org/presentationml/2006/main">
  <p:tag name="PA" val="v5.2.10"/>
</p:tagLst>
</file>

<file path=ppt/tags/tag113.xml><?xml version="1.0" encoding="utf-8"?>
<p:tagLst xmlns:p="http://schemas.openxmlformats.org/presentationml/2006/main">
  <p:tag name="PA" val="v5.2.10"/>
</p:tagLst>
</file>

<file path=ppt/tags/tag114.xml><?xml version="1.0" encoding="utf-8"?>
<p:tagLst xmlns:p="http://schemas.openxmlformats.org/presentationml/2006/main">
  <p:tag name="PA" val="v5.2.10"/>
</p:tagLst>
</file>

<file path=ppt/tags/tag115.xml><?xml version="1.0" encoding="utf-8"?>
<p:tagLst xmlns:p="http://schemas.openxmlformats.org/presentationml/2006/main">
  <p:tag name="PA" val="v5.2.10"/>
</p:tagLst>
</file>

<file path=ppt/tags/tag116.xml><?xml version="1.0" encoding="utf-8"?>
<p:tagLst xmlns:p="http://schemas.openxmlformats.org/presentationml/2006/main">
  <p:tag name="PA" val="v5.2.10"/>
</p:tagLst>
</file>

<file path=ppt/tags/tag117.xml><?xml version="1.0" encoding="utf-8"?>
<p:tagLst xmlns:p="http://schemas.openxmlformats.org/presentationml/2006/main">
  <p:tag name="PA" val="v5.2.10"/>
</p:tagLst>
</file>

<file path=ppt/tags/tag118.xml><?xml version="1.0" encoding="utf-8"?>
<p:tagLst xmlns:p="http://schemas.openxmlformats.org/presentationml/2006/main">
  <p:tag name="PA" val="v5.2.10"/>
</p:tagLst>
</file>

<file path=ppt/tags/tag119.xml><?xml version="1.0" encoding="utf-8"?>
<p:tagLst xmlns:p="http://schemas.openxmlformats.org/presentationml/2006/main">
  <p:tag name="PA" val="v5.2.10"/>
</p:tagLst>
</file>

<file path=ppt/tags/tag12.xml><?xml version="1.0" encoding="utf-8"?>
<p:tagLst xmlns:p="http://schemas.openxmlformats.org/presentationml/2006/main">
  <p:tag name="PA" val="v5.2.10"/>
</p:tagLst>
</file>

<file path=ppt/tags/tag120.xml><?xml version="1.0" encoding="utf-8"?>
<p:tagLst xmlns:p="http://schemas.openxmlformats.org/presentationml/2006/main">
  <p:tag name="PA" val="v5.2.10"/>
</p:tagLst>
</file>

<file path=ppt/tags/tag121.xml><?xml version="1.0" encoding="utf-8"?>
<p:tagLst xmlns:p="http://schemas.openxmlformats.org/presentationml/2006/main">
  <p:tag name="PA" val="v5.2.10"/>
</p:tagLst>
</file>

<file path=ppt/tags/tag122.xml><?xml version="1.0" encoding="utf-8"?>
<p:tagLst xmlns:p="http://schemas.openxmlformats.org/presentationml/2006/main">
  <p:tag name="PA" val="v5.2.10"/>
</p:tagLst>
</file>

<file path=ppt/tags/tag123.xml><?xml version="1.0" encoding="utf-8"?>
<p:tagLst xmlns:p="http://schemas.openxmlformats.org/presentationml/2006/main">
  <p:tag name="PA" val="v5.2.10"/>
</p:tagLst>
</file>

<file path=ppt/tags/tag124.xml><?xml version="1.0" encoding="utf-8"?>
<p:tagLst xmlns:p="http://schemas.openxmlformats.org/presentationml/2006/main">
  <p:tag name="PA" val="v5.2.10"/>
</p:tagLst>
</file>

<file path=ppt/tags/tag125.xml><?xml version="1.0" encoding="utf-8"?>
<p:tagLst xmlns:p="http://schemas.openxmlformats.org/presentationml/2006/main">
  <p:tag name="PA" val="v5.2.10"/>
</p:tagLst>
</file>

<file path=ppt/tags/tag126.xml><?xml version="1.0" encoding="utf-8"?>
<p:tagLst xmlns:p="http://schemas.openxmlformats.org/presentationml/2006/main">
  <p:tag name="PA" val="v5.2.10"/>
</p:tagLst>
</file>

<file path=ppt/tags/tag127.xml><?xml version="1.0" encoding="utf-8"?>
<p:tagLst xmlns:p="http://schemas.openxmlformats.org/presentationml/2006/main">
  <p:tag name="PA" val="v5.2.10"/>
</p:tagLst>
</file>

<file path=ppt/tags/tag128.xml><?xml version="1.0" encoding="utf-8"?>
<p:tagLst xmlns:p="http://schemas.openxmlformats.org/presentationml/2006/main">
  <p:tag name="PA" val="v5.2.10"/>
</p:tagLst>
</file>

<file path=ppt/tags/tag129.xml><?xml version="1.0" encoding="utf-8"?>
<p:tagLst xmlns:p="http://schemas.openxmlformats.org/presentationml/2006/main">
  <p:tag name="PA" val="v5.2.10"/>
</p:tagLst>
</file>

<file path=ppt/tags/tag13.xml><?xml version="1.0" encoding="utf-8"?>
<p:tagLst xmlns:p="http://schemas.openxmlformats.org/presentationml/2006/main">
  <p:tag name="PA" val="v5.2.10"/>
</p:tagLst>
</file>

<file path=ppt/tags/tag130.xml><?xml version="1.0" encoding="utf-8"?>
<p:tagLst xmlns:p="http://schemas.openxmlformats.org/presentationml/2006/main">
  <p:tag name="PA" val="v5.2.10"/>
</p:tagLst>
</file>

<file path=ppt/tags/tag131.xml><?xml version="1.0" encoding="utf-8"?>
<p:tagLst xmlns:p="http://schemas.openxmlformats.org/presentationml/2006/main">
  <p:tag name="PA" val="v5.2.10"/>
</p:tagLst>
</file>

<file path=ppt/tags/tag132.xml><?xml version="1.0" encoding="utf-8"?>
<p:tagLst xmlns:p="http://schemas.openxmlformats.org/presentationml/2006/main">
  <p:tag name="PA" val="v5.2.10"/>
</p:tagLst>
</file>

<file path=ppt/tags/tag133.xml><?xml version="1.0" encoding="utf-8"?>
<p:tagLst xmlns:p="http://schemas.openxmlformats.org/presentationml/2006/main">
  <p:tag name="PA" val="v5.2.10"/>
</p:tagLst>
</file>

<file path=ppt/tags/tag134.xml><?xml version="1.0" encoding="utf-8"?>
<p:tagLst xmlns:p="http://schemas.openxmlformats.org/presentationml/2006/main">
  <p:tag name="PA" val="v5.2.10"/>
</p:tagLst>
</file>

<file path=ppt/tags/tag135.xml><?xml version="1.0" encoding="utf-8"?>
<p:tagLst xmlns:p="http://schemas.openxmlformats.org/presentationml/2006/main">
  <p:tag name="PA" val="v5.2.10"/>
</p:tagLst>
</file>

<file path=ppt/tags/tag136.xml><?xml version="1.0" encoding="utf-8"?>
<p:tagLst xmlns:p="http://schemas.openxmlformats.org/presentationml/2006/main">
  <p:tag name="PA" val="v5.2.10"/>
</p:tagLst>
</file>

<file path=ppt/tags/tag137.xml><?xml version="1.0" encoding="utf-8"?>
<p:tagLst xmlns:p="http://schemas.openxmlformats.org/presentationml/2006/main">
  <p:tag name="PA" val="v5.2.10"/>
</p:tagLst>
</file>

<file path=ppt/tags/tag138.xml><?xml version="1.0" encoding="utf-8"?>
<p:tagLst xmlns:p="http://schemas.openxmlformats.org/presentationml/2006/main">
  <p:tag name="PA" val="v5.2.10"/>
</p:tagLst>
</file>

<file path=ppt/tags/tag139.xml><?xml version="1.0" encoding="utf-8"?>
<p:tagLst xmlns:p="http://schemas.openxmlformats.org/presentationml/2006/main">
  <p:tag name="PA" val="v5.2.10"/>
</p:tagLst>
</file>

<file path=ppt/tags/tag14.xml><?xml version="1.0" encoding="utf-8"?>
<p:tagLst xmlns:p="http://schemas.openxmlformats.org/presentationml/2006/main">
  <p:tag name="PA" val="v5.2.10"/>
</p:tagLst>
</file>

<file path=ppt/tags/tag140.xml><?xml version="1.0" encoding="utf-8"?>
<p:tagLst xmlns:p="http://schemas.openxmlformats.org/presentationml/2006/main">
  <p:tag name="PA" val="v5.2.10"/>
</p:tagLst>
</file>

<file path=ppt/tags/tag141.xml><?xml version="1.0" encoding="utf-8"?>
<p:tagLst xmlns:p="http://schemas.openxmlformats.org/presentationml/2006/main">
  <p:tag name="PA" val="v5.2.10"/>
</p:tagLst>
</file>

<file path=ppt/tags/tag142.xml><?xml version="1.0" encoding="utf-8"?>
<p:tagLst xmlns:p="http://schemas.openxmlformats.org/presentationml/2006/main">
  <p:tag name="PA" val="v5.2.10"/>
</p:tagLst>
</file>

<file path=ppt/tags/tag143.xml><?xml version="1.0" encoding="utf-8"?>
<p:tagLst xmlns:p="http://schemas.openxmlformats.org/presentationml/2006/main">
  <p:tag name="PA" val="v5.2.10"/>
</p:tagLst>
</file>

<file path=ppt/tags/tag144.xml><?xml version="1.0" encoding="utf-8"?>
<p:tagLst xmlns:p="http://schemas.openxmlformats.org/presentationml/2006/main">
  <p:tag name="PA" val="v5.2.10"/>
</p:tagLst>
</file>

<file path=ppt/tags/tag145.xml><?xml version="1.0" encoding="utf-8"?>
<p:tagLst xmlns:p="http://schemas.openxmlformats.org/presentationml/2006/main">
  <p:tag name="PA" val="v5.2.10"/>
</p:tagLst>
</file>

<file path=ppt/tags/tag146.xml><?xml version="1.0" encoding="utf-8"?>
<p:tagLst xmlns:p="http://schemas.openxmlformats.org/presentationml/2006/main">
  <p:tag name="PA" val="v5.2.10"/>
</p:tagLst>
</file>

<file path=ppt/tags/tag147.xml><?xml version="1.0" encoding="utf-8"?>
<p:tagLst xmlns:p="http://schemas.openxmlformats.org/presentationml/2006/main">
  <p:tag name="PA" val="v5.2.10"/>
</p:tagLst>
</file>

<file path=ppt/tags/tag148.xml><?xml version="1.0" encoding="utf-8"?>
<p:tagLst xmlns:p="http://schemas.openxmlformats.org/presentationml/2006/main">
  <p:tag name="PA" val="v5.2.10"/>
</p:tagLst>
</file>

<file path=ppt/tags/tag149.xml><?xml version="1.0" encoding="utf-8"?>
<p:tagLst xmlns:p="http://schemas.openxmlformats.org/presentationml/2006/main">
  <p:tag name="PA" val="v5.2.10"/>
</p:tagLst>
</file>

<file path=ppt/tags/tag15.xml><?xml version="1.0" encoding="utf-8"?>
<p:tagLst xmlns:p="http://schemas.openxmlformats.org/presentationml/2006/main">
  <p:tag name="PA" val="v5.2.10"/>
</p:tagLst>
</file>

<file path=ppt/tags/tag150.xml><?xml version="1.0" encoding="utf-8"?>
<p:tagLst xmlns:p="http://schemas.openxmlformats.org/presentationml/2006/main">
  <p:tag name="PA" val="v5.2.10"/>
</p:tagLst>
</file>

<file path=ppt/tags/tag151.xml><?xml version="1.0" encoding="utf-8"?>
<p:tagLst xmlns:p="http://schemas.openxmlformats.org/presentationml/2006/main">
  <p:tag name="PA" val="v5.2.10"/>
</p:tagLst>
</file>

<file path=ppt/tags/tag152.xml><?xml version="1.0" encoding="utf-8"?>
<p:tagLst xmlns:p="http://schemas.openxmlformats.org/presentationml/2006/main">
  <p:tag name="PA" val="v5.2.10"/>
</p:tagLst>
</file>

<file path=ppt/tags/tag153.xml><?xml version="1.0" encoding="utf-8"?>
<p:tagLst xmlns:p="http://schemas.openxmlformats.org/presentationml/2006/main">
  <p:tag name="PA" val="v5.2.10"/>
</p:tagLst>
</file>

<file path=ppt/tags/tag154.xml><?xml version="1.0" encoding="utf-8"?>
<p:tagLst xmlns:p="http://schemas.openxmlformats.org/presentationml/2006/main">
  <p:tag name="PA" val="v5.2.10"/>
</p:tagLst>
</file>

<file path=ppt/tags/tag155.xml><?xml version="1.0" encoding="utf-8"?>
<p:tagLst xmlns:p="http://schemas.openxmlformats.org/presentationml/2006/main">
  <p:tag name="PA" val="v5.2.10"/>
</p:tagLst>
</file>

<file path=ppt/tags/tag156.xml><?xml version="1.0" encoding="utf-8"?>
<p:tagLst xmlns:p="http://schemas.openxmlformats.org/presentationml/2006/main">
  <p:tag name="PA" val="v5.2.10"/>
</p:tagLst>
</file>

<file path=ppt/tags/tag157.xml><?xml version="1.0" encoding="utf-8"?>
<p:tagLst xmlns:p="http://schemas.openxmlformats.org/presentationml/2006/main">
  <p:tag name="PA" val="v5.2.10"/>
</p:tagLst>
</file>

<file path=ppt/tags/tag158.xml><?xml version="1.0" encoding="utf-8"?>
<p:tagLst xmlns:p="http://schemas.openxmlformats.org/presentationml/2006/main">
  <p:tag name="PA" val="v5.2.10"/>
</p:tagLst>
</file>

<file path=ppt/tags/tag159.xml><?xml version="1.0" encoding="utf-8"?>
<p:tagLst xmlns:p="http://schemas.openxmlformats.org/presentationml/2006/main">
  <p:tag name="PA" val="v5.2.10"/>
</p:tagLst>
</file>

<file path=ppt/tags/tag16.xml><?xml version="1.0" encoding="utf-8"?>
<p:tagLst xmlns:p="http://schemas.openxmlformats.org/presentationml/2006/main">
  <p:tag name="PA" val="v5.2.10"/>
</p:tagLst>
</file>

<file path=ppt/tags/tag160.xml><?xml version="1.0" encoding="utf-8"?>
<p:tagLst xmlns:p="http://schemas.openxmlformats.org/presentationml/2006/main">
  <p:tag name="PA" val="v5.2.10"/>
</p:tagLst>
</file>

<file path=ppt/tags/tag161.xml><?xml version="1.0" encoding="utf-8"?>
<p:tagLst xmlns:p="http://schemas.openxmlformats.org/presentationml/2006/main">
  <p:tag name="PA" val="v5.2.10"/>
</p:tagLst>
</file>

<file path=ppt/tags/tag162.xml><?xml version="1.0" encoding="utf-8"?>
<p:tagLst xmlns:p="http://schemas.openxmlformats.org/presentationml/2006/main">
  <p:tag name="PA" val="v5.2.10"/>
</p:tagLst>
</file>

<file path=ppt/tags/tag163.xml><?xml version="1.0" encoding="utf-8"?>
<p:tagLst xmlns:p="http://schemas.openxmlformats.org/presentationml/2006/main">
  <p:tag name="PA" val="v5.2.10"/>
</p:tagLst>
</file>

<file path=ppt/tags/tag164.xml><?xml version="1.0" encoding="utf-8"?>
<p:tagLst xmlns:p="http://schemas.openxmlformats.org/presentationml/2006/main">
  <p:tag name="PA" val="v5.2.10"/>
</p:tagLst>
</file>

<file path=ppt/tags/tag165.xml><?xml version="1.0" encoding="utf-8"?>
<p:tagLst xmlns:p="http://schemas.openxmlformats.org/presentationml/2006/main">
  <p:tag name="PA" val="v5.2.10"/>
</p:tagLst>
</file>

<file path=ppt/tags/tag166.xml><?xml version="1.0" encoding="utf-8"?>
<p:tagLst xmlns:p="http://schemas.openxmlformats.org/presentationml/2006/main">
  <p:tag name="PA" val="v5.2.10"/>
</p:tagLst>
</file>

<file path=ppt/tags/tag167.xml><?xml version="1.0" encoding="utf-8"?>
<p:tagLst xmlns:p="http://schemas.openxmlformats.org/presentationml/2006/main">
  <p:tag name="PA" val="v5.2.10"/>
</p:tagLst>
</file>

<file path=ppt/tags/tag168.xml><?xml version="1.0" encoding="utf-8"?>
<p:tagLst xmlns:p="http://schemas.openxmlformats.org/presentationml/2006/main">
  <p:tag name="PA" val="v5.2.10"/>
</p:tagLst>
</file>

<file path=ppt/tags/tag169.xml><?xml version="1.0" encoding="utf-8"?>
<p:tagLst xmlns:p="http://schemas.openxmlformats.org/presentationml/2006/main">
  <p:tag name="PA" val="v5.2.10"/>
</p:tagLst>
</file>

<file path=ppt/tags/tag17.xml><?xml version="1.0" encoding="utf-8"?>
<p:tagLst xmlns:p="http://schemas.openxmlformats.org/presentationml/2006/main">
  <p:tag name="PA" val="v5.2.10"/>
</p:tagLst>
</file>

<file path=ppt/tags/tag170.xml><?xml version="1.0" encoding="utf-8"?>
<p:tagLst xmlns:p="http://schemas.openxmlformats.org/presentationml/2006/main">
  <p:tag name="PA" val="v5.2.10"/>
</p:tagLst>
</file>

<file path=ppt/tags/tag171.xml><?xml version="1.0" encoding="utf-8"?>
<p:tagLst xmlns:p="http://schemas.openxmlformats.org/presentationml/2006/main">
  <p:tag name="PA" val="v5.2.10"/>
</p:tagLst>
</file>

<file path=ppt/tags/tag172.xml><?xml version="1.0" encoding="utf-8"?>
<p:tagLst xmlns:p="http://schemas.openxmlformats.org/presentationml/2006/main">
  <p:tag name="PA" val="v5.2.10"/>
</p:tagLst>
</file>

<file path=ppt/tags/tag173.xml><?xml version="1.0" encoding="utf-8"?>
<p:tagLst xmlns:p="http://schemas.openxmlformats.org/presentationml/2006/main">
  <p:tag name="PA" val="v5.2.10"/>
</p:tagLst>
</file>

<file path=ppt/tags/tag174.xml><?xml version="1.0" encoding="utf-8"?>
<p:tagLst xmlns:p="http://schemas.openxmlformats.org/presentationml/2006/main">
  <p:tag name="PA" val="v5.2.10"/>
</p:tagLst>
</file>

<file path=ppt/tags/tag175.xml><?xml version="1.0" encoding="utf-8"?>
<p:tagLst xmlns:p="http://schemas.openxmlformats.org/presentationml/2006/main">
  <p:tag name="PA" val="v5.2.10"/>
</p:tagLst>
</file>

<file path=ppt/tags/tag176.xml><?xml version="1.0" encoding="utf-8"?>
<p:tagLst xmlns:p="http://schemas.openxmlformats.org/presentationml/2006/main">
  <p:tag name="PA" val="v5.2.10"/>
</p:tagLst>
</file>

<file path=ppt/tags/tag177.xml><?xml version="1.0" encoding="utf-8"?>
<p:tagLst xmlns:p="http://schemas.openxmlformats.org/presentationml/2006/main">
  <p:tag name="PA" val="v5.2.10"/>
</p:tagLst>
</file>

<file path=ppt/tags/tag178.xml><?xml version="1.0" encoding="utf-8"?>
<p:tagLst xmlns:p="http://schemas.openxmlformats.org/presentationml/2006/main">
  <p:tag name="PA" val="v5.2.10"/>
</p:tagLst>
</file>

<file path=ppt/tags/tag179.xml><?xml version="1.0" encoding="utf-8"?>
<p:tagLst xmlns:p="http://schemas.openxmlformats.org/presentationml/2006/main">
  <p:tag name="PA" val="v5.2.10"/>
</p:tagLst>
</file>

<file path=ppt/tags/tag18.xml><?xml version="1.0" encoding="utf-8"?>
<p:tagLst xmlns:p="http://schemas.openxmlformats.org/presentationml/2006/main">
  <p:tag name="PA" val="v5.2.10"/>
</p:tagLst>
</file>

<file path=ppt/tags/tag180.xml><?xml version="1.0" encoding="utf-8"?>
<p:tagLst xmlns:p="http://schemas.openxmlformats.org/presentationml/2006/main">
  <p:tag name="PA" val="v5.2.10"/>
</p:tagLst>
</file>

<file path=ppt/tags/tag181.xml><?xml version="1.0" encoding="utf-8"?>
<p:tagLst xmlns:p="http://schemas.openxmlformats.org/presentationml/2006/main">
  <p:tag name="PA" val="v5.2.10"/>
</p:tagLst>
</file>

<file path=ppt/tags/tag182.xml><?xml version="1.0" encoding="utf-8"?>
<p:tagLst xmlns:p="http://schemas.openxmlformats.org/presentationml/2006/main">
  <p:tag name="PA" val="v5.2.10"/>
</p:tagLst>
</file>

<file path=ppt/tags/tag183.xml><?xml version="1.0" encoding="utf-8"?>
<p:tagLst xmlns:p="http://schemas.openxmlformats.org/presentationml/2006/main">
  <p:tag name="PA" val="v5.2.10"/>
</p:tagLst>
</file>

<file path=ppt/tags/tag184.xml><?xml version="1.0" encoding="utf-8"?>
<p:tagLst xmlns:p="http://schemas.openxmlformats.org/presentationml/2006/main">
  <p:tag name="PA" val="v5.2.10"/>
</p:tagLst>
</file>

<file path=ppt/tags/tag185.xml><?xml version="1.0" encoding="utf-8"?>
<p:tagLst xmlns:p="http://schemas.openxmlformats.org/presentationml/2006/main">
  <p:tag name="PA" val="v5.2.10"/>
</p:tagLst>
</file>

<file path=ppt/tags/tag186.xml><?xml version="1.0" encoding="utf-8"?>
<p:tagLst xmlns:p="http://schemas.openxmlformats.org/presentationml/2006/main">
  <p:tag name="PA" val="v5.2.10"/>
</p:tagLst>
</file>

<file path=ppt/tags/tag187.xml><?xml version="1.0" encoding="utf-8"?>
<p:tagLst xmlns:p="http://schemas.openxmlformats.org/presentationml/2006/main">
  <p:tag name="PA" val="v5.2.10"/>
</p:tagLst>
</file>

<file path=ppt/tags/tag188.xml><?xml version="1.0" encoding="utf-8"?>
<p:tagLst xmlns:p="http://schemas.openxmlformats.org/presentationml/2006/main">
  <p:tag name="PA" val="v5.2.10"/>
</p:tagLst>
</file>

<file path=ppt/tags/tag189.xml><?xml version="1.0" encoding="utf-8"?>
<p:tagLst xmlns:p="http://schemas.openxmlformats.org/presentationml/2006/main">
  <p:tag name="PA" val="v5.2.10"/>
</p:tagLst>
</file>

<file path=ppt/tags/tag19.xml><?xml version="1.0" encoding="utf-8"?>
<p:tagLst xmlns:p="http://schemas.openxmlformats.org/presentationml/2006/main">
  <p:tag name="PA" val="v5.2.10"/>
</p:tagLst>
</file>

<file path=ppt/tags/tag190.xml><?xml version="1.0" encoding="utf-8"?>
<p:tagLst xmlns:p="http://schemas.openxmlformats.org/presentationml/2006/main">
  <p:tag name="PA" val="v5.2.10"/>
</p:tagLst>
</file>

<file path=ppt/tags/tag191.xml><?xml version="1.0" encoding="utf-8"?>
<p:tagLst xmlns:p="http://schemas.openxmlformats.org/presentationml/2006/main">
  <p:tag name="PA" val="v5.2.10"/>
</p:tagLst>
</file>

<file path=ppt/tags/tag192.xml><?xml version="1.0" encoding="utf-8"?>
<p:tagLst xmlns:p="http://schemas.openxmlformats.org/presentationml/2006/main">
  <p:tag name="PA" val="v5.2.10"/>
</p:tagLst>
</file>

<file path=ppt/tags/tag193.xml><?xml version="1.0" encoding="utf-8"?>
<p:tagLst xmlns:p="http://schemas.openxmlformats.org/presentationml/2006/main">
  <p:tag name="PA" val="v5.2.10"/>
</p:tagLst>
</file>

<file path=ppt/tags/tag194.xml><?xml version="1.0" encoding="utf-8"?>
<p:tagLst xmlns:p="http://schemas.openxmlformats.org/presentationml/2006/main">
  <p:tag name="PA" val="v5.2.10"/>
</p:tagLst>
</file>

<file path=ppt/tags/tag195.xml><?xml version="1.0" encoding="utf-8"?>
<p:tagLst xmlns:p="http://schemas.openxmlformats.org/presentationml/2006/main">
  <p:tag name="PA" val="v5.2.10"/>
</p:tagLst>
</file>

<file path=ppt/tags/tag196.xml><?xml version="1.0" encoding="utf-8"?>
<p:tagLst xmlns:p="http://schemas.openxmlformats.org/presentationml/2006/main">
  <p:tag name="PA" val="v5.2.10"/>
</p:tagLst>
</file>

<file path=ppt/tags/tag197.xml><?xml version="1.0" encoding="utf-8"?>
<p:tagLst xmlns:p="http://schemas.openxmlformats.org/presentationml/2006/main">
  <p:tag name="PA" val="v5.2.10"/>
</p:tagLst>
</file>

<file path=ppt/tags/tag198.xml><?xml version="1.0" encoding="utf-8"?>
<p:tagLst xmlns:p="http://schemas.openxmlformats.org/presentationml/2006/main">
  <p:tag name="PA" val="v5.2.10"/>
</p:tagLst>
</file>

<file path=ppt/tags/tag199.xml><?xml version="1.0" encoding="utf-8"?>
<p:tagLst xmlns:p="http://schemas.openxmlformats.org/presentationml/2006/main">
  <p:tag name="PA" val="v5.2.10"/>
</p:tagLst>
</file>

<file path=ppt/tags/tag2.xml><?xml version="1.0" encoding="utf-8"?>
<p:tagLst xmlns:p="http://schemas.openxmlformats.org/presentationml/2006/main">
  <p:tag name="PA" val="v5.2.5"/>
</p:tagLst>
</file>

<file path=ppt/tags/tag20.xml><?xml version="1.0" encoding="utf-8"?>
<p:tagLst xmlns:p="http://schemas.openxmlformats.org/presentationml/2006/main">
  <p:tag name="PA" val="v5.2.10"/>
</p:tagLst>
</file>

<file path=ppt/tags/tag200.xml><?xml version="1.0" encoding="utf-8"?>
<p:tagLst xmlns:p="http://schemas.openxmlformats.org/presentationml/2006/main">
  <p:tag name="PA" val="v5.2.10"/>
</p:tagLst>
</file>

<file path=ppt/tags/tag201.xml><?xml version="1.0" encoding="utf-8"?>
<p:tagLst xmlns:p="http://schemas.openxmlformats.org/presentationml/2006/main">
  <p:tag name="PA" val="v5.2.10"/>
</p:tagLst>
</file>

<file path=ppt/tags/tag202.xml><?xml version="1.0" encoding="utf-8"?>
<p:tagLst xmlns:p="http://schemas.openxmlformats.org/presentationml/2006/main">
  <p:tag name="PA" val="v5.2.10"/>
</p:tagLst>
</file>

<file path=ppt/tags/tag203.xml><?xml version="1.0" encoding="utf-8"?>
<p:tagLst xmlns:p="http://schemas.openxmlformats.org/presentationml/2006/main">
  <p:tag name="PA" val="v5.2.10"/>
</p:tagLst>
</file>

<file path=ppt/tags/tag204.xml><?xml version="1.0" encoding="utf-8"?>
<p:tagLst xmlns:p="http://schemas.openxmlformats.org/presentationml/2006/main">
  <p:tag name="PA" val="v5.2.10"/>
</p:tagLst>
</file>

<file path=ppt/tags/tag205.xml><?xml version="1.0" encoding="utf-8"?>
<p:tagLst xmlns:p="http://schemas.openxmlformats.org/presentationml/2006/main">
  <p:tag name="PA" val="v5.2.10"/>
</p:tagLst>
</file>

<file path=ppt/tags/tag206.xml><?xml version="1.0" encoding="utf-8"?>
<p:tagLst xmlns:p="http://schemas.openxmlformats.org/presentationml/2006/main">
  <p:tag name="PA" val="v5.2.10"/>
</p:tagLst>
</file>

<file path=ppt/tags/tag207.xml><?xml version="1.0" encoding="utf-8"?>
<p:tagLst xmlns:p="http://schemas.openxmlformats.org/presentationml/2006/main">
  <p:tag name="PA" val="v5.2.10"/>
</p:tagLst>
</file>

<file path=ppt/tags/tag208.xml><?xml version="1.0" encoding="utf-8"?>
<p:tagLst xmlns:p="http://schemas.openxmlformats.org/presentationml/2006/main">
  <p:tag name="PA" val="v5.2.10"/>
</p:tagLst>
</file>

<file path=ppt/tags/tag209.xml><?xml version="1.0" encoding="utf-8"?>
<p:tagLst xmlns:p="http://schemas.openxmlformats.org/presentationml/2006/main">
  <p:tag name="PA" val="v5.2.10"/>
</p:tagLst>
</file>

<file path=ppt/tags/tag21.xml><?xml version="1.0" encoding="utf-8"?>
<p:tagLst xmlns:p="http://schemas.openxmlformats.org/presentationml/2006/main">
  <p:tag name="PA" val="v5.2.10"/>
</p:tagLst>
</file>

<file path=ppt/tags/tag210.xml><?xml version="1.0" encoding="utf-8"?>
<p:tagLst xmlns:p="http://schemas.openxmlformats.org/presentationml/2006/main">
  <p:tag name="PA" val="v5.2.10"/>
</p:tagLst>
</file>

<file path=ppt/tags/tag211.xml><?xml version="1.0" encoding="utf-8"?>
<p:tagLst xmlns:p="http://schemas.openxmlformats.org/presentationml/2006/main">
  <p:tag name="PA" val="v5.2.10"/>
</p:tagLst>
</file>

<file path=ppt/tags/tag212.xml><?xml version="1.0" encoding="utf-8"?>
<p:tagLst xmlns:p="http://schemas.openxmlformats.org/presentationml/2006/main">
  <p:tag name="PA" val="v5.2.10"/>
</p:tagLst>
</file>

<file path=ppt/tags/tag213.xml><?xml version="1.0" encoding="utf-8"?>
<p:tagLst xmlns:p="http://schemas.openxmlformats.org/presentationml/2006/main">
  <p:tag name="PA" val="v5.2.10"/>
</p:tagLst>
</file>

<file path=ppt/tags/tag214.xml><?xml version="1.0" encoding="utf-8"?>
<p:tagLst xmlns:p="http://schemas.openxmlformats.org/presentationml/2006/main">
  <p:tag name="PA" val="v5.2.10"/>
</p:tagLst>
</file>

<file path=ppt/tags/tag215.xml><?xml version="1.0" encoding="utf-8"?>
<p:tagLst xmlns:p="http://schemas.openxmlformats.org/presentationml/2006/main">
  <p:tag name="PA" val="v5.2.10"/>
</p:tagLst>
</file>

<file path=ppt/tags/tag216.xml><?xml version="1.0" encoding="utf-8"?>
<p:tagLst xmlns:p="http://schemas.openxmlformats.org/presentationml/2006/main">
  <p:tag name="PA" val="v5.2.10"/>
</p:tagLst>
</file>

<file path=ppt/tags/tag217.xml><?xml version="1.0" encoding="utf-8"?>
<p:tagLst xmlns:p="http://schemas.openxmlformats.org/presentationml/2006/main">
  <p:tag name="PA" val="v5.2.10"/>
</p:tagLst>
</file>

<file path=ppt/tags/tag218.xml><?xml version="1.0" encoding="utf-8"?>
<p:tagLst xmlns:p="http://schemas.openxmlformats.org/presentationml/2006/main">
  <p:tag name="PA" val="v5.2.10"/>
</p:tagLst>
</file>

<file path=ppt/tags/tag219.xml><?xml version="1.0" encoding="utf-8"?>
<p:tagLst xmlns:p="http://schemas.openxmlformats.org/presentationml/2006/main">
  <p:tag name="PA" val="v5.2.10"/>
</p:tagLst>
</file>

<file path=ppt/tags/tag22.xml><?xml version="1.0" encoding="utf-8"?>
<p:tagLst xmlns:p="http://schemas.openxmlformats.org/presentationml/2006/main">
  <p:tag name="PA" val="v5.2.10"/>
</p:tagLst>
</file>

<file path=ppt/tags/tag220.xml><?xml version="1.0" encoding="utf-8"?>
<p:tagLst xmlns:p="http://schemas.openxmlformats.org/presentationml/2006/main">
  <p:tag name="PA" val="v5.2.10"/>
</p:tagLst>
</file>

<file path=ppt/tags/tag221.xml><?xml version="1.0" encoding="utf-8"?>
<p:tagLst xmlns:p="http://schemas.openxmlformats.org/presentationml/2006/main">
  <p:tag name="PA" val="v5.2.10"/>
</p:tagLst>
</file>

<file path=ppt/tags/tag222.xml><?xml version="1.0" encoding="utf-8"?>
<p:tagLst xmlns:p="http://schemas.openxmlformats.org/presentationml/2006/main">
  <p:tag name="PA" val="v5.2.10"/>
</p:tagLst>
</file>

<file path=ppt/tags/tag223.xml><?xml version="1.0" encoding="utf-8"?>
<p:tagLst xmlns:p="http://schemas.openxmlformats.org/presentationml/2006/main">
  <p:tag name="PA" val="v5.2.10"/>
</p:tagLst>
</file>

<file path=ppt/tags/tag224.xml><?xml version="1.0" encoding="utf-8"?>
<p:tagLst xmlns:p="http://schemas.openxmlformats.org/presentationml/2006/main">
  <p:tag name="PA" val="v5.2.10"/>
</p:tagLst>
</file>

<file path=ppt/tags/tag225.xml><?xml version="1.0" encoding="utf-8"?>
<p:tagLst xmlns:p="http://schemas.openxmlformats.org/presentationml/2006/main">
  <p:tag name="PA" val="v5.2.10"/>
</p:tagLst>
</file>

<file path=ppt/tags/tag226.xml><?xml version="1.0" encoding="utf-8"?>
<p:tagLst xmlns:p="http://schemas.openxmlformats.org/presentationml/2006/main">
  <p:tag name="PA" val="v5.2.10"/>
</p:tagLst>
</file>

<file path=ppt/tags/tag227.xml><?xml version="1.0" encoding="utf-8"?>
<p:tagLst xmlns:p="http://schemas.openxmlformats.org/presentationml/2006/main">
  <p:tag name="PA" val="v5.2.10"/>
</p:tagLst>
</file>

<file path=ppt/tags/tag228.xml><?xml version="1.0" encoding="utf-8"?>
<p:tagLst xmlns:p="http://schemas.openxmlformats.org/presentationml/2006/main">
  <p:tag name="PA" val="v5.2.10"/>
</p:tagLst>
</file>

<file path=ppt/tags/tag229.xml><?xml version="1.0" encoding="utf-8"?>
<p:tagLst xmlns:p="http://schemas.openxmlformats.org/presentationml/2006/main">
  <p:tag name="PA" val="v5.2.10"/>
</p:tagLst>
</file>

<file path=ppt/tags/tag23.xml><?xml version="1.0" encoding="utf-8"?>
<p:tagLst xmlns:p="http://schemas.openxmlformats.org/presentationml/2006/main">
  <p:tag name="PA" val="v5.2.10"/>
</p:tagLst>
</file>

<file path=ppt/tags/tag230.xml><?xml version="1.0" encoding="utf-8"?>
<p:tagLst xmlns:p="http://schemas.openxmlformats.org/presentationml/2006/main">
  <p:tag name="PA" val="v5.2.10"/>
</p:tagLst>
</file>

<file path=ppt/tags/tag231.xml><?xml version="1.0" encoding="utf-8"?>
<p:tagLst xmlns:p="http://schemas.openxmlformats.org/presentationml/2006/main">
  <p:tag name="PA" val="v5.2.10"/>
</p:tagLst>
</file>

<file path=ppt/tags/tag232.xml><?xml version="1.0" encoding="utf-8"?>
<p:tagLst xmlns:p="http://schemas.openxmlformats.org/presentationml/2006/main">
  <p:tag name="PA" val="v5.2.10"/>
</p:tagLst>
</file>

<file path=ppt/tags/tag233.xml><?xml version="1.0" encoding="utf-8"?>
<p:tagLst xmlns:p="http://schemas.openxmlformats.org/presentationml/2006/main">
  <p:tag name="PA" val="v5.2.10"/>
</p:tagLst>
</file>

<file path=ppt/tags/tag234.xml><?xml version="1.0" encoding="utf-8"?>
<p:tagLst xmlns:p="http://schemas.openxmlformats.org/presentationml/2006/main">
  <p:tag name="PA" val="v5.2.10"/>
</p:tagLst>
</file>

<file path=ppt/tags/tag235.xml><?xml version="1.0" encoding="utf-8"?>
<p:tagLst xmlns:p="http://schemas.openxmlformats.org/presentationml/2006/main">
  <p:tag name="PA" val="v5.2.10"/>
</p:tagLst>
</file>

<file path=ppt/tags/tag236.xml><?xml version="1.0" encoding="utf-8"?>
<p:tagLst xmlns:p="http://schemas.openxmlformats.org/presentationml/2006/main">
  <p:tag name="PA" val="v5.2.10"/>
</p:tagLst>
</file>

<file path=ppt/tags/tag237.xml><?xml version="1.0" encoding="utf-8"?>
<p:tagLst xmlns:p="http://schemas.openxmlformats.org/presentationml/2006/main">
  <p:tag name="PA" val="v5.2.10"/>
</p:tagLst>
</file>

<file path=ppt/tags/tag238.xml><?xml version="1.0" encoding="utf-8"?>
<p:tagLst xmlns:p="http://schemas.openxmlformats.org/presentationml/2006/main">
  <p:tag name="PA" val="v5.2.10"/>
</p:tagLst>
</file>

<file path=ppt/tags/tag239.xml><?xml version="1.0" encoding="utf-8"?>
<p:tagLst xmlns:p="http://schemas.openxmlformats.org/presentationml/2006/main">
  <p:tag name="PA" val="v5.2.10"/>
</p:tagLst>
</file>

<file path=ppt/tags/tag24.xml><?xml version="1.0" encoding="utf-8"?>
<p:tagLst xmlns:p="http://schemas.openxmlformats.org/presentationml/2006/main">
  <p:tag name="PA" val="v5.2.10"/>
</p:tagLst>
</file>

<file path=ppt/tags/tag240.xml><?xml version="1.0" encoding="utf-8"?>
<p:tagLst xmlns:p="http://schemas.openxmlformats.org/presentationml/2006/main">
  <p:tag name="PA" val="v5.2.10"/>
</p:tagLst>
</file>

<file path=ppt/tags/tag241.xml><?xml version="1.0" encoding="utf-8"?>
<p:tagLst xmlns:p="http://schemas.openxmlformats.org/presentationml/2006/main">
  <p:tag name="PA" val="v5.2.10"/>
</p:tagLst>
</file>

<file path=ppt/tags/tag242.xml><?xml version="1.0" encoding="utf-8"?>
<p:tagLst xmlns:p="http://schemas.openxmlformats.org/presentationml/2006/main">
  <p:tag name="PA" val="v5.2.10"/>
</p:tagLst>
</file>

<file path=ppt/tags/tag243.xml><?xml version="1.0" encoding="utf-8"?>
<p:tagLst xmlns:p="http://schemas.openxmlformats.org/presentationml/2006/main">
  <p:tag name="PA" val="v5.2.10"/>
</p:tagLst>
</file>

<file path=ppt/tags/tag244.xml><?xml version="1.0" encoding="utf-8"?>
<p:tagLst xmlns:p="http://schemas.openxmlformats.org/presentationml/2006/main">
  <p:tag name="PA" val="v5.2.10"/>
</p:tagLst>
</file>

<file path=ppt/tags/tag245.xml><?xml version="1.0" encoding="utf-8"?>
<p:tagLst xmlns:p="http://schemas.openxmlformats.org/presentationml/2006/main">
  <p:tag name="PA" val="v5.2.10"/>
</p:tagLst>
</file>

<file path=ppt/tags/tag246.xml><?xml version="1.0" encoding="utf-8"?>
<p:tagLst xmlns:p="http://schemas.openxmlformats.org/presentationml/2006/main">
  <p:tag name="PA" val="v5.2.10"/>
</p:tagLst>
</file>

<file path=ppt/tags/tag247.xml><?xml version="1.0" encoding="utf-8"?>
<p:tagLst xmlns:p="http://schemas.openxmlformats.org/presentationml/2006/main">
  <p:tag name="PA" val="v5.2.10"/>
</p:tagLst>
</file>

<file path=ppt/tags/tag248.xml><?xml version="1.0" encoding="utf-8"?>
<p:tagLst xmlns:p="http://schemas.openxmlformats.org/presentationml/2006/main">
  <p:tag name="PA" val="v5.2.10"/>
</p:tagLst>
</file>

<file path=ppt/tags/tag249.xml><?xml version="1.0" encoding="utf-8"?>
<p:tagLst xmlns:p="http://schemas.openxmlformats.org/presentationml/2006/main">
  <p:tag name="PA" val="v5.2.10"/>
</p:tagLst>
</file>

<file path=ppt/tags/tag25.xml><?xml version="1.0" encoding="utf-8"?>
<p:tagLst xmlns:p="http://schemas.openxmlformats.org/presentationml/2006/main">
  <p:tag name="PA" val="v5.2.10"/>
</p:tagLst>
</file>

<file path=ppt/tags/tag250.xml><?xml version="1.0" encoding="utf-8"?>
<p:tagLst xmlns:p="http://schemas.openxmlformats.org/presentationml/2006/main">
  <p:tag name="PA" val="v5.2.10"/>
</p:tagLst>
</file>

<file path=ppt/tags/tag251.xml><?xml version="1.0" encoding="utf-8"?>
<p:tagLst xmlns:p="http://schemas.openxmlformats.org/presentationml/2006/main">
  <p:tag name="PA" val="v5.2.10"/>
</p:tagLst>
</file>

<file path=ppt/tags/tag252.xml><?xml version="1.0" encoding="utf-8"?>
<p:tagLst xmlns:p="http://schemas.openxmlformats.org/presentationml/2006/main">
  <p:tag name="PA" val="v5.2.10"/>
</p:tagLst>
</file>

<file path=ppt/tags/tag253.xml><?xml version="1.0" encoding="utf-8"?>
<p:tagLst xmlns:p="http://schemas.openxmlformats.org/presentationml/2006/main">
  <p:tag name="PA" val="v5.2.10"/>
</p:tagLst>
</file>

<file path=ppt/tags/tag254.xml><?xml version="1.0" encoding="utf-8"?>
<p:tagLst xmlns:p="http://schemas.openxmlformats.org/presentationml/2006/main">
  <p:tag name="PA" val="v5.2.10"/>
</p:tagLst>
</file>

<file path=ppt/tags/tag255.xml><?xml version="1.0" encoding="utf-8"?>
<p:tagLst xmlns:p="http://schemas.openxmlformats.org/presentationml/2006/main">
  <p:tag name="PA" val="v5.2.5"/>
</p:tagLst>
</file>

<file path=ppt/tags/tag256.xml><?xml version="1.0" encoding="utf-8"?>
<p:tagLst xmlns:p="http://schemas.openxmlformats.org/presentationml/2006/main">
  <p:tag name="PA" val="v5.2.5"/>
</p:tagLst>
</file>

<file path=ppt/tags/tag257.xml><?xml version="1.0" encoding="utf-8"?>
<p:tagLst xmlns:p="http://schemas.openxmlformats.org/presentationml/2006/main">
  <p:tag name="PA" val="v5.2.5"/>
</p:tagLst>
</file>

<file path=ppt/tags/tag258.xml><?xml version="1.0" encoding="utf-8"?>
<p:tagLst xmlns:p="http://schemas.openxmlformats.org/presentationml/2006/main">
  <p:tag name="PA" val="v5.2.5"/>
</p:tagLst>
</file>

<file path=ppt/tags/tag259.xml><?xml version="1.0" encoding="utf-8"?>
<p:tagLst xmlns:p="http://schemas.openxmlformats.org/presentationml/2006/main">
  <p:tag name="PA" val="v5.2.5"/>
</p:tagLst>
</file>

<file path=ppt/tags/tag26.xml><?xml version="1.0" encoding="utf-8"?>
<p:tagLst xmlns:p="http://schemas.openxmlformats.org/presentationml/2006/main">
  <p:tag name="PA" val="v5.2.10"/>
</p:tagLst>
</file>

<file path=ppt/tags/tag260.xml><?xml version="1.0" encoding="utf-8"?>
<p:tagLst xmlns:p="http://schemas.openxmlformats.org/presentationml/2006/main">
  <p:tag name="PA" val="v5.2.5"/>
</p:tagLst>
</file>

<file path=ppt/tags/tag261.xml><?xml version="1.0" encoding="utf-8"?>
<p:tagLst xmlns:p="http://schemas.openxmlformats.org/presentationml/2006/main">
  <p:tag name="PA" val="v5.2.5"/>
</p:tagLst>
</file>

<file path=ppt/tags/tag262.xml><?xml version="1.0" encoding="utf-8"?>
<p:tagLst xmlns:p="http://schemas.openxmlformats.org/presentationml/2006/main">
  <p:tag name="PA" val="v5.2.5"/>
</p:tagLst>
</file>

<file path=ppt/tags/tag263.xml><?xml version="1.0" encoding="utf-8"?>
<p:tagLst xmlns:p="http://schemas.openxmlformats.org/presentationml/2006/main">
  <p:tag name="PA" val="v5.2.5"/>
</p:tagLst>
</file>

<file path=ppt/tags/tag264.xml><?xml version="1.0" encoding="utf-8"?>
<p:tagLst xmlns:p="http://schemas.openxmlformats.org/presentationml/2006/main">
  <p:tag name="PA" val="v5.2.5"/>
</p:tagLst>
</file>

<file path=ppt/tags/tag265.xml><?xml version="1.0" encoding="utf-8"?>
<p:tagLst xmlns:p="http://schemas.openxmlformats.org/presentationml/2006/main">
  <p:tag name="PA" val="v5.2.5"/>
</p:tagLst>
</file>

<file path=ppt/tags/tag266.xml><?xml version="1.0" encoding="utf-8"?>
<p:tagLst xmlns:p="http://schemas.openxmlformats.org/presentationml/2006/main">
  <p:tag name="PA" val="v5.2.5"/>
</p:tagLst>
</file>

<file path=ppt/tags/tag267.xml><?xml version="1.0" encoding="utf-8"?>
<p:tagLst xmlns:p="http://schemas.openxmlformats.org/presentationml/2006/main">
  <p:tag name="PA" val="v5.2.5"/>
</p:tagLst>
</file>

<file path=ppt/tags/tag268.xml><?xml version="1.0" encoding="utf-8"?>
<p:tagLst xmlns:p="http://schemas.openxmlformats.org/presentationml/2006/main">
  <p:tag name="PA" val="v5.2.5"/>
</p:tagLst>
</file>

<file path=ppt/tags/tag269.xml><?xml version="1.0" encoding="utf-8"?>
<p:tagLst xmlns:p="http://schemas.openxmlformats.org/presentationml/2006/main">
  <p:tag name="PA" val="v5.2.5"/>
</p:tagLst>
</file>

<file path=ppt/tags/tag27.xml><?xml version="1.0" encoding="utf-8"?>
<p:tagLst xmlns:p="http://schemas.openxmlformats.org/presentationml/2006/main">
  <p:tag name="PA" val="v5.2.10"/>
</p:tagLst>
</file>

<file path=ppt/tags/tag270.xml><?xml version="1.0" encoding="utf-8"?>
<p:tagLst xmlns:p="http://schemas.openxmlformats.org/presentationml/2006/main">
  <p:tag name="PA" val="v5.2.5"/>
</p:tagLst>
</file>

<file path=ppt/tags/tag271.xml><?xml version="1.0" encoding="utf-8"?>
<p:tagLst xmlns:p="http://schemas.openxmlformats.org/presentationml/2006/main">
  <p:tag name="PA" val="v5.2.5"/>
</p:tagLst>
</file>

<file path=ppt/tags/tag272.xml><?xml version="1.0" encoding="utf-8"?>
<p:tagLst xmlns:p="http://schemas.openxmlformats.org/presentationml/2006/main">
  <p:tag name="PA" val="v5.2.5"/>
</p:tagLst>
</file>

<file path=ppt/tags/tag273.xml><?xml version="1.0" encoding="utf-8"?>
<p:tagLst xmlns:p="http://schemas.openxmlformats.org/presentationml/2006/main">
  <p:tag name="PA" val="v5.2.5"/>
</p:tagLst>
</file>

<file path=ppt/tags/tag274.xml><?xml version="1.0" encoding="utf-8"?>
<p:tagLst xmlns:p="http://schemas.openxmlformats.org/presentationml/2006/main">
  <p:tag name="PA" val="v5.2.5"/>
</p:tagLst>
</file>

<file path=ppt/tags/tag275.xml><?xml version="1.0" encoding="utf-8"?>
<p:tagLst xmlns:p="http://schemas.openxmlformats.org/presentationml/2006/main">
  <p:tag name="PA" val="v5.2.5"/>
</p:tagLst>
</file>

<file path=ppt/tags/tag276.xml><?xml version="1.0" encoding="utf-8"?>
<p:tagLst xmlns:p="http://schemas.openxmlformats.org/presentationml/2006/main">
  <p:tag name="PA" val="v5.2.5"/>
</p:tagLst>
</file>

<file path=ppt/tags/tag277.xml><?xml version="1.0" encoding="utf-8"?>
<p:tagLst xmlns:p="http://schemas.openxmlformats.org/presentationml/2006/main">
  <p:tag name="PA" val="v5.2.5"/>
</p:tagLst>
</file>

<file path=ppt/tags/tag278.xml><?xml version="1.0" encoding="utf-8"?>
<p:tagLst xmlns:p="http://schemas.openxmlformats.org/presentationml/2006/main">
  <p:tag name="PA" val="v5.2.5"/>
</p:tagLst>
</file>

<file path=ppt/tags/tag279.xml><?xml version="1.0" encoding="utf-8"?>
<p:tagLst xmlns:p="http://schemas.openxmlformats.org/presentationml/2006/main">
  <p:tag name="PA" val="v5.2.5"/>
</p:tagLst>
</file>

<file path=ppt/tags/tag28.xml><?xml version="1.0" encoding="utf-8"?>
<p:tagLst xmlns:p="http://schemas.openxmlformats.org/presentationml/2006/main">
  <p:tag name="PA" val="v5.2.10"/>
</p:tagLst>
</file>

<file path=ppt/tags/tag280.xml><?xml version="1.0" encoding="utf-8"?>
<p:tagLst xmlns:p="http://schemas.openxmlformats.org/presentationml/2006/main">
  <p:tag name="PA" val="v5.2.5"/>
</p:tagLst>
</file>

<file path=ppt/tags/tag281.xml><?xml version="1.0" encoding="utf-8"?>
<p:tagLst xmlns:p="http://schemas.openxmlformats.org/presentationml/2006/main">
  <p:tag name="PA" val="v5.2.5"/>
</p:tagLst>
</file>

<file path=ppt/tags/tag282.xml><?xml version="1.0" encoding="utf-8"?>
<p:tagLst xmlns:p="http://schemas.openxmlformats.org/presentationml/2006/main">
  <p:tag name="PA" val="v5.2.5"/>
</p:tagLst>
</file>

<file path=ppt/tags/tag283.xml><?xml version="1.0" encoding="utf-8"?>
<p:tagLst xmlns:p="http://schemas.openxmlformats.org/presentationml/2006/main">
  <p:tag name="PA" val="v5.2.5"/>
</p:tagLst>
</file>

<file path=ppt/tags/tag284.xml><?xml version="1.0" encoding="utf-8"?>
<p:tagLst xmlns:p="http://schemas.openxmlformats.org/presentationml/2006/main">
  <p:tag name="PA" val="v5.2.5"/>
</p:tagLst>
</file>

<file path=ppt/tags/tag285.xml><?xml version="1.0" encoding="utf-8"?>
<p:tagLst xmlns:p="http://schemas.openxmlformats.org/presentationml/2006/main">
  <p:tag name="PA" val="v5.2.5"/>
</p:tagLst>
</file>

<file path=ppt/tags/tag286.xml><?xml version="1.0" encoding="utf-8"?>
<p:tagLst xmlns:p="http://schemas.openxmlformats.org/presentationml/2006/main">
  <p:tag name="PA" val="v5.2.5"/>
</p:tagLst>
</file>

<file path=ppt/tags/tag287.xml><?xml version="1.0" encoding="utf-8"?>
<p:tagLst xmlns:p="http://schemas.openxmlformats.org/presentationml/2006/main">
  <p:tag name="PA" val="v5.2.5"/>
</p:tagLst>
</file>

<file path=ppt/tags/tag288.xml><?xml version="1.0" encoding="utf-8"?>
<p:tagLst xmlns:p="http://schemas.openxmlformats.org/presentationml/2006/main">
  <p:tag name="PA" val="v5.2.5"/>
</p:tagLst>
</file>

<file path=ppt/tags/tag289.xml><?xml version="1.0" encoding="utf-8"?>
<p:tagLst xmlns:p="http://schemas.openxmlformats.org/presentationml/2006/main">
  <p:tag name="PA" val="v5.2.5"/>
</p:tagLst>
</file>

<file path=ppt/tags/tag29.xml><?xml version="1.0" encoding="utf-8"?>
<p:tagLst xmlns:p="http://schemas.openxmlformats.org/presentationml/2006/main">
  <p:tag name="PA" val="v5.2.10"/>
</p:tagLst>
</file>

<file path=ppt/tags/tag290.xml><?xml version="1.0" encoding="utf-8"?>
<p:tagLst xmlns:p="http://schemas.openxmlformats.org/presentationml/2006/main">
  <p:tag name="PA" val="v5.2.5"/>
</p:tagLst>
</file>

<file path=ppt/tags/tag291.xml><?xml version="1.0" encoding="utf-8"?>
<p:tagLst xmlns:p="http://schemas.openxmlformats.org/presentationml/2006/main">
  <p:tag name="PA" val="v5.2.5"/>
</p:tagLst>
</file>

<file path=ppt/tags/tag292.xml><?xml version="1.0" encoding="utf-8"?>
<p:tagLst xmlns:p="http://schemas.openxmlformats.org/presentationml/2006/main">
  <p:tag name="PA" val="v5.2.5"/>
</p:tagLst>
</file>

<file path=ppt/tags/tag293.xml><?xml version="1.0" encoding="utf-8"?>
<p:tagLst xmlns:p="http://schemas.openxmlformats.org/presentationml/2006/main">
  <p:tag name="PA" val="v5.2.5"/>
</p:tagLst>
</file>

<file path=ppt/tags/tag294.xml><?xml version="1.0" encoding="utf-8"?>
<p:tagLst xmlns:p="http://schemas.openxmlformats.org/presentationml/2006/main">
  <p:tag name="PA" val="v5.2.5"/>
</p:tagLst>
</file>

<file path=ppt/tags/tag295.xml><?xml version="1.0" encoding="utf-8"?>
<p:tagLst xmlns:p="http://schemas.openxmlformats.org/presentationml/2006/main">
  <p:tag name="PA" val="v5.2.5"/>
</p:tagLst>
</file>

<file path=ppt/tags/tag296.xml><?xml version="1.0" encoding="utf-8"?>
<p:tagLst xmlns:p="http://schemas.openxmlformats.org/presentationml/2006/main">
  <p:tag name="PA" val="v5.2.5"/>
</p:tagLst>
</file>

<file path=ppt/tags/tag297.xml><?xml version="1.0" encoding="utf-8"?>
<p:tagLst xmlns:p="http://schemas.openxmlformats.org/presentationml/2006/main">
  <p:tag name="PA" val="v5.2.5"/>
</p:tagLst>
</file>

<file path=ppt/tags/tag298.xml><?xml version="1.0" encoding="utf-8"?>
<p:tagLst xmlns:p="http://schemas.openxmlformats.org/presentationml/2006/main">
  <p:tag name="PA" val="v5.2.5"/>
</p:tagLst>
</file>

<file path=ppt/tags/tag299.xml><?xml version="1.0" encoding="utf-8"?>
<p:tagLst xmlns:p="http://schemas.openxmlformats.org/presentationml/2006/main">
  <p:tag name="PA" val="v5.2.5"/>
</p:tagLst>
</file>

<file path=ppt/tags/tag3.xml><?xml version="1.0" encoding="utf-8"?>
<p:tagLst xmlns:p="http://schemas.openxmlformats.org/presentationml/2006/main">
  <p:tag name="PA" val="v5.2.5"/>
</p:tagLst>
</file>

<file path=ppt/tags/tag30.xml><?xml version="1.0" encoding="utf-8"?>
<p:tagLst xmlns:p="http://schemas.openxmlformats.org/presentationml/2006/main">
  <p:tag name="PA" val="v5.2.10"/>
</p:tagLst>
</file>

<file path=ppt/tags/tag300.xml><?xml version="1.0" encoding="utf-8"?>
<p:tagLst xmlns:p="http://schemas.openxmlformats.org/presentationml/2006/main">
  <p:tag name="PA" val="v5.2.5"/>
</p:tagLst>
</file>

<file path=ppt/tags/tag301.xml><?xml version="1.0" encoding="utf-8"?>
<p:tagLst xmlns:p="http://schemas.openxmlformats.org/presentationml/2006/main">
  <p:tag name="PA" val="v5.2.5"/>
</p:tagLst>
</file>

<file path=ppt/tags/tag302.xml><?xml version="1.0" encoding="utf-8"?>
<p:tagLst xmlns:p="http://schemas.openxmlformats.org/presentationml/2006/main">
  <p:tag name="PA" val="v5.2.5"/>
</p:tagLst>
</file>

<file path=ppt/tags/tag303.xml><?xml version="1.0" encoding="utf-8"?>
<p:tagLst xmlns:p="http://schemas.openxmlformats.org/presentationml/2006/main">
  <p:tag name="PA" val="v5.2.10"/>
</p:tagLst>
</file>

<file path=ppt/tags/tag304.xml><?xml version="1.0" encoding="utf-8"?>
<p:tagLst xmlns:p="http://schemas.openxmlformats.org/presentationml/2006/main">
  <p:tag name="PA" val="v5.2.10"/>
</p:tagLst>
</file>

<file path=ppt/tags/tag305.xml><?xml version="1.0" encoding="utf-8"?>
<p:tagLst xmlns:p="http://schemas.openxmlformats.org/presentationml/2006/main">
  <p:tag name="PA" val="v5.2.10"/>
</p:tagLst>
</file>

<file path=ppt/tags/tag306.xml><?xml version="1.0" encoding="utf-8"?>
<p:tagLst xmlns:p="http://schemas.openxmlformats.org/presentationml/2006/main">
  <p:tag name="PA" val="v5.2.10"/>
</p:tagLst>
</file>

<file path=ppt/tags/tag307.xml><?xml version="1.0" encoding="utf-8"?>
<p:tagLst xmlns:p="http://schemas.openxmlformats.org/presentationml/2006/main">
  <p:tag name="PA" val="v5.2.10"/>
</p:tagLst>
</file>

<file path=ppt/tags/tag308.xml><?xml version="1.0" encoding="utf-8"?>
<p:tagLst xmlns:p="http://schemas.openxmlformats.org/presentationml/2006/main">
  <p:tag name="PA" val="v5.2.10"/>
</p:tagLst>
</file>

<file path=ppt/tags/tag309.xml><?xml version="1.0" encoding="utf-8"?>
<p:tagLst xmlns:p="http://schemas.openxmlformats.org/presentationml/2006/main">
  <p:tag name="PA" val="v5.2.10"/>
</p:tagLst>
</file>

<file path=ppt/tags/tag31.xml><?xml version="1.0" encoding="utf-8"?>
<p:tagLst xmlns:p="http://schemas.openxmlformats.org/presentationml/2006/main">
  <p:tag name="PA" val="v5.2.10"/>
</p:tagLst>
</file>

<file path=ppt/tags/tag310.xml><?xml version="1.0" encoding="utf-8"?>
<p:tagLst xmlns:p="http://schemas.openxmlformats.org/presentationml/2006/main">
  <p:tag name="PA" val="v5.2.10"/>
</p:tagLst>
</file>

<file path=ppt/tags/tag311.xml><?xml version="1.0" encoding="utf-8"?>
<p:tagLst xmlns:p="http://schemas.openxmlformats.org/presentationml/2006/main">
  <p:tag name="PA" val="v5.2.10"/>
</p:tagLst>
</file>

<file path=ppt/tags/tag312.xml><?xml version="1.0" encoding="utf-8"?>
<p:tagLst xmlns:p="http://schemas.openxmlformats.org/presentationml/2006/main">
  <p:tag name="PA" val="v5.2.10"/>
</p:tagLst>
</file>

<file path=ppt/tags/tag313.xml><?xml version="1.0" encoding="utf-8"?>
<p:tagLst xmlns:p="http://schemas.openxmlformats.org/presentationml/2006/main">
  <p:tag name="PA" val="v5.2.10"/>
</p:tagLst>
</file>

<file path=ppt/tags/tag314.xml><?xml version="1.0" encoding="utf-8"?>
<p:tagLst xmlns:p="http://schemas.openxmlformats.org/presentationml/2006/main">
  <p:tag name="PA" val="v5.2.10"/>
</p:tagLst>
</file>

<file path=ppt/tags/tag315.xml><?xml version="1.0" encoding="utf-8"?>
<p:tagLst xmlns:p="http://schemas.openxmlformats.org/presentationml/2006/main">
  <p:tag name="PA" val="v5.2.10"/>
</p:tagLst>
</file>

<file path=ppt/tags/tag316.xml><?xml version="1.0" encoding="utf-8"?>
<p:tagLst xmlns:p="http://schemas.openxmlformats.org/presentationml/2006/main">
  <p:tag name="PA" val="v5.2.10"/>
</p:tagLst>
</file>

<file path=ppt/tags/tag317.xml><?xml version="1.0" encoding="utf-8"?>
<p:tagLst xmlns:p="http://schemas.openxmlformats.org/presentationml/2006/main">
  <p:tag name="PA" val="v5.2.10"/>
</p:tagLst>
</file>

<file path=ppt/tags/tag318.xml><?xml version="1.0" encoding="utf-8"?>
<p:tagLst xmlns:p="http://schemas.openxmlformats.org/presentationml/2006/main">
  <p:tag name="PA" val="v5.2.10"/>
</p:tagLst>
</file>

<file path=ppt/tags/tag319.xml><?xml version="1.0" encoding="utf-8"?>
<p:tagLst xmlns:p="http://schemas.openxmlformats.org/presentationml/2006/main">
  <p:tag name="PA" val="v5.2.10"/>
</p:tagLst>
</file>

<file path=ppt/tags/tag32.xml><?xml version="1.0" encoding="utf-8"?>
<p:tagLst xmlns:p="http://schemas.openxmlformats.org/presentationml/2006/main">
  <p:tag name="PA" val="v5.2.10"/>
</p:tagLst>
</file>

<file path=ppt/tags/tag320.xml><?xml version="1.0" encoding="utf-8"?>
<p:tagLst xmlns:p="http://schemas.openxmlformats.org/presentationml/2006/main">
  <p:tag name="PA" val="v5.2.10"/>
</p:tagLst>
</file>

<file path=ppt/tags/tag321.xml><?xml version="1.0" encoding="utf-8"?>
<p:tagLst xmlns:p="http://schemas.openxmlformats.org/presentationml/2006/main">
  <p:tag name="PA" val="v5.2.10"/>
</p:tagLst>
</file>

<file path=ppt/tags/tag322.xml><?xml version="1.0" encoding="utf-8"?>
<p:tagLst xmlns:p="http://schemas.openxmlformats.org/presentationml/2006/main">
  <p:tag name="PA" val="v5.2.10"/>
</p:tagLst>
</file>

<file path=ppt/tags/tag323.xml><?xml version="1.0" encoding="utf-8"?>
<p:tagLst xmlns:p="http://schemas.openxmlformats.org/presentationml/2006/main">
  <p:tag name="PA" val="v5.2.10"/>
</p:tagLst>
</file>

<file path=ppt/tags/tag324.xml><?xml version="1.0" encoding="utf-8"?>
<p:tagLst xmlns:p="http://schemas.openxmlformats.org/presentationml/2006/main">
  <p:tag name="PA" val="v5.2.10"/>
</p:tagLst>
</file>

<file path=ppt/tags/tag325.xml><?xml version="1.0" encoding="utf-8"?>
<p:tagLst xmlns:p="http://schemas.openxmlformats.org/presentationml/2006/main">
  <p:tag name="PA" val="v5.2.10"/>
</p:tagLst>
</file>

<file path=ppt/tags/tag326.xml><?xml version="1.0" encoding="utf-8"?>
<p:tagLst xmlns:p="http://schemas.openxmlformats.org/presentationml/2006/main">
  <p:tag name="PA" val="v5.2.10"/>
</p:tagLst>
</file>

<file path=ppt/tags/tag327.xml><?xml version="1.0" encoding="utf-8"?>
<p:tagLst xmlns:p="http://schemas.openxmlformats.org/presentationml/2006/main">
  <p:tag name="PA" val="v5.2.10"/>
</p:tagLst>
</file>

<file path=ppt/tags/tag328.xml><?xml version="1.0" encoding="utf-8"?>
<p:tagLst xmlns:p="http://schemas.openxmlformats.org/presentationml/2006/main">
  <p:tag name="PA" val="v5.2.10"/>
</p:tagLst>
</file>

<file path=ppt/tags/tag329.xml><?xml version="1.0" encoding="utf-8"?>
<p:tagLst xmlns:p="http://schemas.openxmlformats.org/presentationml/2006/main">
  <p:tag name="PA" val="v5.2.10"/>
</p:tagLst>
</file>

<file path=ppt/tags/tag33.xml><?xml version="1.0" encoding="utf-8"?>
<p:tagLst xmlns:p="http://schemas.openxmlformats.org/presentationml/2006/main">
  <p:tag name="PA" val="v5.2.10"/>
</p:tagLst>
</file>

<file path=ppt/tags/tag330.xml><?xml version="1.0" encoding="utf-8"?>
<p:tagLst xmlns:p="http://schemas.openxmlformats.org/presentationml/2006/main">
  <p:tag name="PA" val="v5.2.10"/>
</p:tagLst>
</file>

<file path=ppt/tags/tag331.xml><?xml version="1.0" encoding="utf-8"?>
<p:tagLst xmlns:p="http://schemas.openxmlformats.org/presentationml/2006/main">
  <p:tag name="PA" val="v5.2.10"/>
</p:tagLst>
</file>

<file path=ppt/tags/tag332.xml><?xml version="1.0" encoding="utf-8"?>
<p:tagLst xmlns:p="http://schemas.openxmlformats.org/presentationml/2006/main">
  <p:tag name="PA" val="v5.2.10"/>
</p:tagLst>
</file>

<file path=ppt/tags/tag333.xml><?xml version="1.0" encoding="utf-8"?>
<p:tagLst xmlns:p="http://schemas.openxmlformats.org/presentationml/2006/main">
  <p:tag name="PA" val="v5.2.10"/>
</p:tagLst>
</file>

<file path=ppt/tags/tag334.xml><?xml version="1.0" encoding="utf-8"?>
<p:tagLst xmlns:p="http://schemas.openxmlformats.org/presentationml/2006/main">
  <p:tag name="PA" val="v5.2.10"/>
</p:tagLst>
</file>

<file path=ppt/tags/tag335.xml><?xml version="1.0" encoding="utf-8"?>
<p:tagLst xmlns:p="http://schemas.openxmlformats.org/presentationml/2006/main">
  <p:tag name="PA" val="v5.2.10"/>
</p:tagLst>
</file>

<file path=ppt/tags/tag336.xml><?xml version="1.0" encoding="utf-8"?>
<p:tagLst xmlns:p="http://schemas.openxmlformats.org/presentationml/2006/main">
  <p:tag name="PA" val="v5.2.10"/>
</p:tagLst>
</file>

<file path=ppt/tags/tag337.xml><?xml version="1.0" encoding="utf-8"?>
<p:tagLst xmlns:p="http://schemas.openxmlformats.org/presentationml/2006/main">
  <p:tag name="PA" val="v5.2.10"/>
</p:tagLst>
</file>

<file path=ppt/tags/tag338.xml><?xml version="1.0" encoding="utf-8"?>
<p:tagLst xmlns:p="http://schemas.openxmlformats.org/presentationml/2006/main">
  <p:tag name="PA" val="v5.2.10"/>
</p:tagLst>
</file>

<file path=ppt/tags/tag339.xml><?xml version="1.0" encoding="utf-8"?>
<p:tagLst xmlns:p="http://schemas.openxmlformats.org/presentationml/2006/main">
  <p:tag name="PA" val="v5.2.10"/>
</p:tagLst>
</file>

<file path=ppt/tags/tag34.xml><?xml version="1.0" encoding="utf-8"?>
<p:tagLst xmlns:p="http://schemas.openxmlformats.org/presentationml/2006/main">
  <p:tag name="PA" val="v5.2.10"/>
</p:tagLst>
</file>

<file path=ppt/tags/tag340.xml><?xml version="1.0" encoding="utf-8"?>
<p:tagLst xmlns:p="http://schemas.openxmlformats.org/presentationml/2006/main">
  <p:tag name="PA" val="v5.2.10"/>
</p:tagLst>
</file>

<file path=ppt/tags/tag341.xml><?xml version="1.0" encoding="utf-8"?>
<p:tagLst xmlns:p="http://schemas.openxmlformats.org/presentationml/2006/main">
  <p:tag name="PA" val="v5.2.10"/>
</p:tagLst>
</file>

<file path=ppt/tags/tag342.xml><?xml version="1.0" encoding="utf-8"?>
<p:tagLst xmlns:p="http://schemas.openxmlformats.org/presentationml/2006/main">
  <p:tag name="PA" val="v5.2.10"/>
</p:tagLst>
</file>

<file path=ppt/tags/tag343.xml><?xml version="1.0" encoding="utf-8"?>
<p:tagLst xmlns:p="http://schemas.openxmlformats.org/presentationml/2006/main">
  <p:tag name="PA" val="v5.2.10"/>
</p:tagLst>
</file>

<file path=ppt/tags/tag344.xml><?xml version="1.0" encoding="utf-8"?>
<p:tagLst xmlns:p="http://schemas.openxmlformats.org/presentationml/2006/main">
  <p:tag name="PA" val="v5.2.10"/>
</p:tagLst>
</file>

<file path=ppt/tags/tag345.xml><?xml version="1.0" encoding="utf-8"?>
<p:tagLst xmlns:p="http://schemas.openxmlformats.org/presentationml/2006/main">
  <p:tag name="PA" val="v5.2.10"/>
</p:tagLst>
</file>

<file path=ppt/tags/tag346.xml><?xml version="1.0" encoding="utf-8"?>
<p:tagLst xmlns:p="http://schemas.openxmlformats.org/presentationml/2006/main">
  <p:tag name="PA" val="v5.2.10"/>
</p:tagLst>
</file>

<file path=ppt/tags/tag347.xml><?xml version="1.0" encoding="utf-8"?>
<p:tagLst xmlns:p="http://schemas.openxmlformats.org/presentationml/2006/main">
  <p:tag name="PA" val="v5.2.10"/>
</p:tagLst>
</file>

<file path=ppt/tags/tag348.xml><?xml version="1.0" encoding="utf-8"?>
<p:tagLst xmlns:p="http://schemas.openxmlformats.org/presentationml/2006/main">
  <p:tag name="PA" val="v5.2.10"/>
</p:tagLst>
</file>

<file path=ppt/tags/tag349.xml><?xml version="1.0" encoding="utf-8"?>
<p:tagLst xmlns:p="http://schemas.openxmlformats.org/presentationml/2006/main">
  <p:tag name="PA" val="v5.2.10"/>
</p:tagLst>
</file>

<file path=ppt/tags/tag35.xml><?xml version="1.0" encoding="utf-8"?>
<p:tagLst xmlns:p="http://schemas.openxmlformats.org/presentationml/2006/main">
  <p:tag name="PA" val="v5.2.10"/>
</p:tagLst>
</file>

<file path=ppt/tags/tag350.xml><?xml version="1.0" encoding="utf-8"?>
<p:tagLst xmlns:p="http://schemas.openxmlformats.org/presentationml/2006/main">
  <p:tag name="PA" val="v5.2.10"/>
</p:tagLst>
</file>

<file path=ppt/tags/tag351.xml><?xml version="1.0" encoding="utf-8"?>
<p:tagLst xmlns:p="http://schemas.openxmlformats.org/presentationml/2006/main">
  <p:tag name="PA" val="v5.2.10"/>
</p:tagLst>
</file>

<file path=ppt/tags/tag352.xml><?xml version="1.0" encoding="utf-8"?>
<p:tagLst xmlns:p="http://schemas.openxmlformats.org/presentationml/2006/main">
  <p:tag name="PA" val="v5.2.10"/>
</p:tagLst>
</file>

<file path=ppt/tags/tag36.xml><?xml version="1.0" encoding="utf-8"?>
<p:tagLst xmlns:p="http://schemas.openxmlformats.org/presentationml/2006/main">
  <p:tag name="PA" val="v5.2.10"/>
</p:tagLst>
</file>

<file path=ppt/tags/tag37.xml><?xml version="1.0" encoding="utf-8"?>
<p:tagLst xmlns:p="http://schemas.openxmlformats.org/presentationml/2006/main">
  <p:tag name="PA" val="v5.2.10"/>
</p:tagLst>
</file>

<file path=ppt/tags/tag38.xml><?xml version="1.0" encoding="utf-8"?>
<p:tagLst xmlns:p="http://schemas.openxmlformats.org/presentationml/2006/main">
  <p:tag name="PA" val="v5.2.10"/>
</p:tagLst>
</file>

<file path=ppt/tags/tag39.xml><?xml version="1.0" encoding="utf-8"?>
<p:tagLst xmlns:p="http://schemas.openxmlformats.org/presentationml/2006/main">
  <p:tag name="PA" val="v5.2.10"/>
</p:tagLst>
</file>

<file path=ppt/tags/tag4.xml><?xml version="1.0" encoding="utf-8"?>
<p:tagLst xmlns:p="http://schemas.openxmlformats.org/presentationml/2006/main">
  <p:tag name="PA" val="v5.2.5"/>
</p:tagLst>
</file>

<file path=ppt/tags/tag40.xml><?xml version="1.0" encoding="utf-8"?>
<p:tagLst xmlns:p="http://schemas.openxmlformats.org/presentationml/2006/main">
  <p:tag name="PA" val="v5.2.10"/>
</p:tagLst>
</file>

<file path=ppt/tags/tag41.xml><?xml version="1.0" encoding="utf-8"?>
<p:tagLst xmlns:p="http://schemas.openxmlformats.org/presentationml/2006/main">
  <p:tag name="PA" val="v5.2.10"/>
</p:tagLst>
</file>

<file path=ppt/tags/tag42.xml><?xml version="1.0" encoding="utf-8"?>
<p:tagLst xmlns:p="http://schemas.openxmlformats.org/presentationml/2006/main">
  <p:tag name="PA" val="v5.2.10"/>
</p:tagLst>
</file>

<file path=ppt/tags/tag43.xml><?xml version="1.0" encoding="utf-8"?>
<p:tagLst xmlns:p="http://schemas.openxmlformats.org/presentationml/2006/main">
  <p:tag name="PA" val="v5.2.10"/>
</p:tagLst>
</file>

<file path=ppt/tags/tag44.xml><?xml version="1.0" encoding="utf-8"?>
<p:tagLst xmlns:p="http://schemas.openxmlformats.org/presentationml/2006/main">
  <p:tag name="PA" val="v5.2.10"/>
</p:tagLst>
</file>

<file path=ppt/tags/tag45.xml><?xml version="1.0" encoding="utf-8"?>
<p:tagLst xmlns:p="http://schemas.openxmlformats.org/presentationml/2006/main">
  <p:tag name="PA" val="v5.2.10"/>
</p:tagLst>
</file>

<file path=ppt/tags/tag46.xml><?xml version="1.0" encoding="utf-8"?>
<p:tagLst xmlns:p="http://schemas.openxmlformats.org/presentationml/2006/main">
  <p:tag name="PA" val="v5.2.10"/>
</p:tagLst>
</file>

<file path=ppt/tags/tag47.xml><?xml version="1.0" encoding="utf-8"?>
<p:tagLst xmlns:p="http://schemas.openxmlformats.org/presentationml/2006/main">
  <p:tag name="PA" val="v5.2.10"/>
</p:tagLst>
</file>

<file path=ppt/tags/tag48.xml><?xml version="1.0" encoding="utf-8"?>
<p:tagLst xmlns:p="http://schemas.openxmlformats.org/presentationml/2006/main">
  <p:tag name="PA" val="v5.2.10"/>
</p:tagLst>
</file>

<file path=ppt/tags/tag49.xml><?xml version="1.0" encoding="utf-8"?>
<p:tagLst xmlns:p="http://schemas.openxmlformats.org/presentationml/2006/main">
  <p:tag name="PA" val="v5.2.10"/>
</p:tagLst>
</file>

<file path=ppt/tags/tag5.xml><?xml version="1.0" encoding="utf-8"?>
<p:tagLst xmlns:p="http://schemas.openxmlformats.org/presentationml/2006/main">
  <p:tag name="PA" val="v5.2.5"/>
</p:tagLst>
</file>

<file path=ppt/tags/tag50.xml><?xml version="1.0" encoding="utf-8"?>
<p:tagLst xmlns:p="http://schemas.openxmlformats.org/presentationml/2006/main">
  <p:tag name="PA" val="v5.2.10"/>
</p:tagLst>
</file>

<file path=ppt/tags/tag51.xml><?xml version="1.0" encoding="utf-8"?>
<p:tagLst xmlns:p="http://schemas.openxmlformats.org/presentationml/2006/main">
  <p:tag name="PA" val="v5.2.10"/>
</p:tagLst>
</file>

<file path=ppt/tags/tag52.xml><?xml version="1.0" encoding="utf-8"?>
<p:tagLst xmlns:p="http://schemas.openxmlformats.org/presentationml/2006/main">
  <p:tag name="PA" val="v5.2.10"/>
</p:tagLst>
</file>

<file path=ppt/tags/tag53.xml><?xml version="1.0" encoding="utf-8"?>
<p:tagLst xmlns:p="http://schemas.openxmlformats.org/presentationml/2006/main">
  <p:tag name="PA" val="v5.2.10"/>
</p:tagLst>
</file>

<file path=ppt/tags/tag54.xml><?xml version="1.0" encoding="utf-8"?>
<p:tagLst xmlns:p="http://schemas.openxmlformats.org/presentationml/2006/main">
  <p:tag name="PA" val="v5.2.10"/>
</p:tagLst>
</file>

<file path=ppt/tags/tag55.xml><?xml version="1.0" encoding="utf-8"?>
<p:tagLst xmlns:p="http://schemas.openxmlformats.org/presentationml/2006/main">
  <p:tag name="PA" val="v5.2.10"/>
</p:tagLst>
</file>

<file path=ppt/tags/tag56.xml><?xml version="1.0" encoding="utf-8"?>
<p:tagLst xmlns:p="http://schemas.openxmlformats.org/presentationml/2006/main">
  <p:tag name="PA" val="v5.2.10"/>
</p:tagLst>
</file>

<file path=ppt/tags/tag57.xml><?xml version="1.0" encoding="utf-8"?>
<p:tagLst xmlns:p="http://schemas.openxmlformats.org/presentationml/2006/main">
  <p:tag name="PA" val="v5.2.10"/>
</p:tagLst>
</file>

<file path=ppt/tags/tag58.xml><?xml version="1.0" encoding="utf-8"?>
<p:tagLst xmlns:p="http://schemas.openxmlformats.org/presentationml/2006/main">
  <p:tag name="PA" val="v5.2.10"/>
</p:tagLst>
</file>

<file path=ppt/tags/tag59.xml><?xml version="1.0" encoding="utf-8"?>
<p:tagLst xmlns:p="http://schemas.openxmlformats.org/presentationml/2006/main">
  <p:tag name="PA" val="v5.2.10"/>
</p:tagLst>
</file>

<file path=ppt/tags/tag6.xml><?xml version="1.0" encoding="utf-8"?>
<p:tagLst xmlns:p="http://schemas.openxmlformats.org/presentationml/2006/main">
  <p:tag name="PA" val="v5.2.5"/>
</p:tagLst>
</file>

<file path=ppt/tags/tag60.xml><?xml version="1.0" encoding="utf-8"?>
<p:tagLst xmlns:p="http://schemas.openxmlformats.org/presentationml/2006/main">
  <p:tag name="PA" val="v5.2.10"/>
</p:tagLst>
</file>

<file path=ppt/tags/tag61.xml><?xml version="1.0" encoding="utf-8"?>
<p:tagLst xmlns:p="http://schemas.openxmlformats.org/presentationml/2006/main">
  <p:tag name="PA" val="v5.2.10"/>
</p:tagLst>
</file>

<file path=ppt/tags/tag62.xml><?xml version="1.0" encoding="utf-8"?>
<p:tagLst xmlns:p="http://schemas.openxmlformats.org/presentationml/2006/main">
  <p:tag name="PA" val="v5.2.10"/>
</p:tagLst>
</file>

<file path=ppt/tags/tag63.xml><?xml version="1.0" encoding="utf-8"?>
<p:tagLst xmlns:p="http://schemas.openxmlformats.org/presentationml/2006/main">
  <p:tag name="PA" val="v5.2.10"/>
</p:tagLst>
</file>

<file path=ppt/tags/tag64.xml><?xml version="1.0" encoding="utf-8"?>
<p:tagLst xmlns:p="http://schemas.openxmlformats.org/presentationml/2006/main">
  <p:tag name="PA" val="v5.2.10"/>
</p:tagLst>
</file>

<file path=ppt/tags/tag65.xml><?xml version="1.0" encoding="utf-8"?>
<p:tagLst xmlns:p="http://schemas.openxmlformats.org/presentationml/2006/main">
  <p:tag name="PA" val="v5.2.10"/>
</p:tagLst>
</file>

<file path=ppt/tags/tag66.xml><?xml version="1.0" encoding="utf-8"?>
<p:tagLst xmlns:p="http://schemas.openxmlformats.org/presentationml/2006/main">
  <p:tag name="PA" val="v5.2.10"/>
</p:tagLst>
</file>

<file path=ppt/tags/tag67.xml><?xml version="1.0" encoding="utf-8"?>
<p:tagLst xmlns:p="http://schemas.openxmlformats.org/presentationml/2006/main">
  <p:tag name="PA" val="v5.2.10"/>
</p:tagLst>
</file>

<file path=ppt/tags/tag68.xml><?xml version="1.0" encoding="utf-8"?>
<p:tagLst xmlns:p="http://schemas.openxmlformats.org/presentationml/2006/main">
  <p:tag name="PA" val="v5.2.10"/>
</p:tagLst>
</file>

<file path=ppt/tags/tag69.xml><?xml version="1.0" encoding="utf-8"?>
<p:tagLst xmlns:p="http://schemas.openxmlformats.org/presentationml/2006/main">
  <p:tag name="PA" val="v5.2.10"/>
</p:tagLst>
</file>

<file path=ppt/tags/tag7.xml><?xml version="1.0" encoding="utf-8"?>
<p:tagLst xmlns:p="http://schemas.openxmlformats.org/presentationml/2006/main">
  <p:tag name="PA" val="v5.2.10"/>
</p:tagLst>
</file>

<file path=ppt/tags/tag70.xml><?xml version="1.0" encoding="utf-8"?>
<p:tagLst xmlns:p="http://schemas.openxmlformats.org/presentationml/2006/main">
  <p:tag name="PA" val="v5.2.10"/>
</p:tagLst>
</file>

<file path=ppt/tags/tag71.xml><?xml version="1.0" encoding="utf-8"?>
<p:tagLst xmlns:p="http://schemas.openxmlformats.org/presentationml/2006/main">
  <p:tag name="PA" val="v5.2.10"/>
</p:tagLst>
</file>

<file path=ppt/tags/tag72.xml><?xml version="1.0" encoding="utf-8"?>
<p:tagLst xmlns:p="http://schemas.openxmlformats.org/presentationml/2006/main">
  <p:tag name="PA" val="v5.2.10"/>
</p:tagLst>
</file>

<file path=ppt/tags/tag73.xml><?xml version="1.0" encoding="utf-8"?>
<p:tagLst xmlns:p="http://schemas.openxmlformats.org/presentationml/2006/main">
  <p:tag name="PA" val="v5.2.10"/>
</p:tagLst>
</file>

<file path=ppt/tags/tag74.xml><?xml version="1.0" encoding="utf-8"?>
<p:tagLst xmlns:p="http://schemas.openxmlformats.org/presentationml/2006/main">
  <p:tag name="PA" val="v5.2.10"/>
</p:tagLst>
</file>

<file path=ppt/tags/tag75.xml><?xml version="1.0" encoding="utf-8"?>
<p:tagLst xmlns:p="http://schemas.openxmlformats.org/presentationml/2006/main">
  <p:tag name="PA" val="v5.2.10"/>
</p:tagLst>
</file>

<file path=ppt/tags/tag76.xml><?xml version="1.0" encoding="utf-8"?>
<p:tagLst xmlns:p="http://schemas.openxmlformats.org/presentationml/2006/main">
  <p:tag name="PA" val="v5.2.10"/>
</p:tagLst>
</file>

<file path=ppt/tags/tag77.xml><?xml version="1.0" encoding="utf-8"?>
<p:tagLst xmlns:p="http://schemas.openxmlformats.org/presentationml/2006/main">
  <p:tag name="PA" val="v5.2.10"/>
</p:tagLst>
</file>

<file path=ppt/tags/tag78.xml><?xml version="1.0" encoding="utf-8"?>
<p:tagLst xmlns:p="http://schemas.openxmlformats.org/presentationml/2006/main">
  <p:tag name="PA" val="v5.2.10"/>
</p:tagLst>
</file>

<file path=ppt/tags/tag79.xml><?xml version="1.0" encoding="utf-8"?>
<p:tagLst xmlns:p="http://schemas.openxmlformats.org/presentationml/2006/main">
  <p:tag name="PA" val="v5.2.10"/>
</p:tagLst>
</file>

<file path=ppt/tags/tag8.xml><?xml version="1.0" encoding="utf-8"?>
<p:tagLst xmlns:p="http://schemas.openxmlformats.org/presentationml/2006/main">
  <p:tag name="PA" val="v5.2.10"/>
</p:tagLst>
</file>

<file path=ppt/tags/tag80.xml><?xml version="1.0" encoding="utf-8"?>
<p:tagLst xmlns:p="http://schemas.openxmlformats.org/presentationml/2006/main">
  <p:tag name="PA" val="v5.2.10"/>
</p:tagLst>
</file>

<file path=ppt/tags/tag81.xml><?xml version="1.0" encoding="utf-8"?>
<p:tagLst xmlns:p="http://schemas.openxmlformats.org/presentationml/2006/main">
  <p:tag name="PA" val="v5.2.10"/>
</p:tagLst>
</file>

<file path=ppt/tags/tag82.xml><?xml version="1.0" encoding="utf-8"?>
<p:tagLst xmlns:p="http://schemas.openxmlformats.org/presentationml/2006/main">
  <p:tag name="PA" val="v5.2.10"/>
</p:tagLst>
</file>

<file path=ppt/tags/tag83.xml><?xml version="1.0" encoding="utf-8"?>
<p:tagLst xmlns:p="http://schemas.openxmlformats.org/presentationml/2006/main">
  <p:tag name="PA" val="v5.2.10"/>
</p:tagLst>
</file>

<file path=ppt/tags/tag84.xml><?xml version="1.0" encoding="utf-8"?>
<p:tagLst xmlns:p="http://schemas.openxmlformats.org/presentationml/2006/main">
  <p:tag name="PA" val="v5.2.10"/>
</p:tagLst>
</file>

<file path=ppt/tags/tag85.xml><?xml version="1.0" encoding="utf-8"?>
<p:tagLst xmlns:p="http://schemas.openxmlformats.org/presentationml/2006/main">
  <p:tag name="PA" val="v5.2.10"/>
</p:tagLst>
</file>

<file path=ppt/tags/tag86.xml><?xml version="1.0" encoding="utf-8"?>
<p:tagLst xmlns:p="http://schemas.openxmlformats.org/presentationml/2006/main">
  <p:tag name="PA" val="v5.2.10"/>
</p:tagLst>
</file>

<file path=ppt/tags/tag87.xml><?xml version="1.0" encoding="utf-8"?>
<p:tagLst xmlns:p="http://schemas.openxmlformats.org/presentationml/2006/main">
  <p:tag name="PA" val="v5.2.10"/>
</p:tagLst>
</file>

<file path=ppt/tags/tag88.xml><?xml version="1.0" encoding="utf-8"?>
<p:tagLst xmlns:p="http://schemas.openxmlformats.org/presentationml/2006/main">
  <p:tag name="PA" val="v5.2.10"/>
</p:tagLst>
</file>

<file path=ppt/tags/tag89.xml><?xml version="1.0" encoding="utf-8"?>
<p:tagLst xmlns:p="http://schemas.openxmlformats.org/presentationml/2006/main">
  <p:tag name="PA" val="v5.2.10"/>
</p:tagLst>
</file>

<file path=ppt/tags/tag9.xml><?xml version="1.0" encoding="utf-8"?>
<p:tagLst xmlns:p="http://schemas.openxmlformats.org/presentationml/2006/main">
  <p:tag name="PA" val="v5.2.10"/>
</p:tagLst>
</file>

<file path=ppt/tags/tag90.xml><?xml version="1.0" encoding="utf-8"?>
<p:tagLst xmlns:p="http://schemas.openxmlformats.org/presentationml/2006/main">
  <p:tag name="PA" val="v5.2.10"/>
</p:tagLst>
</file>

<file path=ppt/tags/tag91.xml><?xml version="1.0" encoding="utf-8"?>
<p:tagLst xmlns:p="http://schemas.openxmlformats.org/presentationml/2006/main">
  <p:tag name="PA" val="v5.2.10"/>
</p:tagLst>
</file>

<file path=ppt/tags/tag92.xml><?xml version="1.0" encoding="utf-8"?>
<p:tagLst xmlns:p="http://schemas.openxmlformats.org/presentationml/2006/main">
  <p:tag name="PA" val="v5.2.10"/>
</p:tagLst>
</file>

<file path=ppt/tags/tag93.xml><?xml version="1.0" encoding="utf-8"?>
<p:tagLst xmlns:p="http://schemas.openxmlformats.org/presentationml/2006/main">
  <p:tag name="PA" val="v5.2.10"/>
</p:tagLst>
</file>

<file path=ppt/tags/tag94.xml><?xml version="1.0" encoding="utf-8"?>
<p:tagLst xmlns:p="http://schemas.openxmlformats.org/presentationml/2006/main">
  <p:tag name="PA" val="v5.2.10"/>
</p:tagLst>
</file>

<file path=ppt/tags/tag95.xml><?xml version="1.0" encoding="utf-8"?>
<p:tagLst xmlns:p="http://schemas.openxmlformats.org/presentationml/2006/main">
  <p:tag name="PA" val="v5.2.10"/>
</p:tagLst>
</file>

<file path=ppt/tags/tag96.xml><?xml version="1.0" encoding="utf-8"?>
<p:tagLst xmlns:p="http://schemas.openxmlformats.org/presentationml/2006/main">
  <p:tag name="PA" val="v5.2.10"/>
</p:tagLst>
</file>

<file path=ppt/tags/tag97.xml><?xml version="1.0" encoding="utf-8"?>
<p:tagLst xmlns:p="http://schemas.openxmlformats.org/presentationml/2006/main">
  <p:tag name="PA" val="v5.2.10"/>
</p:tagLst>
</file>

<file path=ppt/tags/tag98.xml><?xml version="1.0" encoding="utf-8"?>
<p:tagLst xmlns:p="http://schemas.openxmlformats.org/presentationml/2006/main">
  <p:tag name="PA" val="v5.2.10"/>
</p:tagLst>
</file>

<file path=ppt/tags/tag99.xml><?xml version="1.0" encoding="utf-8"?>
<p:tagLst xmlns:p="http://schemas.openxmlformats.org/presentationml/2006/main">
  <p:tag name="PA" val="v5.2.10"/>
</p:tagLst>
</file>

<file path=ppt/theme/theme1.xml><?xml version="1.0" encoding="utf-8"?>
<a:theme xmlns:a="http://schemas.openxmlformats.org/drawingml/2006/main" name="Office 主题​​">
  <a:themeElements>
    <a:clrScheme name="主题色">
      <a:dk1>
        <a:sysClr val="windowText" lastClr="000000"/>
      </a:dk1>
      <a:lt1>
        <a:sysClr val="window" lastClr="FFFFFF"/>
      </a:lt1>
      <a:dk2>
        <a:srgbClr val="44546A"/>
      </a:dk2>
      <a:lt2>
        <a:srgbClr val="E7E6E6"/>
      </a:lt2>
      <a:accent1>
        <a:srgbClr val="AE002B"/>
      </a:accent1>
      <a:accent2>
        <a:srgbClr val="262626"/>
      </a:accent2>
      <a:accent3>
        <a:srgbClr val="1E4055"/>
      </a:accent3>
      <a:accent4>
        <a:srgbClr val="FFC000"/>
      </a:accent4>
      <a:accent5>
        <a:srgbClr val="5B9BD5"/>
      </a:accent5>
      <a:accent6>
        <a:srgbClr val="70AD47"/>
      </a:accent6>
      <a:hlink>
        <a:srgbClr val="0563C1"/>
      </a:hlink>
      <a:folHlink>
        <a:srgbClr val="954F72"/>
      </a:folHlink>
    </a:clrScheme>
    <a:fontScheme name="主题字">
      <a:majorFont>
        <a:latin typeface=""/>
        <a:ea typeface="思源宋体 CN Heavy"/>
        <a:cs typeface=""/>
      </a:majorFont>
      <a:minorFont>
        <a:latin typeface=""/>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6226</Words>
  <Application>WPS 演示</Application>
  <PresentationFormat>宽屏</PresentationFormat>
  <Paragraphs>1436</Paragraphs>
  <Slides>51</Slides>
  <Notes>4</Notes>
  <HiddenSlides>0</HiddenSlides>
  <MMClips>0</MMClips>
  <ScaleCrop>false</ScaleCrop>
  <HeadingPairs>
    <vt:vector size="6" baseType="variant">
      <vt:variant>
        <vt:lpstr>已用的字体</vt:lpstr>
      </vt:variant>
      <vt:variant>
        <vt:i4>33</vt:i4>
      </vt:variant>
      <vt:variant>
        <vt:lpstr>主题</vt:lpstr>
      </vt:variant>
      <vt:variant>
        <vt:i4>1</vt:i4>
      </vt:variant>
      <vt:variant>
        <vt:lpstr>幻灯片标题</vt:lpstr>
      </vt:variant>
      <vt:variant>
        <vt:i4>51</vt:i4>
      </vt:variant>
    </vt:vector>
  </HeadingPairs>
  <TitlesOfParts>
    <vt:vector size="85" baseType="lpstr">
      <vt:lpstr>Arial</vt:lpstr>
      <vt:lpstr>宋体</vt:lpstr>
      <vt:lpstr>Wingdings</vt:lpstr>
      <vt:lpstr>思源宋体 CN Heavy</vt:lpstr>
      <vt:lpstr>Bahnschrift Condensed</vt:lpstr>
      <vt:lpstr>Roboto Condensed</vt:lpstr>
      <vt:lpstr>Poppins</vt:lpstr>
      <vt:lpstr>Roboto</vt:lpstr>
      <vt:lpstr>Old English Text MT</vt:lpstr>
      <vt:lpstr>Adobe Gothic Std B</vt:lpstr>
      <vt:lpstr>思源宋體 Heavy</vt:lpstr>
      <vt:lpstr>思源黑体 CN Regular</vt:lpstr>
      <vt:lpstr>黑体</vt:lpstr>
      <vt:lpstr>思源宋体 Heavy</vt:lpstr>
      <vt:lpstr>Source Sans Pro Black</vt:lpstr>
      <vt:lpstr>Menk Amglang Tig</vt:lpstr>
      <vt:lpstr>微软雅黑</vt:lpstr>
      <vt:lpstr>Arial Unicode MS</vt:lpstr>
      <vt:lpstr>等线</vt:lpstr>
      <vt:lpstr>阿里巴巴普惠体 B</vt:lpstr>
      <vt:lpstr>Arial</vt:lpstr>
      <vt:lpstr>思源黑体 CN Normal</vt:lpstr>
      <vt:lpstr>微软雅黑 Light</vt:lpstr>
      <vt:lpstr>Open Sans Light</vt:lpstr>
      <vt:lpstr>思源黑体 CN Regular</vt:lpstr>
      <vt:lpstr>OPPOSans-S R</vt:lpstr>
      <vt:lpstr>ITC Avant Garde Std Md</vt:lpstr>
      <vt:lpstr>Segoe Print</vt:lpstr>
      <vt:lpstr>思源黑体 CN Light</vt:lpstr>
      <vt:lpstr>Mongolian Baiti</vt:lpstr>
      <vt:lpstr>Yu Gothic UI Semibold</vt:lpstr>
      <vt:lpstr>Bebas Neue</vt:lpstr>
      <vt:lpstr>思源黑体 CN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完整框架大气高端水墨风年终汇报ppt模板</dc:title>
  <dc:creator>Rapid PPT - Design</dc:creator>
  <cp:keywords>锐普PPT</cp:keywords>
  <dc:description>www.51pptmoban.com</dc:description>
  <cp:lastModifiedBy>铭</cp:lastModifiedBy>
  <cp:revision>413</cp:revision>
  <dcterms:created xsi:type="dcterms:W3CDTF">2020-10-15T06:07:00Z</dcterms:created>
  <dcterms:modified xsi:type="dcterms:W3CDTF">2022-02-21T03:40:41Z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1CC7197E35DA466D8DF73CB4FABD1DEF</vt:lpwstr>
  </property>
</Properties>
</file>