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0" r:id="rId3"/>
    <p:sldId id="262" r:id="rId5"/>
    <p:sldId id="261" r:id="rId6"/>
    <p:sldId id="263" r:id="rId7"/>
    <p:sldId id="268" r:id="rId8"/>
    <p:sldId id="270" r:id="rId9"/>
    <p:sldId id="265" r:id="rId10"/>
    <p:sldId id="272" r:id="rId11"/>
    <p:sldId id="271" r:id="rId12"/>
    <p:sldId id="273" r:id="rId13"/>
    <p:sldId id="274" r:id="rId14"/>
    <p:sldId id="266" r:id="rId15"/>
    <p:sldId id="275" r:id="rId16"/>
    <p:sldId id="276" r:id="rId17"/>
    <p:sldId id="278" r:id="rId18"/>
    <p:sldId id="277" r:id="rId19"/>
    <p:sldId id="267" r:id="rId20"/>
    <p:sldId id="279" r:id="rId21"/>
    <p:sldId id="281" r:id="rId22"/>
    <p:sldId id="282" r:id="rId23"/>
    <p:sldId id="280" r:id="rId24"/>
    <p:sldId id="283" r:id="rId25"/>
  </p:sldIdLst>
  <p:sldSz cx="12192000" cy="6858000"/>
  <p:notesSz cx="6858000" cy="9144000"/>
  <p:custDataLst>
    <p:tags r:id="rId29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59596"/>
    <a:srgbClr val="3D6889"/>
    <a:srgbClr val="FF94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383" autoAdjust="0"/>
    <p:restoredTop sz="94660"/>
  </p:normalViewPr>
  <p:slideViewPr>
    <p:cSldViewPr snapToGrid="0">
      <p:cViewPr>
        <p:scale>
          <a:sx n="50" d="100"/>
          <a:sy n="50" d="100"/>
        </p:scale>
        <p:origin x="-240" y="-17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9" Type="http://schemas.openxmlformats.org/officeDocument/2006/relationships/tags" Target="tags/tag1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字魂59号-创粗黑" panose="00000500000000000000" pitchFamily="2" charset="-122"/>
                <a:ea typeface="字魂59号-创粗黑" panose="00000500000000000000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字魂59号-创粗黑" panose="00000500000000000000" pitchFamily="2" charset="-122"/>
                <a:ea typeface="字魂59号-创粗黑" panose="00000500000000000000" pitchFamily="2" charset="-122"/>
              </a:defRPr>
            </a:lvl1pPr>
          </a:lstStyle>
          <a:p>
            <a:fld id="{A19A6363-1A22-47FD-B100-5C1B0137A598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字魂59号-创粗黑" panose="00000500000000000000" pitchFamily="2" charset="-122"/>
                <a:ea typeface="字魂59号-创粗黑" panose="00000500000000000000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字魂59号-创粗黑" panose="00000500000000000000" pitchFamily="2" charset="-122"/>
                <a:ea typeface="字魂59号-创粗黑" panose="00000500000000000000" pitchFamily="2" charset="-122"/>
              </a:defRPr>
            </a:lvl1pPr>
          </a:lstStyle>
          <a:p>
            <a:fld id="{72CF0B37-1F3A-40D3-AE2D-7DA935E0F4FE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字魂59号-创粗黑" panose="00000500000000000000" pitchFamily="2" charset="-122"/>
        <a:ea typeface="字魂59号-创粗黑" panose="00000500000000000000" pitchFamily="2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字魂59号-创粗黑" panose="00000500000000000000" pitchFamily="2" charset="-122"/>
        <a:ea typeface="字魂59号-创粗黑" panose="00000500000000000000" pitchFamily="2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字魂59号-创粗黑" panose="00000500000000000000" pitchFamily="2" charset="-122"/>
        <a:ea typeface="字魂59号-创粗黑" panose="00000500000000000000" pitchFamily="2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字魂59号-创粗黑" panose="00000500000000000000" pitchFamily="2" charset="-122"/>
        <a:ea typeface="字魂59号-创粗黑" panose="00000500000000000000" pitchFamily="2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字魂59号-创粗黑" panose="00000500000000000000" pitchFamily="2" charset="-122"/>
        <a:ea typeface="字魂59号-创粗黑" panose="00000500000000000000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CF0B37-1F3A-40D3-AE2D-7DA935E0F4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CF0B37-1F3A-40D3-AE2D-7DA935E0F4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CF0B37-1F3A-40D3-AE2D-7DA935E0F4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CF0B37-1F3A-40D3-AE2D-7DA935E0F4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CF0B37-1F3A-40D3-AE2D-7DA935E0F4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CF0B37-1F3A-40D3-AE2D-7DA935E0F4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CF0B37-1F3A-40D3-AE2D-7DA935E0F4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CF0B37-1F3A-40D3-AE2D-7DA935E0F4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CF0B37-1F3A-40D3-AE2D-7DA935E0F4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CF0B37-1F3A-40D3-AE2D-7DA935E0F4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CF0B37-1F3A-40D3-AE2D-7DA935E0F4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CF0B37-1F3A-40D3-AE2D-7DA935E0F4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CF0B37-1F3A-40D3-AE2D-7DA935E0F4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CF0B37-1F3A-40D3-AE2D-7DA935E0F4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CF0B37-1F3A-40D3-AE2D-7DA935E0F4FE}" type="slidenum">
              <a:rPr lang="zh-CN" altLang="en-US" smtClean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</a:fld>
            <a:endParaRPr lang="zh-CN" altLang="en-US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CF0B37-1F3A-40D3-AE2D-7DA935E0F4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CF0B37-1F3A-40D3-AE2D-7DA935E0F4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CF0B37-1F3A-40D3-AE2D-7DA935E0F4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CF0B37-1F3A-40D3-AE2D-7DA935E0F4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CF0B37-1F3A-40D3-AE2D-7DA935E0F4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CF0B37-1F3A-40D3-AE2D-7DA935E0F4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CF0B37-1F3A-40D3-AE2D-7DA935E0F4F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8325228" y="6545427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www.1ppt.com/moban/          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www.1ppt.com/hangye/ </a:t>
            </a:r>
            <a:endParaRPr lang="en-US" altLang="zh-CN" sz="100" dirty="0">
              <a:solidFill>
                <a:prstClr val="white"/>
              </a:solidFill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www.1ppt.com/jieri/          PPT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素材：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www.1ppt.com/sucai/</a:t>
            </a:r>
            <a:endParaRPr lang="en-US" altLang="zh-CN" sz="100" dirty="0">
              <a:solidFill>
                <a:prstClr val="white"/>
              </a:solidFill>
              <a:ea typeface="宋体" panose="02010600030101010101" pitchFamily="2" charset="-122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www.1ppt.com/beijing/        PPT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图表：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www.1ppt.com/tubiao/      </a:t>
            </a:r>
            <a:endParaRPr lang="en-US" altLang="zh-CN" sz="100" dirty="0">
              <a:solidFill>
                <a:prstClr val="white"/>
              </a:solidFill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精美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www.1ppt.com/xiazai/         PPT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www.1ppt.com/powerpoint/      </a:t>
            </a:r>
            <a:endParaRPr lang="en-US" altLang="zh-CN" sz="100" dirty="0">
              <a:solidFill>
                <a:prstClr val="white"/>
              </a:solidFill>
              <a:ea typeface="宋体" panose="02010600030101010101" pitchFamily="2" charset="-122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课件：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www.1ppt.com/kejian/             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工作总结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www.1ppt.com/xiazai/zongjie/ 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工作计划：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www.1ppt.com/xiazai/jihua/</a:t>
            </a:r>
            <a:endParaRPr lang="en-US" altLang="zh-CN" sz="100" dirty="0">
              <a:solidFill>
                <a:prstClr val="white"/>
              </a:solidFill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商务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www.1ppt.com/moban/shangwu/  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个人简历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www.1ppt.com/xiazai/jianli/  </a:t>
            </a:r>
            <a:endParaRPr lang="en-US" altLang="zh-CN" sz="100" dirty="0">
              <a:solidFill>
                <a:prstClr val="white"/>
              </a:solidFill>
              <a:ea typeface="宋体" panose="02010600030101010101" pitchFamily="2" charset="-122"/>
            </a:endParaRP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毕业答辩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www.1ppt.com/xiazai/dabian/  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工作汇报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www.1ppt.com/xiazai/huibao/    </a:t>
            </a:r>
            <a:endParaRPr lang="en-US" altLang="zh-CN" sz="100" dirty="0">
              <a:solidFill>
                <a:prstClr val="white"/>
              </a:solidFill>
              <a:ea typeface="宋体" panose="02010600030101010101" pitchFamily="2" charset="-122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 panose="02010600030101010101" pitchFamily="2" charset="-122"/>
              </a:rPr>
              <a:t> </a:t>
            </a:r>
            <a:endParaRPr lang="en-US" altLang="zh-CN" sz="100" dirty="0">
              <a:solidFill>
                <a:prstClr val="white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4.png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3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4.png"/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5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5.png"/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7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1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8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6.png"/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1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9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7.png"/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0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1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2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2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4.png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8.png"/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9.jpeg"/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8.xml"/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9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3.png"/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12192000" cy="5715000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0" y="5715000"/>
              <a:ext cx="10203543" cy="1143000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3" cstate="screen"/>
            <a:srcRect/>
            <a:stretch>
              <a:fillRect/>
            </a:stretch>
          </p:blipFill>
          <p:spPr>
            <a:xfrm>
              <a:off x="10203543" y="5715000"/>
              <a:ext cx="1988457" cy="1143000"/>
            </a:xfrm>
            <a:prstGeom prst="rect">
              <a:avLst/>
            </a:prstGeom>
          </p:spPr>
        </p:pic>
      </p:grp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4" cstate="screen"/>
          <a:srcRect l="21667" t="16667" r="24722" b="16667"/>
          <a:stretch>
            <a:fillRect/>
          </a:stretch>
        </p:blipFill>
        <p:spPr>
          <a:xfrm>
            <a:off x="2291899" y="247650"/>
            <a:ext cx="5619751" cy="6988290"/>
          </a:xfrm>
          <a:prstGeom prst="rect">
            <a:avLst/>
          </a:prstGeom>
        </p:spPr>
      </p:pic>
      <p:sp>
        <p:nvSpPr>
          <p:cNvPr id="9" name="椭圆 8"/>
          <p:cNvSpPr/>
          <p:nvPr/>
        </p:nvSpPr>
        <p:spPr>
          <a:xfrm>
            <a:off x="8057469" y="1981200"/>
            <a:ext cx="628651" cy="628650"/>
          </a:xfrm>
          <a:prstGeom prst="ellipse">
            <a:avLst/>
          </a:prstGeom>
          <a:solidFill>
            <a:srgbClr val="3D688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057469" y="1981204"/>
            <a:ext cx="6286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五</a:t>
            </a:r>
            <a:endParaRPr lang="zh-CN" altLang="en-US" sz="3200" dirty="0">
              <a:solidFill>
                <a:schemeClr val="bg1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8057469" y="2844225"/>
            <a:ext cx="628651" cy="628650"/>
          </a:xfrm>
          <a:prstGeom prst="ellipse">
            <a:avLst/>
          </a:prstGeom>
          <a:solidFill>
            <a:srgbClr val="3D688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057469" y="2844229"/>
            <a:ext cx="6286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月</a:t>
            </a:r>
            <a:endParaRPr lang="zh-CN" altLang="en-US" sz="3200" dirty="0">
              <a:solidFill>
                <a:schemeClr val="bg1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8057469" y="3707251"/>
            <a:ext cx="628651" cy="628650"/>
          </a:xfrm>
          <a:prstGeom prst="ellipse">
            <a:avLst/>
          </a:prstGeom>
          <a:solidFill>
            <a:srgbClr val="3D688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057469" y="3707253"/>
            <a:ext cx="6286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你</a:t>
            </a:r>
            <a:endParaRPr lang="zh-CN" altLang="en-US" sz="3200" dirty="0">
              <a:solidFill>
                <a:schemeClr val="bg1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8057469" y="4570276"/>
            <a:ext cx="628651" cy="628650"/>
          </a:xfrm>
          <a:prstGeom prst="ellipse">
            <a:avLst/>
          </a:prstGeom>
          <a:solidFill>
            <a:srgbClr val="3D688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057469" y="4570280"/>
            <a:ext cx="6286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好</a:t>
            </a:r>
            <a:endParaRPr lang="zh-CN" altLang="en-US" sz="3200" dirty="0">
              <a:solidFill>
                <a:schemeClr val="bg1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 animBg="1"/>
      <p:bldP spid="12" grpId="0"/>
      <p:bldP spid="13" grpId="0" animBg="1"/>
      <p:bldP spid="14" grpId="0"/>
      <p:bldP spid="15" grpId="0" animBg="1"/>
      <p:bldP spid="1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5715000"/>
              <a:ext cx="10203543" cy="1143000"/>
            </a:xfrm>
            <a:prstGeom prst="rect">
              <a:avLst/>
            </a:prstGeom>
          </p:spPr>
        </p:pic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5715000"/>
              <a:ext cx="1988457" cy="1143000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4572000"/>
              <a:ext cx="10203543" cy="1143000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4572000"/>
              <a:ext cx="1988457" cy="1143000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3429000"/>
              <a:ext cx="10203543" cy="1143000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3429000"/>
              <a:ext cx="1988457" cy="1143000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2286000"/>
              <a:ext cx="10203543" cy="1143000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2286000"/>
              <a:ext cx="1988457" cy="1143000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1143000"/>
              <a:ext cx="10203543" cy="114300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1143000"/>
              <a:ext cx="1988457" cy="114300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0"/>
              <a:ext cx="10203543" cy="1143000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0"/>
              <a:ext cx="1988457" cy="1143000"/>
            </a:xfrm>
            <a:prstGeom prst="rect">
              <a:avLst/>
            </a:prstGeom>
          </p:spPr>
        </p:pic>
      </p:grp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36076" y="30718"/>
            <a:ext cx="1165353" cy="1143000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980701" y="275857"/>
            <a:ext cx="31601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单击此处添加标题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009275" y="720601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Click here to add words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18" name="Shape 78"/>
          <p:cNvSpPr/>
          <p:nvPr/>
        </p:nvSpPr>
        <p:spPr bwMode="auto">
          <a:xfrm>
            <a:off x="7381875" y="3038828"/>
            <a:ext cx="2097088" cy="2098675"/>
          </a:xfrm>
          <a:custGeom>
            <a:avLst/>
            <a:gdLst>
              <a:gd name="T0" fmla="*/ 190945 w 2098179"/>
              <a:gd name="T1" fmla="*/ 1536729 h 2098179"/>
              <a:gd name="T2" fmla="*/ 272202 w 2098179"/>
              <a:gd name="T3" fmla="*/ 1490548 h 2098179"/>
              <a:gd name="T4" fmla="*/ 971283 w 2098179"/>
              <a:gd name="T5" fmla="*/ 1939454 h 2098179"/>
              <a:gd name="T6" fmla="*/ 1737238 w 2098179"/>
              <a:gd name="T7" fmla="*/ 1617905 h 2098179"/>
              <a:gd name="T8" fmla="*/ 1683646 w 2098179"/>
              <a:gd name="T9" fmla="*/ 1587448 h 2098179"/>
              <a:gd name="T10" fmla="*/ 1865514 w 2098179"/>
              <a:gd name="T11" fmla="*/ 1513639 h 2098179"/>
              <a:gd name="T12" fmla="*/ 1873259 w 2098179"/>
              <a:gd name="T13" fmla="*/ 1695210 h 2098179"/>
              <a:gd name="T14" fmla="*/ 1819611 w 2098179"/>
              <a:gd name="T15" fmla="*/ 1664720 h 2098179"/>
              <a:gd name="T16" fmla="*/ 971335 w 2098179"/>
              <a:gd name="T17" fmla="*/ 2033295 h 2098179"/>
              <a:gd name="T18" fmla="*/ 190944 w 2098179"/>
              <a:gd name="T19" fmla="*/ 1536729 h 2098179"/>
              <a:gd name="T20" fmla="*/ 190945 w 2098179"/>
              <a:gd name="T21" fmla="*/ 1536729 h 2098179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098179" h="2098179">
                <a:moveTo>
                  <a:pt x="191044" y="1536366"/>
                </a:moveTo>
                <a:lnTo>
                  <a:pt x="272344" y="1490196"/>
                </a:lnTo>
                <a:cubicBezTo>
                  <a:pt x="417469" y="1745746"/>
                  <a:pt x="679008" y="1913563"/>
                  <a:pt x="971788" y="1938996"/>
                </a:cubicBezTo>
                <a:cubicBezTo>
                  <a:pt x="1264568" y="1964428"/>
                  <a:pt x="1551127" y="1844222"/>
                  <a:pt x="1738142" y="1617523"/>
                </a:cubicBezTo>
                <a:lnTo>
                  <a:pt x="1684522" y="1587073"/>
                </a:lnTo>
                <a:lnTo>
                  <a:pt x="1866485" y="1513281"/>
                </a:lnTo>
                <a:lnTo>
                  <a:pt x="1874234" y="1694809"/>
                </a:lnTo>
                <a:lnTo>
                  <a:pt x="1820558" y="1664327"/>
                </a:lnTo>
                <a:cubicBezTo>
                  <a:pt x="1616341" y="1920402"/>
                  <a:pt x="1298369" y="2058455"/>
                  <a:pt x="971840" y="2032814"/>
                </a:cubicBezTo>
                <a:cubicBezTo>
                  <a:pt x="645311" y="2007173"/>
                  <a:pt x="352785" y="1821178"/>
                  <a:pt x="191043" y="1536366"/>
                </a:cubicBezTo>
                <a:lnTo>
                  <a:pt x="191044" y="1536366"/>
                </a:lnTo>
                <a:close/>
              </a:path>
            </a:pathLst>
          </a:custGeom>
          <a:solidFill>
            <a:srgbClr val="3D6889"/>
          </a:solidFill>
          <a:ln>
            <a:solidFill>
              <a:srgbClr val="859596"/>
            </a:solidFill>
          </a:ln>
        </p:spPr>
        <p:txBody>
          <a:bodyPr/>
          <a:lstStyle/>
          <a:p>
            <a:endParaRPr lang="zh-CN" altLang="en-US" dirty="0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19" name="Shape 69"/>
          <p:cNvSpPr/>
          <p:nvPr/>
        </p:nvSpPr>
        <p:spPr bwMode="auto">
          <a:xfrm>
            <a:off x="2692401" y="3038828"/>
            <a:ext cx="2098675" cy="2098675"/>
          </a:xfrm>
          <a:custGeom>
            <a:avLst/>
            <a:gdLst>
              <a:gd name="T0" fmla="*/ 191089 w 2098179"/>
              <a:gd name="T1" fmla="*/ 1536729 h 2098179"/>
              <a:gd name="T2" fmla="*/ 272408 w 2098179"/>
              <a:gd name="T3" fmla="*/ 1490548 h 2098179"/>
              <a:gd name="T4" fmla="*/ 972018 w 2098179"/>
              <a:gd name="T5" fmla="*/ 1939454 h 2098179"/>
              <a:gd name="T6" fmla="*/ 1738553 w 2098179"/>
              <a:gd name="T7" fmla="*/ 1617905 h 2098179"/>
              <a:gd name="T8" fmla="*/ 1684920 w 2098179"/>
              <a:gd name="T9" fmla="*/ 1587448 h 2098179"/>
              <a:gd name="T10" fmla="*/ 1866926 w 2098179"/>
              <a:gd name="T11" fmla="*/ 1513639 h 2098179"/>
              <a:gd name="T12" fmla="*/ 1874677 w 2098179"/>
              <a:gd name="T13" fmla="*/ 1695210 h 2098179"/>
              <a:gd name="T14" fmla="*/ 1820988 w 2098179"/>
              <a:gd name="T15" fmla="*/ 1664720 h 2098179"/>
              <a:gd name="T16" fmla="*/ 972070 w 2098179"/>
              <a:gd name="T17" fmla="*/ 2033295 h 2098179"/>
              <a:gd name="T18" fmla="*/ 191088 w 2098179"/>
              <a:gd name="T19" fmla="*/ 1536729 h 2098179"/>
              <a:gd name="T20" fmla="*/ 191089 w 2098179"/>
              <a:gd name="T21" fmla="*/ 1536729 h 2098179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098179" h="2098179">
                <a:moveTo>
                  <a:pt x="191044" y="1536366"/>
                </a:moveTo>
                <a:lnTo>
                  <a:pt x="272344" y="1490196"/>
                </a:lnTo>
                <a:cubicBezTo>
                  <a:pt x="417469" y="1745746"/>
                  <a:pt x="679008" y="1913563"/>
                  <a:pt x="971788" y="1938996"/>
                </a:cubicBezTo>
                <a:cubicBezTo>
                  <a:pt x="1264568" y="1964428"/>
                  <a:pt x="1551127" y="1844222"/>
                  <a:pt x="1738142" y="1617523"/>
                </a:cubicBezTo>
                <a:lnTo>
                  <a:pt x="1684522" y="1587073"/>
                </a:lnTo>
                <a:lnTo>
                  <a:pt x="1866485" y="1513281"/>
                </a:lnTo>
                <a:lnTo>
                  <a:pt x="1874234" y="1694809"/>
                </a:lnTo>
                <a:lnTo>
                  <a:pt x="1820558" y="1664327"/>
                </a:lnTo>
                <a:cubicBezTo>
                  <a:pt x="1616341" y="1920402"/>
                  <a:pt x="1298369" y="2058455"/>
                  <a:pt x="971840" y="2032814"/>
                </a:cubicBezTo>
                <a:cubicBezTo>
                  <a:pt x="645311" y="2007173"/>
                  <a:pt x="352785" y="1821178"/>
                  <a:pt x="191043" y="1536366"/>
                </a:cubicBezTo>
                <a:lnTo>
                  <a:pt x="191044" y="1536366"/>
                </a:lnTo>
                <a:close/>
              </a:path>
            </a:pathLst>
          </a:custGeom>
          <a:solidFill>
            <a:srgbClr val="3D6889"/>
          </a:solidFill>
          <a:ln>
            <a:solidFill>
              <a:srgbClr val="859596"/>
            </a:solidFill>
          </a:ln>
        </p:spPr>
        <p:txBody>
          <a:bodyPr/>
          <a:lstStyle/>
          <a:p>
            <a:endParaRPr lang="zh-CN" altLang="en-US" dirty="0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0" name="Freeform 68"/>
          <p:cNvSpPr/>
          <p:nvPr/>
        </p:nvSpPr>
        <p:spPr bwMode="auto">
          <a:xfrm>
            <a:off x="1816102" y="2994378"/>
            <a:ext cx="1652588" cy="1363662"/>
          </a:xfrm>
          <a:custGeom>
            <a:avLst/>
            <a:gdLst>
              <a:gd name="T0" fmla="*/ 0 w 1368949"/>
              <a:gd name="T1" fmla="*/ 136367 h 1129097"/>
              <a:gd name="T2" fmla="*/ 39923 w 1368949"/>
              <a:gd name="T3" fmla="*/ 39941 h 1129097"/>
              <a:gd name="T4" fmla="*/ 136306 w 1368949"/>
              <a:gd name="T5" fmla="*/ 1 h 1129097"/>
              <a:gd name="T6" fmla="*/ 1516284 w 1368949"/>
              <a:gd name="T7" fmla="*/ 0 h 1129097"/>
              <a:gd name="T8" fmla="*/ 1612665 w 1368949"/>
              <a:gd name="T9" fmla="*/ 39941 h 1129097"/>
              <a:gd name="T10" fmla="*/ 1652587 w 1368949"/>
              <a:gd name="T11" fmla="*/ 136368 h 1129097"/>
              <a:gd name="T12" fmla="*/ 1652588 w 1368949"/>
              <a:gd name="T13" fmla="*/ 1227295 h 1129097"/>
              <a:gd name="T14" fmla="*/ 1612665 w 1368949"/>
              <a:gd name="T15" fmla="*/ 1323721 h 1129097"/>
              <a:gd name="T16" fmla="*/ 1516284 w 1368949"/>
              <a:gd name="T17" fmla="*/ 1363662 h 1129097"/>
              <a:gd name="T18" fmla="*/ 136304 w 1368949"/>
              <a:gd name="T19" fmla="*/ 1363662 h 1129097"/>
              <a:gd name="T20" fmla="*/ 39923 w 1368949"/>
              <a:gd name="T21" fmla="*/ 1323721 h 1129097"/>
              <a:gd name="T22" fmla="*/ 0 w 1368949"/>
              <a:gd name="T23" fmla="*/ 1227295 h 1129097"/>
              <a:gd name="T24" fmla="*/ 0 w 1368949"/>
              <a:gd name="T25" fmla="*/ 136367 h 112909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368949" h="1129097">
                <a:moveTo>
                  <a:pt x="0" y="112910"/>
                </a:moveTo>
                <a:cubicBezTo>
                  <a:pt x="0" y="82964"/>
                  <a:pt x="11896" y="54245"/>
                  <a:pt x="33071" y="33071"/>
                </a:cubicBezTo>
                <a:cubicBezTo>
                  <a:pt x="54246" y="11896"/>
                  <a:pt x="82965" y="0"/>
                  <a:pt x="112911" y="1"/>
                </a:cubicBezTo>
                <a:lnTo>
                  <a:pt x="1256039" y="0"/>
                </a:lnTo>
                <a:cubicBezTo>
                  <a:pt x="1285985" y="0"/>
                  <a:pt x="1314704" y="11896"/>
                  <a:pt x="1335878" y="33071"/>
                </a:cubicBezTo>
                <a:cubicBezTo>
                  <a:pt x="1357053" y="54246"/>
                  <a:pt x="1368949" y="82965"/>
                  <a:pt x="1368948" y="112911"/>
                </a:cubicBezTo>
                <a:cubicBezTo>
                  <a:pt x="1368948" y="414003"/>
                  <a:pt x="1368949" y="715095"/>
                  <a:pt x="1368949" y="1016187"/>
                </a:cubicBezTo>
                <a:cubicBezTo>
                  <a:pt x="1368949" y="1046133"/>
                  <a:pt x="1357053" y="1074852"/>
                  <a:pt x="1335878" y="1096026"/>
                </a:cubicBezTo>
                <a:cubicBezTo>
                  <a:pt x="1314703" y="1117201"/>
                  <a:pt x="1285984" y="1129097"/>
                  <a:pt x="1256039" y="1129097"/>
                </a:cubicBezTo>
                <a:lnTo>
                  <a:pt x="112910" y="1129097"/>
                </a:lnTo>
                <a:cubicBezTo>
                  <a:pt x="82964" y="1129097"/>
                  <a:pt x="54245" y="1117201"/>
                  <a:pt x="33071" y="1096026"/>
                </a:cubicBezTo>
                <a:cubicBezTo>
                  <a:pt x="11896" y="1074851"/>
                  <a:pt x="0" y="1046132"/>
                  <a:pt x="0" y="1016187"/>
                </a:cubicBezTo>
                <a:lnTo>
                  <a:pt x="0" y="112910"/>
                </a:lnTo>
                <a:close/>
              </a:path>
            </a:pathLst>
          </a:custGeom>
          <a:noFill/>
          <a:ln w="12700" cap="flat" cmpd="sng">
            <a:solidFill>
              <a:srgbClr val="859596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605" tIns="95605" rIns="95605" bIns="418205"/>
          <a:lstStyle/>
          <a:p>
            <a:endParaRPr lang="zh-CN" altLang="en-US" dirty="0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1" name="Freeform 70"/>
          <p:cNvSpPr>
            <a:spLocks noChangeArrowheads="1"/>
          </p:cNvSpPr>
          <p:nvPr/>
        </p:nvSpPr>
        <p:spPr bwMode="auto">
          <a:xfrm>
            <a:off x="2182816" y="4065940"/>
            <a:ext cx="1470025" cy="584200"/>
          </a:xfrm>
          <a:custGeom>
            <a:avLst/>
            <a:gdLst>
              <a:gd name="T0" fmla="*/ 0 w 1216844"/>
              <a:gd name="T1" fmla="*/ 70549 h 483898"/>
              <a:gd name="T2" fmla="*/ 20676 w 1216844"/>
              <a:gd name="T3" fmla="*/ 20663 h 483898"/>
              <a:gd name="T4" fmla="*/ 70594 w 1216844"/>
              <a:gd name="T5" fmla="*/ 0 h 483898"/>
              <a:gd name="T6" fmla="*/ 1704613 w 1216844"/>
              <a:gd name="T7" fmla="*/ 0 h 483898"/>
              <a:gd name="T8" fmla="*/ 1754531 w 1216844"/>
              <a:gd name="T9" fmla="*/ 20663 h 483898"/>
              <a:gd name="T10" fmla="*/ 1775207 w 1216844"/>
              <a:gd name="T11" fmla="*/ 70549 h 483898"/>
              <a:gd name="T12" fmla="*/ 1775207 w 1216844"/>
              <a:gd name="T13" fmla="*/ 634933 h 483898"/>
              <a:gd name="T14" fmla="*/ 1754531 w 1216844"/>
              <a:gd name="T15" fmla="*/ 684819 h 483898"/>
              <a:gd name="T16" fmla="*/ 1704613 w 1216844"/>
              <a:gd name="T17" fmla="*/ 705482 h 483898"/>
              <a:gd name="T18" fmla="*/ 70594 w 1216844"/>
              <a:gd name="T19" fmla="*/ 705482 h 483898"/>
              <a:gd name="T20" fmla="*/ 20676 w 1216844"/>
              <a:gd name="T21" fmla="*/ 684819 h 483898"/>
              <a:gd name="T22" fmla="*/ 0 w 1216844"/>
              <a:gd name="T23" fmla="*/ 634933 h 483898"/>
              <a:gd name="T24" fmla="*/ 0 w 1216844"/>
              <a:gd name="T25" fmla="*/ 70549 h 483898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216844"/>
              <a:gd name="T40" fmla="*/ 0 h 483898"/>
              <a:gd name="T41" fmla="*/ 1216844 w 1216844"/>
              <a:gd name="T42" fmla="*/ 483898 h 483898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216844" h="483898">
                <a:moveTo>
                  <a:pt x="0" y="48390"/>
                </a:moveTo>
                <a:cubicBezTo>
                  <a:pt x="0" y="35556"/>
                  <a:pt x="5098" y="23248"/>
                  <a:pt x="14173" y="14173"/>
                </a:cubicBezTo>
                <a:cubicBezTo>
                  <a:pt x="23248" y="5098"/>
                  <a:pt x="35556" y="0"/>
                  <a:pt x="48390" y="0"/>
                </a:cubicBezTo>
                <a:lnTo>
                  <a:pt x="1168454" y="0"/>
                </a:lnTo>
                <a:cubicBezTo>
                  <a:pt x="1181288" y="0"/>
                  <a:pt x="1193596" y="5098"/>
                  <a:pt x="1202671" y="14173"/>
                </a:cubicBezTo>
                <a:cubicBezTo>
                  <a:pt x="1211746" y="23248"/>
                  <a:pt x="1216844" y="35556"/>
                  <a:pt x="1216844" y="48390"/>
                </a:cubicBezTo>
                <a:lnTo>
                  <a:pt x="1216844" y="435508"/>
                </a:lnTo>
                <a:cubicBezTo>
                  <a:pt x="1216844" y="448342"/>
                  <a:pt x="1211746" y="460650"/>
                  <a:pt x="1202671" y="469725"/>
                </a:cubicBezTo>
                <a:cubicBezTo>
                  <a:pt x="1193596" y="478800"/>
                  <a:pt x="1181288" y="483898"/>
                  <a:pt x="1168454" y="483898"/>
                </a:cubicBezTo>
                <a:lnTo>
                  <a:pt x="48390" y="483898"/>
                </a:lnTo>
                <a:cubicBezTo>
                  <a:pt x="35556" y="483898"/>
                  <a:pt x="23248" y="478800"/>
                  <a:pt x="14173" y="469725"/>
                </a:cubicBezTo>
                <a:cubicBezTo>
                  <a:pt x="5098" y="460650"/>
                  <a:pt x="0" y="448342"/>
                  <a:pt x="0" y="435508"/>
                </a:cubicBezTo>
                <a:lnTo>
                  <a:pt x="0" y="48390"/>
                </a:lnTo>
                <a:close/>
              </a:path>
            </a:pathLst>
          </a:custGeom>
          <a:solidFill>
            <a:srgbClr val="3D6889"/>
          </a:solidFill>
          <a:ln>
            <a:solidFill>
              <a:srgbClr val="859596"/>
            </a:solidFill>
          </a:ln>
        </p:spPr>
        <p:txBody>
          <a:bodyPr lIns="87477" tIns="64617" rIns="87477" bIns="64617" anchor="ctr"/>
          <a:lstStyle>
            <a:lvl1pPr defTabSz="159893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59893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59893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59893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59893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5989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5989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5989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5989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90000"/>
              </a:lnSpc>
              <a:spcAft>
                <a:spcPct val="35000"/>
              </a:spcAft>
            </a:pPr>
            <a:endParaRPr lang="en-US" altLang="zh-CN" b="1" dirty="0">
              <a:solidFill>
                <a:srgbClr val="FFFFFF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22" name="Circular Arrow 72"/>
          <p:cNvSpPr/>
          <p:nvPr/>
        </p:nvSpPr>
        <p:spPr bwMode="auto">
          <a:xfrm>
            <a:off x="4960939" y="2202219"/>
            <a:ext cx="2309812" cy="2308225"/>
          </a:xfrm>
          <a:custGeom>
            <a:avLst/>
            <a:gdLst>
              <a:gd name="T0" fmla="*/ 204840 w 2309415"/>
              <a:gd name="T1" fmla="*/ 614949 h 2309415"/>
              <a:gd name="T2" fmla="*/ 1077572 w 2309415"/>
              <a:gd name="T3" fmla="*/ 65025 h 2309415"/>
              <a:gd name="T4" fmla="*/ 2019266 w 2309415"/>
              <a:gd name="T5" fmla="*/ 486287 h 2309415"/>
              <a:gd name="T6" fmla="*/ 2073036 w 2309415"/>
              <a:gd name="T7" fmla="*/ 455773 h 2309415"/>
              <a:gd name="T8" fmla="*/ 2064309 w 2309415"/>
              <a:gd name="T9" fmla="*/ 638026 h 2309415"/>
              <a:gd name="T10" fmla="*/ 1883310 w 2309415"/>
              <a:gd name="T11" fmla="*/ 563443 h 2309415"/>
              <a:gd name="T12" fmla="*/ 1937039 w 2309415"/>
              <a:gd name="T13" fmla="*/ 532951 h 2309415"/>
              <a:gd name="T14" fmla="*/ 1077533 w 2309415"/>
              <a:gd name="T15" fmla="*/ 158746 h 2309415"/>
              <a:gd name="T16" fmla="*/ 286165 w 2309415"/>
              <a:gd name="T17" fmla="*/ 661102 h 2309415"/>
              <a:gd name="T18" fmla="*/ 204840 w 2309415"/>
              <a:gd name="T19" fmla="*/ 614949 h 230941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309415" h="2309415">
                <a:moveTo>
                  <a:pt x="204805" y="615266"/>
                </a:moveTo>
                <a:cubicBezTo>
                  <a:pt x="385300" y="297432"/>
                  <a:pt x="712794" y="90930"/>
                  <a:pt x="1077387" y="65059"/>
                </a:cubicBezTo>
                <a:cubicBezTo>
                  <a:pt x="1441979" y="39188"/>
                  <a:pt x="1795352" y="197376"/>
                  <a:pt x="2018919" y="486538"/>
                </a:cubicBezTo>
                <a:lnTo>
                  <a:pt x="2072680" y="456008"/>
                </a:lnTo>
                <a:lnTo>
                  <a:pt x="2063954" y="638355"/>
                </a:lnTo>
                <a:lnTo>
                  <a:pt x="1882986" y="563733"/>
                </a:lnTo>
                <a:lnTo>
                  <a:pt x="1936706" y="533226"/>
                </a:lnTo>
                <a:cubicBezTo>
                  <a:pt x="1730231" y="273423"/>
                  <a:pt x="1408209" y="133127"/>
                  <a:pt x="1077348" y="158828"/>
                </a:cubicBezTo>
                <a:cubicBezTo>
                  <a:pt x="746487" y="184529"/>
                  <a:pt x="449993" y="372871"/>
                  <a:pt x="286116" y="661443"/>
                </a:cubicBezTo>
                <a:lnTo>
                  <a:pt x="204805" y="615266"/>
                </a:lnTo>
                <a:close/>
              </a:path>
            </a:pathLst>
          </a:custGeom>
          <a:solidFill>
            <a:srgbClr val="859596"/>
          </a:solidFill>
          <a:ln>
            <a:noFill/>
          </a:ln>
        </p:spPr>
        <p:txBody>
          <a:bodyPr/>
          <a:lstStyle/>
          <a:p>
            <a:endParaRPr lang="zh-CN" altLang="en-US" dirty="0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3" name="Freeform 71"/>
          <p:cNvSpPr/>
          <p:nvPr/>
        </p:nvSpPr>
        <p:spPr bwMode="auto">
          <a:xfrm>
            <a:off x="4097341" y="2994378"/>
            <a:ext cx="1654175" cy="1363662"/>
          </a:xfrm>
          <a:custGeom>
            <a:avLst/>
            <a:gdLst>
              <a:gd name="T0" fmla="*/ 0 w 1368949"/>
              <a:gd name="T1" fmla="*/ 164676 h 1129097"/>
              <a:gd name="T2" fmla="*/ 48258 w 1368949"/>
              <a:gd name="T3" fmla="*/ 48234 h 1129097"/>
              <a:gd name="T4" fmla="*/ 164761 w 1368949"/>
              <a:gd name="T5" fmla="*/ 1 h 1129097"/>
              <a:gd name="T6" fmla="*/ 1832828 w 1368949"/>
              <a:gd name="T7" fmla="*/ 0 h 1129097"/>
              <a:gd name="T8" fmla="*/ 1949329 w 1368949"/>
              <a:gd name="T9" fmla="*/ 48234 h 1129097"/>
              <a:gd name="T10" fmla="*/ 1997586 w 1368949"/>
              <a:gd name="T11" fmla="*/ 164679 h 1129097"/>
              <a:gd name="T12" fmla="*/ 1997587 w 1368949"/>
              <a:gd name="T13" fmla="*/ 1482086 h 1129097"/>
              <a:gd name="T14" fmla="*/ 1949329 w 1368949"/>
              <a:gd name="T15" fmla="*/ 1598529 h 1129097"/>
              <a:gd name="T16" fmla="*/ 1832828 w 1368949"/>
              <a:gd name="T17" fmla="*/ 1646762 h 1129097"/>
              <a:gd name="T18" fmla="*/ 164759 w 1368949"/>
              <a:gd name="T19" fmla="*/ 1646762 h 1129097"/>
              <a:gd name="T20" fmla="*/ 48258 w 1368949"/>
              <a:gd name="T21" fmla="*/ 1598529 h 1129097"/>
              <a:gd name="T22" fmla="*/ 0 w 1368949"/>
              <a:gd name="T23" fmla="*/ 1482086 h 1129097"/>
              <a:gd name="T24" fmla="*/ 0 w 1368949"/>
              <a:gd name="T25" fmla="*/ 164676 h 112909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368949"/>
              <a:gd name="T40" fmla="*/ 0 h 1129097"/>
              <a:gd name="T41" fmla="*/ 1368949 w 1368949"/>
              <a:gd name="T42" fmla="*/ 1129097 h 1129097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368949" h="1129097">
                <a:moveTo>
                  <a:pt x="0" y="112910"/>
                </a:moveTo>
                <a:cubicBezTo>
                  <a:pt x="0" y="82964"/>
                  <a:pt x="11896" y="54245"/>
                  <a:pt x="33071" y="33071"/>
                </a:cubicBezTo>
                <a:cubicBezTo>
                  <a:pt x="54246" y="11896"/>
                  <a:pt x="82965" y="0"/>
                  <a:pt x="112911" y="1"/>
                </a:cubicBezTo>
                <a:lnTo>
                  <a:pt x="1256039" y="0"/>
                </a:lnTo>
                <a:cubicBezTo>
                  <a:pt x="1285985" y="0"/>
                  <a:pt x="1314704" y="11896"/>
                  <a:pt x="1335878" y="33071"/>
                </a:cubicBezTo>
                <a:cubicBezTo>
                  <a:pt x="1357053" y="54246"/>
                  <a:pt x="1368949" y="82965"/>
                  <a:pt x="1368948" y="112911"/>
                </a:cubicBezTo>
                <a:cubicBezTo>
                  <a:pt x="1368948" y="414003"/>
                  <a:pt x="1368949" y="715095"/>
                  <a:pt x="1368949" y="1016187"/>
                </a:cubicBezTo>
                <a:cubicBezTo>
                  <a:pt x="1368949" y="1046133"/>
                  <a:pt x="1357053" y="1074852"/>
                  <a:pt x="1335878" y="1096026"/>
                </a:cubicBezTo>
                <a:cubicBezTo>
                  <a:pt x="1314703" y="1117201"/>
                  <a:pt x="1285984" y="1129097"/>
                  <a:pt x="1256039" y="1129097"/>
                </a:cubicBezTo>
                <a:lnTo>
                  <a:pt x="112910" y="1129097"/>
                </a:lnTo>
                <a:cubicBezTo>
                  <a:pt x="82964" y="1129097"/>
                  <a:pt x="54245" y="1117201"/>
                  <a:pt x="33071" y="1096026"/>
                </a:cubicBezTo>
                <a:cubicBezTo>
                  <a:pt x="11896" y="1074851"/>
                  <a:pt x="0" y="1046132"/>
                  <a:pt x="0" y="1016187"/>
                </a:cubicBezTo>
                <a:lnTo>
                  <a:pt x="0" y="112910"/>
                </a:lnTo>
                <a:close/>
              </a:path>
            </a:pathLst>
          </a:custGeom>
          <a:noFill/>
          <a:ln w="12700">
            <a:solidFill>
              <a:srgbClr val="859596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605" tIns="418204" rIns="95605" bIns="95607"/>
          <a:lstStyle>
            <a:lvl1pPr marL="342900" indent="-342900" defTabSz="142113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303530" indent="-303530" defTabSz="142113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42113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42113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42113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4211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4211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4211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4211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1" eaLnBrk="1" hangingPunct="1">
              <a:lnSpc>
                <a:spcPct val="90000"/>
              </a:lnSpc>
              <a:spcAft>
                <a:spcPct val="15000"/>
              </a:spcAft>
              <a:buFont typeface="Arial" panose="020B0604020202020204" pitchFamily="34" charset="0"/>
              <a:buChar char="•"/>
            </a:pPr>
            <a:endParaRPr lang="en-US" altLang="zh-CN" sz="3200" dirty="0">
              <a:solidFill>
                <a:srgbClr val="0E5A8B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  <a:sym typeface="Arial" panose="020B0604020202020204" pitchFamily="34" charset="0"/>
            </a:endParaRPr>
          </a:p>
          <a:p>
            <a:pPr lvl="1" eaLnBrk="1" hangingPunct="1">
              <a:lnSpc>
                <a:spcPct val="90000"/>
              </a:lnSpc>
              <a:spcAft>
                <a:spcPct val="15000"/>
              </a:spcAft>
              <a:buFont typeface="Arial" panose="020B0604020202020204" pitchFamily="34" charset="0"/>
              <a:buChar char="•"/>
            </a:pPr>
            <a:endParaRPr lang="en-US" altLang="zh-CN" sz="3200" dirty="0">
              <a:solidFill>
                <a:srgbClr val="0E5A8B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24" name="Freeform 73"/>
          <p:cNvSpPr>
            <a:spLocks noChangeArrowheads="1"/>
          </p:cNvSpPr>
          <p:nvPr/>
        </p:nvSpPr>
        <p:spPr bwMode="auto">
          <a:xfrm>
            <a:off x="4465640" y="2702278"/>
            <a:ext cx="1468437" cy="584200"/>
          </a:xfrm>
          <a:custGeom>
            <a:avLst/>
            <a:gdLst>
              <a:gd name="T0" fmla="*/ 0 w 1216844"/>
              <a:gd name="T1" fmla="*/ 70549 h 483898"/>
              <a:gd name="T2" fmla="*/ 20654 w 1216844"/>
              <a:gd name="T3" fmla="*/ 20663 h 483898"/>
              <a:gd name="T4" fmla="*/ 70518 w 1216844"/>
              <a:gd name="T5" fmla="*/ 0 h 483898"/>
              <a:gd name="T6" fmla="*/ 1702771 w 1216844"/>
              <a:gd name="T7" fmla="*/ 0 h 483898"/>
              <a:gd name="T8" fmla="*/ 1752636 w 1216844"/>
              <a:gd name="T9" fmla="*/ 20663 h 483898"/>
              <a:gd name="T10" fmla="*/ 1773290 w 1216844"/>
              <a:gd name="T11" fmla="*/ 70549 h 483898"/>
              <a:gd name="T12" fmla="*/ 1773290 w 1216844"/>
              <a:gd name="T13" fmla="*/ 634933 h 483898"/>
              <a:gd name="T14" fmla="*/ 1752636 w 1216844"/>
              <a:gd name="T15" fmla="*/ 684819 h 483898"/>
              <a:gd name="T16" fmla="*/ 1702771 w 1216844"/>
              <a:gd name="T17" fmla="*/ 705482 h 483898"/>
              <a:gd name="T18" fmla="*/ 70518 w 1216844"/>
              <a:gd name="T19" fmla="*/ 705482 h 483898"/>
              <a:gd name="T20" fmla="*/ 20654 w 1216844"/>
              <a:gd name="T21" fmla="*/ 684819 h 483898"/>
              <a:gd name="T22" fmla="*/ 0 w 1216844"/>
              <a:gd name="T23" fmla="*/ 634933 h 483898"/>
              <a:gd name="T24" fmla="*/ 0 w 1216844"/>
              <a:gd name="T25" fmla="*/ 70549 h 483898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216844"/>
              <a:gd name="T40" fmla="*/ 0 h 483898"/>
              <a:gd name="T41" fmla="*/ 1216844 w 1216844"/>
              <a:gd name="T42" fmla="*/ 483898 h 483898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216844" h="483898">
                <a:moveTo>
                  <a:pt x="0" y="48390"/>
                </a:moveTo>
                <a:cubicBezTo>
                  <a:pt x="0" y="35556"/>
                  <a:pt x="5098" y="23248"/>
                  <a:pt x="14173" y="14173"/>
                </a:cubicBezTo>
                <a:cubicBezTo>
                  <a:pt x="23248" y="5098"/>
                  <a:pt x="35556" y="0"/>
                  <a:pt x="48390" y="0"/>
                </a:cubicBezTo>
                <a:lnTo>
                  <a:pt x="1168454" y="0"/>
                </a:lnTo>
                <a:cubicBezTo>
                  <a:pt x="1181288" y="0"/>
                  <a:pt x="1193596" y="5098"/>
                  <a:pt x="1202671" y="14173"/>
                </a:cubicBezTo>
                <a:cubicBezTo>
                  <a:pt x="1211746" y="23248"/>
                  <a:pt x="1216844" y="35556"/>
                  <a:pt x="1216844" y="48390"/>
                </a:cubicBezTo>
                <a:lnTo>
                  <a:pt x="1216844" y="435508"/>
                </a:lnTo>
                <a:cubicBezTo>
                  <a:pt x="1216844" y="448342"/>
                  <a:pt x="1211746" y="460650"/>
                  <a:pt x="1202671" y="469725"/>
                </a:cubicBezTo>
                <a:cubicBezTo>
                  <a:pt x="1193596" y="478800"/>
                  <a:pt x="1181288" y="483898"/>
                  <a:pt x="1168454" y="483898"/>
                </a:cubicBezTo>
                <a:lnTo>
                  <a:pt x="48390" y="483898"/>
                </a:lnTo>
                <a:cubicBezTo>
                  <a:pt x="35556" y="483898"/>
                  <a:pt x="23248" y="478800"/>
                  <a:pt x="14173" y="469725"/>
                </a:cubicBezTo>
                <a:cubicBezTo>
                  <a:pt x="5098" y="460650"/>
                  <a:pt x="0" y="448342"/>
                  <a:pt x="0" y="435508"/>
                </a:cubicBezTo>
                <a:lnTo>
                  <a:pt x="0" y="48390"/>
                </a:lnTo>
                <a:close/>
              </a:path>
            </a:pathLst>
          </a:custGeom>
          <a:solidFill>
            <a:srgbClr val="859596"/>
          </a:solidFill>
          <a:ln>
            <a:noFill/>
          </a:ln>
        </p:spPr>
        <p:txBody>
          <a:bodyPr lIns="87477" tIns="64617" rIns="87477" bIns="64617" anchor="ctr"/>
          <a:lstStyle>
            <a:lvl1pPr defTabSz="159893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59893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59893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59893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59893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5989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5989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5989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5989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90000"/>
              </a:lnSpc>
              <a:spcAft>
                <a:spcPct val="35000"/>
              </a:spcAft>
            </a:pPr>
            <a:endParaRPr lang="en-US" altLang="zh-CN" b="1" dirty="0">
              <a:solidFill>
                <a:srgbClr val="FFFFFF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25" name="Freeform 74"/>
          <p:cNvSpPr/>
          <p:nvPr/>
        </p:nvSpPr>
        <p:spPr bwMode="auto">
          <a:xfrm>
            <a:off x="6380165" y="2994378"/>
            <a:ext cx="1652587" cy="1363662"/>
          </a:xfrm>
          <a:custGeom>
            <a:avLst/>
            <a:gdLst>
              <a:gd name="T0" fmla="*/ 0 w 1368949"/>
              <a:gd name="T1" fmla="*/ 164676 h 1129097"/>
              <a:gd name="T2" fmla="*/ 48212 w 1368949"/>
              <a:gd name="T3" fmla="*/ 48234 h 1129097"/>
              <a:gd name="T4" fmla="*/ 164603 w 1368949"/>
              <a:gd name="T5" fmla="*/ 1 h 1129097"/>
              <a:gd name="T6" fmla="*/ 1831068 w 1368949"/>
              <a:gd name="T7" fmla="*/ 0 h 1129097"/>
              <a:gd name="T8" fmla="*/ 1947457 w 1368949"/>
              <a:gd name="T9" fmla="*/ 48234 h 1129097"/>
              <a:gd name="T10" fmla="*/ 1995668 w 1368949"/>
              <a:gd name="T11" fmla="*/ 164679 h 1129097"/>
              <a:gd name="T12" fmla="*/ 1995669 w 1368949"/>
              <a:gd name="T13" fmla="*/ 1482086 h 1129097"/>
              <a:gd name="T14" fmla="*/ 1947457 w 1368949"/>
              <a:gd name="T15" fmla="*/ 1598529 h 1129097"/>
              <a:gd name="T16" fmla="*/ 1831068 w 1368949"/>
              <a:gd name="T17" fmla="*/ 1646762 h 1129097"/>
              <a:gd name="T18" fmla="*/ 164601 w 1368949"/>
              <a:gd name="T19" fmla="*/ 1646762 h 1129097"/>
              <a:gd name="T20" fmla="*/ 48212 w 1368949"/>
              <a:gd name="T21" fmla="*/ 1598529 h 1129097"/>
              <a:gd name="T22" fmla="*/ 0 w 1368949"/>
              <a:gd name="T23" fmla="*/ 1482086 h 1129097"/>
              <a:gd name="T24" fmla="*/ 0 w 1368949"/>
              <a:gd name="T25" fmla="*/ 164676 h 112909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368949"/>
              <a:gd name="T40" fmla="*/ 0 h 1129097"/>
              <a:gd name="T41" fmla="*/ 1368949 w 1368949"/>
              <a:gd name="T42" fmla="*/ 1129097 h 1129097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368949" h="1129097">
                <a:moveTo>
                  <a:pt x="0" y="112910"/>
                </a:moveTo>
                <a:cubicBezTo>
                  <a:pt x="0" y="82964"/>
                  <a:pt x="11896" y="54245"/>
                  <a:pt x="33071" y="33071"/>
                </a:cubicBezTo>
                <a:cubicBezTo>
                  <a:pt x="54246" y="11896"/>
                  <a:pt x="82965" y="0"/>
                  <a:pt x="112911" y="1"/>
                </a:cubicBezTo>
                <a:lnTo>
                  <a:pt x="1256039" y="0"/>
                </a:lnTo>
                <a:cubicBezTo>
                  <a:pt x="1285985" y="0"/>
                  <a:pt x="1314704" y="11896"/>
                  <a:pt x="1335878" y="33071"/>
                </a:cubicBezTo>
                <a:cubicBezTo>
                  <a:pt x="1357053" y="54246"/>
                  <a:pt x="1368949" y="82965"/>
                  <a:pt x="1368948" y="112911"/>
                </a:cubicBezTo>
                <a:cubicBezTo>
                  <a:pt x="1368948" y="414003"/>
                  <a:pt x="1368949" y="715095"/>
                  <a:pt x="1368949" y="1016187"/>
                </a:cubicBezTo>
                <a:cubicBezTo>
                  <a:pt x="1368949" y="1046133"/>
                  <a:pt x="1357053" y="1074852"/>
                  <a:pt x="1335878" y="1096026"/>
                </a:cubicBezTo>
                <a:cubicBezTo>
                  <a:pt x="1314703" y="1117201"/>
                  <a:pt x="1285984" y="1129097"/>
                  <a:pt x="1256039" y="1129097"/>
                </a:cubicBezTo>
                <a:lnTo>
                  <a:pt x="112910" y="1129097"/>
                </a:lnTo>
                <a:cubicBezTo>
                  <a:pt x="82964" y="1129097"/>
                  <a:pt x="54245" y="1117201"/>
                  <a:pt x="33071" y="1096026"/>
                </a:cubicBezTo>
                <a:cubicBezTo>
                  <a:pt x="11896" y="1074851"/>
                  <a:pt x="0" y="1046132"/>
                  <a:pt x="0" y="1016187"/>
                </a:cubicBezTo>
                <a:lnTo>
                  <a:pt x="0" y="112910"/>
                </a:lnTo>
                <a:close/>
              </a:path>
            </a:pathLst>
          </a:custGeom>
          <a:noFill/>
          <a:ln w="12700">
            <a:solidFill>
              <a:srgbClr val="859596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605" tIns="95605" rIns="95605" bIns="418205"/>
          <a:lstStyle>
            <a:lvl1pPr marL="342900" indent="-342900" defTabSz="142113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303530" indent="-303530" defTabSz="142113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42113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42113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42113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4211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4211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4211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4211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1" eaLnBrk="1" hangingPunct="1">
              <a:lnSpc>
                <a:spcPct val="90000"/>
              </a:lnSpc>
              <a:spcAft>
                <a:spcPct val="15000"/>
              </a:spcAft>
              <a:buFont typeface="Arial" panose="020B0604020202020204" pitchFamily="34" charset="0"/>
              <a:buChar char="•"/>
            </a:pPr>
            <a:endParaRPr lang="en-US" altLang="zh-CN" sz="3200" dirty="0">
              <a:solidFill>
                <a:srgbClr val="000000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  <a:sym typeface="Arial" panose="020B0604020202020204" pitchFamily="34" charset="0"/>
            </a:endParaRPr>
          </a:p>
          <a:p>
            <a:pPr lvl="1" eaLnBrk="1" hangingPunct="1">
              <a:lnSpc>
                <a:spcPct val="90000"/>
              </a:lnSpc>
              <a:spcAft>
                <a:spcPct val="15000"/>
              </a:spcAft>
              <a:buFont typeface="Arial" panose="020B0604020202020204" pitchFamily="34" charset="0"/>
              <a:buChar char="•"/>
            </a:pPr>
            <a:endParaRPr lang="en-US" altLang="zh-CN" sz="3200" dirty="0">
              <a:solidFill>
                <a:srgbClr val="000000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26" name="Freeform 75"/>
          <p:cNvSpPr>
            <a:spLocks noChangeArrowheads="1"/>
          </p:cNvSpPr>
          <p:nvPr/>
        </p:nvSpPr>
        <p:spPr bwMode="auto">
          <a:xfrm>
            <a:off x="6746878" y="4065940"/>
            <a:ext cx="1470025" cy="584200"/>
          </a:xfrm>
          <a:custGeom>
            <a:avLst/>
            <a:gdLst>
              <a:gd name="T0" fmla="*/ 0 w 1216844"/>
              <a:gd name="T1" fmla="*/ 70549 h 483898"/>
              <a:gd name="T2" fmla="*/ 20676 w 1216844"/>
              <a:gd name="T3" fmla="*/ 20663 h 483898"/>
              <a:gd name="T4" fmla="*/ 70594 w 1216844"/>
              <a:gd name="T5" fmla="*/ 0 h 483898"/>
              <a:gd name="T6" fmla="*/ 1704613 w 1216844"/>
              <a:gd name="T7" fmla="*/ 0 h 483898"/>
              <a:gd name="T8" fmla="*/ 1754531 w 1216844"/>
              <a:gd name="T9" fmla="*/ 20663 h 483898"/>
              <a:gd name="T10" fmla="*/ 1775207 w 1216844"/>
              <a:gd name="T11" fmla="*/ 70549 h 483898"/>
              <a:gd name="T12" fmla="*/ 1775207 w 1216844"/>
              <a:gd name="T13" fmla="*/ 634933 h 483898"/>
              <a:gd name="T14" fmla="*/ 1754531 w 1216844"/>
              <a:gd name="T15" fmla="*/ 684819 h 483898"/>
              <a:gd name="T16" fmla="*/ 1704613 w 1216844"/>
              <a:gd name="T17" fmla="*/ 705482 h 483898"/>
              <a:gd name="T18" fmla="*/ 70594 w 1216844"/>
              <a:gd name="T19" fmla="*/ 705482 h 483898"/>
              <a:gd name="T20" fmla="*/ 20676 w 1216844"/>
              <a:gd name="T21" fmla="*/ 684819 h 483898"/>
              <a:gd name="T22" fmla="*/ 0 w 1216844"/>
              <a:gd name="T23" fmla="*/ 634933 h 483898"/>
              <a:gd name="T24" fmla="*/ 0 w 1216844"/>
              <a:gd name="T25" fmla="*/ 70549 h 483898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216844"/>
              <a:gd name="T40" fmla="*/ 0 h 483898"/>
              <a:gd name="T41" fmla="*/ 1216844 w 1216844"/>
              <a:gd name="T42" fmla="*/ 483898 h 483898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216844" h="483898">
                <a:moveTo>
                  <a:pt x="0" y="48390"/>
                </a:moveTo>
                <a:cubicBezTo>
                  <a:pt x="0" y="35556"/>
                  <a:pt x="5098" y="23248"/>
                  <a:pt x="14173" y="14173"/>
                </a:cubicBezTo>
                <a:cubicBezTo>
                  <a:pt x="23248" y="5098"/>
                  <a:pt x="35556" y="0"/>
                  <a:pt x="48390" y="0"/>
                </a:cubicBezTo>
                <a:lnTo>
                  <a:pt x="1168454" y="0"/>
                </a:lnTo>
                <a:cubicBezTo>
                  <a:pt x="1181288" y="0"/>
                  <a:pt x="1193596" y="5098"/>
                  <a:pt x="1202671" y="14173"/>
                </a:cubicBezTo>
                <a:cubicBezTo>
                  <a:pt x="1211746" y="23248"/>
                  <a:pt x="1216844" y="35556"/>
                  <a:pt x="1216844" y="48390"/>
                </a:cubicBezTo>
                <a:lnTo>
                  <a:pt x="1216844" y="435508"/>
                </a:lnTo>
                <a:cubicBezTo>
                  <a:pt x="1216844" y="448342"/>
                  <a:pt x="1211746" y="460650"/>
                  <a:pt x="1202671" y="469725"/>
                </a:cubicBezTo>
                <a:cubicBezTo>
                  <a:pt x="1193596" y="478800"/>
                  <a:pt x="1181288" y="483898"/>
                  <a:pt x="1168454" y="483898"/>
                </a:cubicBezTo>
                <a:lnTo>
                  <a:pt x="48390" y="483898"/>
                </a:lnTo>
                <a:cubicBezTo>
                  <a:pt x="35556" y="483898"/>
                  <a:pt x="23248" y="478800"/>
                  <a:pt x="14173" y="469725"/>
                </a:cubicBezTo>
                <a:cubicBezTo>
                  <a:pt x="5098" y="460650"/>
                  <a:pt x="0" y="448342"/>
                  <a:pt x="0" y="435508"/>
                </a:cubicBezTo>
                <a:lnTo>
                  <a:pt x="0" y="48390"/>
                </a:lnTo>
                <a:close/>
              </a:path>
            </a:pathLst>
          </a:custGeom>
          <a:solidFill>
            <a:srgbClr val="3D6889"/>
          </a:solidFill>
          <a:ln>
            <a:solidFill>
              <a:srgbClr val="859596"/>
            </a:solidFill>
          </a:ln>
        </p:spPr>
        <p:txBody>
          <a:bodyPr lIns="87477" tIns="64617" rIns="87477" bIns="64617" anchor="ctr"/>
          <a:lstStyle>
            <a:lvl1pPr defTabSz="159893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59893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59893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59893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59893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5989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5989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5989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5989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90000"/>
              </a:lnSpc>
              <a:spcAft>
                <a:spcPct val="35000"/>
              </a:spcAft>
            </a:pPr>
            <a:endParaRPr lang="en-US" altLang="zh-CN" b="1" dirty="0">
              <a:solidFill>
                <a:srgbClr val="FFFFFF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27" name="Freeform 76"/>
          <p:cNvSpPr/>
          <p:nvPr/>
        </p:nvSpPr>
        <p:spPr bwMode="auto">
          <a:xfrm>
            <a:off x="8683627" y="2994378"/>
            <a:ext cx="1652588" cy="1363662"/>
          </a:xfrm>
          <a:custGeom>
            <a:avLst/>
            <a:gdLst>
              <a:gd name="T0" fmla="*/ 0 w 1368949"/>
              <a:gd name="T1" fmla="*/ 164676 h 1129097"/>
              <a:gd name="T2" fmla="*/ 48212 w 1368949"/>
              <a:gd name="T3" fmla="*/ 48234 h 1129097"/>
              <a:gd name="T4" fmla="*/ 164603 w 1368949"/>
              <a:gd name="T5" fmla="*/ 1 h 1129097"/>
              <a:gd name="T6" fmla="*/ 1831069 w 1368949"/>
              <a:gd name="T7" fmla="*/ 0 h 1129097"/>
              <a:gd name="T8" fmla="*/ 1947459 w 1368949"/>
              <a:gd name="T9" fmla="*/ 48234 h 1129097"/>
              <a:gd name="T10" fmla="*/ 1995669 w 1368949"/>
              <a:gd name="T11" fmla="*/ 164679 h 1129097"/>
              <a:gd name="T12" fmla="*/ 1995670 w 1368949"/>
              <a:gd name="T13" fmla="*/ 1482086 h 1129097"/>
              <a:gd name="T14" fmla="*/ 1947459 w 1368949"/>
              <a:gd name="T15" fmla="*/ 1598529 h 1129097"/>
              <a:gd name="T16" fmla="*/ 1831069 w 1368949"/>
              <a:gd name="T17" fmla="*/ 1646762 h 1129097"/>
              <a:gd name="T18" fmla="*/ 164601 w 1368949"/>
              <a:gd name="T19" fmla="*/ 1646762 h 1129097"/>
              <a:gd name="T20" fmla="*/ 48212 w 1368949"/>
              <a:gd name="T21" fmla="*/ 1598529 h 1129097"/>
              <a:gd name="T22" fmla="*/ 0 w 1368949"/>
              <a:gd name="T23" fmla="*/ 1482086 h 1129097"/>
              <a:gd name="T24" fmla="*/ 0 w 1368949"/>
              <a:gd name="T25" fmla="*/ 164676 h 112909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368949"/>
              <a:gd name="T40" fmla="*/ 0 h 1129097"/>
              <a:gd name="T41" fmla="*/ 1368949 w 1368949"/>
              <a:gd name="T42" fmla="*/ 1129097 h 1129097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368949" h="1129097">
                <a:moveTo>
                  <a:pt x="0" y="112910"/>
                </a:moveTo>
                <a:cubicBezTo>
                  <a:pt x="0" y="82964"/>
                  <a:pt x="11896" y="54245"/>
                  <a:pt x="33071" y="33071"/>
                </a:cubicBezTo>
                <a:cubicBezTo>
                  <a:pt x="54246" y="11896"/>
                  <a:pt x="82965" y="0"/>
                  <a:pt x="112911" y="1"/>
                </a:cubicBezTo>
                <a:lnTo>
                  <a:pt x="1256039" y="0"/>
                </a:lnTo>
                <a:cubicBezTo>
                  <a:pt x="1285985" y="0"/>
                  <a:pt x="1314704" y="11896"/>
                  <a:pt x="1335878" y="33071"/>
                </a:cubicBezTo>
                <a:cubicBezTo>
                  <a:pt x="1357053" y="54246"/>
                  <a:pt x="1368949" y="82965"/>
                  <a:pt x="1368948" y="112911"/>
                </a:cubicBezTo>
                <a:cubicBezTo>
                  <a:pt x="1368948" y="414003"/>
                  <a:pt x="1368949" y="715095"/>
                  <a:pt x="1368949" y="1016187"/>
                </a:cubicBezTo>
                <a:cubicBezTo>
                  <a:pt x="1368949" y="1046133"/>
                  <a:pt x="1357053" y="1074852"/>
                  <a:pt x="1335878" y="1096026"/>
                </a:cubicBezTo>
                <a:cubicBezTo>
                  <a:pt x="1314703" y="1117201"/>
                  <a:pt x="1285984" y="1129097"/>
                  <a:pt x="1256039" y="1129097"/>
                </a:cubicBezTo>
                <a:lnTo>
                  <a:pt x="112910" y="1129097"/>
                </a:lnTo>
                <a:cubicBezTo>
                  <a:pt x="82964" y="1129097"/>
                  <a:pt x="54245" y="1117201"/>
                  <a:pt x="33071" y="1096026"/>
                </a:cubicBezTo>
                <a:cubicBezTo>
                  <a:pt x="11896" y="1074851"/>
                  <a:pt x="0" y="1046132"/>
                  <a:pt x="0" y="1016187"/>
                </a:cubicBezTo>
                <a:lnTo>
                  <a:pt x="0" y="112910"/>
                </a:lnTo>
                <a:close/>
              </a:path>
            </a:pathLst>
          </a:custGeom>
          <a:noFill/>
          <a:ln w="12700">
            <a:solidFill>
              <a:srgbClr val="859596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605" tIns="418204" rIns="95605" bIns="95607"/>
          <a:lstStyle>
            <a:lvl1pPr marL="342900" indent="-342900" defTabSz="142113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303530" indent="-303530" defTabSz="142113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42113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42113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42113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4211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4211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4211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4211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1" eaLnBrk="1" hangingPunct="1">
              <a:lnSpc>
                <a:spcPct val="90000"/>
              </a:lnSpc>
              <a:spcAft>
                <a:spcPct val="15000"/>
              </a:spcAft>
              <a:buFont typeface="Arial" panose="020B0604020202020204" pitchFamily="34" charset="0"/>
              <a:buChar char="•"/>
            </a:pPr>
            <a:endParaRPr lang="en-US" altLang="zh-CN" sz="3200" dirty="0">
              <a:solidFill>
                <a:srgbClr val="000000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  <a:sym typeface="Arial" panose="020B0604020202020204" pitchFamily="34" charset="0"/>
            </a:endParaRPr>
          </a:p>
          <a:p>
            <a:pPr lvl="1" eaLnBrk="1" hangingPunct="1">
              <a:lnSpc>
                <a:spcPct val="90000"/>
              </a:lnSpc>
              <a:spcAft>
                <a:spcPct val="15000"/>
              </a:spcAft>
              <a:buFont typeface="Arial" panose="020B0604020202020204" pitchFamily="34" charset="0"/>
              <a:buChar char="•"/>
            </a:pPr>
            <a:endParaRPr lang="en-US" altLang="zh-CN" sz="3200" dirty="0">
              <a:solidFill>
                <a:srgbClr val="000000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28" name="Freeform 77"/>
          <p:cNvSpPr>
            <a:spLocks noChangeArrowheads="1"/>
          </p:cNvSpPr>
          <p:nvPr/>
        </p:nvSpPr>
        <p:spPr bwMode="auto">
          <a:xfrm>
            <a:off x="9050341" y="2702278"/>
            <a:ext cx="1470025" cy="584200"/>
          </a:xfrm>
          <a:custGeom>
            <a:avLst/>
            <a:gdLst>
              <a:gd name="T0" fmla="*/ 0 w 1216844"/>
              <a:gd name="T1" fmla="*/ 70549 h 483898"/>
              <a:gd name="T2" fmla="*/ 20676 w 1216844"/>
              <a:gd name="T3" fmla="*/ 20663 h 483898"/>
              <a:gd name="T4" fmla="*/ 70594 w 1216844"/>
              <a:gd name="T5" fmla="*/ 0 h 483898"/>
              <a:gd name="T6" fmla="*/ 1704613 w 1216844"/>
              <a:gd name="T7" fmla="*/ 0 h 483898"/>
              <a:gd name="T8" fmla="*/ 1754531 w 1216844"/>
              <a:gd name="T9" fmla="*/ 20663 h 483898"/>
              <a:gd name="T10" fmla="*/ 1775207 w 1216844"/>
              <a:gd name="T11" fmla="*/ 70549 h 483898"/>
              <a:gd name="T12" fmla="*/ 1775207 w 1216844"/>
              <a:gd name="T13" fmla="*/ 634933 h 483898"/>
              <a:gd name="T14" fmla="*/ 1754531 w 1216844"/>
              <a:gd name="T15" fmla="*/ 684819 h 483898"/>
              <a:gd name="T16" fmla="*/ 1704613 w 1216844"/>
              <a:gd name="T17" fmla="*/ 705482 h 483898"/>
              <a:gd name="T18" fmla="*/ 70594 w 1216844"/>
              <a:gd name="T19" fmla="*/ 705482 h 483898"/>
              <a:gd name="T20" fmla="*/ 20676 w 1216844"/>
              <a:gd name="T21" fmla="*/ 684819 h 483898"/>
              <a:gd name="T22" fmla="*/ 0 w 1216844"/>
              <a:gd name="T23" fmla="*/ 634933 h 483898"/>
              <a:gd name="T24" fmla="*/ 0 w 1216844"/>
              <a:gd name="T25" fmla="*/ 70549 h 483898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216844"/>
              <a:gd name="T40" fmla="*/ 0 h 483898"/>
              <a:gd name="T41" fmla="*/ 1216844 w 1216844"/>
              <a:gd name="T42" fmla="*/ 483898 h 483898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216844" h="483898">
                <a:moveTo>
                  <a:pt x="0" y="48390"/>
                </a:moveTo>
                <a:cubicBezTo>
                  <a:pt x="0" y="35556"/>
                  <a:pt x="5098" y="23248"/>
                  <a:pt x="14173" y="14173"/>
                </a:cubicBezTo>
                <a:cubicBezTo>
                  <a:pt x="23248" y="5098"/>
                  <a:pt x="35556" y="0"/>
                  <a:pt x="48390" y="0"/>
                </a:cubicBezTo>
                <a:lnTo>
                  <a:pt x="1168454" y="0"/>
                </a:lnTo>
                <a:cubicBezTo>
                  <a:pt x="1181288" y="0"/>
                  <a:pt x="1193596" y="5098"/>
                  <a:pt x="1202671" y="14173"/>
                </a:cubicBezTo>
                <a:cubicBezTo>
                  <a:pt x="1211746" y="23248"/>
                  <a:pt x="1216844" y="35556"/>
                  <a:pt x="1216844" y="48390"/>
                </a:cubicBezTo>
                <a:lnTo>
                  <a:pt x="1216844" y="435508"/>
                </a:lnTo>
                <a:cubicBezTo>
                  <a:pt x="1216844" y="448342"/>
                  <a:pt x="1211746" y="460650"/>
                  <a:pt x="1202671" y="469725"/>
                </a:cubicBezTo>
                <a:cubicBezTo>
                  <a:pt x="1193596" y="478800"/>
                  <a:pt x="1181288" y="483898"/>
                  <a:pt x="1168454" y="483898"/>
                </a:cubicBezTo>
                <a:lnTo>
                  <a:pt x="48390" y="483898"/>
                </a:lnTo>
                <a:cubicBezTo>
                  <a:pt x="35556" y="483898"/>
                  <a:pt x="23248" y="478800"/>
                  <a:pt x="14173" y="469725"/>
                </a:cubicBezTo>
                <a:cubicBezTo>
                  <a:pt x="5098" y="460650"/>
                  <a:pt x="0" y="448342"/>
                  <a:pt x="0" y="435508"/>
                </a:cubicBezTo>
                <a:lnTo>
                  <a:pt x="0" y="48390"/>
                </a:lnTo>
                <a:close/>
              </a:path>
            </a:pathLst>
          </a:custGeom>
          <a:solidFill>
            <a:srgbClr val="859596"/>
          </a:solidFill>
          <a:ln>
            <a:noFill/>
          </a:ln>
        </p:spPr>
        <p:txBody>
          <a:bodyPr lIns="87477" tIns="64617" rIns="87477" bIns="64617" anchor="ctr"/>
          <a:lstStyle>
            <a:lvl1pPr defTabSz="159893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59893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59893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59893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59893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5989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5989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5989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5989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90000"/>
              </a:lnSpc>
              <a:spcAft>
                <a:spcPct val="35000"/>
              </a:spcAft>
            </a:pPr>
            <a:endParaRPr lang="en-US" altLang="zh-CN" b="1" dirty="0">
              <a:solidFill>
                <a:srgbClr val="FFFFFF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774616" y="3119096"/>
            <a:ext cx="17623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单击添加文本</a:t>
            </a:r>
            <a:endParaRPr lang="en-US" altLang="zh-CN" dirty="0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单击添加文本</a:t>
            </a:r>
            <a:endParaRPr lang="zh-CN" altLang="en-US" dirty="0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2318942" y="4187276"/>
            <a:ext cx="1266887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添加标题</a:t>
            </a:r>
            <a:endParaRPr lang="en-US" altLang="zh-CN" sz="2000" b="1" dirty="0">
              <a:solidFill>
                <a:schemeClr val="bg1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  <a:p>
            <a:endParaRPr lang="zh-CN" altLang="en-US" dirty="0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4586259" y="2805625"/>
            <a:ext cx="1266887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添加标题</a:t>
            </a:r>
            <a:endParaRPr lang="en-US" altLang="zh-CN" sz="2000" b="1" dirty="0">
              <a:solidFill>
                <a:schemeClr val="bg1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  <a:p>
            <a:endParaRPr lang="zh-CN" altLang="en-US" dirty="0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6893659" y="4187276"/>
            <a:ext cx="1266887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添加标题</a:t>
            </a:r>
            <a:endParaRPr lang="en-US" altLang="zh-CN" sz="2000" b="1" dirty="0">
              <a:solidFill>
                <a:schemeClr val="bg1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  <a:p>
            <a:endParaRPr lang="zh-CN" altLang="en-US" dirty="0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9178897" y="2823466"/>
            <a:ext cx="1266887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添加标题</a:t>
            </a:r>
            <a:endParaRPr lang="en-US" altLang="zh-CN" sz="2000" b="1" dirty="0">
              <a:solidFill>
                <a:schemeClr val="bg1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  <a:p>
            <a:endParaRPr lang="zh-CN" altLang="en-US" dirty="0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4079772" y="3389824"/>
            <a:ext cx="17623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单击添加文本</a:t>
            </a:r>
            <a:endParaRPr lang="en-US" altLang="zh-CN" dirty="0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单击添加文本</a:t>
            </a:r>
            <a:endParaRPr lang="zh-CN" altLang="en-US" dirty="0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6308758" y="3135745"/>
            <a:ext cx="17623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单击添加文本</a:t>
            </a:r>
            <a:endParaRPr lang="en-US" altLang="zh-CN" dirty="0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单击添加文本</a:t>
            </a:r>
            <a:endParaRPr lang="zh-CN" altLang="en-US" dirty="0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8665953" y="3352547"/>
            <a:ext cx="17623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单击添加文本</a:t>
            </a:r>
            <a:endParaRPr lang="en-US" altLang="zh-CN" dirty="0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单击添加文本</a:t>
            </a:r>
            <a:endParaRPr lang="zh-CN" altLang="en-US" dirty="0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5715000"/>
              <a:ext cx="10203543" cy="1143000"/>
            </a:xfrm>
            <a:prstGeom prst="rect">
              <a:avLst/>
            </a:prstGeom>
          </p:spPr>
        </p:pic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5715000"/>
              <a:ext cx="1988457" cy="1143000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4572000"/>
              <a:ext cx="10203543" cy="1143000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4572000"/>
              <a:ext cx="1988457" cy="1143000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3429000"/>
              <a:ext cx="10203543" cy="1143000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3429000"/>
              <a:ext cx="1988457" cy="1143000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2286000"/>
              <a:ext cx="10203543" cy="1143000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2286000"/>
              <a:ext cx="1988457" cy="1143000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1143000"/>
              <a:ext cx="10203543" cy="114300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1143000"/>
              <a:ext cx="1988457" cy="114300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0"/>
              <a:ext cx="10203543" cy="1143000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0"/>
              <a:ext cx="1988457" cy="1143000"/>
            </a:xfrm>
            <a:prstGeom prst="rect">
              <a:avLst/>
            </a:prstGeom>
          </p:spPr>
        </p:pic>
      </p:grp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36076" y="30718"/>
            <a:ext cx="1165353" cy="1143000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980701" y="275857"/>
            <a:ext cx="31601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单击此处添加标题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009275" y="720601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Click here to add words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18" name="任意多边形 30"/>
          <p:cNvSpPr>
            <a:spLocks noChangeArrowheads="1"/>
          </p:cNvSpPr>
          <p:nvPr/>
        </p:nvSpPr>
        <p:spPr bwMode="auto">
          <a:xfrm>
            <a:off x="2544763" y="3205163"/>
            <a:ext cx="3554412" cy="2565400"/>
          </a:xfrm>
          <a:custGeom>
            <a:avLst/>
            <a:gdLst>
              <a:gd name="T0" fmla="*/ 1218266 w 2665437"/>
              <a:gd name="T1" fmla="*/ 133 h 1924266"/>
              <a:gd name="T2" fmla="*/ 2431285 w 2665437"/>
              <a:gd name="T3" fmla="*/ 441246 h 1924266"/>
              <a:gd name="T4" fmla="*/ 3554412 w 2665437"/>
              <a:gd name="T5" fmla="*/ 1166722 h 1924266"/>
              <a:gd name="T6" fmla="*/ 3497935 w 2665437"/>
              <a:gd name="T7" fmla="*/ 1910977 h 1924266"/>
              <a:gd name="T8" fmla="*/ 2247171 w 2665437"/>
              <a:gd name="T9" fmla="*/ 2343792 h 1924266"/>
              <a:gd name="T10" fmla="*/ 344147 w 2665437"/>
              <a:gd name="T11" fmla="*/ 2159724 h 1924266"/>
              <a:gd name="T12" fmla="*/ 528260 w 2665437"/>
              <a:gd name="T13" fmla="*/ 257179 h 1924266"/>
              <a:gd name="T14" fmla="*/ 1218266 w 2665437"/>
              <a:gd name="T15" fmla="*/ 133 h 192426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665437"/>
              <a:gd name="T25" fmla="*/ 0 h 1924266"/>
              <a:gd name="T26" fmla="*/ 2665437 w 2665437"/>
              <a:gd name="T27" fmla="*/ 1924266 h 192426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665437" h="1924266">
                <a:moveTo>
                  <a:pt x="913572" y="100"/>
                </a:moveTo>
                <a:cubicBezTo>
                  <a:pt x="1214085" y="-4346"/>
                  <a:pt x="1529205" y="141180"/>
                  <a:pt x="1823209" y="330972"/>
                </a:cubicBezTo>
                <a:cubicBezTo>
                  <a:pt x="2159771" y="548238"/>
                  <a:pt x="2412643" y="730544"/>
                  <a:pt x="2665437" y="875140"/>
                </a:cubicBezTo>
                <a:lnTo>
                  <a:pt x="2623085" y="1433394"/>
                </a:lnTo>
                <a:cubicBezTo>
                  <a:pt x="2327741" y="1540244"/>
                  <a:pt x="2039269" y="1668869"/>
                  <a:pt x="1685143" y="1758041"/>
                </a:cubicBezTo>
                <a:cubicBezTo>
                  <a:pt x="1102857" y="1931751"/>
                  <a:pt x="678018" y="2073614"/>
                  <a:pt x="258074" y="1619975"/>
                </a:cubicBezTo>
                <a:cubicBezTo>
                  <a:pt x="-161870" y="1166337"/>
                  <a:pt x="-36060" y="548855"/>
                  <a:pt x="396140" y="192906"/>
                </a:cubicBezTo>
                <a:cubicBezTo>
                  <a:pt x="558215" y="59426"/>
                  <a:pt x="733265" y="2768"/>
                  <a:pt x="913572" y="100"/>
                </a:cubicBezTo>
                <a:close/>
              </a:path>
            </a:pathLst>
          </a:custGeom>
          <a:solidFill>
            <a:srgbClr val="859596"/>
          </a:solidFill>
          <a:ln>
            <a:solidFill>
              <a:srgbClr val="859596"/>
            </a:solidFill>
          </a:ln>
          <a:effectLst>
            <a:outerShdw blurRad="203200" dist="139700" dir="5400000" algn="t" rotWithShape="0">
              <a:prstClr val="black">
                <a:alpha val="40000"/>
              </a:prstClr>
            </a:outerShdw>
          </a:effectLst>
        </p:spPr>
        <p:txBody>
          <a:bodyPr tIns="0" rIns="105600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zh-CN" altLang="en-US" sz="2100" dirty="0">
                <a:solidFill>
                  <a:srgbClr val="FFFFFF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此处输入文本</a:t>
            </a:r>
            <a:endParaRPr lang="zh-CN" altLang="en-US" sz="2100" dirty="0">
              <a:solidFill>
                <a:srgbClr val="FFFFFF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19" name="任意多边形 31"/>
          <p:cNvSpPr>
            <a:spLocks noChangeArrowheads="1"/>
          </p:cNvSpPr>
          <p:nvPr/>
        </p:nvSpPr>
        <p:spPr bwMode="auto">
          <a:xfrm>
            <a:off x="6340475" y="3125788"/>
            <a:ext cx="3568700" cy="2570162"/>
          </a:xfrm>
          <a:custGeom>
            <a:avLst/>
            <a:gdLst>
              <a:gd name="T0" fmla="*/ 2349847 w 2676183"/>
              <a:gd name="T1" fmla="*/ 16 h 1927383"/>
              <a:gd name="T2" fmla="*/ 3053429 w 2676183"/>
              <a:gd name="T3" fmla="*/ 259615 h 1927383"/>
              <a:gd name="T4" fmla="*/ 3224219 w 2676183"/>
              <a:gd name="T5" fmla="*/ 2163852 h 1927383"/>
              <a:gd name="T6" fmla="*/ 1319975 w 2676183"/>
              <a:gd name="T7" fmla="*/ 2334640 h 1927383"/>
              <a:gd name="T8" fmla="*/ 82089 w 2676183"/>
              <a:gd name="T9" fmla="*/ 1829077 h 1927383"/>
              <a:gd name="T10" fmla="*/ 0 w 2676183"/>
              <a:gd name="T11" fmla="*/ 1087034 h 1927383"/>
              <a:gd name="T12" fmla="*/ 1149186 w 2676183"/>
              <a:gd name="T13" fmla="*/ 430404 h 1927383"/>
              <a:gd name="T14" fmla="*/ 2349847 w 2676183"/>
              <a:gd name="T15" fmla="*/ 16 h 192738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676183"/>
              <a:gd name="T25" fmla="*/ 0 h 1927383"/>
              <a:gd name="T26" fmla="*/ 2676183 w 2676183"/>
              <a:gd name="T27" fmla="*/ 1927383 h 1927383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676183" h="1927383">
                <a:moveTo>
                  <a:pt x="1762160" y="12"/>
                </a:moveTo>
                <a:cubicBezTo>
                  <a:pt x="1932165" y="960"/>
                  <a:pt x="2103571" y="56610"/>
                  <a:pt x="2289779" y="194687"/>
                </a:cubicBezTo>
                <a:cubicBezTo>
                  <a:pt x="2786334" y="562893"/>
                  <a:pt x="2776819" y="1192990"/>
                  <a:pt x="2417855" y="1622688"/>
                </a:cubicBezTo>
                <a:cubicBezTo>
                  <a:pt x="2058891" y="2052387"/>
                  <a:pt x="1508282" y="1962255"/>
                  <a:pt x="989855" y="1750763"/>
                </a:cubicBezTo>
                <a:cubicBezTo>
                  <a:pt x="618934" y="1599447"/>
                  <a:pt x="336724" y="1467020"/>
                  <a:pt x="61559" y="1371638"/>
                </a:cubicBezTo>
                <a:lnTo>
                  <a:pt x="0" y="815175"/>
                </a:lnTo>
                <a:cubicBezTo>
                  <a:pt x="270507" y="655577"/>
                  <a:pt x="530235" y="475851"/>
                  <a:pt x="861779" y="322763"/>
                </a:cubicBezTo>
                <a:cubicBezTo>
                  <a:pt x="1199371" y="148800"/>
                  <a:pt x="1478819" y="-1569"/>
                  <a:pt x="1762160" y="12"/>
                </a:cubicBezTo>
                <a:close/>
              </a:path>
            </a:pathLst>
          </a:custGeom>
          <a:solidFill>
            <a:srgbClr val="3D6889"/>
          </a:solidFill>
          <a:ln>
            <a:solidFill>
              <a:srgbClr val="859596"/>
            </a:solidFill>
          </a:ln>
          <a:effectLst>
            <a:outerShdw blurRad="203200" dist="139700" dir="5400000" algn="t" rotWithShape="0">
              <a:prstClr val="black">
                <a:alpha val="40000"/>
              </a:prstClr>
            </a:outerShdw>
          </a:effectLst>
        </p:spPr>
        <p:txBody>
          <a:bodyPr lIns="1488000" t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zh-CN" altLang="en-US" sz="2100" dirty="0">
                <a:solidFill>
                  <a:srgbClr val="FFFFFF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此处输入文本</a:t>
            </a:r>
            <a:endParaRPr lang="zh-CN" altLang="en-US" sz="2100" dirty="0">
              <a:solidFill>
                <a:srgbClr val="FFFFFF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0" name="任意多边形 42"/>
          <p:cNvSpPr>
            <a:spLocks noChangeArrowheads="1"/>
          </p:cNvSpPr>
          <p:nvPr/>
        </p:nvSpPr>
        <p:spPr bwMode="auto">
          <a:xfrm>
            <a:off x="5922964" y="1516063"/>
            <a:ext cx="2879725" cy="3346450"/>
          </a:xfrm>
          <a:custGeom>
            <a:avLst/>
            <a:gdLst>
              <a:gd name="T0" fmla="*/ 1552283 w 2158938"/>
              <a:gd name="T1" fmla="*/ 1201 h 2510011"/>
              <a:gd name="T2" fmla="*/ 2855326 w 2158938"/>
              <a:gd name="T3" fmla="*/ 1101890 h 2510011"/>
              <a:gd name="T4" fmla="*/ 1799224 w 2158938"/>
              <a:gd name="T5" fmla="*/ 2695491 h 2510011"/>
              <a:gd name="T6" fmla="*/ 630989 w 2158938"/>
              <a:gd name="T7" fmla="*/ 3346450 h 2510011"/>
              <a:gd name="T8" fmla="*/ 0 w 2158938"/>
              <a:gd name="T9" fmla="*/ 2947232 h 2510011"/>
              <a:gd name="T10" fmla="*/ 204881 w 2158938"/>
              <a:gd name="T11" fmla="*/ 1639881 h 2510011"/>
              <a:gd name="T12" fmla="*/ 1260984 w 2158938"/>
              <a:gd name="T13" fmla="*/ 46281 h 2510011"/>
              <a:gd name="T14" fmla="*/ 1552283 w 2158938"/>
              <a:gd name="T15" fmla="*/ 1201 h 251001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158938"/>
              <a:gd name="T25" fmla="*/ 0 h 2510011"/>
              <a:gd name="T26" fmla="*/ 2158938 w 2158938"/>
              <a:gd name="T27" fmla="*/ 2510011 h 2510011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58938" h="2510011">
                <a:moveTo>
                  <a:pt x="1163751" y="901"/>
                </a:moveTo>
                <a:cubicBezTo>
                  <a:pt x="1658728" y="-20620"/>
                  <a:pt x="2043145" y="346356"/>
                  <a:pt x="2140646" y="826475"/>
                </a:cubicBezTo>
                <a:cubicBezTo>
                  <a:pt x="2252075" y="1375182"/>
                  <a:pt x="1837823" y="1748931"/>
                  <a:pt x="1348883" y="2021758"/>
                </a:cubicBezTo>
                <a:cubicBezTo>
                  <a:pt x="999061" y="2216957"/>
                  <a:pt x="719391" y="2354668"/>
                  <a:pt x="473054" y="2510011"/>
                </a:cubicBezTo>
                <a:lnTo>
                  <a:pt x="0" y="2210577"/>
                </a:lnTo>
                <a:cubicBezTo>
                  <a:pt x="44284" y="1899635"/>
                  <a:pt x="66115" y="1584542"/>
                  <a:pt x="153600" y="1229996"/>
                </a:cubicBezTo>
                <a:cubicBezTo>
                  <a:pt x="273534" y="634304"/>
                  <a:pt x="347686" y="192587"/>
                  <a:pt x="945363" y="34713"/>
                </a:cubicBezTo>
                <a:cubicBezTo>
                  <a:pt x="1020072" y="14979"/>
                  <a:pt x="1093040" y="3976"/>
                  <a:pt x="1163751" y="901"/>
                </a:cubicBezTo>
                <a:close/>
              </a:path>
            </a:pathLst>
          </a:custGeom>
          <a:solidFill>
            <a:srgbClr val="859596"/>
          </a:solidFill>
          <a:ln>
            <a:solidFill>
              <a:srgbClr val="859596"/>
            </a:solidFill>
          </a:ln>
          <a:effectLst>
            <a:outerShdw blurRad="50800" dist="50800" dir="5400000" algn="ctr" rotWithShape="0">
              <a:srgbClr val="000000">
                <a:alpha val="43137"/>
              </a:srgbClr>
            </a:outerShdw>
          </a:effectLst>
        </p:spPr>
        <p:txBody>
          <a:bodyPr lIns="672000" tIns="0" rIns="48000" bIns="76800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zh-CN" altLang="en-US" sz="2100" dirty="0">
                <a:solidFill>
                  <a:srgbClr val="FFFFFF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此处输入文本</a:t>
            </a:r>
            <a:endParaRPr lang="zh-CN" altLang="en-US" sz="2100" dirty="0">
              <a:solidFill>
                <a:srgbClr val="FFFFFF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1" name="任意多边形 43"/>
          <p:cNvSpPr>
            <a:spLocks noChangeArrowheads="1"/>
          </p:cNvSpPr>
          <p:nvPr/>
        </p:nvSpPr>
        <p:spPr bwMode="auto">
          <a:xfrm>
            <a:off x="3906841" y="1296988"/>
            <a:ext cx="2638425" cy="3459162"/>
          </a:xfrm>
          <a:custGeom>
            <a:avLst/>
            <a:gdLst>
              <a:gd name="T0" fmla="*/ 1331847 w 1979758"/>
              <a:gd name="T1" fmla="*/ 709 h 2593844"/>
              <a:gd name="T2" fmla="*/ 1735606 w 1979758"/>
              <a:gd name="T3" fmla="*/ 68862 h 2593844"/>
              <a:gd name="T4" fmla="*/ 2627286 w 1979758"/>
              <a:gd name="T5" fmla="*/ 1759925 h 2593844"/>
              <a:gd name="T6" fmla="*/ 2638425 w 1979758"/>
              <a:gd name="T7" fmla="*/ 3097123 h 2593844"/>
              <a:gd name="T8" fmla="*/ 1985889 w 1979758"/>
              <a:gd name="T9" fmla="*/ 3459162 h 2593844"/>
              <a:gd name="T10" fmla="*/ 937370 w 1979758"/>
              <a:gd name="T11" fmla="*/ 2652209 h 2593844"/>
              <a:gd name="T12" fmla="*/ 45689 w 1979758"/>
              <a:gd name="T13" fmla="*/ 961146 h 2593844"/>
              <a:gd name="T14" fmla="*/ 1331847 w 1979758"/>
              <a:gd name="T15" fmla="*/ 709 h 259384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979758"/>
              <a:gd name="T25" fmla="*/ 0 h 2593844"/>
              <a:gd name="T26" fmla="*/ 1979758 w 1979758"/>
              <a:gd name="T27" fmla="*/ 2593844 h 2593844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979758" h="2593844">
                <a:moveTo>
                  <a:pt x="999359" y="532"/>
                </a:moveTo>
                <a:cubicBezTo>
                  <a:pt x="1099967" y="3663"/>
                  <a:pt x="1202025" y="20623"/>
                  <a:pt x="1302322" y="51636"/>
                </a:cubicBezTo>
                <a:cubicBezTo>
                  <a:pt x="1837242" y="217034"/>
                  <a:pt x="1966511" y="759789"/>
                  <a:pt x="1971400" y="1319675"/>
                </a:cubicBezTo>
                <a:cubicBezTo>
                  <a:pt x="1974898" y="1720257"/>
                  <a:pt x="1961599" y="2031710"/>
                  <a:pt x="1979758" y="2322370"/>
                </a:cubicBezTo>
                <a:lnTo>
                  <a:pt x="1490124" y="2593844"/>
                </a:lnTo>
                <a:cubicBezTo>
                  <a:pt x="1238521" y="2405851"/>
                  <a:pt x="972506" y="2235568"/>
                  <a:pt x="703361" y="1988752"/>
                </a:cubicBezTo>
                <a:cubicBezTo>
                  <a:pt x="238182" y="1597803"/>
                  <a:pt x="-113848" y="1320878"/>
                  <a:pt x="34283" y="720713"/>
                </a:cubicBezTo>
                <a:cubicBezTo>
                  <a:pt x="154640" y="233079"/>
                  <a:pt x="563390" y="-13035"/>
                  <a:pt x="999359" y="532"/>
                </a:cubicBezTo>
                <a:close/>
              </a:path>
            </a:pathLst>
          </a:custGeom>
          <a:solidFill>
            <a:srgbClr val="3D6889"/>
          </a:solidFill>
          <a:ln>
            <a:solidFill>
              <a:srgbClr val="859596"/>
            </a:solidFill>
          </a:ln>
          <a:effectLst>
            <a:outerShdw blurRad="50800" dist="50800" dir="5400000" algn="ctr" rotWithShape="0">
              <a:srgbClr val="000000">
                <a:alpha val="43137"/>
              </a:srgbClr>
            </a:outerShdw>
          </a:effectLst>
        </p:spPr>
        <p:txBody>
          <a:bodyPr lIns="144000" tIns="0" rIns="144000" bIns="38400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zh-CN" altLang="en-US" sz="2100" dirty="0">
                <a:solidFill>
                  <a:srgbClr val="FFFFFF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此处输入文本</a:t>
            </a:r>
            <a:endParaRPr lang="zh-CN" altLang="en-US" sz="2100" dirty="0">
              <a:solidFill>
                <a:srgbClr val="FFFFFF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2" name="椭圆 44"/>
          <p:cNvSpPr>
            <a:spLocks noChangeArrowheads="1"/>
          </p:cNvSpPr>
          <p:nvPr/>
        </p:nvSpPr>
        <p:spPr bwMode="auto">
          <a:xfrm>
            <a:off x="5807075" y="4170363"/>
            <a:ext cx="1066800" cy="10668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dirty="0">
              <a:solidFill>
                <a:srgbClr val="FFFFFF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3" name="椭圆 55"/>
          <p:cNvSpPr>
            <a:spLocks noChangeArrowheads="1"/>
          </p:cNvSpPr>
          <p:nvPr/>
        </p:nvSpPr>
        <p:spPr bwMode="auto">
          <a:xfrm>
            <a:off x="5984878" y="4343400"/>
            <a:ext cx="703263" cy="704850"/>
          </a:xfrm>
          <a:prstGeom prst="ellipse">
            <a:avLst/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dirty="0">
              <a:solidFill>
                <a:srgbClr val="FFFFFF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4" name="KSO_GN3"/>
          <p:cNvSpPr txBox="1">
            <a:spLocks noChangeArrowheads="1"/>
          </p:cNvSpPr>
          <p:nvPr/>
        </p:nvSpPr>
        <p:spPr bwMode="auto">
          <a:xfrm rot="21420000" flipH="1">
            <a:off x="6751641" y="3638550"/>
            <a:ext cx="719137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n-US" altLang="zh-CN" sz="6400" b="1" dirty="0">
                <a:solidFill>
                  <a:srgbClr val="FFFFFF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3</a:t>
            </a:r>
            <a:endParaRPr lang="zh-CN" altLang="en-US" sz="6400" b="1" dirty="0">
              <a:solidFill>
                <a:srgbClr val="FFFFFF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5" name="KSO_GN1"/>
          <p:cNvSpPr txBox="1">
            <a:spLocks noChangeArrowheads="1"/>
          </p:cNvSpPr>
          <p:nvPr/>
        </p:nvSpPr>
        <p:spPr bwMode="auto">
          <a:xfrm rot="21572269" flipH="1">
            <a:off x="5148264" y="4541842"/>
            <a:ext cx="7207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n-US" altLang="zh-CN" sz="6400" b="1" dirty="0">
                <a:solidFill>
                  <a:srgbClr val="FFFFFF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1</a:t>
            </a:r>
            <a:endParaRPr lang="zh-CN" altLang="en-US" sz="6400" b="1" dirty="0">
              <a:solidFill>
                <a:srgbClr val="FFFFFF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6" name="KSO_GN2"/>
          <p:cNvSpPr txBox="1">
            <a:spLocks noChangeArrowheads="1"/>
          </p:cNvSpPr>
          <p:nvPr/>
        </p:nvSpPr>
        <p:spPr bwMode="auto">
          <a:xfrm rot="21420000" flipH="1">
            <a:off x="5648328" y="3562350"/>
            <a:ext cx="722313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n-US" altLang="zh-CN" sz="6400" b="1" dirty="0">
                <a:solidFill>
                  <a:srgbClr val="FFFFFF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2</a:t>
            </a:r>
            <a:endParaRPr lang="zh-CN" altLang="en-US" sz="6400" b="1" dirty="0">
              <a:solidFill>
                <a:srgbClr val="FFFFFF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7" name="KSO_GN4"/>
          <p:cNvSpPr txBox="1">
            <a:spLocks noChangeArrowheads="1"/>
          </p:cNvSpPr>
          <p:nvPr/>
        </p:nvSpPr>
        <p:spPr bwMode="auto">
          <a:xfrm flipH="1">
            <a:off x="7132641" y="4567242"/>
            <a:ext cx="719137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n-US" altLang="zh-CN" sz="6400" b="1" dirty="0">
                <a:solidFill>
                  <a:srgbClr val="FFFFFF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4</a:t>
            </a:r>
            <a:endParaRPr lang="zh-CN" altLang="en-US" sz="6400" b="1" dirty="0">
              <a:solidFill>
                <a:srgbClr val="FFFFFF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/>
      <p:bldP spid="25" grpId="0"/>
      <p:bldP spid="26" grpId="0"/>
      <p:bldP spid="2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5715000"/>
              <a:ext cx="10203543" cy="1143000"/>
            </a:xfrm>
            <a:prstGeom prst="rect">
              <a:avLst/>
            </a:prstGeom>
          </p:spPr>
        </p:pic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5715000"/>
              <a:ext cx="1988457" cy="1143000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4572000"/>
              <a:ext cx="10203543" cy="1143000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4572000"/>
              <a:ext cx="1988457" cy="1143000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3429000"/>
              <a:ext cx="10203543" cy="1143000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3429000"/>
              <a:ext cx="1988457" cy="1143000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2286000"/>
              <a:ext cx="10203543" cy="1143000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2286000"/>
              <a:ext cx="1988457" cy="1143000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1143000"/>
              <a:ext cx="10203543" cy="114300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1143000"/>
              <a:ext cx="1988457" cy="114300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0"/>
              <a:ext cx="10203543" cy="1143000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0"/>
              <a:ext cx="1988457" cy="1143000"/>
            </a:xfrm>
            <a:prstGeom prst="rect">
              <a:avLst/>
            </a:prstGeom>
          </p:spPr>
        </p:pic>
      </p:grpSp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5101773" y="571500"/>
            <a:ext cx="6991351" cy="5715000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1894115" y="2114550"/>
            <a:ext cx="6217556" cy="314325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531089" y="2390343"/>
            <a:ext cx="4343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5400" b="1" dirty="0"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PART THREE</a:t>
            </a:r>
            <a:endParaRPr lang="zh-CN" altLang="en-US" sz="5400" b="1" dirty="0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2531093" y="3507852"/>
            <a:ext cx="4585281" cy="2723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Click here to add words Click here to add words Click here to add words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Click here to add words Click here to add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  <a:p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  <a:p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669269" y="3399041"/>
            <a:ext cx="1390651" cy="952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0" grpId="0"/>
      <p:bldP spid="21" grpId="0"/>
      <p:bldP spid="2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5715000"/>
              <a:ext cx="10203543" cy="1143000"/>
            </a:xfrm>
            <a:prstGeom prst="rect">
              <a:avLst/>
            </a:prstGeom>
          </p:spPr>
        </p:pic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5715000"/>
              <a:ext cx="1988457" cy="1143000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4572000"/>
              <a:ext cx="10203543" cy="1143000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4572000"/>
              <a:ext cx="1988457" cy="1143000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3429000"/>
              <a:ext cx="10203543" cy="1143000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3429000"/>
              <a:ext cx="1988457" cy="1143000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2286000"/>
              <a:ext cx="10203543" cy="1143000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2286000"/>
              <a:ext cx="1988457" cy="1143000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1143000"/>
              <a:ext cx="10203543" cy="114300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1143000"/>
              <a:ext cx="1988457" cy="114300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0"/>
              <a:ext cx="10203543" cy="1143000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0"/>
              <a:ext cx="1988457" cy="1143000"/>
            </a:xfrm>
            <a:prstGeom prst="rect">
              <a:avLst/>
            </a:prstGeom>
          </p:spPr>
        </p:pic>
      </p:grp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36076" y="30718"/>
            <a:ext cx="1165353" cy="1143000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980701" y="275857"/>
            <a:ext cx="31601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单击此处添加标题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009275" y="720601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Click here to add words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734066" y="1817172"/>
            <a:ext cx="23654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solidFill>
                  <a:schemeClr val="bg1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五月你好</a:t>
            </a:r>
            <a:endParaRPr lang="zh-CN" altLang="en-US" sz="4000" b="1" dirty="0">
              <a:solidFill>
                <a:schemeClr val="bg1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734066" y="3017493"/>
            <a:ext cx="4585281" cy="466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bg1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Click here to add words Click here to add words Click here to add words</a:t>
            </a:r>
            <a:endParaRPr lang="zh-CN" altLang="en-US" dirty="0">
              <a:solidFill>
                <a:schemeClr val="bg1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bg1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Click here to add words Click here to add words Click here to add words Click here to add words Click here to add words</a:t>
            </a:r>
            <a:endParaRPr lang="zh-CN" altLang="en-US" dirty="0">
              <a:solidFill>
                <a:schemeClr val="bg1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bg1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Click here to add words Click here to add</a:t>
            </a:r>
            <a:endParaRPr lang="zh-CN" altLang="en-US" dirty="0">
              <a:solidFill>
                <a:schemeClr val="bg1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  <a:p>
            <a:endParaRPr lang="zh-CN" altLang="en-US" dirty="0">
              <a:solidFill>
                <a:schemeClr val="bg1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  <a:p>
            <a:endParaRPr lang="zh-CN" altLang="en-US" dirty="0">
              <a:solidFill>
                <a:schemeClr val="bg1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  <a:p>
            <a:endParaRPr lang="zh-CN" altLang="en-US" dirty="0">
              <a:solidFill>
                <a:schemeClr val="bg1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873525" y="2684460"/>
            <a:ext cx="1390651" cy="952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167682">
            <a:off x="6745663" y="1914638"/>
            <a:ext cx="4364335" cy="424168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5715000"/>
              <a:ext cx="10203543" cy="1143000"/>
            </a:xfrm>
            <a:prstGeom prst="rect">
              <a:avLst/>
            </a:prstGeom>
          </p:spPr>
        </p:pic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5715000"/>
              <a:ext cx="1988457" cy="1143000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4572000"/>
              <a:ext cx="10203543" cy="1143000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4572000"/>
              <a:ext cx="1988457" cy="1143000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3429000"/>
              <a:ext cx="10203543" cy="1143000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3429000"/>
              <a:ext cx="1988457" cy="1143000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2286000"/>
              <a:ext cx="10203543" cy="1143000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2286000"/>
              <a:ext cx="1988457" cy="1143000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1143000"/>
              <a:ext cx="10203543" cy="114300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1143000"/>
              <a:ext cx="1988457" cy="114300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0"/>
              <a:ext cx="10203543" cy="1143000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0"/>
              <a:ext cx="1988457" cy="1143000"/>
            </a:xfrm>
            <a:prstGeom prst="rect">
              <a:avLst/>
            </a:prstGeom>
          </p:spPr>
        </p:pic>
      </p:grp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36076" y="30718"/>
            <a:ext cx="1165353" cy="1143000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980701" y="275857"/>
            <a:ext cx="31601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单击此处添加标题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009275" y="720601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Click here to add words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18" name="椭圆 10"/>
          <p:cNvSpPr>
            <a:spLocks noChangeArrowheads="1"/>
          </p:cNvSpPr>
          <p:nvPr/>
        </p:nvSpPr>
        <p:spPr bwMode="auto">
          <a:xfrm>
            <a:off x="8482696" y="3120232"/>
            <a:ext cx="936625" cy="935038"/>
          </a:xfrm>
          <a:prstGeom prst="ellipse">
            <a:avLst/>
          </a:prstGeom>
          <a:solidFill>
            <a:srgbClr val="3D6889"/>
          </a:solidFill>
          <a:ln>
            <a:solidFill>
              <a:schemeClr val="accent1"/>
            </a:solidFill>
          </a:ln>
          <a:effectLst>
            <a:outerShdw blurRad="50800" dist="50800" dir="5400000" algn="ctr" rotWithShape="0">
              <a:srgbClr val="000000">
                <a:alpha val="43137"/>
              </a:srgbClr>
            </a:outerShdw>
          </a:effec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3200" b="1" dirty="0">
                <a:solidFill>
                  <a:schemeClr val="bg1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05</a:t>
            </a:r>
            <a:endParaRPr lang="zh-CN" altLang="en-US" sz="3200" b="1" dirty="0">
              <a:solidFill>
                <a:schemeClr val="bg1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19" name="椭圆 11"/>
          <p:cNvSpPr>
            <a:spLocks noChangeArrowheads="1"/>
          </p:cNvSpPr>
          <p:nvPr/>
        </p:nvSpPr>
        <p:spPr bwMode="auto">
          <a:xfrm>
            <a:off x="7150780" y="3212311"/>
            <a:ext cx="938213" cy="936625"/>
          </a:xfrm>
          <a:prstGeom prst="ellipse">
            <a:avLst/>
          </a:prstGeom>
          <a:solidFill>
            <a:srgbClr val="859596"/>
          </a:solidFill>
          <a:ln>
            <a:solidFill>
              <a:schemeClr val="accent1"/>
            </a:solidFill>
          </a:ln>
          <a:effectLst>
            <a:outerShdw blurRad="50800" dist="101600" dir="6660000" algn="ctr" rotWithShape="0">
              <a:srgbClr val="000000">
                <a:alpha val="43137"/>
              </a:srgbClr>
            </a:outerShdw>
          </a:effec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3200" b="1" dirty="0">
                <a:solidFill>
                  <a:schemeClr val="bg1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04</a:t>
            </a:r>
            <a:endParaRPr lang="zh-CN" altLang="en-US" sz="3200" b="1" dirty="0">
              <a:solidFill>
                <a:schemeClr val="bg1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0" name="椭圆 12"/>
          <p:cNvSpPr>
            <a:spLocks noChangeArrowheads="1"/>
          </p:cNvSpPr>
          <p:nvPr/>
        </p:nvSpPr>
        <p:spPr bwMode="auto">
          <a:xfrm>
            <a:off x="5818870" y="3120232"/>
            <a:ext cx="938212" cy="935038"/>
          </a:xfrm>
          <a:prstGeom prst="ellipse">
            <a:avLst/>
          </a:prstGeom>
          <a:solidFill>
            <a:srgbClr val="3D6889"/>
          </a:solidFill>
          <a:ln>
            <a:solidFill>
              <a:schemeClr val="accent1"/>
            </a:solidFill>
          </a:ln>
          <a:effectLst>
            <a:outerShdw blurRad="50800" dist="50800" dir="5400000" algn="ctr" rotWithShape="0">
              <a:srgbClr val="000000">
                <a:alpha val="43137"/>
              </a:srgbClr>
            </a:outerShdw>
          </a:effec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3200" b="1" dirty="0">
                <a:solidFill>
                  <a:schemeClr val="bg1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03</a:t>
            </a:r>
            <a:endParaRPr lang="zh-CN" altLang="en-US" sz="3200" b="1" dirty="0">
              <a:solidFill>
                <a:schemeClr val="bg1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1" name="椭圆 13"/>
          <p:cNvSpPr>
            <a:spLocks noChangeArrowheads="1"/>
          </p:cNvSpPr>
          <p:nvPr/>
        </p:nvSpPr>
        <p:spPr bwMode="auto">
          <a:xfrm>
            <a:off x="4471082" y="3212311"/>
            <a:ext cx="935039" cy="936625"/>
          </a:xfrm>
          <a:prstGeom prst="ellipse">
            <a:avLst/>
          </a:prstGeom>
          <a:solidFill>
            <a:srgbClr val="859596"/>
          </a:solidFill>
          <a:ln>
            <a:solidFill>
              <a:schemeClr val="accent1"/>
            </a:solidFill>
          </a:ln>
          <a:effectLst>
            <a:outerShdw blurRad="50800" dist="101600" dir="6660000" algn="ctr" rotWithShape="0">
              <a:srgbClr val="000000">
                <a:alpha val="43137"/>
              </a:srgbClr>
            </a:outerShdw>
          </a:effec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3200" b="1" dirty="0">
                <a:solidFill>
                  <a:schemeClr val="bg1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02</a:t>
            </a:r>
            <a:endParaRPr lang="zh-CN" altLang="en-US" sz="3200" b="1" dirty="0">
              <a:solidFill>
                <a:schemeClr val="bg1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2" name="椭圆 14"/>
          <p:cNvSpPr>
            <a:spLocks noChangeArrowheads="1"/>
          </p:cNvSpPr>
          <p:nvPr/>
        </p:nvSpPr>
        <p:spPr bwMode="auto">
          <a:xfrm>
            <a:off x="3129643" y="3120232"/>
            <a:ext cx="935037" cy="935038"/>
          </a:xfrm>
          <a:prstGeom prst="ellipse">
            <a:avLst/>
          </a:prstGeom>
          <a:solidFill>
            <a:srgbClr val="3D6889"/>
          </a:solidFill>
          <a:ln>
            <a:solidFill>
              <a:schemeClr val="accent1"/>
            </a:solidFill>
          </a:ln>
          <a:effectLst>
            <a:outerShdw blurRad="50800" dist="50800" dir="5400000" algn="ctr" rotWithShape="0">
              <a:srgbClr val="000000">
                <a:alpha val="43137"/>
              </a:srgbClr>
            </a:outerShdw>
          </a:effec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3200" b="1" dirty="0">
                <a:solidFill>
                  <a:schemeClr val="bg1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01</a:t>
            </a:r>
            <a:endParaRPr lang="zh-CN" altLang="en-US" sz="3600" b="1" dirty="0">
              <a:solidFill>
                <a:schemeClr val="bg1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3" name="燕尾形 20"/>
          <p:cNvSpPr>
            <a:spLocks noChangeArrowheads="1"/>
          </p:cNvSpPr>
          <p:nvPr/>
        </p:nvSpPr>
        <p:spPr bwMode="auto">
          <a:xfrm>
            <a:off x="2161269" y="2882111"/>
            <a:ext cx="207963" cy="207963"/>
          </a:xfrm>
          <a:prstGeom prst="chevron">
            <a:avLst>
              <a:gd name="adj" fmla="val 50000"/>
            </a:avLst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dirty="0">
              <a:solidFill>
                <a:srgbClr val="000000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4" name="燕尾形 21"/>
          <p:cNvSpPr>
            <a:spLocks noChangeArrowheads="1"/>
          </p:cNvSpPr>
          <p:nvPr/>
        </p:nvSpPr>
        <p:spPr bwMode="auto">
          <a:xfrm>
            <a:off x="1954895" y="2882111"/>
            <a:ext cx="206375" cy="207963"/>
          </a:xfrm>
          <a:prstGeom prst="chevron">
            <a:avLst>
              <a:gd name="adj" fmla="val 50000"/>
            </a:avLst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dirty="0">
              <a:solidFill>
                <a:srgbClr val="000000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5" name="燕尾形 22"/>
          <p:cNvSpPr>
            <a:spLocks noChangeArrowheads="1"/>
          </p:cNvSpPr>
          <p:nvPr/>
        </p:nvSpPr>
        <p:spPr bwMode="auto">
          <a:xfrm>
            <a:off x="1734230" y="2882111"/>
            <a:ext cx="207963" cy="207963"/>
          </a:xfrm>
          <a:prstGeom prst="chevron">
            <a:avLst>
              <a:gd name="adj" fmla="val 50000"/>
            </a:avLst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dirty="0">
              <a:solidFill>
                <a:srgbClr val="000000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6" name="椭圆 1"/>
          <p:cNvSpPr/>
          <p:nvPr/>
        </p:nvSpPr>
        <p:spPr bwMode="auto">
          <a:xfrm flipV="1">
            <a:off x="2367643" y="2878932"/>
            <a:ext cx="7835900" cy="1508125"/>
          </a:xfrm>
          <a:custGeom>
            <a:avLst/>
            <a:gdLst>
              <a:gd name="T0" fmla="*/ 0 w 7835363"/>
              <a:gd name="T1" fmla="*/ 1509993 h 1509993"/>
              <a:gd name="T2" fmla="*/ 669884 w 7835363"/>
              <a:gd name="T3" fmla="*/ 763727 h 1509993"/>
              <a:gd name="T4" fmla="*/ 671649 w 7835363"/>
              <a:gd name="T5" fmla="*/ 763727 h 1509993"/>
              <a:gd name="T6" fmla="*/ 1243147 w 7835363"/>
              <a:gd name="T7" fmla="*/ 197478 h 1509993"/>
              <a:gd name="T8" fmla="*/ 1814645 w 7835363"/>
              <a:gd name="T9" fmla="*/ 763727 h 1509993"/>
              <a:gd name="T10" fmla="*/ 1819709 w 7835363"/>
              <a:gd name="T11" fmla="*/ 763727 h 1509993"/>
              <a:gd name="T12" fmla="*/ 2581412 w 7835363"/>
              <a:gd name="T13" fmla="*/ 1505145 h 1509993"/>
              <a:gd name="T14" fmla="*/ 3343163 w 7835363"/>
              <a:gd name="T15" fmla="*/ 762782 h 1509993"/>
              <a:gd name="T16" fmla="*/ 3346747 w 7835363"/>
              <a:gd name="T17" fmla="*/ 762782 h 1509993"/>
              <a:gd name="T18" fmla="*/ 3918245 w 7835363"/>
              <a:gd name="T19" fmla="*/ 196533 h 1509993"/>
              <a:gd name="T20" fmla="*/ 4489743 w 7835363"/>
              <a:gd name="T21" fmla="*/ 762782 h 1509993"/>
              <a:gd name="T22" fmla="*/ 4492190 w 7835363"/>
              <a:gd name="T23" fmla="*/ 762782 h 1509993"/>
              <a:gd name="T24" fmla="*/ 5253893 w 7835363"/>
              <a:gd name="T25" fmla="*/ 1504200 h 1509993"/>
              <a:gd name="T26" fmla="*/ 6015596 w 7835363"/>
              <a:gd name="T27" fmla="*/ 762782 h 1509993"/>
              <a:gd name="T28" fmla="*/ 6018043 w 7835363"/>
              <a:gd name="T29" fmla="*/ 762782 h 1509993"/>
              <a:gd name="T30" fmla="*/ 6589541 w 7835363"/>
              <a:gd name="T31" fmla="*/ 196533 h 1509993"/>
              <a:gd name="T32" fmla="*/ 7161039 w 7835363"/>
              <a:gd name="T33" fmla="*/ 762782 h 1509993"/>
              <a:gd name="T34" fmla="*/ 7166200 w 7835363"/>
              <a:gd name="T35" fmla="*/ 762782 h 1509993"/>
              <a:gd name="T36" fmla="*/ 7835363 w 7835363"/>
              <a:gd name="T37" fmla="*/ 1501325 h 1509993"/>
              <a:gd name="T38" fmla="*/ 7738498 w 7835363"/>
              <a:gd name="T39" fmla="*/ 1380622 h 1509993"/>
              <a:gd name="T40" fmla="*/ 7835363 w 7835363"/>
              <a:gd name="T41" fmla="*/ 1301647 h 1509993"/>
              <a:gd name="T42" fmla="*/ 7355787 w 7835363"/>
              <a:gd name="T43" fmla="*/ 744607 h 1509993"/>
              <a:gd name="T44" fmla="*/ 7351406 w 7835363"/>
              <a:gd name="T45" fmla="*/ 744607 h 1509993"/>
              <a:gd name="T46" fmla="*/ 6589541 w 7835363"/>
              <a:gd name="T47" fmla="*/ 0 h 1509993"/>
              <a:gd name="T48" fmla="*/ 5827838 w 7835363"/>
              <a:gd name="T49" fmla="*/ 741418 h 1509993"/>
              <a:gd name="T50" fmla="*/ 5825391 w 7835363"/>
              <a:gd name="T51" fmla="*/ 741418 h 1509993"/>
              <a:gd name="T52" fmla="*/ 5253893 w 7835363"/>
              <a:gd name="T53" fmla="*/ 1307667 h 1509993"/>
              <a:gd name="T54" fmla="*/ 4682395 w 7835363"/>
              <a:gd name="T55" fmla="*/ 741418 h 1509993"/>
              <a:gd name="T56" fmla="*/ 4679948 w 7835363"/>
              <a:gd name="T57" fmla="*/ 741418 h 1509993"/>
              <a:gd name="T58" fmla="*/ 3918245 w 7835363"/>
              <a:gd name="T59" fmla="*/ 0 h 1509993"/>
              <a:gd name="T60" fmla="*/ 3156494 w 7835363"/>
              <a:gd name="T61" fmla="*/ 742363 h 1509993"/>
              <a:gd name="T62" fmla="*/ 3152910 w 7835363"/>
              <a:gd name="T63" fmla="*/ 742363 h 1509993"/>
              <a:gd name="T64" fmla="*/ 2581412 w 7835363"/>
              <a:gd name="T65" fmla="*/ 1308612 h 1509993"/>
              <a:gd name="T66" fmla="*/ 2009914 w 7835363"/>
              <a:gd name="T67" fmla="*/ 742363 h 1509993"/>
              <a:gd name="T68" fmla="*/ 2004850 w 7835363"/>
              <a:gd name="T69" fmla="*/ 742363 h 1509993"/>
              <a:gd name="T70" fmla="*/ 1243147 w 7835363"/>
              <a:gd name="T71" fmla="*/ 945 h 1509993"/>
              <a:gd name="T72" fmla="*/ 480893 w 7835363"/>
              <a:gd name="T73" fmla="*/ 753275 h 1509993"/>
              <a:gd name="T74" fmla="*/ 479576 w 7835363"/>
              <a:gd name="T75" fmla="*/ 753275 h 1509993"/>
              <a:gd name="T76" fmla="*/ 0 w 7835363"/>
              <a:gd name="T77" fmla="*/ 1310315 h 1509993"/>
              <a:gd name="T78" fmla="*/ 96865 w 7835363"/>
              <a:gd name="T79" fmla="*/ 1389290 h 1509993"/>
              <a:gd name="T80" fmla="*/ 93389 w 7835363"/>
              <a:gd name="T81" fmla="*/ 1393247 h 1509993"/>
              <a:gd name="T82" fmla="*/ 0 w 7835363"/>
              <a:gd name="T83" fmla="*/ 1509993 h 1509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835363" h="1509993">
                <a:moveTo>
                  <a:pt x="0" y="1509993"/>
                </a:moveTo>
                <a:cubicBezTo>
                  <a:pt x="374580" y="1465544"/>
                  <a:pt x="665607" y="1149153"/>
                  <a:pt x="669884" y="763727"/>
                </a:cubicBezTo>
                <a:lnTo>
                  <a:pt x="671649" y="763727"/>
                </a:lnTo>
                <a:cubicBezTo>
                  <a:pt x="674225" y="450458"/>
                  <a:pt x="929142" y="197478"/>
                  <a:pt x="1243147" y="197478"/>
                </a:cubicBezTo>
                <a:cubicBezTo>
                  <a:pt x="1557152" y="197478"/>
                  <a:pt x="1812070" y="450458"/>
                  <a:pt x="1814645" y="763727"/>
                </a:cubicBezTo>
                <a:lnTo>
                  <a:pt x="1819709" y="763727"/>
                </a:lnTo>
                <a:cubicBezTo>
                  <a:pt x="1830248" y="1175133"/>
                  <a:pt x="2167291" y="1505145"/>
                  <a:pt x="2581412" y="1505145"/>
                </a:cubicBezTo>
                <a:cubicBezTo>
                  <a:pt x="2995850" y="1505145"/>
                  <a:pt x="3333092" y="1174627"/>
                  <a:pt x="3343163" y="762782"/>
                </a:cubicBezTo>
                <a:lnTo>
                  <a:pt x="3346747" y="762782"/>
                </a:lnTo>
                <a:cubicBezTo>
                  <a:pt x="3349323" y="449513"/>
                  <a:pt x="3604240" y="196533"/>
                  <a:pt x="3918245" y="196533"/>
                </a:cubicBezTo>
                <a:cubicBezTo>
                  <a:pt x="4232250" y="196533"/>
                  <a:pt x="4487168" y="449513"/>
                  <a:pt x="4489743" y="762782"/>
                </a:cubicBezTo>
                <a:lnTo>
                  <a:pt x="4492190" y="762782"/>
                </a:lnTo>
                <a:cubicBezTo>
                  <a:pt x="4502730" y="1174188"/>
                  <a:pt x="4839772" y="1504200"/>
                  <a:pt x="5253893" y="1504200"/>
                </a:cubicBezTo>
                <a:cubicBezTo>
                  <a:pt x="5668014" y="1504200"/>
                  <a:pt x="6005057" y="1174188"/>
                  <a:pt x="6015596" y="762782"/>
                </a:cubicBezTo>
                <a:lnTo>
                  <a:pt x="6018043" y="762782"/>
                </a:lnTo>
                <a:cubicBezTo>
                  <a:pt x="6020619" y="449513"/>
                  <a:pt x="6275536" y="196533"/>
                  <a:pt x="6589541" y="196533"/>
                </a:cubicBezTo>
                <a:cubicBezTo>
                  <a:pt x="6903546" y="196533"/>
                  <a:pt x="7158464" y="449513"/>
                  <a:pt x="7161039" y="762782"/>
                </a:cubicBezTo>
                <a:lnTo>
                  <a:pt x="7166200" y="762782"/>
                </a:lnTo>
                <a:cubicBezTo>
                  <a:pt x="7173663" y="1144717"/>
                  <a:pt x="7463295" y="1457174"/>
                  <a:pt x="7835363" y="1501325"/>
                </a:cubicBezTo>
                <a:cubicBezTo>
                  <a:pt x="7825227" y="1499858"/>
                  <a:pt x="7737557" y="1376550"/>
                  <a:pt x="7738498" y="1380622"/>
                </a:cubicBezTo>
                <a:cubicBezTo>
                  <a:pt x="7737557" y="1370912"/>
                  <a:pt x="7830766" y="1294742"/>
                  <a:pt x="7835363" y="1301647"/>
                </a:cubicBezTo>
                <a:cubicBezTo>
                  <a:pt x="7564830" y="1259668"/>
                  <a:pt x="7358105" y="1026556"/>
                  <a:pt x="7355787" y="744607"/>
                </a:cubicBezTo>
                <a:lnTo>
                  <a:pt x="7351406" y="744607"/>
                </a:lnTo>
                <a:cubicBezTo>
                  <a:pt x="7342448" y="331721"/>
                  <a:pt x="7004734" y="0"/>
                  <a:pt x="6589541" y="0"/>
                </a:cubicBezTo>
                <a:cubicBezTo>
                  <a:pt x="6175420" y="0"/>
                  <a:pt x="5838378" y="330012"/>
                  <a:pt x="5827838" y="741418"/>
                </a:cubicBezTo>
                <a:lnTo>
                  <a:pt x="5825391" y="741418"/>
                </a:lnTo>
                <a:cubicBezTo>
                  <a:pt x="5822816" y="1054687"/>
                  <a:pt x="5567898" y="1307667"/>
                  <a:pt x="5253893" y="1307667"/>
                </a:cubicBezTo>
                <a:cubicBezTo>
                  <a:pt x="4939888" y="1307667"/>
                  <a:pt x="4684971" y="1054687"/>
                  <a:pt x="4682395" y="741418"/>
                </a:cubicBezTo>
                <a:lnTo>
                  <a:pt x="4679948" y="741418"/>
                </a:lnTo>
                <a:cubicBezTo>
                  <a:pt x="4669409" y="330012"/>
                  <a:pt x="4332366" y="0"/>
                  <a:pt x="3918245" y="0"/>
                </a:cubicBezTo>
                <a:cubicBezTo>
                  <a:pt x="3503807" y="0"/>
                  <a:pt x="3166565" y="330518"/>
                  <a:pt x="3156494" y="742363"/>
                </a:cubicBezTo>
                <a:lnTo>
                  <a:pt x="3152910" y="742363"/>
                </a:lnTo>
                <a:cubicBezTo>
                  <a:pt x="3150335" y="1055632"/>
                  <a:pt x="2895417" y="1308612"/>
                  <a:pt x="2581412" y="1308612"/>
                </a:cubicBezTo>
                <a:cubicBezTo>
                  <a:pt x="2267407" y="1308612"/>
                  <a:pt x="2012490" y="1055632"/>
                  <a:pt x="2009914" y="742363"/>
                </a:cubicBezTo>
                <a:lnTo>
                  <a:pt x="2004850" y="742363"/>
                </a:lnTo>
                <a:cubicBezTo>
                  <a:pt x="1994310" y="330957"/>
                  <a:pt x="1657268" y="945"/>
                  <a:pt x="1243147" y="945"/>
                </a:cubicBezTo>
                <a:cubicBezTo>
                  <a:pt x="825366" y="945"/>
                  <a:pt x="486031" y="336817"/>
                  <a:pt x="480893" y="753275"/>
                </a:cubicBezTo>
                <a:lnTo>
                  <a:pt x="479576" y="753275"/>
                </a:lnTo>
                <a:cubicBezTo>
                  <a:pt x="477258" y="1035224"/>
                  <a:pt x="270533" y="1268336"/>
                  <a:pt x="0" y="1310315"/>
                </a:cubicBezTo>
                <a:cubicBezTo>
                  <a:pt x="4598" y="1303410"/>
                  <a:pt x="97806" y="1379580"/>
                  <a:pt x="96865" y="1389290"/>
                </a:cubicBezTo>
                <a:lnTo>
                  <a:pt x="93389" y="1393247"/>
                </a:lnTo>
                <a:cubicBezTo>
                  <a:pt x="77100" y="1414141"/>
                  <a:pt x="8869" y="1508710"/>
                  <a:pt x="0" y="1509993"/>
                </a:cubicBez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 dirty="0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7" name="燕尾形 24"/>
          <p:cNvSpPr>
            <a:spLocks noChangeArrowheads="1"/>
          </p:cNvSpPr>
          <p:nvPr/>
        </p:nvSpPr>
        <p:spPr bwMode="auto">
          <a:xfrm flipH="1">
            <a:off x="10192431" y="2874170"/>
            <a:ext cx="209551" cy="209550"/>
          </a:xfrm>
          <a:prstGeom prst="chevron">
            <a:avLst>
              <a:gd name="adj" fmla="val 50000"/>
            </a:avLst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dirty="0">
              <a:solidFill>
                <a:srgbClr val="000000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8" name="燕尾形 25"/>
          <p:cNvSpPr>
            <a:spLocks noChangeArrowheads="1"/>
          </p:cNvSpPr>
          <p:nvPr/>
        </p:nvSpPr>
        <p:spPr bwMode="auto">
          <a:xfrm flipH="1">
            <a:off x="10382931" y="2874170"/>
            <a:ext cx="209551" cy="209550"/>
          </a:xfrm>
          <a:prstGeom prst="chevron">
            <a:avLst>
              <a:gd name="adj" fmla="val 50000"/>
            </a:avLst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dirty="0">
              <a:solidFill>
                <a:srgbClr val="000000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9" name="燕尾形 26"/>
          <p:cNvSpPr>
            <a:spLocks noChangeArrowheads="1"/>
          </p:cNvSpPr>
          <p:nvPr/>
        </p:nvSpPr>
        <p:spPr bwMode="auto">
          <a:xfrm flipH="1">
            <a:off x="10581369" y="2874170"/>
            <a:ext cx="207963" cy="209550"/>
          </a:xfrm>
          <a:prstGeom prst="chevron">
            <a:avLst>
              <a:gd name="adj" fmla="val 50000"/>
            </a:avLst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 dirty="0">
              <a:solidFill>
                <a:srgbClr val="000000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2706480" y="4726906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添加标题</a:t>
            </a:r>
            <a:endParaRPr lang="zh-CN" altLang="en-US" sz="2800" b="1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2381102" y="5262830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Click here to add words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2381102" y="5599896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Click here to add words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5308316" y="1471512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添加标题</a:t>
            </a:r>
            <a:endParaRPr lang="zh-CN" altLang="en-US" sz="2800" b="1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4982938" y="2007436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Click here to add words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4982938" y="2344502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Click here to add words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6979954" y="4671356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添加标题</a:t>
            </a:r>
            <a:endParaRPr lang="zh-CN" altLang="en-US" sz="2800" b="1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6654575" y="5207280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Click here to add words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6654575" y="5544346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Click here to add words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5715000"/>
              <a:ext cx="10203543" cy="1143000"/>
            </a:xfrm>
            <a:prstGeom prst="rect">
              <a:avLst/>
            </a:prstGeom>
          </p:spPr>
        </p:pic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5715000"/>
              <a:ext cx="1988457" cy="1143000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4572000"/>
              <a:ext cx="10203543" cy="1143000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4572000"/>
              <a:ext cx="1988457" cy="1143000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3429000"/>
              <a:ext cx="10203543" cy="1143000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3429000"/>
              <a:ext cx="1988457" cy="1143000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2286000"/>
              <a:ext cx="10203543" cy="1143000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2286000"/>
              <a:ext cx="1988457" cy="1143000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1143000"/>
              <a:ext cx="10203543" cy="114300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1143000"/>
              <a:ext cx="1988457" cy="114300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0"/>
              <a:ext cx="10203543" cy="1143000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0"/>
              <a:ext cx="1988457" cy="1143000"/>
            </a:xfrm>
            <a:prstGeom prst="rect">
              <a:avLst/>
            </a:prstGeom>
          </p:spPr>
        </p:pic>
      </p:grp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36076" y="30718"/>
            <a:ext cx="1165353" cy="1143000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980701" y="275857"/>
            <a:ext cx="31601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单击此处添加标题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009275" y="720601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Click here to add words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6618357" y="1602026"/>
            <a:ext cx="4070555" cy="4070555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531721" y="1740174"/>
            <a:ext cx="23654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五月你好</a:t>
            </a:r>
            <a:endParaRPr lang="zh-CN" altLang="en-US" sz="4000" b="1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531721" y="2940495"/>
            <a:ext cx="4585281" cy="466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Click here to add words Click here to add words Click here to add words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Click here to add words Click here to add words Click here to add words Click here to add words Click here to add words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Click here to add words Click here to add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  <a:p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  <a:p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  <a:p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671180" y="2607462"/>
            <a:ext cx="1390651" cy="952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618360" y="716992"/>
            <a:ext cx="4571913" cy="584061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/>
      <p:bldP spid="20" grpId="0"/>
      <p:bldP spid="2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5715000"/>
              <a:ext cx="10203543" cy="1143000"/>
            </a:xfrm>
            <a:prstGeom prst="rect">
              <a:avLst/>
            </a:prstGeom>
          </p:spPr>
        </p:pic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5715000"/>
              <a:ext cx="1988457" cy="1143000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4572000"/>
              <a:ext cx="10203543" cy="1143000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4572000"/>
              <a:ext cx="1988457" cy="1143000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3429000"/>
              <a:ext cx="10203543" cy="1143000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3429000"/>
              <a:ext cx="1988457" cy="1143000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2286000"/>
              <a:ext cx="10203543" cy="1143000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2286000"/>
              <a:ext cx="1988457" cy="1143000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1143000"/>
              <a:ext cx="10203543" cy="114300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1143000"/>
              <a:ext cx="1988457" cy="114300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0"/>
              <a:ext cx="10203543" cy="1143000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0"/>
              <a:ext cx="1988457" cy="1143000"/>
            </a:xfrm>
            <a:prstGeom prst="rect">
              <a:avLst/>
            </a:prstGeom>
          </p:spPr>
        </p:pic>
      </p:grp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36076" y="30718"/>
            <a:ext cx="1165353" cy="1143000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980701" y="275857"/>
            <a:ext cx="31601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单击此处添加标题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009275" y="720601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Click here to add words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18" name="任意多边形 32"/>
          <p:cNvSpPr/>
          <p:nvPr/>
        </p:nvSpPr>
        <p:spPr bwMode="auto">
          <a:xfrm>
            <a:off x="1871663" y="3822703"/>
            <a:ext cx="444500" cy="474663"/>
          </a:xfrm>
          <a:custGeom>
            <a:avLst/>
            <a:gdLst>
              <a:gd name="T0" fmla="*/ 9525 w 428625"/>
              <a:gd name="T1" fmla="*/ 0 h 457200"/>
              <a:gd name="T2" fmla="*/ 0 w 428625"/>
              <a:gd name="T3" fmla="*/ 361950 h 457200"/>
              <a:gd name="T4" fmla="*/ 428625 w 428625"/>
              <a:gd name="T5" fmla="*/ 457200 h 457200"/>
              <a:gd name="T6" fmla="*/ 428625 w 428625"/>
              <a:gd name="T7" fmla="*/ 95250 h 457200"/>
              <a:gd name="T8" fmla="*/ 9525 w 428625"/>
              <a:gd name="T9" fmla="*/ 0 h 457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8625" h="457200">
                <a:moveTo>
                  <a:pt x="9525" y="0"/>
                </a:moveTo>
                <a:lnTo>
                  <a:pt x="0" y="361950"/>
                </a:lnTo>
                <a:lnTo>
                  <a:pt x="428625" y="457200"/>
                </a:lnTo>
                <a:lnTo>
                  <a:pt x="428625" y="95250"/>
                </a:lnTo>
                <a:lnTo>
                  <a:pt x="9525" y="0"/>
                </a:lnTo>
                <a:close/>
              </a:path>
            </a:pathLst>
          </a:cu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 dirty="0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19" name="任意多边形 33"/>
          <p:cNvSpPr/>
          <p:nvPr/>
        </p:nvSpPr>
        <p:spPr bwMode="auto">
          <a:xfrm>
            <a:off x="2306639" y="3841753"/>
            <a:ext cx="315912" cy="455613"/>
          </a:xfrm>
          <a:custGeom>
            <a:avLst/>
            <a:gdLst>
              <a:gd name="T0" fmla="*/ 0 w 304800"/>
              <a:gd name="T1" fmla="*/ 76200 h 438150"/>
              <a:gd name="T2" fmla="*/ 9525 w 304800"/>
              <a:gd name="T3" fmla="*/ 438150 h 438150"/>
              <a:gd name="T4" fmla="*/ 304800 w 304800"/>
              <a:gd name="T5" fmla="*/ 304800 h 438150"/>
              <a:gd name="T6" fmla="*/ 285750 w 304800"/>
              <a:gd name="T7" fmla="*/ 0 h 438150"/>
              <a:gd name="T8" fmla="*/ 0 w 304800"/>
              <a:gd name="T9" fmla="*/ 76200 h 438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4800" h="438150">
                <a:moveTo>
                  <a:pt x="0" y="76200"/>
                </a:moveTo>
                <a:lnTo>
                  <a:pt x="9525" y="438150"/>
                </a:lnTo>
                <a:lnTo>
                  <a:pt x="304800" y="304800"/>
                </a:lnTo>
                <a:lnTo>
                  <a:pt x="285750" y="0"/>
                </a:lnTo>
                <a:lnTo>
                  <a:pt x="0" y="76200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 dirty="0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0" name="任意多边形 13"/>
          <p:cNvSpPr>
            <a:spLocks noChangeArrowheads="1"/>
          </p:cNvSpPr>
          <p:nvPr/>
        </p:nvSpPr>
        <p:spPr bwMode="auto">
          <a:xfrm rot="654099">
            <a:off x="1446213" y="1906588"/>
            <a:ext cx="1144587" cy="1998662"/>
          </a:xfrm>
          <a:custGeom>
            <a:avLst/>
            <a:gdLst>
              <a:gd name="T0" fmla="*/ 229906 w 1103738"/>
              <a:gd name="T1" fmla="*/ 0 h 1923915"/>
              <a:gd name="T2" fmla="*/ 419662 w 1103738"/>
              <a:gd name="T3" fmla="*/ 735116 h 1923915"/>
              <a:gd name="T4" fmla="*/ 0 w 1103738"/>
              <a:gd name="T5" fmla="*/ 719977 h 1923915"/>
              <a:gd name="T6" fmla="*/ 0 60000 65536"/>
              <a:gd name="T7" fmla="*/ 0 60000 65536"/>
              <a:gd name="T8" fmla="*/ 0 60000 65536"/>
              <a:gd name="T9" fmla="*/ 0 w 1103738"/>
              <a:gd name="T10" fmla="*/ 0 h 1923915"/>
              <a:gd name="T11" fmla="*/ 1103738 w 1103738"/>
              <a:gd name="T12" fmla="*/ 1923915 h 192391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103738" h="1923915">
                <a:moveTo>
                  <a:pt x="604667" y="0"/>
                </a:moveTo>
                <a:lnTo>
                  <a:pt x="1103738" y="1923915"/>
                </a:lnTo>
                <a:lnTo>
                  <a:pt x="0" y="1884293"/>
                </a:lnTo>
                <a:lnTo>
                  <a:pt x="604667" y="0"/>
                </a:lnTo>
                <a:close/>
              </a:path>
            </a:pathLst>
          </a:custGeom>
          <a:solidFill>
            <a:srgbClr val="3D6889"/>
          </a:solidFill>
          <a:ln>
            <a:noFill/>
          </a:ln>
        </p:spPr>
        <p:txBody>
          <a:bodyPr vert="eaVert" lIns="192000" tIns="33600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zh-CN" altLang="en-US" sz="2100" dirty="0">
                <a:solidFill>
                  <a:schemeClr val="bg1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输入标题</a:t>
            </a:r>
            <a:endParaRPr lang="zh-CN" altLang="en-US" sz="2100" dirty="0">
              <a:solidFill>
                <a:schemeClr val="bg1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1" name="任意多边形 20"/>
          <p:cNvSpPr/>
          <p:nvPr/>
        </p:nvSpPr>
        <p:spPr bwMode="auto">
          <a:xfrm>
            <a:off x="2259013" y="1936750"/>
            <a:ext cx="981075" cy="2057400"/>
          </a:xfrm>
          <a:custGeom>
            <a:avLst/>
            <a:gdLst>
              <a:gd name="T0" fmla="*/ 0 w 945356"/>
              <a:gd name="T1" fmla="*/ 0 h 1993106"/>
              <a:gd name="T2" fmla="*/ 116681 w 945356"/>
              <a:gd name="T3" fmla="*/ 1993106 h 1993106"/>
              <a:gd name="T4" fmla="*/ 945356 w 945356"/>
              <a:gd name="T5" fmla="*/ 1754981 h 1993106"/>
              <a:gd name="T6" fmla="*/ 0 w 945356"/>
              <a:gd name="T7" fmla="*/ 0 h 1993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45356" h="1993106">
                <a:moveTo>
                  <a:pt x="0" y="0"/>
                </a:moveTo>
                <a:lnTo>
                  <a:pt x="116681" y="1993106"/>
                </a:lnTo>
                <a:lnTo>
                  <a:pt x="945356" y="1754981"/>
                </a:lnTo>
                <a:lnTo>
                  <a:pt x="0" y="0"/>
                </a:lnTo>
                <a:close/>
              </a:path>
            </a:pathLst>
          </a:custGeom>
          <a:solidFill>
            <a:srgbClr val="859596"/>
          </a:solidFill>
          <a:ln>
            <a:solidFill>
              <a:srgbClr val="859596"/>
            </a:solidFill>
          </a:ln>
        </p:spPr>
        <p:txBody>
          <a:bodyPr vert="eaVert" lIns="192000" tIns="336000" rIns="0" bIns="0" anchor="ctr"/>
          <a:lstStyle/>
          <a:p>
            <a:endParaRPr lang="zh-CN" altLang="en-US" dirty="0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2" name="任意多边形 37"/>
          <p:cNvSpPr/>
          <p:nvPr/>
        </p:nvSpPr>
        <p:spPr bwMode="auto">
          <a:xfrm>
            <a:off x="4481515" y="3822703"/>
            <a:ext cx="444500" cy="474663"/>
          </a:xfrm>
          <a:custGeom>
            <a:avLst/>
            <a:gdLst>
              <a:gd name="T0" fmla="*/ 9525 w 428625"/>
              <a:gd name="T1" fmla="*/ 0 h 457200"/>
              <a:gd name="T2" fmla="*/ 0 w 428625"/>
              <a:gd name="T3" fmla="*/ 361950 h 457200"/>
              <a:gd name="T4" fmla="*/ 428625 w 428625"/>
              <a:gd name="T5" fmla="*/ 457200 h 457200"/>
              <a:gd name="T6" fmla="*/ 428625 w 428625"/>
              <a:gd name="T7" fmla="*/ 95250 h 457200"/>
              <a:gd name="T8" fmla="*/ 9525 w 428625"/>
              <a:gd name="T9" fmla="*/ 0 h 457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8625" h="457200">
                <a:moveTo>
                  <a:pt x="9525" y="0"/>
                </a:moveTo>
                <a:lnTo>
                  <a:pt x="0" y="361950"/>
                </a:lnTo>
                <a:lnTo>
                  <a:pt x="428625" y="457200"/>
                </a:lnTo>
                <a:lnTo>
                  <a:pt x="428625" y="95250"/>
                </a:lnTo>
                <a:lnTo>
                  <a:pt x="9525" y="0"/>
                </a:lnTo>
                <a:close/>
              </a:path>
            </a:pathLst>
          </a:cu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 dirty="0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3" name="任意多边形 38"/>
          <p:cNvSpPr/>
          <p:nvPr/>
        </p:nvSpPr>
        <p:spPr bwMode="auto">
          <a:xfrm>
            <a:off x="4914902" y="3841753"/>
            <a:ext cx="317500" cy="455613"/>
          </a:xfrm>
          <a:custGeom>
            <a:avLst/>
            <a:gdLst>
              <a:gd name="T0" fmla="*/ 0 w 304800"/>
              <a:gd name="T1" fmla="*/ 76200 h 438150"/>
              <a:gd name="T2" fmla="*/ 9525 w 304800"/>
              <a:gd name="T3" fmla="*/ 438150 h 438150"/>
              <a:gd name="T4" fmla="*/ 304800 w 304800"/>
              <a:gd name="T5" fmla="*/ 304800 h 438150"/>
              <a:gd name="T6" fmla="*/ 285750 w 304800"/>
              <a:gd name="T7" fmla="*/ 0 h 438150"/>
              <a:gd name="T8" fmla="*/ 0 w 304800"/>
              <a:gd name="T9" fmla="*/ 76200 h 438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4800" h="438150">
                <a:moveTo>
                  <a:pt x="0" y="76200"/>
                </a:moveTo>
                <a:lnTo>
                  <a:pt x="9525" y="438150"/>
                </a:lnTo>
                <a:lnTo>
                  <a:pt x="304800" y="304800"/>
                </a:lnTo>
                <a:lnTo>
                  <a:pt x="285750" y="0"/>
                </a:lnTo>
                <a:lnTo>
                  <a:pt x="0" y="76200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 dirty="0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4" name="任意多边形 16"/>
          <p:cNvSpPr>
            <a:spLocks noChangeArrowheads="1"/>
          </p:cNvSpPr>
          <p:nvPr/>
        </p:nvSpPr>
        <p:spPr bwMode="auto">
          <a:xfrm rot="654099">
            <a:off x="4052891" y="1906588"/>
            <a:ext cx="1146175" cy="1998662"/>
          </a:xfrm>
          <a:custGeom>
            <a:avLst/>
            <a:gdLst>
              <a:gd name="T0" fmla="*/ 230225 w 1103738"/>
              <a:gd name="T1" fmla="*/ 0 h 1923915"/>
              <a:gd name="T2" fmla="*/ 420245 w 1103738"/>
              <a:gd name="T3" fmla="*/ 735116 h 1923915"/>
              <a:gd name="T4" fmla="*/ 0 w 1103738"/>
              <a:gd name="T5" fmla="*/ 719977 h 1923915"/>
              <a:gd name="T6" fmla="*/ 0 60000 65536"/>
              <a:gd name="T7" fmla="*/ 0 60000 65536"/>
              <a:gd name="T8" fmla="*/ 0 60000 65536"/>
              <a:gd name="T9" fmla="*/ 0 w 1103738"/>
              <a:gd name="T10" fmla="*/ 0 h 1923915"/>
              <a:gd name="T11" fmla="*/ 1103738 w 1103738"/>
              <a:gd name="T12" fmla="*/ 1923915 h 192391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103738" h="1923915">
                <a:moveTo>
                  <a:pt x="604667" y="0"/>
                </a:moveTo>
                <a:lnTo>
                  <a:pt x="1103738" y="1923915"/>
                </a:lnTo>
                <a:lnTo>
                  <a:pt x="0" y="1884293"/>
                </a:lnTo>
                <a:lnTo>
                  <a:pt x="604667" y="0"/>
                </a:lnTo>
                <a:close/>
              </a:path>
            </a:pathLst>
          </a:custGeom>
          <a:solidFill>
            <a:srgbClr val="3D6889"/>
          </a:solidFill>
          <a:ln>
            <a:noFill/>
          </a:ln>
        </p:spPr>
        <p:txBody>
          <a:bodyPr vert="eaVert" lIns="192000" tIns="33600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zh-CN" altLang="en-US" sz="2100" dirty="0">
                <a:solidFill>
                  <a:schemeClr val="bg1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输入标题</a:t>
            </a:r>
            <a:endParaRPr lang="zh-CN" altLang="en-US" sz="2100" dirty="0">
              <a:solidFill>
                <a:schemeClr val="bg1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5" name="任意多边形 21"/>
          <p:cNvSpPr/>
          <p:nvPr/>
        </p:nvSpPr>
        <p:spPr bwMode="auto">
          <a:xfrm>
            <a:off x="4868866" y="1936750"/>
            <a:ext cx="979487" cy="2057400"/>
          </a:xfrm>
          <a:custGeom>
            <a:avLst/>
            <a:gdLst>
              <a:gd name="T0" fmla="*/ 0 w 945356"/>
              <a:gd name="T1" fmla="*/ 0 h 1993106"/>
              <a:gd name="T2" fmla="*/ 116681 w 945356"/>
              <a:gd name="T3" fmla="*/ 1993106 h 1993106"/>
              <a:gd name="T4" fmla="*/ 945356 w 945356"/>
              <a:gd name="T5" fmla="*/ 1754981 h 1993106"/>
              <a:gd name="T6" fmla="*/ 0 w 945356"/>
              <a:gd name="T7" fmla="*/ 0 h 1993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45356" h="1993106">
                <a:moveTo>
                  <a:pt x="0" y="0"/>
                </a:moveTo>
                <a:lnTo>
                  <a:pt x="116681" y="1993106"/>
                </a:lnTo>
                <a:lnTo>
                  <a:pt x="945356" y="1754981"/>
                </a:lnTo>
                <a:lnTo>
                  <a:pt x="0" y="0"/>
                </a:lnTo>
                <a:close/>
              </a:path>
            </a:pathLst>
          </a:custGeom>
          <a:solidFill>
            <a:srgbClr val="859596"/>
          </a:solidFill>
          <a:ln>
            <a:solidFill>
              <a:srgbClr val="859596"/>
            </a:solidFill>
          </a:ln>
        </p:spPr>
        <p:txBody>
          <a:bodyPr vert="eaVert" lIns="192000" tIns="336000" rIns="0" bIns="0" anchor="ctr"/>
          <a:lstStyle/>
          <a:p>
            <a:endParaRPr lang="zh-CN" altLang="en-US" dirty="0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6" name="任意多边形 45"/>
          <p:cNvSpPr/>
          <p:nvPr/>
        </p:nvSpPr>
        <p:spPr bwMode="auto">
          <a:xfrm>
            <a:off x="7037390" y="3822703"/>
            <a:ext cx="444500" cy="474663"/>
          </a:xfrm>
          <a:custGeom>
            <a:avLst/>
            <a:gdLst>
              <a:gd name="T0" fmla="*/ 9525 w 428625"/>
              <a:gd name="T1" fmla="*/ 0 h 457200"/>
              <a:gd name="T2" fmla="*/ 0 w 428625"/>
              <a:gd name="T3" fmla="*/ 361950 h 457200"/>
              <a:gd name="T4" fmla="*/ 428625 w 428625"/>
              <a:gd name="T5" fmla="*/ 457200 h 457200"/>
              <a:gd name="T6" fmla="*/ 428625 w 428625"/>
              <a:gd name="T7" fmla="*/ 95250 h 457200"/>
              <a:gd name="T8" fmla="*/ 9525 w 428625"/>
              <a:gd name="T9" fmla="*/ 0 h 457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8625" h="457200">
                <a:moveTo>
                  <a:pt x="9525" y="0"/>
                </a:moveTo>
                <a:lnTo>
                  <a:pt x="0" y="361950"/>
                </a:lnTo>
                <a:lnTo>
                  <a:pt x="428625" y="457200"/>
                </a:lnTo>
                <a:lnTo>
                  <a:pt x="428625" y="95250"/>
                </a:lnTo>
                <a:lnTo>
                  <a:pt x="9525" y="0"/>
                </a:lnTo>
                <a:close/>
              </a:path>
            </a:pathLst>
          </a:cu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 dirty="0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7" name="任意多边形 46"/>
          <p:cNvSpPr/>
          <p:nvPr/>
        </p:nvSpPr>
        <p:spPr bwMode="auto">
          <a:xfrm>
            <a:off x="7472364" y="3841753"/>
            <a:ext cx="314325" cy="455613"/>
          </a:xfrm>
          <a:custGeom>
            <a:avLst/>
            <a:gdLst>
              <a:gd name="T0" fmla="*/ 0 w 304800"/>
              <a:gd name="T1" fmla="*/ 76200 h 438150"/>
              <a:gd name="T2" fmla="*/ 9525 w 304800"/>
              <a:gd name="T3" fmla="*/ 438150 h 438150"/>
              <a:gd name="T4" fmla="*/ 304800 w 304800"/>
              <a:gd name="T5" fmla="*/ 304800 h 438150"/>
              <a:gd name="T6" fmla="*/ 285750 w 304800"/>
              <a:gd name="T7" fmla="*/ 0 h 438150"/>
              <a:gd name="T8" fmla="*/ 0 w 304800"/>
              <a:gd name="T9" fmla="*/ 76200 h 438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4800" h="438150">
                <a:moveTo>
                  <a:pt x="0" y="76200"/>
                </a:moveTo>
                <a:lnTo>
                  <a:pt x="9525" y="438150"/>
                </a:lnTo>
                <a:lnTo>
                  <a:pt x="304800" y="304800"/>
                </a:lnTo>
                <a:lnTo>
                  <a:pt x="285750" y="0"/>
                </a:lnTo>
                <a:lnTo>
                  <a:pt x="0" y="76200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 dirty="0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8" name="任意多边形 19"/>
          <p:cNvSpPr>
            <a:spLocks noChangeArrowheads="1"/>
          </p:cNvSpPr>
          <p:nvPr/>
        </p:nvSpPr>
        <p:spPr bwMode="auto">
          <a:xfrm rot="654099">
            <a:off x="6610351" y="1906588"/>
            <a:ext cx="1144588" cy="1998662"/>
          </a:xfrm>
          <a:custGeom>
            <a:avLst/>
            <a:gdLst>
              <a:gd name="T0" fmla="*/ 229907 w 1103738"/>
              <a:gd name="T1" fmla="*/ 0 h 1923915"/>
              <a:gd name="T2" fmla="*/ 419665 w 1103738"/>
              <a:gd name="T3" fmla="*/ 735116 h 1923915"/>
              <a:gd name="T4" fmla="*/ 0 w 1103738"/>
              <a:gd name="T5" fmla="*/ 719977 h 1923915"/>
              <a:gd name="T6" fmla="*/ 0 60000 65536"/>
              <a:gd name="T7" fmla="*/ 0 60000 65536"/>
              <a:gd name="T8" fmla="*/ 0 60000 65536"/>
              <a:gd name="T9" fmla="*/ 0 w 1103738"/>
              <a:gd name="T10" fmla="*/ 0 h 1923915"/>
              <a:gd name="T11" fmla="*/ 1103738 w 1103738"/>
              <a:gd name="T12" fmla="*/ 1923915 h 192391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103738" h="1923915">
                <a:moveTo>
                  <a:pt x="604667" y="0"/>
                </a:moveTo>
                <a:lnTo>
                  <a:pt x="1103738" y="1923915"/>
                </a:lnTo>
                <a:lnTo>
                  <a:pt x="0" y="1884293"/>
                </a:lnTo>
                <a:lnTo>
                  <a:pt x="604667" y="0"/>
                </a:lnTo>
                <a:close/>
              </a:path>
            </a:pathLst>
          </a:custGeom>
          <a:solidFill>
            <a:srgbClr val="3D6889"/>
          </a:solidFill>
          <a:ln>
            <a:noFill/>
          </a:ln>
        </p:spPr>
        <p:txBody>
          <a:bodyPr vert="eaVert" lIns="192000" tIns="33600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zh-CN" altLang="en-US" sz="2100" dirty="0">
                <a:solidFill>
                  <a:schemeClr val="bg1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输入标题</a:t>
            </a:r>
            <a:endParaRPr lang="zh-CN" altLang="en-US" sz="2100" dirty="0">
              <a:solidFill>
                <a:schemeClr val="bg1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9" name="任意多边形 22"/>
          <p:cNvSpPr/>
          <p:nvPr/>
        </p:nvSpPr>
        <p:spPr bwMode="auto">
          <a:xfrm>
            <a:off x="7424740" y="1936750"/>
            <a:ext cx="981075" cy="2057400"/>
          </a:xfrm>
          <a:custGeom>
            <a:avLst/>
            <a:gdLst>
              <a:gd name="T0" fmla="*/ 0 w 945356"/>
              <a:gd name="T1" fmla="*/ 0 h 1993106"/>
              <a:gd name="T2" fmla="*/ 116681 w 945356"/>
              <a:gd name="T3" fmla="*/ 1993106 h 1993106"/>
              <a:gd name="T4" fmla="*/ 945356 w 945356"/>
              <a:gd name="T5" fmla="*/ 1754981 h 1993106"/>
              <a:gd name="T6" fmla="*/ 0 w 945356"/>
              <a:gd name="T7" fmla="*/ 0 h 1993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45356" h="1993106">
                <a:moveTo>
                  <a:pt x="0" y="0"/>
                </a:moveTo>
                <a:lnTo>
                  <a:pt x="116681" y="1993106"/>
                </a:lnTo>
                <a:lnTo>
                  <a:pt x="945356" y="1754981"/>
                </a:lnTo>
                <a:lnTo>
                  <a:pt x="0" y="0"/>
                </a:lnTo>
                <a:close/>
              </a:path>
            </a:pathLst>
          </a:custGeom>
          <a:solidFill>
            <a:srgbClr val="859596"/>
          </a:solidFill>
          <a:ln>
            <a:solidFill>
              <a:srgbClr val="859596"/>
            </a:solidFill>
          </a:ln>
        </p:spPr>
        <p:txBody>
          <a:bodyPr vert="eaVert" lIns="192000" tIns="336000" rIns="0" bIns="0" anchor="ctr"/>
          <a:lstStyle/>
          <a:p>
            <a:endParaRPr lang="zh-CN" altLang="en-US" dirty="0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30" name="任意多边形 50"/>
          <p:cNvSpPr/>
          <p:nvPr/>
        </p:nvSpPr>
        <p:spPr bwMode="auto">
          <a:xfrm>
            <a:off x="9586915" y="3822703"/>
            <a:ext cx="446087" cy="474663"/>
          </a:xfrm>
          <a:custGeom>
            <a:avLst/>
            <a:gdLst>
              <a:gd name="T0" fmla="*/ 9525 w 428625"/>
              <a:gd name="T1" fmla="*/ 0 h 457200"/>
              <a:gd name="T2" fmla="*/ 0 w 428625"/>
              <a:gd name="T3" fmla="*/ 361950 h 457200"/>
              <a:gd name="T4" fmla="*/ 428625 w 428625"/>
              <a:gd name="T5" fmla="*/ 457200 h 457200"/>
              <a:gd name="T6" fmla="*/ 428625 w 428625"/>
              <a:gd name="T7" fmla="*/ 95250 h 457200"/>
              <a:gd name="T8" fmla="*/ 9525 w 428625"/>
              <a:gd name="T9" fmla="*/ 0 h 457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8625" h="457200">
                <a:moveTo>
                  <a:pt x="9525" y="0"/>
                </a:moveTo>
                <a:lnTo>
                  <a:pt x="0" y="361950"/>
                </a:lnTo>
                <a:lnTo>
                  <a:pt x="428625" y="457200"/>
                </a:lnTo>
                <a:lnTo>
                  <a:pt x="428625" y="95250"/>
                </a:lnTo>
                <a:lnTo>
                  <a:pt x="9525" y="0"/>
                </a:lnTo>
                <a:close/>
              </a:path>
            </a:pathLst>
          </a:cu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 dirty="0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31" name="任意多边形 51"/>
          <p:cNvSpPr/>
          <p:nvPr/>
        </p:nvSpPr>
        <p:spPr bwMode="auto">
          <a:xfrm>
            <a:off x="10021888" y="3841753"/>
            <a:ext cx="315912" cy="455613"/>
          </a:xfrm>
          <a:custGeom>
            <a:avLst/>
            <a:gdLst>
              <a:gd name="T0" fmla="*/ 0 w 304800"/>
              <a:gd name="T1" fmla="*/ 76200 h 438150"/>
              <a:gd name="T2" fmla="*/ 9525 w 304800"/>
              <a:gd name="T3" fmla="*/ 438150 h 438150"/>
              <a:gd name="T4" fmla="*/ 304800 w 304800"/>
              <a:gd name="T5" fmla="*/ 304800 h 438150"/>
              <a:gd name="T6" fmla="*/ 285750 w 304800"/>
              <a:gd name="T7" fmla="*/ 0 h 438150"/>
              <a:gd name="T8" fmla="*/ 0 w 304800"/>
              <a:gd name="T9" fmla="*/ 76200 h 438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4800" h="438150">
                <a:moveTo>
                  <a:pt x="0" y="76200"/>
                </a:moveTo>
                <a:lnTo>
                  <a:pt x="9525" y="438150"/>
                </a:lnTo>
                <a:lnTo>
                  <a:pt x="304800" y="304800"/>
                </a:lnTo>
                <a:lnTo>
                  <a:pt x="285750" y="0"/>
                </a:lnTo>
                <a:lnTo>
                  <a:pt x="0" y="76200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 dirty="0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32" name="任意多边形 26"/>
          <p:cNvSpPr>
            <a:spLocks noChangeArrowheads="1"/>
          </p:cNvSpPr>
          <p:nvPr/>
        </p:nvSpPr>
        <p:spPr bwMode="auto">
          <a:xfrm rot="654099">
            <a:off x="9161465" y="1906588"/>
            <a:ext cx="1144587" cy="1998662"/>
          </a:xfrm>
          <a:custGeom>
            <a:avLst/>
            <a:gdLst>
              <a:gd name="T0" fmla="*/ 229906 w 1103738"/>
              <a:gd name="T1" fmla="*/ 0 h 1923915"/>
              <a:gd name="T2" fmla="*/ 419662 w 1103738"/>
              <a:gd name="T3" fmla="*/ 735116 h 1923915"/>
              <a:gd name="T4" fmla="*/ 0 w 1103738"/>
              <a:gd name="T5" fmla="*/ 719977 h 1923915"/>
              <a:gd name="T6" fmla="*/ 0 60000 65536"/>
              <a:gd name="T7" fmla="*/ 0 60000 65536"/>
              <a:gd name="T8" fmla="*/ 0 60000 65536"/>
              <a:gd name="T9" fmla="*/ 0 w 1103738"/>
              <a:gd name="T10" fmla="*/ 0 h 1923915"/>
              <a:gd name="T11" fmla="*/ 1103738 w 1103738"/>
              <a:gd name="T12" fmla="*/ 1923915 h 192391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103738" h="1923915">
                <a:moveTo>
                  <a:pt x="604667" y="0"/>
                </a:moveTo>
                <a:lnTo>
                  <a:pt x="1103738" y="1923915"/>
                </a:lnTo>
                <a:lnTo>
                  <a:pt x="0" y="1884293"/>
                </a:lnTo>
                <a:lnTo>
                  <a:pt x="604667" y="0"/>
                </a:lnTo>
                <a:close/>
              </a:path>
            </a:pathLst>
          </a:custGeom>
          <a:solidFill>
            <a:srgbClr val="3D6889"/>
          </a:solidFill>
          <a:ln>
            <a:noFill/>
          </a:ln>
        </p:spPr>
        <p:txBody>
          <a:bodyPr vert="eaVert" lIns="192000" tIns="33600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zh-CN" altLang="en-US" sz="2100" dirty="0">
                <a:solidFill>
                  <a:schemeClr val="bg1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输入标题</a:t>
            </a:r>
            <a:endParaRPr lang="zh-CN" altLang="en-US" sz="2100" dirty="0">
              <a:solidFill>
                <a:schemeClr val="bg1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33" name="任意多边形 27"/>
          <p:cNvSpPr/>
          <p:nvPr/>
        </p:nvSpPr>
        <p:spPr bwMode="auto">
          <a:xfrm>
            <a:off x="9975851" y="1936750"/>
            <a:ext cx="979488" cy="2057400"/>
          </a:xfrm>
          <a:custGeom>
            <a:avLst/>
            <a:gdLst>
              <a:gd name="T0" fmla="*/ 0 w 945356"/>
              <a:gd name="T1" fmla="*/ 0 h 1993106"/>
              <a:gd name="T2" fmla="*/ 116681 w 945356"/>
              <a:gd name="T3" fmla="*/ 1993106 h 1993106"/>
              <a:gd name="T4" fmla="*/ 945356 w 945356"/>
              <a:gd name="T5" fmla="*/ 1754981 h 1993106"/>
              <a:gd name="T6" fmla="*/ 0 w 945356"/>
              <a:gd name="T7" fmla="*/ 0 h 1993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45356" h="1993106">
                <a:moveTo>
                  <a:pt x="0" y="0"/>
                </a:moveTo>
                <a:lnTo>
                  <a:pt x="116681" y="1993106"/>
                </a:lnTo>
                <a:lnTo>
                  <a:pt x="945356" y="1754981"/>
                </a:lnTo>
                <a:lnTo>
                  <a:pt x="0" y="0"/>
                </a:lnTo>
                <a:close/>
              </a:path>
            </a:pathLst>
          </a:custGeom>
          <a:solidFill>
            <a:srgbClr val="859596"/>
          </a:solidFill>
          <a:ln>
            <a:solidFill>
              <a:srgbClr val="859596"/>
            </a:solidFill>
          </a:ln>
        </p:spPr>
        <p:txBody>
          <a:bodyPr vert="eaVert" lIns="192000" tIns="336000" rIns="0" bIns="0" anchor="ctr"/>
          <a:lstStyle/>
          <a:p>
            <a:endParaRPr lang="zh-CN" altLang="en-US" dirty="0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376684" y="4823518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添加标题</a:t>
            </a:r>
            <a:endParaRPr lang="zh-CN" altLang="en-US" sz="2800" b="1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1051306" y="5359442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Click here to add words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1051306" y="5696508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Click here to add words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4163101" y="4823518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添加标题</a:t>
            </a:r>
            <a:endParaRPr lang="zh-CN" altLang="en-US" sz="2800" b="1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3837723" y="5359442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Click here to add words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3837723" y="5696508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Click here to add words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6762921" y="4823518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添加标题</a:t>
            </a:r>
            <a:endParaRPr lang="zh-CN" altLang="en-US" sz="2800" b="1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6437543" y="5359442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Click here to add words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6437543" y="5696508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Click here to add words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9223959" y="5359442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Click here to add words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9223959" y="5696508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Click here to add words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9372738" y="4801295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添加标题</a:t>
            </a:r>
            <a:endParaRPr lang="zh-CN" altLang="en-US" sz="2800" b="1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5715000"/>
              <a:ext cx="10203543" cy="1143000"/>
            </a:xfrm>
            <a:prstGeom prst="rect">
              <a:avLst/>
            </a:prstGeom>
          </p:spPr>
        </p:pic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5715000"/>
              <a:ext cx="1988457" cy="1143000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4572000"/>
              <a:ext cx="10203543" cy="1143000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4572000"/>
              <a:ext cx="1988457" cy="1143000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3429000"/>
              <a:ext cx="10203543" cy="1143000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3429000"/>
              <a:ext cx="1988457" cy="1143000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2286000"/>
              <a:ext cx="10203543" cy="1143000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2286000"/>
              <a:ext cx="1988457" cy="1143000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1143000"/>
              <a:ext cx="10203543" cy="114300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1143000"/>
              <a:ext cx="1988457" cy="114300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0"/>
              <a:ext cx="10203543" cy="1143000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0"/>
              <a:ext cx="1988457" cy="1143000"/>
            </a:xfrm>
            <a:prstGeom prst="rect">
              <a:avLst/>
            </a:prstGeom>
          </p:spPr>
        </p:pic>
      </p:grpSp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5101773" y="571500"/>
            <a:ext cx="6991351" cy="5715000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1894115" y="2114550"/>
            <a:ext cx="6217556" cy="314325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531089" y="2390343"/>
            <a:ext cx="4343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5400" b="1" dirty="0"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PART FOUR</a:t>
            </a:r>
            <a:endParaRPr lang="zh-CN" altLang="en-US" sz="5400" b="1" dirty="0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2531093" y="3507852"/>
            <a:ext cx="4585281" cy="2723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Click here to add words Click here to add words Click here to add words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Click here to add words Click here to add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  <a:p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  <a:p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669269" y="3399041"/>
            <a:ext cx="1390651" cy="952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0" grpId="0"/>
      <p:bldP spid="21" grpId="0"/>
      <p:bldP spid="2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5715000"/>
              <a:ext cx="10203543" cy="1143000"/>
            </a:xfrm>
            <a:prstGeom prst="rect">
              <a:avLst/>
            </a:prstGeom>
          </p:spPr>
        </p:pic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5715000"/>
              <a:ext cx="1988457" cy="1143000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4572000"/>
              <a:ext cx="10203543" cy="1143000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4572000"/>
              <a:ext cx="1988457" cy="1143000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3429000"/>
              <a:ext cx="10203543" cy="1143000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3429000"/>
              <a:ext cx="1988457" cy="1143000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2286000"/>
              <a:ext cx="10203543" cy="1143000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2286000"/>
              <a:ext cx="1988457" cy="1143000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1143000"/>
              <a:ext cx="10203543" cy="114300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1143000"/>
              <a:ext cx="1988457" cy="114300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0"/>
              <a:ext cx="10203543" cy="1143000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0"/>
              <a:ext cx="1988457" cy="1143000"/>
            </a:xfrm>
            <a:prstGeom prst="rect">
              <a:avLst/>
            </a:prstGeom>
          </p:spPr>
        </p:pic>
      </p:grp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36076" y="30718"/>
            <a:ext cx="1165353" cy="1143000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980701" y="275857"/>
            <a:ext cx="31601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单击此处添加标题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009275" y="720601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Click here to add words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3749650">
            <a:off x="6585146" y="636086"/>
            <a:ext cx="3973070" cy="5706387"/>
          </a:xfrm>
          <a:prstGeom prst="rect">
            <a:avLst/>
          </a:prstGeom>
        </p:spPr>
      </p:pic>
      <p:sp>
        <p:nvSpPr>
          <p:cNvPr id="22" name="文本框 21"/>
          <p:cNvSpPr txBox="1"/>
          <p:nvPr/>
        </p:nvSpPr>
        <p:spPr>
          <a:xfrm>
            <a:off x="1555802" y="1880520"/>
            <a:ext cx="23654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五月你好</a:t>
            </a:r>
            <a:endParaRPr lang="zh-CN" altLang="en-US" sz="4000" b="1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555802" y="3080841"/>
            <a:ext cx="4585281" cy="466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Click here to add words Click here to add words Click here to add words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Click here to add words Click here to add words Click here to add words Click here to add words Click here to add words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Click here to add words Click here to add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  <a:p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  <a:p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  <a:p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695261" y="2747808"/>
            <a:ext cx="1390651" cy="952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5715000"/>
              <a:ext cx="10203543" cy="1143000"/>
            </a:xfrm>
            <a:prstGeom prst="rect">
              <a:avLst/>
            </a:prstGeom>
          </p:spPr>
        </p:pic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5715000"/>
              <a:ext cx="1988457" cy="1143000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4572000"/>
              <a:ext cx="10203543" cy="1143000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4572000"/>
              <a:ext cx="1988457" cy="1143000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3429000"/>
              <a:ext cx="10203543" cy="1143000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3429000"/>
              <a:ext cx="1988457" cy="1143000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2286000"/>
              <a:ext cx="10203543" cy="1143000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2286000"/>
              <a:ext cx="1988457" cy="1143000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1143000"/>
              <a:ext cx="10203543" cy="114300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1143000"/>
              <a:ext cx="1988457" cy="114300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0"/>
              <a:ext cx="10203543" cy="1143000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0"/>
              <a:ext cx="1988457" cy="1143000"/>
            </a:xfrm>
            <a:prstGeom prst="rect">
              <a:avLst/>
            </a:prstGeom>
          </p:spPr>
        </p:pic>
      </p:grp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36076" y="30718"/>
            <a:ext cx="1165353" cy="1143000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980701" y="275857"/>
            <a:ext cx="31601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单击此处添加标题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009275" y="720601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Click here to add words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4" cstate="screen"/>
          <a:srcRect t="-8903" r="-27488"/>
          <a:stretch>
            <a:fillRect/>
          </a:stretch>
        </p:blipFill>
        <p:spPr>
          <a:xfrm>
            <a:off x="4282120" y="2034406"/>
            <a:ext cx="5273197" cy="3089612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2138458" y="2212062"/>
            <a:ext cx="26996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添加标题</a:t>
            </a:r>
            <a:endParaRPr lang="zh-CN" altLang="en-US" sz="2000" b="1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813079" y="2747984"/>
            <a:ext cx="25106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Click here to add words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813079" y="3085050"/>
            <a:ext cx="25106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Click here to add words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2101800" y="4097143"/>
            <a:ext cx="26996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添加标题</a:t>
            </a:r>
            <a:endParaRPr lang="zh-CN" altLang="en-US" sz="2000" b="1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776422" y="4633065"/>
            <a:ext cx="25106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Click here to add words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776422" y="4970131"/>
            <a:ext cx="25106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Click here to add words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9072658" y="2282050"/>
            <a:ext cx="26996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添加标题</a:t>
            </a:r>
            <a:endParaRPr lang="zh-CN" altLang="en-US" sz="2000" b="1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8747279" y="2817972"/>
            <a:ext cx="25106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Click here to add words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8747279" y="3155038"/>
            <a:ext cx="25106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Click here to add words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9036000" y="4167131"/>
            <a:ext cx="26996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添加标题</a:t>
            </a:r>
            <a:endParaRPr lang="zh-CN" altLang="en-US" sz="2000" b="1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8710622" y="4703053"/>
            <a:ext cx="25106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Click here to add words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8710622" y="5040119"/>
            <a:ext cx="25106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Click here to add words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5715000"/>
              <a:ext cx="10203543" cy="1143000"/>
            </a:xfrm>
            <a:prstGeom prst="rect">
              <a:avLst/>
            </a:prstGeom>
          </p:spPr>
        </p:pic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5715000"/>
              <a:ext cx="1988457" cy="1143000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4572000"/>
              <a:ext cx="10203543" cy="1143000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4572000"/>
              <a:ext cx="1988457" cy="1143000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3429000"/>
              <a:ext cx="10203543" cy="1143000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3429000"/>
              <a:ext cx="1988457" cy="1143000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2286000"/>
              <a:ext cx="10203543" cy="1143000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2286000"/>
              <a:ext cx="1988457" cy="1143000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1143000"/>
              <a:ext cx="10203543" cy="114300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1143000"/>
              <a:ext cx="1988457" cy="114300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0"/>
              <a:ext cx="10203543" cy="1143000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0"/>
              <a:ext cx="1988457" cy="1143000"/>
            </a:xfrm>
            <a:prstGeom prst="rect">
              <a:avLst/>
            </a:prstGeom>
          </p:spPr>
        </p:pic>
      </p:grpSp>
      <p:sp>
        <p:nvSpPr>
          <p:cNvPr id="17" name="矩形 16"/>
          <p:cNvSpPr/>
          <p:nvPr/>
        </p:nvSpPr>
        <p:spPr>
          <a:xfrm>
            <a:off x="2308923" y="1066800"/>
            <a:ext cx="2800351" cy="46482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7588" y="-285750"/>
            <a:ext cx="4633023" cy="6858000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3129969" y="1927269"/>
            <a:ext cx="9334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b="1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目</a:t>
            </a:r>
            <a:endParaRPr lang="zh-CN" altLang="en-US" sz="8000" b="1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129969" y="3383523"/>
            <a:ext cx="9334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b="1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录</a:t>
            </a:r>
            <a:endParaRPr lang="zh-CN" altLang="en-US" sz="8000" b="1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6675615" y="1395321"/>
            <a:ext cx="495300" cy="495300"/>
          </a:xfrm>
          <a:prstGeom prst="ellipse">
            <a:avLst/>
          </a:prstGeom>
          <a:solidFill>
            <a:srgbClr val="8595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389621" y="1274427"/>
            <a:ext cx="31601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单击此处添加标题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418195" y="1719171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Click here to add words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6647042" y="2618186"/>
            <a:ext cx="495300" cy="4953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7361045" y="2497292"/>
            <a:ext cx="31601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单击此处添加标题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7389619" y="2942038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Click here to add words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6647042" y="3810918"/>
            <a:ext cx="495300" cy="495300"/>
          </a:xfrm>
          <a:prstGeom prst="ellipse">
            <a:avLst/>
          </a:prstGeom>
          <a:solidFill>
            <a:srgbClr val="8595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7361045" y="3690024"/>
            <a:ext cx="31601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单击此处添加标题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7389619" y="4134770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Click here to add words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6675615" y="5021818"/>
            <a:ext cx="495300" cy="4953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7389621" y="4900924"/>
            <a:ext cx="31601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单击此处添加标题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7418195" y="5345670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Click here to add words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/>
      <p:bldP spid="19" grpId="0"/>
      <p:bldP spid="20" grpId="0" animBg="1"/>
      <p:bldP spid="21" grpId="0"/>
      <p:bldP spid="22" grpId="0"/>
      <p:bldP spid="23" grpId="0" animBg="1"/>
      <p:bldP spid="24" grpId="0"/>
      <p:bldP spid="25" grpId="0"/>
      <p:bldP spid="26" grpId="0" animBg="1"/>
      <p:bldP spid="27" grpId="0"/>
      <p:bldP spid="28" grpId="0"/>
      <p:bldP spid="29" grpId="0" animBg="1"/>
      <p:bldP spid="30" grpId="0"/>
      <p:bldP spid="3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5715000"/>
              <a:ext cx="10203543" cy="1143000"/>
            </a:xfrm>
            <a:prstGeom prst="rect">
              <a:avLst/>
            </a:prstGeom>
          </p:spPr>
        </p:pic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5715000"/>
              <a:ext cx="1988457" cy="1143000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4572000"/>
              <a:ext cx="10203543" cy="1143000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4572000"/>
              <a:ext cx="1988457" cy="1143000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3429000"/>
              <a:ext cx="10203543" cy="1143000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3429000"/>
              <a:ext cx="1988457" cy="1143000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2286000"/>
              <a:ext cx="10203543" cy="1143000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2286000"/>
              <a:ext cx="1988457" cy="1143000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1143000"/>
              <a:ext cx="10203543" cy="114300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1143000"/>
              <a:ext cx="1988457" cy="114300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0"/>
              <a:ext cx="10203543" cy="1143000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0"/>
              <a:ext cx="1988457" cy="1143000"/>
            </a:xfrm>
            <a:prstGeom prst="rect">
              <a:avLst/>
            </a:prstGeom>
          </p:spPr>
        </p:pic>
      </p:grp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36076" y="30718"/>
            <a:ext cx="1165353" cy="1143000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980701" y="275857"/>
            <a:ext cx="31601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单击此处添加标题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009275" y="720601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Click here to add words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1807575" y="1972945"/>
            <a:ext cx="2224031" cy="2224029"/>
            <a:chOff x="1532469" y="2193291"/>
            <a:chExt cx="2072217" cy="2072216"/>
          </a:xfrm>
        </p:grpSpPr>
        <p:sp>
          <p:nvSpPr>
            <p:cNvPr id="19" name="TextBox 68"/>
            <p:cNvSpPr txBox="1">
              <a:spLocks noChangeArrowheads="1"/>
            </p:cNvSpPr>
            <p:nvPr/>
          </p:nvSpPr>
          <p:spPr bwMode="auto">
            <a:xfrm>
              <a:off x="2273808" y="2952791"/>
              <a:ext cx="1011767" cy="5448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3200" dirty="0"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40</a:t>
              </a:r>
              <a:r>
                <a:rPr lang="en-US" altLang="zh-CN" sz="2400" dirty="0"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%</a:t>
              </a:r>
              <a:endParaRPr lang="zh-CN" altLang="en-US" sz="1600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735666" y="2345691"/>
              <a:ext cx="1767417" cy="1767416"/>
            </a:xfrm>
            <a:prstGeom prst="ellipse">
              <a:avLst/>
            </a:prstGeom>
            <a:noFill/>
            <a:ln w="88900" cap="flat">
              <a:solidFill>
                <a:schemeClr val="tx1"/>
              </a:solidFill>
              <a:prstDash val="solid"/>
              <a:miter lim="800000"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3600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21" name="空心弧 20"/>
            <p:cNvSpPr/>
            <p:nvPr/>
          </p:nvSpPr>
          <p:spPr bwMode="auto">
            <a:xfrm rot="16591937">
              <a:off x="1532470" y="2193290"/>
              <a:ext cx="2072216" cy="2072217"/>
            </a:xfrm>
            <a:prstGeom prst="blockArc">
              <a:avLst>
                <a:gd name="adj1" fmla="val 10800000"/>
                <a:gd name="adj2" fmla="val 21338506"/>
                <a:gd name="adj3" fmla="val 14379"/>
              </a:avLst>
            </a:pr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3600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22" name="椭圆 30"/>
            <p:cNvSpPr>
              <a:spLocks noChangeArrowheads="1"/>
            </p:cNvSpPr>
            <p:nvPr/>
          </p:nvSpPr>
          <p:spPr bwMode="auto">
            <a:xfrm rot="20494898">
              <a:off x="1673913" y="2350790"/>
              <a:ext cx="1765240" cy="1765239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889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zh-CN" altLang="en-US" sz="3600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5091135" y="1958053"/>
            <a:ext cx="2224031" cy="2224029"/>
            <a:chOff x="1532469" y="2193291"/>
            <a:chExt cx="2072217" cy="2072216"/>
          </a:xfrm>
        </p:grpSpPr>
        <p:sp>
          <p:nvSpPr>
            <p:cNvPr id="24" name="TextBox 68"/>
            <p:cNvSpPr txBox="1">
              <a:spLocks noChangeArrowheads="1"/>
            </p:cNvSpPr>
            <p:nvPr/>
          </p:nvSpPr>
          <p:spPr bwMode="auto">
            <a:xfrm>
              <a:off x="2254015" y="2937010"/>
              <a:ext cx="1011767" cy="5448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3200" dirty="0"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50</a:t>
              </a:r>
              <a:r>
                <a:rPr lang="en-US" altLang="zh-CN" sz="2400" dirty="0"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%</a:t>
              </a:r>
              <a:endParaRPr lang="zh-CN" altLang="en-US" sz="1600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1735666" y="2345691"/>
              <a:ext cx="1767417" cy="1767416"/>
            </a:xfrm>
            <a:prstGeom prst="ellipse">
              <a:avLst/>
            </a:prstGeom>
            <a:noFill/>
            <a:ln w="88900" cap="flat">
              <a:solidFill>
                <a:schemeClr val="tx1"/>
              </a:solidFill>
              <a:prstDash val="solid"/>
              <a:miter lim="800000"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3600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26" name="空心弧 25"/>
            <p:cNvSpPr/>
            <p:nvPr/>
          </p:nvSpPr>
          <p:spPr bwMode="auto">
            <a:xfrm rot="16591937">
              <a:off x="1532470" y="2193290"/>
              <a:ext cx="2072216" cy="2072217"/>
            </a:xfrm>
            <a:prstGeom prst="blockArc">
              <a:avLst>
                <a:gd name="adj1" fmla="val 10123743"/>
                <a:gd name="adj2" fmla="val 21338506"/>
                <a:gd name="adj3" fmla="val 14379"/>
              </a:avLst>
            </a:prstGeom>
            <a:solidFill>
              <a:schemeClr val="bg1"/>
            </a:solidFill>
            <a:ln w="19050">
              <a:solidFill>
                <a:schemeClr val="bg1"/>
              </a:solidFill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3600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27" name="椭圆 30"/>
            <p:cNvSpPr>
              <a:spLocks noChangeArrowheads="1"/>
            </p:cNvSpPr>
            <p:nvPr/>
          </p:nvSpPr>
          <p:spPr bwMode="auto">
            <a:xfrm rot="20494898">
              <a:off x="1673913" y="2350790"/>
              <a:ext cx="1765240" cy="1765239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889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zh-CN" altLang="en-US" sz="3600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8347222" y="2054680"/>
            <a:ext cx="2224031" cy="2224029"/>
            <a:chOff x="1532469" y="2193291"/>
            <a:chExt cx="2072217" cy="2072216"/>
          </a:xfrm>
        </p:grpSpPr>
        <p:sp>
          <p:nvSpPr>
            <p:cNvPr id="29" name="TextBox 68"/>
            <p:cNvSpPr txBox="1">
              <a:spLocks noChangeArrowheads="1"/>
            </p:cNvSpPr>
            <p:nvPr/>
          </p:nvSpPr>
          <p:spPr bwMode="auto">
            <a:xfrm>
              <a:off x="2254015" y="2937010"/>
              <a:ext cx="1011767" cy="5448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3200" dirty="0"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25</a:t>
              </a:r>
              <a:r>
                <a:rPr lang="en-US" altLang="zh-CN" sz="2400" dirty="0"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%</a:t>
              </a:r>
              <a:endParaRPr lang="zh-CN" altLang="en-US" sz="1600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>
              <a:off x="1735666" y="2345691"/>
              <a:ext cx="1767417" cy="1767416"/>
            </a:xfrm>
            <a:prstGeom prst="ellipse">
              <a:avLst/>
            </a:prstGeom>
            <a:noFill/>
            <a:ln w="88900" cap="flat">
              <a:solidFill>
                <a:schemeClr val="tx1"/>
              </a:solidFill>
              <a:prstDash val="solid"/>
              <a:miter lim="800000"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3600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31" name="空心弧 30"/>
            <p:cNvSpPr/>
            <p:nvPr/>
          </p:nvSpPr>
          <p:spPr bwMode="auto">
            <a:xfrm rot="16591937">
              <a:off x="1532470" y="2193290"/>
              <a:ext cx="2072216" cy="2072217"/>
            </a:xfrm>
            <a:prstGeom prst="blockArc">
              <a:avLst>
                <a:gd name="adj1" fmla="val 15397094"/>
                <a:gd name="adj2" fmla="val 21338506"/>
                <a:gd name="adj3" fmla="val 14379"/>
              </a:avLst>
            </a:prstGeom>
            <a:solidFill>
              <a:schemeClr val="bg1"/>
            </a:solidFill>
            <a:ln w="19050">
              <a:solidFill>
                <a:schemeClr val="bg1"/>
              </a:solidFill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3600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32" name="椭圆 30"/>
            <p:cNvSpPr>
              <a:spLocks noChangeArrowheads="1"/>
            </p:cNvSpPr>
            <p:nvPr/>
          </p:nvSpPr>
          <p:spPr bwMode="auto">
            <a:xfrm rot="20494898">
              <a:off x="1673913" y="2350790"/>
              <a:ext cx="1765240" cy="1765239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889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zh-CN" altLang="en-US" sz="3600" dirty="0"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</p:grpSp>
      <p:sp>
        <p:nvSpPr>
          <p:cNvPr id="33" name="文本框 32"/>
          <p:cNvSpPr txBox="1"/>
          <p:nvPr/>
        </p:nvSpPr>
        <p:spPr>
          <a:xfrm>
            <a:off x="2033986" y="4749780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添加标题</a:t>
            </a:r>
            <a:endParaRPr lang="zh-CN" altLang="en-US" sz="2800" b="1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708607" y="5285704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Click here to add words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1708607" y="5622770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Click here to add words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5327374" y="4782046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添加标题</a:t>
            </a:r>
            <a:endParaRPr lang="zh-CN" altLang="en-US" sz="2800" b="1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5001995" y="5317970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Click here to add words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5001995" y="5655036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Click here to add words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8643298" y="4749780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添加标题</a:t>
            </a:r>
            <a:endParaRPr lang="zh-CN" altLang="en-US" sz="2800" b="1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8317919" y="5285704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Click here to add words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8317919" y="5622770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Click here to add words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5715000"/>
              <a:ext cx="10203543" cy="1143000"/>
            </a:xfrm>
            <a:prstGeom prst="rect">
              <a:avLst/>
            </a:prstGeom>
          </p:spPr>
        </p:pic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5715000"/>
              <a:ext cx="1988457" cy="1143000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4572000"/>
              <a:ext cx="10203543" cy="1143000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4572000"/>
              <a:ext cx="1988457" cy="1143000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3429000"/>
              <a:ext cx="10203543" cy="1143000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3429000"/>
              <a:ext cx="1988457" cy="1143000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2286000"/>
              <a:ext cx="10203543" cy="1143000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2286000"/>
              <a:ext cx="1988457" cy="1143000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1143000"/>
              <a:ext cx="10203543" cy="114300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1143000"/>
              <a:ext cx="1988457" cy="114300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0"/>
              <a:ext cx="10203543" cy="1143000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0"/>
              <a:ext cx="1988457" cy="1143000"/>
            </a:xfrm>
            <a:prstGeom prst="rect">
              <a:avLst/>
            </a:prstGeom>
          </p:spPr>
        </p:pic>
      </p:grp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36076" y="30718"/>
            <a:ext cx="1165353" cy="1143000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980701" y="275857"/>
            <a:ext cx="31601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单击此处添加标题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009275" y="720601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Click here to add words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18" name="Freeform 3"/>
          <p:cNvSpPr/>
          <p:nvPr/>
        </p:nvSpPr>
        <p:spPr bwMode="auto">
          <a:xfrm rot="19397468">
            <a:off x="4884003" y="1983329"/>
            <a:ext cx="1730375" cy="1755775"/>
          </a:xfrm>
          <a:custGeom>
            <a:avLst/>
            <a:gdLst>
              <a:gd name="T0" fmla="*/ 576846 w 10688"/>
              <a:gd name="T1" fmla="*/ 1143423 h 10844"/>
              <a:gd name="T2" fmla="*/ 576846 w 10688"/>
              <a:gd name="T3" fmla="*/ 1143423 h 10844"/>
              <a:gd name="T4" fmla="*/ 738744 w 10688"/>
              <a:gd name="T5" fmla="*/ 1740393 h 10844"/>
              <a:gd name="T6" fmla="*/ 1284991 w 10688"/>
              <a:gd name="T7" fmla="*/ 1588682 h 10844"/>
              <a:gd name="T8" fmla="*/ 1467127 w 10688"/>
              <a:gd name="T9" fmla="*/ 450440 h 10844"/>
              <a:gd name="T10" fmla="*/ 328978 w 10688"/>
              <a:gd name="T11" fmla="*/ 263269 h 10844"/>
              <a:gd name="T12" fmla="*/ 0 w 10688"/>
              <a:gd name="T13" fmla="*/ 794503 h 10844"/>
              <a:gd name="T14" fmla="*/ 576846 w 10688"/>
              <a:gd name="T15" fmla="*/ 1143423 h 1084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0688" h="10844">
                <a:moveTo>
                  <a:pt x="3563" y="7062"/>
                </a:moveTo>
                <a:lnTo>
                  <a:pt x="3563" y="7062"/>
                </a:lnTo>
                <a:cubicBezTo>
                  <a:pt x="4375" y="8187"/>
                  <a:pt x="4688" y="9500"/>
                  <a:pt x="4563" y="10749"/>
                </a:cubicBezTo>
                <a:cubicBezTo>
                  <a:pt x="5718" y="10843"/>
                  <a:pt x="6906" y="10562"/>
                  <a:pt x="7937" y="9812"/>
                </a:cubicBezTo>
                <a:cubicBezTo>
                  <a:pt x="10187" y="8187"/>
                  <a:pt x="10687" y="5032"/>
                  <a:pt x="9062" y="2782"/>
                </a:cubicBezTo>
                <a:cubicBezTo>
                  <a:pt x="7437" y="500"/>
                  <a:pt x="4282" y="0"/>
                  <a:pt x="2032" y="1626"/>
                </a:cubicBezTo>
                <a:cubicBezTo>
                  <a:pt x="907" y="2438"/>
                  <a:pt x="219" y="3657"/>
                  <a:pt x="0" y="4907"/>
                </a:cubicBezTo>
                <a:cubicBezTo>
                  <a:pt x="1375" y="5126"/>
                  <a:pt x="2688" y="5843"/>
                  <a:pt x="3563" y="7062"/>
                </a:cubicBezTo>
              </a:path>
            </a:pathLst>
          </a:custGeom>
          <a:solidFill>
            <a:srgbClr val="3D6889"/>
          </a:solidFill>
          <a:ln>
            <a:solidFill>
              <a:srgbClr val="859596"/>
            </a:solidFill>
          </a:ln>
          <a:effectLst>
            <a:outerShdw blurRad="101600" dist="50800" dir="6240000" algn="ctr" rotWithShape="0">
              <a:schemeClr val="tx1">
                <a:alpha val="80000"/>
              </a:schemeClr>
            </a:outerShdw>
          </a:effectLst>
        </p:spPr>
        <p:txBody>
          <a:bodyPr wrap="none" anchor="ctr"/>
          <a:lstStyle/>
          <a:p>
            <a:endParaRPr lang="zh-CN" altLang="en-US" dirty="0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19" name="Freeform 3"/>
          <p:cNvSpPr/>
          <p:nvPr/>
        </p:nvSpPr>
        <p:spPr bwMode="auto">
          <a:xfrm rot="3202081">
            <a:off x="6104791" y="2391316"/>
            <a:ext cx="1730375" cy="1755775"/>
          </a:xfrm>
          <a:custGeom>
            <a:avLst/>
            <a:gdLst>
              <a:gd name="T0" fmla="*/ 576846 w 10688"/>
              <a:gd name="T1" fmla="*/ 1143423 h 10844"/>
              <a:gd name="T2" fmla="*/ 576846 w 10688"/>
              <a:gd name="T3" fmla="*/ 1143423 h 10844"/>
              <a:gd name="T4" fmla="*/ 738744 w 10688"/>
              <a:gd name="T5" fmla="*/ 1740393 h 10844"/>
              <a:gd name="T6" fmla="*/ 1284991 w 10688"/>
              <a:gd name="T7" fmla="*/ 1588682 h 10844"/>
              <a:gd name="T8" fmla="*/ 1467127 w 10688"/>
              <a:gd name="T9" fmla="*/ 450440 h 10844"/>
              <a:gd name="T10" fmla="*/ 328978 w 10688"/>
              <a:gd name="T11" fmla="*/ 263269 h 10844"/>
              <a:gd name="T12" fmla="*/ 0 w 10688"/>
              <a:gd name="T13" fmla="*/ 794503 h 10844"/>
              <a:gd name="T14" fmla="*/ 576846 w 10688"/>
              <a:gd name="T15" fmla="*/ 1143423 h 1084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0688" h="10844">
                <a:moveTo>
                  <a:pt x="3563" y="7062"/>
                </a:moveTo>
                <a:lnTo>
                  <a:pt x="3563" y="7062"/>
                </a:lnTo>
                <a:cubicBezTo>
                  <a:pt x="4375" y="8187"/>
                  <a:pt x="4688" y="9500"/>
                  <a:pt x="4563" y="10749"/>
                </a:cubicBezTo>
                <a:cubicBezTo>
                  <a:pt x="5718" y="10843"/>
                  <a:pt x="6906" y="10562"/>
                  <a:pt x="7937" y="9812"/>
                </a:cubicBezTo>
                <a:cubicBezTo>
                  <a:pt x="10187" y="8187"/>
                  <a:pt x="10687" y="5032"/>
                  <a:pt x="9062" y="2782"/>
                </a:cubicBezTo>
                <a:cubicBezTo>
                  <a:pt x="7437" y="500"/>
                  <a:pt x="4282" y="0"/>
                  <a:pt x="2032" y="1626"/>
                </a:cubicBezTo>
                <a:cubicBezTo>
                  <a:pt x="907" y="2438"/>
                  <a:pt x="219" y="3657"/>
                  <a:pt x="0" y="4907"/>
                </a:cubicBezTo>
                <a:cubicBezTo>
                  <a:pt x="1375" y="5126"/>
                  <a:pt x="2688" y="5843"/>
                  <a:pt x="3563" y="7062"/>
                </a:cubicBezTo>
              </a:path>
            </a:pathLst>
          </a:custGeom>
          <a:solidFill>
            <a:srgbClr val="859596"/>
          </a:solidFill>
          <a:ln>
            <a:solidFill>
              <a:srgbClr val="859596"/>
            </a:solidFill>
          </a:ln>
          <a:effectLst>
            <a:outerShdw blurRad="101600" dist="50800" dir="6240000" algn="ctr" rotWithShape="0">
              <a:schemeClr val="tx1">
                <a:alpha val="80000"/>
              </a:schemeClr>
            </a:outerShdw>
          </a:effectLst>
        </p:spPr>
        <p:txBody>
          <a:bodyPr wrap="none" anchor="ctr"/>
          <a:lstStyle/>
          <a:p>
            <a:endParaRPr lang="zh-CN" altLang="en-US" dirty="0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0" name="Freeform 3"/>
          <p:cNvSpPr/>
          <p:nvPr/>
        </p:nvSpPr>
        <p:spPr bwMode="auto">
          <a:xfrm rot="8579122">
            <a:off x="5692041" y="3615279"/>
            <a:ext cx="1730375" cy="1755775"/>
          </a:xfrm>
          <a:custGeom>
            <a:avLst/>
            <a:gdLst>
              <a:gd name="T0" fmla="*/ 576846 w 10688"/>
              <a:gd name="T1" fmla="*/ 1143423 h 10844"/>
              <a:gd name="T2" fmla="*/ 576846 w 10688"/>
              <a:gd name="T3" fmla="*/ 1143423 h 10844"/>
              <a:gd name="T4" fmla="*/ 738744 w 10688"/>
              <a:gd name="T5" fmla="*/ 1740393 h 10844"/>
              <a:gd name="T6" fmla="*/ 1284991 w 10688"/>
              <a:gd name="T7" fmla="*/ 1588682 h 10844"/>
              <a:gd name="T8" fmla="*/ 1467127 w 10688"/>
              <a:gd name="T9" fmla="*/ 450440 h 10844"/>
              <a:gd name="T10" fmla="*/ 328978 w 10688"/>
              <a:gd name="T11" fmla="*/ 263269 h 10844"/>
              <a:gd name="T12" fmla="*/ 0 w 10688"/>
              <a:gd name="T13" fmla="*/ 794503 h 10844"/>
              <a:gd name="T14" fmla="*/ 576846 w 10688"/>
              <a:gd name="T15" fmla="*/ 1143423 h 1084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0688" h="10844">
                <a:moveTo>
                  <a:pt x="3563" y="7062"/>
                </a:moveTo>
                <a:lnTo>
                  <a:pt x="3563" y="7062"/>
                </a:lnTo>
                <a:cubicBezTo>
                  <a:pt x="4375" y="8187"/>
                  <a:pt x="4688" y="9500"/>
                  <a:pt x="4563" y="10749"/>
                </a:cubicBezTo>
                <a:cubicBezTo>
                  <a:pt x="5718" y="10843"/>
                  <a:pt x="6906" y="10562"/>
                  <a:pt x="7937" y="9812"/>
                </a:cubicBezTo>
                <a:cubicBezTo>
                  <a:pt x="10187" y="8187"/>
                  <a:pt x="10687" y="5032"/>
                  <a:pt x="9062" y="2782"/>
                </a:cubicBezTo>
                <a:cubicBezTo>
                  <a:pt x="7437" y="500"/>
                  <a:pt x="4282" y="0"/>
                  <a:pt x="2032" y="1626"/>
                </a:cubicBezTo>
                <a:cubicBezTo>
                  <a:pt x="907" y="2438"/>
                  <a:pt x="219" y="3657"/>
                  <a:pt x="0" y="4907"/>
                </a:cubicBezTo>
                <a:cubicBezTo>
                  <a:pt x="1375" y="5126"/>
                  <a:pt x="2688" y="5843"/>
                  <a:pt x="3563" y="7062"/>
                </a:cubicBezTo>
              </a:path>
            </a:pathLst>
          </a:custGeom>
          <a:solidFill>
            <a:srgbClr val="3D6889"/>
          </a:solidFill>
          <a:ln w="9525" cmpd="sng">
            <a:solidFill>
              <a:srgbClr val="859596"/>
            </a:solidFill>
            <a:round/>
          </a:ln>
          <a:effectLst>
            <a:outerShdw blurRad="101600" dist="50800" dir="6240000" algn="ctr" rotWithShape="0">
              <a:schemeClr val="tx1">
                <a:alpha val="80000"/>
              </a:schemeClr>
            </a:outerShdw>
          </a:effectLst>
        </p:spPr>
        <p:txBody>
          <a:bodyPr wrap="none" anchor="ctr"/>
          <a:lstStyle/>
          <a:p>
            <a:endParaRPr lang="zh-CN" altLang="en-US" dirty="0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1" name="Freeform 3"/>
          <p:cNvSpPr/>
          <p:nvPr/>
        </p:nvSpPr>
        <p:spPr bwMode="auto">
          <a:xfrm rot="13978264">
            <a:off x="4472047" y="3216021"/>
            <a:ext cx="1730375" cy="1754188"/>
          </a:xfrm>
          <a:custGeom>
            <a:avLst/>
            <a:gdLst>
              <a:gd name="T0" fmla="*/ 576846 w 10688"/>
              <a:gd name="T1" fmla="*/ 1142390 h 10844"/>
              <a:gd name="T2" fmla="*/ 576846 w 10688"/>
              <a:gd name="T3" fmla="*/ 1142390 h 10844"/>
              <a:gd name="T4" fmla="*/ 738744 w 10688"/>
              <a:gd name="T5" fmla="*/ 1738820 h 10844"/>
              <a:gd name="T6" fmla="*/ 1284991 w 10688"/>
              <a:gd name="T7" fmla="*/ 1587246 h 10844"/>
              <a:gd name="T8" fmla="*/ 1467127 w 10688"/>
              <a:gd name="T9" fmla="*/ 450032 h 10844"/>
              <a:gd name="T10" fmla="*/ 328978 w 10688"/>
              <a:gd name="T11" fmla="*/ 263031 h 10844"/>
              <a:gd name="T12" fmla="*/ 0 w 10688"/>
              <a:gd name="T13" fmla="*/ 793785 h 10844"/>
              <a:gd name="T14" fmla="*/ 576846 w 10688"/>
              <a:gd name="T15" fmla="*/ 1142390 h 1084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0688" h="10844">
                <a:moveTo>
                  <a:pt x="3563" y="7062"/>
                </a:moveTo>
                <a:lnTo>
                  <a:pt x="3563" y="7062"/>
                </a:lnTo>
                <a:cubicBezTo>
                  <a:pt x="4375" y="8187"/>
                  <a:pt x="4688" y="9500"/>
                  <a:pt x="4563" y="10749"/>
                </a:cubicBezTo>
                <a:cubicBezTo>
                  <a:pt x="5718" y="10843"/>
                  <a:pt x="6906" y="10562"/>
                  <a:pt x="7937" y="9812"/>
                </a:cubicBezTo>
                <a:cubicBezTo>
                  <a:pt x="10187" y="8187"/>
                  <a:pt x="10687" y="5032"/>
                  <a:pt x="9062" y="2782"/>
                </a:cubicBezTo>
                <a:cubicBezTo>
                  <a:pt x="7437" y="500"/>
                  <a:pt x="4282" y="0"/>
                  <a:pt x="2032" y="1626"/>
                </a:cubicBezTo>
                <a:cubicBezTo>
                  <a:pt x="907" y="2438"/>
                  <a:pt x="219" y="3657"/>
                  <a:pt x="0" y="4907"/>
                </a:cubicBezTo>
                <a:cubicBezTo>
                  <a:pt x="1375" y="5126"/>
                  <a:pt x="2688" y="5843"/>
                  <a:pt x="3563" y="7062"/>
                </a:cubicBezTo>
              </a:path>
            </a:pathLst>
          </a:custGeom>
          <a:solidFill>
            <a:srgbClr val="859596"/>
          </a:solidFill>
          <a:ln>
            <a:solidFill>
              <a:srgbClr val="859596"/>
            </a:solidFill>
          </a:ln>
          <a:effectLst>
            <a:outerShdw blurRad="101600" dist="50800" dir="6240000" algn="ctr" rotWithShape="0">
              <a:schemeClr val="tx1">
                <a:alpha val="80000"/>
              </a:schemeClr>
            </a:outerShdw>
          </a:effectLst>
        </p:spPr>
        <p:txBody>
          <a:bodyPr wrap="none" anchor="ctr"/>
          <a:lstStyle/>
          <a:p>
            <a:endParaRPr lang="zh-CN" altLang="en-US" dirty="0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2" name="TextBox 19"/>
          <p:cNvSpPr txBox="1">
            <a:spLocks noChangeArrowheads="1"/>
          </p:cNvSpPr>
          <p:nvPr/>
        </p:nvSpPr>
        <p:spPr bwMode="auto">
          <a:xfrm>
            <a:off x="5214201" y="2324641"/>
            <a:ext cx="1093787" cy="923925"/>
          </a:xfrm>
          <a:prstGeom prst="rect">
            <a:avLst/>
          </a:prstGeom>
          <a:noFill/>
          <a:ln>
            <a:noFill/>
          </a:ln>
          <a:effectLst>
            <a:outerShdw blurRad="101600" dist="50800" dir="6240000" algn="ctr" rotWithShape="0">
              <a:schemeClr val="tx1">
                <a:alpha val="8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09" rIns="91420" bIns="45709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5400" b="1" dirty="0">
                <a:solidFill>
                  <a:srgbClr val="FFFFFF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sym typeface="Arial" panose="020B0604020202020204" pitchFamily="34" charset="0"/>
              </a:rPr>
              <a:t>S</a:t>
            </a:r>
            <a:endParaRPr lang="ru-RU" altLang="en-US" sz="5400" b="1" dirty="0">
              <a:solidFill>
                <a:srgbClr val="FFFFFF"/>
              </a:solidFill>
              <a:latin typeface="Arial" panose="020B0604020202020204" pitchFamily="34" charset="0"/>
              <a:ea typeface="字魂59号-创粗黑" panose="000005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23" name="TextBox 20"/>
          <p:cNvSpPr txBox="1">
            <a:spLocks noChangeArrowheads="1"/>
          </p:cNvSpPr>
          <p:nvPr/>
        </p:nvSpPr>
        <p:spPr bwMode="auto">
          <a:xfrm>
            <a:off x="6481028" y="2834229"/>
            <a:ext cx="1093787" cy="923925"/>
          </a:xfrm>
          <a:prstGeom prst="rect">
            <a:avLst/>
          </a:prstGeom>
          <a:noFill/>
          <a:ln>
            <a:noFill/>
          </a:ln>
          <a:effectLst>
            <a:outerShdw blurRad="101600" dist="50800" dir="6240000" algn="ctr" rotWithShape="0">
              <a:schemeClr val="tx1">
                <a:alpha val="8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09" rIns="91420" bIns="45709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id-ID" altLang="en-US" sz="5400" b="1" dirty="0">
                <a:solidFill>
                  <a:srgbClr val="FFFFFF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sym typeface="Arial" panose="020B0604020202020204" pitchFamily="34" charset="0"/>
              </a:rPr>
              <a:t>O</a:t>
            </a:r>
            <a:endParaRPr lang="ru-RU" altLang="en-US" sz="5400" b="1" dirty="0">
              <a:solidFill>
                <a:srgbClr val="FFFFFF"/>
              </a:solidFill>
              <a:latin typeface="Arial" panose="020B0604020202020204" pitchFamily="34" charset="0"/>
              <a:ea typeface="字魂59号-创粗黑" panose="000005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6000015" y="4174079"/>
            <a:ext cx="1093788" cy="922337"/>
          </a:xfrm>
          <a:prstGeom prst="rect">
            <a:avLst/>
          </a:prstGeom>
          <a:noFill/>
          <a:ln>
            <a:noFill/>
          </a:ln>
          <a:effectLst>
            <a:outerShdw blurRad="101600" dist="50800" dir="6240000" algn="ctr" rotWithShape="0">
              <a:schemeClr val="tx1">
                <a:alpha val="8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09" rIns="91420" bIns="45709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5400" b="1" dirty="0">
                <a:solidFill>
                  <a:srgbClr val="FFFFFF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sym typeface="Arial" panose="020B0604020202020204" pitchFamily="34" charset="0"/>
              </a:rPr>
              <a:t>T</a:t>
            </a:r>
            <a:endParaRPr lang="ru-RU" altLang="en-US" sz="5400" b="1" dirty="0">
              <a:solidFill>
                <a:srgbClr val="FFFFFF"/>
              </a:solidFill>
              <a:latin typeface="Arial" panose="020B0604020202020204" pitchFamily="34" charset="0"/>
              <a:ea typeface="字魂59号-创粗黑" panose="000005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25" name="TextBox 22"/>
          <p:cNvSpPr txBox="1">
            <a:spLocks noChangeArrowheads="1"/>
          </p:cNvSpPr>
          <p:nvPr/>
        </p:nvSpPr>
        <p:spPr bwMode="auto">
          <a:xfrm>
            <a:off x="4710963" y="3618450"/>
            <a:ext cx="1093788" cy="923925"/>
          </a:xfrm>
          <a:prstGeom prst="rect">
            <a:avLst/>
          </a:prstGeom>
          <a:noFill/>
          <a:ln>
            <a:noFill/>
          </a:ln>
          <a:effectLst>
            <a:outerShdw blurRad="101600" dist="50800" dir="6240000" algn="ctr" rotWithShape="0">
              <a:schemeClr val="tx1">
                <a:alpha val="8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0" tIns="45709" rIns="91420" bIns="45709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5400" b="1" dirty="0">
                <a:solidFill>
                  <a:srgbClr val="FFFFFF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sym typeface="Arial" panose="020B0604020202020204" pitchFamily="34" charset="0"/>
              </a:rPr>
              <a:t>W</a:t>
            </a:r>
            <a:endParaRPr lang="ru-RU" altLang="en-US" sz="5400" b="1" dirty="0">
              <a:solidFill>
                <a:srgbClr val="FFFFFF"/>
              </a:solidFill>
              <a:latin typeface="Arial" panose="020B0604020202020204" pitchFamily="34" charset="0"/>
              <a:ea typeface="字魂59号-创粗黑" panose="000005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2138458" y="2212062"/>
            <a:ext cx="26996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添加标题</a:t>
            </a:r>
            <a:endParaRPr lang="zh-CN" altLang="en-US" sz="2000" b="1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813079" y="2747984"/>
            <a:ext cx="25106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Click here to add words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1813079" y="3085050"/>
            <a:ext cx="25106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Click here to add words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2101800" y="4097143"/>
            <a:ext cx="26996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添加标题</a:t>
            </a:r>
            <a:endParaRPr lang="zh-CN" altLang="en-US" sz="2000" b="1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1776422" y="4633065"/>
            <a:ext cx="25106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Click here to add words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1776422" y="4970131"/>
            <a:ext cx="25106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Click here to add words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9072658" y="2282050"/>
            <a:ext cx="26996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添加标题</a:t>
            </a:r>
            <a:endParaRPr lang="zh-CN" altLang="en-US" sz="2000" b="1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8747279" y="2817972"/>
            <a:ext cx="25106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Click here to add words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8747279" y="3155038"/>
            <a:ext cx="25106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Click here to add words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9036000" y="4167131"/>
            <a:ext cx="26996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添加标题</a:t>
            </a:r>
            <a:endParaRPr lang="zh-CN" altLang="en-US" sz="2000" b="1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8710622" y="4703053"/>
            <a:ext cx="25106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Click here to add words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8710622" y="5040119"/>
            <a:ext cx="25106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Click here to add words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0" y="0"/>
              <a:ext cx="12192000" cy="5715000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0" y="5715000"/>
              <a:ext cx="10203543" cy="1143000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3" cstate="screen"/>
            <a:srcRect/>
            <a:stretch>
              <a:fillRect/>
            </a:stretch>
          </p:blipFill>
          <p:spPr>
            <a:xfrm>
              <a:off x="10203543" y="5715000"/>
              <a:ext cx="1988457" cy="1143000"/>
            </a:xfrm>
            <a:prstGeom prst="rect">
              <a:avLst/>
            </a:prstGeom>
          </p:spPr>
        </p:pic>
      </p:grp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4" cstate="screen"/>
          <a:srcRect l="21667" t="16667" r="24722" b="16667"/>
          <a:stretch>
            <a:fillRect/>
          </a:stretch>
        </p:blipFill>
        <p:spPr>
          <a:xfrm>
            <a:off x="2291899" y="247650"/>
            <a:ext cx="5619751" cy="6988290"/>
          </a:xfrm>
          <a:prstGeom prst="rect">
            <a:avLst/>
          </a:prstGeom>
        </p:spPr>
      </p:pic>
      <p:sp>
        <p:nvSpPr>
          <p:cNvPr id="9" name="椭圆 8"/>
          <p:cNvSpPr/>
          <p:nvPr/>
        </p:nvSpPr>
        <p:spPr>
          <a:xfrm>
            <a:off x="8057469" y="1981200"/>
            <a:ext cx="628651" cy="628650"/>
          </a:xfrm>
          <a:prstGeom prst="ellipse">
            <a:avLst/>
          </a:prstGeom>
          <a:solidFill>
            <a:srgbClr val="3D688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057469" y="1981204"/>
            <a:ext cx="6286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prstClr val="white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谢</a:t>
            </a:r>
            <a:endParaRPr lang="zh-CN" altLang="en-US" sz="3200" dirty="0">
              <a:solidFill>
                <a:prstClr val="white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8057469" y="2844225"/>
            <a:ext cx="628651" cy="628650"/>
          </a:xfrm>
          <a:prstGeom prst="ellipse">
            <a:avLst/>
          </a:prstGeom>
          <a:solidFill>
            <a:srgbClr val="3D688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057469" y="2844229"/>
            <a:ext cx="6286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prstClr val="white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谢</a:t>
            </a:r>
            <a:endParaRPr lang="zh-CN" altLang="en-US" sz="3200" dirty="0">
              <a:solidFill>
                <a:prstClr val="white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8057469" y="3707251"/>
            <a:ext cx="628651" cy="628650"/>
          </a:xfrm>
          <a:prstGeom prst="ellipse">
            <a:avLst/>
          </a:prstGeom>
          <a:solidFill>
            <a:srgbClr val="3D688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057469" y="3707253"/>
            <a:ext cx="6286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prstClr val="white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观</a:t>
            </a:r>
            <a:endParaRPr lang="zh-CN" altLang="en-US" sz="3200" dirty="0">
              <a:solidFill>
                <a:prstClr val="white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8057469" y="4570276"/>
            <a:ext cx="628651" cy="628650"/>
          </a:xfrm>
          <a:prstGeom prst="ellipse">
            <a:avLst/>
          </a:prstGeom>
          <a:solidFill>
            <a:srgbClr val="3D6889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057469" y="4570280"/>
            <a:ext cx="6286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prstClr val="white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看</a:t>
            </a:r>
            <a:endParaRPr lang="zh-CN" altLang="en-US" sz="3200" dirty="0">
              <a:solidFill>
                <a:prstClr val="white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 animBg="1"/>
      <p:bldP spid="12" grpId="0"/>
      <p:bldP spid="13" grpId="0" animBg="1"/>
      <p:bldP spid="14" grpId="0"/>
      <p:bldP spid="15" grpId="0" animBg="1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5715000"/>
              <a:ext cx="10203543" cy="1143000"/>
            </a:xfrm>
            <a:prstGeom prst="rect">
              <a:avLst/>
            </a:prstGeom>
          </p:spPr>
        </p:pic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5715000"/>
              <a:ext cx="1988457" cy="1143000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4572000"/>
              <a:ext cx="10203543" cy="1143000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4572000"/>
              <a:ext cx="1988457" cy="1143000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3429000"/>
              <a:ext cx="10203543" cy="1143000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3429000"/>
              <a:ext cx="1988457" cy="1143000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2286000"/>
              <a:ext cx="10203543" cy="1143000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2286000"/>
              <a:ext cx="1988457" cy="1143000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1143000"/>
              <a:ext cx="10203543" cy="114300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1143000"/>
              <a:ext cx="1988457" cy="114300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0"/>
              <a:ext cx="10203543" cy="1143000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0"/>
              <a:ext cx="1988457" cy="1143000"/>
            </a:xfrm>
            <a:prstGeom prst="rect">
              <a:avLst/>
            </a:prstGeom>
          </p:spPr>
        </p:pic>
      </p:grpSp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5101773" y="571500"/>
            <a:ext cx="6991351" cy="5715000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1894115" y="2114550"/>
            <a:ext cx="6217556" cy="314325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531089" y="2390343"/>
            <a:ext cx="4343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5400" b="1" dirty="0"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PART ONE</a:t>
            </a:r>
            <a:endParaRPr lang="zh-CN" altLang="en-US" sz="5400" b="1" dirty="0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2531093" y="3507852"/>
            <a:ext cx="4585281" cy="2723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Click here to add words Click here to add words Click here to add words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Click here to add words Click here to add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  <a:p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  <a:p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669269" y="3399041"/>
            <a:ext cx="1390651" cy="952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0" grpId="0"/>
      <p:bldP spid="21" grpId="0"/>
      <p:bldP spid="2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5715000"/>
              <a:ext cx="10203543" cy="1143000"/>
            </a:xfrm>
            <a:prstGeom prst="rect">
              <a:avLst/>
            </a:prstGeom>
          </p:spPr>
        </p:pic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5715000"/>
              <a:ext cx="1988457" cy="1143000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4572000"/>
              <a:ext cx="10203543" cy="1143000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4572000"/>
              <a:ext cx="1988457" cy="1143000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3429000"/>
              <a:ext cx="10203543" cy="1143000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3429000"/>
              <a:ext cx="1988457" cy="1143000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2286000"/>
              <a:ext cx="10203543" cy="1143000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2286000"/>
              <a:ext cx="1988457" cy="1143000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1143000"/>
              <a:ext cx="10203543" cy="114300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1143000"/>
              <a:ext cx="1988457" cy="114300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0"/>
              <a:ext cx="10203543" cy="1143000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0"/>
              <a:ext cx="1988457" cy="1143000"/>
            </a:xfrm>
            <a:prstGeom prst="rect">
              <a:avLst/>
            </a:prstGeom>
          </p:spPr>
        </p:pic>
      </p:grp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36076" y="30718"/>
            <a:ext cx="1165353" cy="1143000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980701" y="275857"/>
            <a:ext cx="31601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单击此处添加标题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009275" y="720601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Click here to add words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>
            <a:off x="6528640" y="2108891"/>
            <a:ext cx="4880053" cy="3805084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1763886" y="1848636"/>
            <a:ext cx="23654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五月你好</a:t>
            </a:r>
            <a:endParaRPr lang="zh-CN" altLang="en-US" sz="4000" b="1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763886" y="3048957"/>
            <a:ext cx="4585281" cy="466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Click here to add words Click here to add words Click here to add words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Click here to add words Click here to add words Click here to add words Click here to add words Click here to add words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Click here to add words Click here to add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  <a:p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  <a:p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  <a:p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903345" y="2715924"/>
            <a:ext cx="1390651" cy="952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5715000"/>
              <a:ext cx="10203543" cy="1143000"/>
            </a:xfrm>
            <a:prstGeom prst="rect">
              <a:avLst/>
            </a:prstGeom>
          </p:spPr>
        </p:pic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5715000"/>
              <a:ext cx="1988457" cy="1143000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4572000"/>
              <a:ext cx="10203543" cy="1143000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4572000"/>
              <a:ext cx="1988457" cy="1143000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3429000"/>
              <a:ext cx="10203543" cy="1143000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3429000"/>
              <a:ext cx="1988457" cy="1143000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2286000"/>
              <a:ext cx="10203543" cy="1143000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2286000"/>
              <a:ext cx="1988457" cy="1143000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1143000"/>
              <a:ext cx="10203543" cy="114300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1143000"/>
              <a:ext cx="1988457" cy="114300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0"/>
              <a:ext cx="10203543" cy="1143000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0"/>
              <a:ext cx="1988457" cy="1143000"/>
            </a:xfrm>
            <a:prstGeom prst="rect">
              <a:avLst/>
            </a:prstGeom>
          </p:spPr>
        </p:pic>
      </p:grp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36076" y="30718"/>
            <a:ext cx="1165353" cy="1143000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980701" y="275857"/>
            <a:ext cx="31601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单击此处添加标题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009275" y="720601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Click here to add words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18" name="椭圆 1"/>
          <p:cNvSpPr/>
          <p:nvPr/>
        </p:nvSpPr>
        <p:spPr>
          <a:xfrm>
            <a:off x="1201427" y="1564615"/>
            <a:ext cx="2501368" cy="2674114"/>
          </a:xfrm>
          <a:custGeom>
            <a:avLst/>
            <a:gdLst/>
            <a:ahLst/>
            <a:cxnLst/>
            <a:rect l="l" t="t" r="r" b="b"/>
            <a:pathLst>
              <a:path w="1751265" h="1872208">
                <a:moveTo>
                  <a:pt x="936104" y="0"/>
                </a:moveTo>
                <a:cubicBezTo>
                  <a:pt x="1286069" y="0"/>
                  <a:pt x="1591179" y="192044"/>
                  <a:pt x="1751265" y="476797"/>
                </a:cubicBezTo>
                <a:cubicBezTo>
                  <a:pt x="1668191" y="615556"/>
                  <a:pt x="1621028" y="777971"/>
                  <a:pt x="1621028" y="951401"/>
                </a:cubicBezTo>
                <a:cubicBezTo>
                  <a:pt x="1621028" y="1118433"/>
                  <a:pt x="1664775" y="1275246"/>
                  <a:pt x="1741972" y="1410708"/>
                </a:cubicBezTo>
                <a:cubicBezTo>
                  <a:pt x="1580006" y="1687123"/>
                  <a:pt x="1279670" y="1872208"/>
                  <a:pt x="936104" y="1872208"/>
                </a:cubicBezTo>
                <a:cubicBezTo>
                  <a:pt x="419108" y="1872208"/>
                  <a:pt x="0" y="1453100"/>
                  <a:pt x="0" y="936104"/>
                </a:cubicBezTo>
                <a:cubicBezTo>
                  <a:pt x="0" y="419108"/>
                  <a:pt x="419108" y="0"/>
                  <a:pt x="936104" y="0"/>
                </a:cubicBezTo>
                <a:close/>
              </a:path>
            </a:pathLst>
          </a:custGeom>
          <a:solidFill>
            <a:srgbClr val="859596"/>
          </a:solidFill>
          <a:ln>
            <a:noFill/>
          </a:ln>
          <a:effectLst>
            <a:outerShdw blurRad="127000" dist="190500" dir="708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8709516" y="1586464"/>
            <a:ext cx="2674113" cy="2674114"/>
          </a:xfrm>
          <a:prstGeom prst="ellipse">
            <a:avLst/>
          </a:prstGeom>
          <a:solidFill>
            <a:srgbClr val="3D6889">
              <a:alpha val="50000"/>
            </a:srgbClr>
          </a:solidFill>
          <a:ln>
            <a:noFill/>
          </a:ln>
          <a:effectLst>
            <a:outerShdw blurRad="50800" dist="50800" sx="1000" sy="1000" algn="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0" name="椭圆 1"/>
          <p:cNvSpPr/>
          <p:nvPr/>
        </p:nvSpPr>
        <p:spPr>
          <a:xfrm>
            <a:off x="3702795" y="1586464"/>
            <a:ext cx="2501368" cy="2674114"/>
          </a:xfrm>
          <a:custGeom>
            <a:avLst/>
            <a:gdLst/>
            <a:ahLst/>
            <a:cxnLst/>
            <a:rect l="l" t="t" r="r" b="b"/>
            <a:pathLst>
              <a:path w="1751265" h="1872208">
                <a:moveTo>
                  <a:pt x="936104" y="0"/>
                </a:moveTo>
                <a:cubicBezTo>
                  <a:pt x="1286069" y="0"/>
                  <a:pt x="1591179" y="192044"/>
                  <a:pt x="1751265" y="476797"/>
                </a:cubicBezTo>
                <a:cubicBezTo>
                  <a:pt x="1668191" y="615556"/>
                  <a:pt x="1621028" y="777971"/>
                  <a:pt x="1621028" y="951401"/>
                </a:cubicBezTo>
                <a:cubicBezTo>
                  <a:pt x="1621028" y="1118433"/>
                  <a:pt x="1664775" y="1275246"/>
                  <a:pt x="1741972" y="1410708"/>
                </a:cubicBezTo>
                <a:cubicBezTo>
                  <a:pt x="1580006" y="1687123"/>
                  <a:pt x="1279670" y="1872208"/>
                  <a:pt x="936104" y="1872208"/>
                </a:cubicBezTo>
                <a:cubicBezTo>
                  <a:pt x="419108" y="1872208"/>
                  <a:pt x="0" y="1453100"/>
                  <a:pt x="0" y="936104"/>
                </a:cubicBezTo>
                <a:cubicBezTo>
                  <a:pt x="0" y="419108"/>
                  <a:pt x="419108" y="0"/>
                  <a:pt x="936104" y="0"/>
                </a:cubicBezTo>
                <a:close/>
              </a:path>
            </a:pathLst>
          </a:custGeom>
          <a:solidFill>
            <a:srgbClr val="3D6889">
              <a:alpha val="50000"/>
            </a:srgbClr>
          </a:solidFill>
          <a:ln>
            <a:noFill/>
          </a:ln>
          <a:effectLst>
            <a:outerShdw blurRad="50800" dist="50800" sx="1000" sy="1000" algn="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1" name="椭圆 1"/>
          <p:cNvSpPr/>
          <p:nvPr/>
        </p:nvSpPr>
        <p:spPr>
          <a:xfrm>
            <a:off x="6204163" y="1586464"/>
            <a:ext cx="2501368" cy="2674114"/>
          </a:xfrm>
          <a:custGeom>
            <a:avLst/>
            <a:gdLst/>
            <a:ahLst/>
            <a:cxnLst/>
            <a:rect l="l" t="t" r="r" b="b"/>
            <a:pathLst>
              <a:path w="1751265" h="1872208">
                <a:moveTo>
                  <a:pt x="936104" y="0"/>
                </a:moveTo>
                <a:cubicBezTo>
                  <a:pt x="1286069" y="0"/>
                  <a:pt x="1591179" y="192044"/>
                  <a:pt x="1751265" y="476797"/>
                </a:cubicBezTo>
                <a:cubicBezTo>
                  <a:pt x="1668191" y="615556"/>
                  <a:pt x="1621028" y="777971"/>
                  <a:pt x="1621028" y="951401"/>
                </a:cubicBezTo>
                <a:cubicBezTo>
                  <a:pt x="1621028" y="1118433"/>
                  <a:pt x="1664775" y="1275246"/>
                  <a:pt x="1741972" y="1410708"/>
                </a:cubicBezTo>
                <a:cubicBezTo>
                  <a:pt x="1580006" y="1687123"/>
                  <a:pt x="1279670" y="1872208"/>
                  <a:pt x="936104" y="1872208"/>
                </a:cubicBezTo>
                <a:cubicBezTo>
                  <a:pt x="419108" y="1872208"/>
                  <a:pt x="0" y="1453100"/>
                  <a:pt x="0" y="936104"/>
                </a:cubicBezTo>
                <a:cubicBezTo>
                  <a:pt x="0" y="419108"/>
                  <a:pt x="419108" y="0"/>
                  <a:pt x="936104" y="0"/>
                </a:cubicBezTo>
                <a:close/>
              </a:path>
            </a:pathLst>
          </a:custGeom>
          <a:solidFill>
            <a:srgbClr val="859596"/>
          </a:solidFill>
          <a:ln>
            <a:noFill/>
          </a:ln>
          <a:effectLst>
            <a:outerShdw blurRad="127000" dist="190500" dir="708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2" name="KSO_Shape"/>
          <p:cNvSpPr/>
          <p:nvPr/>
        </p:nvSpPr>
        <p:spPr bwMode="auto">
          <a:xfrm>
            <a:off x="1927768" y="2238823"/>
            <a:ext cx="985977" cy="1316208"/>
          </a:xfrm>
          <a:custGeom>
            <a:avLst/>
            <a:gdLst>
              <a:gd name="T0" fmla="*/ 901841 w 1357313"/>
              <a:gd name="T1" fmla="*/ 1418297 h 2041525"/>
              <a:gd name="T2" fmla="*/ 952713 w 1357313"/>
              <a:gd name="T3" fmla="*/ 1537310 h 2041525"/>
              <a:gd name="T4" fmla="*/ 324238 w 1357313"/>
              <a:gd name="T5" fmla="*/ 1501582 h 2041525"/>
              <a:gd name="T6" fmla="*/ 380048 w 1357313"/>
              <a:gd name="T7" fmla="*/ 1395135 h 2041525"/>
              <a:gd name="T8" fmla="*/ 837417 w 1357313"/>
              <a:gd name="T9" fmla="*/ 530566 h 2041525"/>
              <a:gd name="T10" fmla="*/ 669920 w 1357313"/>
              <a:gd name="T11" fmla="*/ 686107 h 2041525"/>
              <a:gd name="T12" fmla="*/ 595424 w 1357313"/>
              <a:gd name="T13" fmla="*/ 686107 h 2041525"/>
              <a:gd name="T14" fmla="*/ 427927 w 1357313"/>
              <a:gd name="T15" fmla="*/ 530566 h 2041525"/>
              <a:gd name="T16" fmla="*/ 206486 w 1357313"/>
              <a:gd name="T17" fmla="*/ 405798 h 2041525"/>
              <a:gd name="T18" fmla="*/ 269716 w 1357313"/>
              <a:gd name="T19" fmla="*/ 553495 h 2041525"/>
              <a:gd name="T20" fmla="*/ 416183 w 1357313"/>
              <a:gd name="T21" fmla="*/ 730090 h 2041525"/>
              <a:gd name="T22" fmla="*/ 523871 w 1357313"/>
              <a:gd name="T23" fmla="*/ 839505 h 2041525"/>
              <a:gd name="T24" fmla="*/ 549065 w 1357313"/>
              <a:gd name="T25" fmla="*/ 957810 h 2041525"/>
              <a:gd name="T26" fmla="*/ 521401 w 1357313"/>
              <a:gd name="T27" fmla="*/ 1070930 h 2041525"/>
              <a:gd name="T28" fmla="*/ 406056 w 1357313"/>
              <a:gd name="T29" fmla="*/ 1185778 h 2041525"/>
              <a:gd name="T30" fmla="*/ 263047 w 1357313"/>
              <a:gd name="T31" fmla="*/ 1361879 h 2041525"/>
              <a:gd name="T32" fmla="*/ 205745 w 1357313"/>
              <a:gd name="T33" fmla="*/ 1502167 h 2041525"/>
              <a:gd name="T34" fmla="*/ 1072195 w 1357313"/>
              <a:gd name="T35" fmla="*/ 1557244 h 2041525"/>
              <a:gd name="T36" fmla="*/ 1021808 w 1357313"/>
              <a:gd name="T37" fmla="*/ 1393740 h 2041525"/>
              <a:gd name="T38" fmla="*/ 889667 w 1357313"/>
              <a:gd name="T39" fmla="*/ 1217639 h 2041525"/>
              <a:gd name="T40" fmla="*/ 755797 w 1357313"/>
              <a:gd name="T41" fmla="*/ 1087231 h 2041525"/>
              <a:gd name="T42" fmla="*/ 719983 w 1357313"/>
              <a:gd name="T43" fmla="*/ 986954 h 2041525"/>
              <a:gd name="T44" fmla="*/ 728381 w 1357313"/>
              <a:gd name="T45" fmla="*/ 880504 h 2041525"/>
              <a:gd name="T46" fmla="*/ 790870 w 1357313"/>
              <a:gd name="T47" fmla="*/ 784920 h 2041525"/>
              <a:gd name="T48" fmla="*/ 959566 w 1357313"/>
              <a:gd name="T49" fmla="*/ 605115 h 2041525"/>
              <a:gd name="T50" fmla="*/ 1046261 w 1357313"/>
              <a:gd name="T51" fmla="*/ 456677 h 2041525"/>
              <a:gd name="T52" fmla="*/ 1090473 w 1357313"/>
              <a:gd name="T53" fmla="*/ 209197 h 2041525"/>
              <a:gd name="T54" fmla="*/ 1216685 w 1357313"/>
              <a:gd name="T55" fmla="*/ 15314 h 2041525"/>
              <a:gd name="T56" fmla="*/ 1260650 w 1357313"/>
              <a:gd name="T57" fmla="*/ 68662 h 2041525"/>
              <a:gd name="T58" fmla="*/ 1261391 w 1357313"/>
              <a:gd name="T59" fmla="*/ 138313 h 2041525"/>
              <a:gd name="T60" fmla="*/ 1222613 w 1357313"/>
              <a:gd name="T61" fmla="*/ 189932 h 2041525"/>
              <a:gd name="T62" fmla="*/ 1165311 w 1357313"/>
              <a:gd name="T63" fmla="*/ 293419 h 2041525"/>
              <a:gd name="T64" fmla="*/ 1116654 w 1357313"/>
              <a:gd name="T65" fmla="*/ 524844 h 2041525"/>
              <a:gd name="T66" fmla="*/ 1012670 w 1357313"/>
              <a:gd name="T67" fmla="*/ 704403 h 2041525"/>
              <a:gd name="T68" fmla="*/ 829154 w 1357313"/>
              <a:gd name="T69" fmla="*/ 889890 h 2041525"/>
              <a:gd name="T70" fmla="*/ 817052 w 1357313"/>
              <a:gd name="T71" fmla="*/ 962009 h 2041525"/>
              <a:gd name="T72" fmla="*/ 905969 w 1357313"/>
              <a:gd name="T73" fmla="*/ 1085008 h 2041525"/>
              <a:gd name="T74" fmla="*/ 1048237 w 1357313"/>
              <a:gd name="T75" fmla="*/ 1249500 h 2041525"/>
              <a:gd name="T76" fmla="*/ 1134190 w 1357313"/>
              <a:gd name="T77" fmla="*/ 1433011 h 2041525"/>
              <a:gd name="T78" fmla="*/ 1183588 w 1357313"/>
              <a:gd name="T79" fmla="*/ 1698520 h 2041525"/>
              <a:gd name="T80" fmla="*/ 1240149 w 1357313"/>
              <a:gd name="T81" fmla="*/ 1730629 h 2041525"/>
              <a:gd name="T82" fmla="*/ 1266331 w 1357313"/>
              <a:gd name="T83" fmla="*/ 1790399 h 2041525"/>
              <a:gd name="T84" fmla="*/ 1249041 w 1357313"/>
              <a:gd name="T85" fmla="*/ 1858814 h 2041525"/>
              <a:gd name="T86" fmla="*/ 1193468 w 1357313"/>
              <a:gd name="T87" fmla="*/ 1900307 h 2041525"/>
              <a:gd name="T88" fmla="*/ 68664 w 1357313"/>
              <a:gd name="T89" fmla="*/ 1898578 h 2041525"/>
              <a:gd name="T90" fmla="*/ 15067 w 1357313"/>
              <a:gd name="T91" fmla="*/ 1854615 h 2041525"/>
              <a:gd name="T92" fmla="*/ 988 w 1357313"/>
              <a:gd name="T93" fmla="*/ 1785459 h 2041525"/>
              <a:gd name="T94" fmla="*/ 30133 w 1357313"/>
              <a:gd name="T95" fmla="*/ 1727170 h 2041525"/>
              <a:gd name="T96" fmla="*/ 87929 w 1357313"/>
              <a:gd name="T97" fmla="*/ 1697533 h 2041525"/>
              <a:gd name="T98" fmla="*/ 132882 w 1357313"/>
              <a:gd name="T99" fmla="*/ 1433011 h 2041525"/>
              <a:gd name="T100" fmla="*/ 218836 w 1357313"/>
              <a:gd name="T101" fmla="*/ 1249500 h 2041525"/>
              <a:gd name="T102" fmla="*/ 361103 w 1357313"/>
              <a:gd name="T103" fmla="*/ 1085008 h 2041525"/>
              <a:gd name="T104" fmla="*/ 449773 w 1357313"/>
              <a:gd name="T105" fmla="*/ 964726 h 2041525"/>
              <a:gd name="T106" fmla="*/ 437671 w 1357313"/>
              <a:gd name="T107" fmla="*/ 889890 h 2041525"/>
              <a:gd name="T108" fmla="*/ 254402 w 1357313"/>
              <a:gd name="T109" fmla="*/ 704403 h 2041525"/>
              <a:gd name="T110" fmla="*/ 150419 w 1357313"/>
              <a:gd name="T111" fmla="*/ 524844 h 2041525"/>
              <a:gd name="T112" fmla="*/ 99291 w 1357313"/>
              <a:gd name="T113" fmla="*/ 272672 h 2041525"/>
              <a:gd name="T114" fmla="*/ 40507 w 1357313"/>
              <a:gd name="T115" fmla="*/ 186969 h 2041525"/>
              <a:gd name="T116" fmla="*/ 4199 w 1357313"/>
              <a:gd name="T117" fmla="*/ 133866 h 2041525"/>
              <a:gd name="T118" fmla="*/ 8151 w 1357313"/>
              <a:gd name="T119" fmla="*/ 63970 h 2041525"/>
              <a:gd name="T120" fmla="*/ 54585 w 1357313"/>
              <a:gd name="T121" fmla="*/ 12596 h 2041525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357313" h="2041525">
                <a:moveTo>
                  <a:pt x="550334" y="1339850"/>
                </a:moveTo>
                <a:lnTo>
                  <a:pt x="806980" y="1339850"/>
                </a:lnTo>
                <a:lnTo>
                  <a:pt x="827353" y="1358335"/>
                </a:lnTo>
                <a:lnTo>
                  <a:pt x="846138" y="1376291"/>
                </a:lnTo>
                <a:lnTo>
                  <a:pt x="864130" y="1393983"/>
                </a:lnTo>
                <a:lnTo>
                  <a:pt x="880799" y="1411676"/>
                </a:lnTo>
                <a:lnTo>
                  <a:pt x="896674" y="1428840"/>
                </a:lnTo>
                <a:lnTo>
                  <a:pt x="911490" y="1445476"/>
                </a:lnTo>
                <a:lnTo>
                  <a:pt x="925249" y="1462376"/>
                </a:lnTo>
                <a:lnTo>
                  <a:pt x="938213" y="1479012"/>
                </a:lnTo>
                <a:lnTo>
                  <a:pt x="950120" y="1495120"/>
                </a:lnTo>
                <a:lnTo>
                  <a:pt x="955940" y="1503570"/>
                </a:lnTo>
                <a:lnTo>
                  <a:pt x="961232" y="1511756"/>
                </a:lnTo>
                <a:lnTo>
                  <a:pt x="966259" y="1519942"/>
                </a:lnTo>
                <a:lnTo>
                  <a:pt x="971286" y="1527863"/>
                </a:lnTo>
                <a:lnTo>
                  <a:pt x="976049" y="1535785"/>
                </a:lnTo>
                <a:lnTo>
                  <a:pt x="980547" y="1543971"/>
                </a:lnTo>
                <a:lnTo>
                  <a:pt x="985045" y="1552157"/>
                </a:lnTo>
                <a:lnTo>
                  <a:pt x="989278" y="1560343"/>
                </a:lnTo>
                <a:lnTo>
                  <a:pt x="993247" y="1568265"/>
                </a:lnTo>
                <a:lnTo>
                  <a:pt x="996951" y="1576451"/>
                </a:lnTo>
                <a:lnTo>
                  <a:pt x="1000391" y="1584637"/>
                </a:lnTo>
                <a:lnTo>
                  <a:pt x="1003830" y="1592823"/>
                </a:lnTo>
                <a:lnTo>
                  <a:pt x="1007005" y="1601273"/>
                </a:lnTo>
                <a:lnTo>
                  <a:pt x="1010180" y="1609195"/>
                </a:lnTo>
                <a:lnTo>
                  <a:pt x="1013355" y="1620286"/>
                </a:lnTo>
                <a:lnTo>
                  <a:pt x="1017059" y="1632697"/>
                </a:lnTo>
                <a:lnTo>
                  <a:pt x="1020764" y="1647484"/>
                </a:lnTo>
                <a:lnTo>
                  <a:pt x="1024203" y="1663592"/>
                </a:lnTo>
                <a:lnTo>
                  <a:pt x="1027643" y="1681284"/>
                </a:lnTo>
                <a:lnTo>
                  <a:pt x="1031347" y="1700297"/>
                </a:lnTo>
                <a:lnTo>
                  <a:pt x="1034786" y="1721158"/>
                </a:lnTo>
                <a:lnTo>
                  <a:pt x="1038226" y="1743075"/>
                </a:lnTo>
                <a:lnTo>
                  <a:pt x="319088" y="1743075"/>
                </a:lnTo>
                <a:lnTo>
                  <a:pt x="322528" y="1721158"/>
                </a:lnTo>
                <a:lnTo>
                  <a:pt x="325967" y="1700297"/>
                </a:lnTo>
                <a:lnTo>
                  <a:pt x="329407" y="1681284"/>
                </a:lnTo>
                <a:lnTo>
                  <a:pt x="332846" y="1663592"/>
                </a:lnTo>
                <a:lnTo>
                  <a:pt x="336551" y="1647484"/>
                </a:lnTo>
                <a:lnTo>
                  <a:pt x="339990" y="1632697"/>
                </a:lnTo>
                <a:lnTo>
                  <a:pt x="343694" y="1620286"/>
                </a:lnTo>
                <a:lnTo>
                  <a:pt x="347398" y="1609195"/>
                </a:lnTo>
                <a:lnTo>
                  <a:pt x="350309" y="1601273"/>
                </a:lnTo>
                <a:lnTo>
                  <a:pt x="353484" y="1592823"/>
                </a:lnTo>
                <a:lnTo>
                  <a:pt x="356923" y="1584637"/>
                </a:lnTo>
                <a:lnTo>
                  <a:pt x="360363" y="1576451"/>
                </a:lnTo>
                <a:lnTo>
                  <a:pt x="364067" y="1568265"/>
                </a:lnTo>
                <a:lnTo>
                  <a:pt x="368036" y="1560343"/>
                </a:lnTo>
                <a:lnTo>
                  <a:pt x="372269" y="1552157"/>
                </a:lnTo>
                <a:lnTo>
                  <a:pt x="376503" y="1543971"/>
                </a:lnTo>
                <a:lnTo>
                  <a:pt x="381265" y="1535785"/>
                </a:lnTo>
                <a:lnTo>
                  <a:pt x="386028" y="1527863"/>
                </a:lnTo>
                <a:lnTo>
                  <a:pt x="390790" y="1519942"/>
                </a:lnTo>
                <a:lnTo>
                  <a:pt x="396082" y="1511756"/>
                </a:lnTo>
                <a:lnTo>
                  <a:pt x="401373" y="1503570"/>
                </a:lnTo>
                <a:lnTo>
                  <a:pt x="407194" y="1495120"/>
                </a:lnTo>
                <a:lnTo>
                  <a:pt x="419101" y="1479012"/>
                </a:lnTo>
                <a:lnTo>
                  <a:pt x="432065" y="1462376"/>
                </a:lnTo>
                <a:lnTo>
                  <a:pt x="445824" y="1445476"/>
                </a:lnTo>
                <a:lnTo>
                  <a:pt x="460640" y="1428840"/>
                </a:lnTo>
                <a:lnTo>
                  <a:pt x="476515" y="1411676"/>
                </a:lnTo>
                <a:lnTo>
                  <a:pt x="493184" y="1393983"/>
                </a:lnTo>
                <a:lnTo>
                  <a:pt x="511176" y="1376291"/>
                </a:lnTo>
                <a:lnTo>
                  <a:pt x="530226" y="1358335"/>
                </a:lnTo>
                <a:lnTo>
                  <a:pt x="550334" y="1339850"/>
                </a:lnTo>
                <a:close/>
                <a:moveTo>
                  <a:pt x="430213" y="534988"/>
                </a:moveTo>
                <a:lnTo>
                  <a:pt x="925513" y="534988"/>
                </a:lnTo>
                <a:lnTo>
                  <a:pt x="916527" y="545836"/>
                </a:lnTo>
                <a:lnTo>
                  <a:pt x="907012" y="557478"/>
                </a:lnTo>
                <a:lnTo>
                  <a:pt x="897233" y="568590"/>
                </a:lnTo>
                <a:lnTo>
                  <a:pt x="886925" y="580232"/>
                </a:lnTo>
                <a:lnTo>
                  <a:pt x="876089" y="591609"/>
                </a:lnTo>
                <a:lnTo>
                  <a:pt x="864988" y="603515"/>
                </a:lnTo>
                <a:lnTo>
                  <a:pt x="853095" y="615422"/>
                </a:lnTo>
                <a:lnTo>
                  <a:pt x="840937" y="627328"/>
                </a:lnTo>
                <a:lnTo>
                  <a:pt x="828250" y="639499"/>
                </a:lnTo>
                <a:lnTo>
                  <a:pt x="815035" y="651934"/>
                </a:lnTo>
                <a:lnTo>
                  <a:pt x="801292" y="664105"/>
                </a:lnTo>
                <a:lnTo>
                  <a:pt x="787019" y="677069"/>
                </a:lnTo>
                <a:lnTo>
                  <a:pt x="772218" y="690034"/>
                </a:lnTo>
                <a:lnTo>
                  <a:pt x="756625" y="702999"/>
                </a:lnTo>
                <a:lnTo>
                  <a:pt x="740767" y="716492"/>
                </a:lnTo>
                <a:lnTo>
                  <a:pt x="724116" y="729986"/>
                </a:lnTo>
                <a:lnTo>
                  <a:pt x="717772" y="735278"/>
                </a:lnTo>
                <a:lnTo>
                  <a:pt x="711429" y="740834"/>
                </a:lnTo>
                <a:lnTo>
                  <a:pt x="705350" y="746655"/>
                </a:lnTo>
                <a:lnTo>
                  <a:pt x="699536" y="753005"/>
                </a:lnTo>
                <a:lnTo>
                  <a:pt x="693985" y="759090"/>
                </a:lnTo>
                <a:lnTo>
                  <a:pt x="688171" y="765969"/>
                </a:lnTo>
                <a:lnTo>
                  <a:pt x="682885" y="772584"/>
                </a:lnTo>
                <a:lnTo>
                  <a:pt x="677863" y="779463"/>
                </a:lnTo>
                <a:lnTo>
                  <a:pt x="672841" y="772584"/>
                </a:lnTo>
                <a:lnTo>
                  <a:pt x="667555" y="765969"/>
                </a:lnTo>
                <a:lnTo>
                  <a:pt x="662005" y="759090"/>
                </a:lnTo>
                <a:lnTo>
                  <a:pt x="656190" y="753005"/>
                </a:lnTo>
                <a:lnTo>
                  <a:pt x="650376" y="746655"/>
                </a:lnTo>
                <a:lnTo>
                  <a:pt x="644297" y="740834"/>
                </a:lnTo>
                <a:lnTo>
                  <a:pt x="637954" y="735278"/>
                </a:lnTo>
                <a:lnTo>
                  <a:pt x="631610" y="729986"/>
                </a:lnTo>
                <a:lnTo>
                  <a:pt x="614959" y="716492"/>
                </a:lnTo>
                <a:lnTo>
                  <a:pt x="599101" y="702999"/>
                </a:lnTo>
                <a:lnTo>
                  <a:pt x="583508" y="690034"/>
                </a:lnTo>
                <a:lnTo>
                  <a:pt x="568707" y="677069"/>
                </a:lnTo>
                <a:lnTo>
                  <a:pt x="554434" y="664105"/>
                </a:lnTo>
                <a:lnTo>
                  <a:pt x="540691" y="651934"/>
                </a:lnTo>
                <a:lnTo>
                  <a:pt x="527476" y="639499"/>
                </a:lnTo>
                <a:lnTo>
                  <a:pt x="514789" y="627328"/>
                </a:lnTo>
                <a:lnTo>
                  <a:pt x="502631" y="615422"/>
                </a:lnTo>
                <a:lnTo>
                  <a:pt x="490738" y="603515"/>
                </a:lnTo>
                <a:lnTo>
                  <a:pt x="479637" y="591609"/>
                </a:lnTo>
                <a:lnTo>
                  <a:pt x="468801" y="580232"/>
                </a:lnTo>
                <a:lnTo>
                  <a:pt x="458493" y="568590"/>
                </a:lnTo>
                <a:lnTo>
                  <a:pt x="448714" y="557478"/>
                </a:lnTo>
                <a:lnTo>
                  <a:pt x="439199" y="545836"/>
                </a:lnTo>
                <a:lnTo>
                  <a:pt x="430213" y="534988"/>
                </a:lnTo>
                <a:close/>
                <a:moveTo>
                  <a:pt x="188949" y="224189"/>
                </a:moveTo>
                <a:lnTo>
                  <a:pt x="193448" y="263892"/>
                </a:lnTo>
                <a:lnTo>
                  <a:pt x="195830" y="284803"/>
                </a:lnTo>
                <a:lnTo>
                  <a:pt x="198741" y="306507"/>
                </a:lnTo>
                <a:lnTo>
                  <a:pt x="201917" y="328741"/>
                </a:lnTo>
                <a:lnTo>
                  <a:pt x="204828" y="350710"/>
                </a:lnTo>
                <a:lnTo>
                  <a:pt x="208532" y="372678"/>
                </a:lnTo>
                <a:lnTo>
                  <a:pt x="212502" y="394118"/>
                </a:lnTo>
                <a:lnTo>
                  <a:pt x="215413" y="408146"/>
                </a:lnTo>
                <a:lnTo>
                  <a:pt x="218059" y="421645"/>
                </a:lnTo>
                <a:lnTo>
                  <a:pt x="221235" y="434880"/>
                </a:lnTo>
                <a:lnTo>
                  <a:pt x="224410" y="447585"/>
                </a:lnTo>
                <a:lnTo>
                  <a:pt x="227321" y="459496"/>
                </a:lnTo>
                <a:lnTo>
                  <a:pt x="230497" y="470348"/>
                </a:lnTo>
                <a:lnTo>
                  <a:pt x="233673" y="480406"/>
                </a:lnTo>
                <a:lnTo>
                  <a:pt x="236584" y="489405"/>
                </a:lnTo>
                <a:lnTo>
                  <a:pt x="241082" y="501316"/>
                </a:lnTo>
                <a:lnTo>
                  <a:pt x="246111" y="513227"/>
                </a:lnTo>
                <a:lnTo>
                  <a:pt x="251403" y="524873"/>
                </a:lnTo>
                <a:lnTo>
                  <a:pt x="256961" y="536784"/>
                </a:lnTo>
                <a:lnTo>
                  <a:pt x="262783" y="547901"/>
                </a:lnTo>
                <a:lnTo>
                  <a:pt x="268605" y="559547"/>
                </a:lnTo>
                <a:lnTo>
                  <a:pt x="275220" y="570664"/>
                </a:lnTo>
                <a:lnTo>
                  <a:pt x="281836" y="581781"/>
                </a:lnTo>
                <a:lnTo>
                  <a:pt x="288981" y="593162"/>
                </a:lnTo>
                <a:lnTo>
                  <a:pt x="296127" y="604014"/>
                </a:lnTo>
                <a:lnTo>
                  <a:pt x="304066" y="615396"/>
                </a:lnTo>
                <a:lnTo>
                  <a:pt x="312005" y="626248"/>
                </a:lnTo>
                <a:lnTo>
                  <a:pt x="320473" y="637365"/>
                </a:lnTo>
                <a:lnTo>
                  <a:pt x="329206" y="648482"/>
                </a:lnTo>
                <a:lnTo>
                  <a:pt x="338468" y="659334"/>
                </a:lnTo>
                <a:lnTo>
                  <a:pt x="347730" y="670450"/>
                </a:lnTo>
                <a:lnTo>
                  <a:pt x="366784" y="692419"/>
                </a:lnTo>
                <a:lnTo>
                  <a:pt x="385309" y="714388"/>
                </a:lnTo>
                <a:lnTo>
                  <a:pt x="404362" y="736887"/>
                </a:lnTo>
                <a:lnTo>
                  <a:pt x="414154" y="748268"/>
                </a:lnTo>
                <a:lnTo>
                  <a:pt x="424210" y="759385"/>
                </a:lnTo>
                <a:lnTo>
                  <a:pt x="435060" y="771031"/>
                </a:lnTo>
                <a:lnTo>
                  <a:pt x="445910" y="782413"/>
                </a:lnTo>
                <a:lnTo>
                  <a:pt x="457554" y="794059"/>
                </a:lnTo>
                <a:lnTo>
                  <a:pt x="469463" y="805440"/>
                </a:lnTo>
                <a:lnTo>
                  <a:pt x="482165" y="817351"/>
                </a:lnTo>
                <a:lnTo>
                  <a:pt x="495661" y="829262"/>
                </a:lnTo>
                <a:lnTo>
                  <a:pt x="509952" y="841173"/>
                </a:lnTo>
                <a:lnTo>
                  <a:pt x="525036" y="853349"/>
                </a:lnTo>
                <a:lnTo>
                  <a:pt x="531916" y="858907"/>
                </a:lnTo>
                <a:lnTo>
                  <a:pt x="537738" y="864730"/>
                </a:lnTo>
                <a:lnTo>
                  <a:pt x="543031" y="870818"/>
                </a:lnTo>
                <a:lnTo>
                  <a:pt x="547530" y="876376"/>
                </a:lnTo>
                <a:lnTo>
                  <a:pt x="551764" y="882199"/>
                </a:lnTo>
                <a:lnTo>
                  <a:pt x="555204" y="888023"/>
                </a:lnTo>
                <a:lnTo>
                  <a:pt x="558644" y="893846"/>
                </a:lnTo>
                <a:lnTo>
                  <a:pt x="561291" y="899669"/>
                </a:lnTo>
                <a:lnTo>
                  <a:pt x="564202" y="905227"/>
                </a:lnTo>
                <a:lnTo>
                  <a:pt x="566848" y="911315"/>
                </a:lnTo>
                <a:lnTo>
                  <a:pt x="568965" y="916873"/>
                </a:lnTo>
                <a:lnTo>
                  <a:pt x="570818" y="922696"/>
                </a:lnTo>
                <a:lnTo>
                  <a:pt x="574523" y="934607"/>
                </a:lnTo>
                <a:lnTo>
                  <a:pt x="577698" y="946518"/>
                </a:lnTo>
                <a:lnTo>
                  <a:pt x="582462" y="966370"/>
                </a:lnTo>
                <a:lnTo>
                  <a:pt x="584314" y="973781"/>
                </a:lnTo>
                <a:lnTo>
                  <a:pt x="585902" y="980927"/>
                </a:lnTo>
                <a:lnTo>
                  <a:pt x="587225" y="988074"/>
                </a:lnTo>
                <a:lnTo>
                  <a:pt x="587754" y="996015"/>
                </a:lnTo>
                <a:lnTo>
                  <a:pt x="588284" y="1005808"/>
                </a:lnTo>
                <a:lnTo>
                  <a:pt x="588548" y="1017719"/>
                </a:lnTo>
                <a:lnTo>
                  <a:pt x="588284" y="1026453"/>
                </a:lnTo>
                <a:lnTo>
                  <a:pt x="588019" y="1033600"/>
                </a:lnTo>
                <a:lnTo>
                  <a:pt x="587754" y="1039423"/>
                </a:lnTo>
                <a:lnTo>
                  <a:pt x="587225" y="1044717"/>
                </a:lnTo>
                <a:lnTo>
                  <a:pt x="585373" y="1055304"/>
                </a:lnTo>
                <a:lnTo>
                  <a:pt x="582726" y="1070391"/>
                </a:lnTo>
                <a:lnTo>
                  <a:pt x="581138" y="1079655"/>
                </a:lnTo>
                <a:lnTo>
                  <a:pt x="579021" y="1088919"/>
                </a:lnTo>
                <a:lnTo>
                  <a:pt x="576904" y="1097919"/>
                </a:lnTo>
                <a:lnTo>
                  <a:pt x="574523" y="1106918"/>
                </a:lnTo>
                <a:lnTo>
                  <a:pt x="571876" y="1115917"/>
                </a:lnTo>
                <a:lnTo>
                  <a:pt x="568701" y="1124652"/>
                </a:lnTo>
                <a:lnTo>
                  <a:pt x="565260" y="1133387"/>
                </a:lnTo>
                <a:lnTo>
                  <a:pt x="561291" y="1142121"/>
                </a:lnTo>
                <a:lnTo>
                  <a:pt x="558644" y="1147680"/>
                </a:lnTo>
                <a:lnTo>
                  <a:pt x="555204" y="1153768"/>
                </a:lnTo>
                <a:lnTo>
                  <a:pt x="551764" y="1159326"/>
                </a:lnTo>
                <a:lnTo>
                  <a:pt x="547530" y="1165149"/>
                </a:lnTo>
                <a:lnTo>
                  <a:pt x="543031" y="1170972"/>
                </a:lnTo>
                <a:lnTo>
                  <a:pt x="538003" y="1176795"/>
                </a:lnTo>
                <a:lnTo>
                  <a:pt x="532181" y="1182618"/>
                </a:lnTo>
                <a:lnTo>
                  <a:pt x="525300" y="1188177"/>
                </a:lnTo>
                <a:lnTo>
                  <a:pt x="510216" y="1200352"/>
                </a:lnTo>
                <a:lnTo>
                  <a:pt x="495926" y="1212263"/>
                </a:lnTo>
                <a:lnTo>
                  <a:pt x="482430" y="1224174"/>
                </a:lnTo>
                <a:lnTo>
                  <a:pt x="469463" y="1236085"/>
                </a:lnTo>
                <a:lnTo>
                  <a:pt x="457554" y="1247466"/>
                </a:lnTo>
                <a:lnTo>
                  <a:pt x="445910" y="1259377"/>
                </a:lnTo>
                <a:lnTo>
                  <a:pt x="435060" y="1270759"/>
                </a:lnTo>
                <a:lnTo>
                  <a:pt x="424210" y="1282140"/>
                </a:lnTo>
                <a:lnTo>
                  <a:pt x="414154" y="1293257"/>
                </a:lnTo>
                <a:lnTo>
                  <a:pt x="404362" y="1304903"/>
                </a:lnTo>
                <a:lnTo>
                  <a:pt x="385309" y="1326872"/>
                </a:lnTo>
                <a:lnTo>
                  <a:pt x="366784" y="1349106"/>
                </a:lnTo>
                <a:lnTo>
                  <a:pt x="347730" y="1371340"/>
                </a:lnTo>
                <a:lnTo>
                  <a:pt x="338468" y="1382456"/>
                </a:lnTo>
                <a:lnTo>
                  <a:pt x="329206" y="1393309"/>
                </a:lnTo>
                <a:lnTo>
                  <a:pt x="320473" y="1404161"/>
                </a:lnTo>
                <a:lnTo>
                  <a:pt x="312005" y="1415278"/>
                </a:lnTo>
                <a:lnTo>
                  <a:pt x="304066" y="1426394"/>
                </a:lnTo>
                <a:lnTo>
                  <a:pt x="296127" y="1437511"/>
                </a:lnTo>
                <a:lnTo>
                  <a:pt x="288981" y="1448628"/>
                </a:lnTo>
                <a:lnTo>
                  <a:pt x="281836" y="1459480"/>
                </a:lnTo>
                <a:lnTo>
                  <a:pt x="275220" y="1470862"/>
                </a:lnTo>
                <a:lnTo>
                  <a:pt x="268605" y="1482243"/>
                </a:lnTo>
                <a:lnTo>
                  <a:pt x="262783" y="1493625"/>
                </a:lnTo>
                <a:lnTo>
                  <a:pt x="256961" y="1505006"/>
                </a:lnTo>
                <a:lnTo>
                  <a:pt x="251403" y="1516652"/>
                </a:lnTo>
                <a:lnTo>
                  <a:pt x="246111" y="1528563"/>
                </a:lnTo>
                <a:lnTo>
                  <a:pt x="241082" y="1540209"/>
                </a:lnTo>
                <a:lnTo>
                  <a:pt x="236584" y="1552385"/>
                </a:lnTo>
                <a:lnTo>
                  <a:pt x="233937" y="1560326"/>
                </a:lnTo>
                <a:lnTo>
                  <a:pt x="231026" y="1568796"/>
                </a:lnTo>
                <a:lnTo>
                  <a:pt x="228115" y="1578060"/>
                </a:lnTo>
                <a:lnTo>
                  <a:pt x="225734" y="1588382"/>
                </a:lnTo>
                <a:lnTo>
                  <a:pt x="222823" y="1598705"/>
                </a:lnTo>
                <a:lnTo>
                  <a:pt x="220441" y="1609822"/>
                </a:lnTo>
                <a:lnTo>
                  <a:pt x="215413" y="1633114"/>
                </a:lnTo>
                <a:lnTo>
                  <a:pt x="210649" y="1658260"/>
                </a:lnTo>
                <a:lnTo>
                  <a:pt x="206415" y="1683934"/>
                </a:lnTo>
                <a:lnTo>
                  <a:pt x="202181" y="1709609"/>
                </a:lnTo>
                <a:lnTo>
                  <a:pt x="198741" y="1735548"/>
                </a:lnTo>
                <a:lnTo>
                  <a:pt x="193448" y="1778162"/>
                </a:lnTo>
                <a:lnTo>
                  <a:pt x="188949" y="1817336"/>
                </a:lnTo>
                <a:lnTo>
                  <a:pt x="1168364" y="1817336"/>
                </a:lnTo>
                <a:lnTo>
                  <a:pt x="1164130" y="1777898"/>
                </a:lnTo>
                <a:lnTo>
                  <a:pt x="1161748" y="1756987"/>
                </a:lnTo>
                <a:lnTo>
                  <a:pt x="1158837" y="1735019"/>
                </a:lnTo>
                <a:lnTo>
                  <a:pt x="1155661" y="1713050"/>
                </a:lnTo>
                <a:lnTo>
                  <a:pt x="1152486" y="1690816"/>
                </a:lnTo>
                <a:lnTo>
                  <a:pt x="1148781" y="1668847"/>
                </a:lnTo>
                <a:lnTo>
                  <a:pt x="1144811" y="1647672"/>
                </a:lnTo>
                <a:lnTo>
                  <a:pt x="1142165" y="1633644"/>
                </a:lnTo>
                <a:lnTo>
                  <a:pt x="1139518" y="1619880"/>
                </a:lnTo>
                <a:lnTo>
                  <a:pt x="1136343" y="1606910"/>
                </a:lnTo>
                <a:lnTo>
                  <a:pt x="1133167" y="1594205"/>
                </a:lnTo>
                <a:lnTo>
                  <a:pt x="1130256" y="1582295"/>
                </a:lnTo>
                <a:lnTo>
                  <a:pt x="1127080" y="1571442"/>
                </a:lnTo>
                <a:lnTo>
                  <a:pt x="1123905" y="1561384"/>
                </a:lnTo>
                <a:lnTo>
                  <a:pt x="1120994" y="1552385"/>
                </a:lnTo>
                <a:lnTo>
                  <a:pt x="1116230" y="1540209"/>
                </a:lnTo>
                <a:lnTo>
                  <a:pt x="1111467" y="1528563"/>
                </a:lnTo>
                <a:lnTo>
                  <a:pt x="1106174" y="1516652"/>
                </a:lnTo>
                <a:lnTo>
                  <a:pt x="1100617" y="1505006"/>
                </a:lnTo>
                <a:lnTo>
                  <a:pt x="1094795" y="1493625"/>
                </a:lnTo>
                <a:lnTo>
                  <a:pt x="1088708" y="1482243"/>
                </a:lnTo>
                <a:lnTo>
                  <a:pt x="1082357" y="1470862"/>
                </a:lnTo>
                <a:lnTo>
                  <a:pt x="1075741" y="1459480"/>
                </a:lnTo>
                <a:lnTo>
                  <a:pt x="1068596" y="1448628"/>
                </a:lnTo>
                <a:lnTo>
                  <a:pt x="1061186" y="1437511"/>
                </a:lnTo>
                <a:lnTo>
                  <a:pt x="1053512" y="1426394"/>
                </a:lnTo>
                <a:lnTo>
                  <a:pt x="1045308" y="1415278"/>
                </a:lnTo>
                <a:lnTo>
                  <a:pt x="1037105" y="1404161"/>
                </a:lnTo>
                <a:lnTo>
                  <a:pt x="1028107" y="1393309"/>
                </a:lnTo>
                <a:lnTo>
                  <a:pt x="1019374" y="1382456"/>
                </a:lnTo>
                <a:lnTo>
                  <a:pt x="1009847" y="1371340"/>
                </a:lnTo>
                <a:lnTo>
                  <a:pt x="990794" y="1349106"/>
                </a:lnTo>
                <a:lnTo>
                  <a:pt x="972269" y="1326872"/>
                </a:lnTo>
                <a:lnTo>
                  <a:pt x="953215" y="1304903"/>
                </a:lnTo>
                <a:lnTo>
                  <a:pt x="943424" y="1293257"/>
                </a:lnTo>
                <a:lnTo>
                  <a:pt x="933368" y="1282140"/>
                </a:lnTo>
                <a:lnTo>
                  <a:pt x="922518" y="1270759"/>
                </a:lnTo>
                <a:lnTo>
                  <a:pt x="911668" y="1259377"/>
                </a:lnTo>
                <a:lnTo>
                  <a:pt x="900024" y="1247731"/>
                </a:lnTo>
                <a:lnTo>
                  <a:pt x="888115" y="1236085"/>
                </a:lnTo>
                <a:lnTo>
                  <a:pt x="875148" y="1224174"/>
                </a:lnTo>
                <a:lnTo>
                  <a:pt x="861652" y="1212263"/>
                </a:lnTo>
                <a:lnTo>
                  <a:pt x="847361" y="1200352"/>
                </a:lnTo>
                <a:lnTo>
                  <a:pt x="832277" y="1188177"/>
                </a:lnTo>
                <a:lnTo>
                  <a:pt x="825397" y="1182618"/>
                </a:lnTo>
                <a:lnTo>
                  <a:pt x="819575" y="1176795"/>
                </a:lnTo>
                <a:lnTo>
                  <a:pt x="814547" y="1170972"/>
                </a:lnTo>
                <a:lnTo>
                  <a:pt x="809783" y="1165149"/>
                </a:lnTo>
                <a:lnTo>
                  <a:pt x="805814" y="1159326"/>
                </a:lnTo>
                <a:lnTo>
                  <a:pt x="802109" y="1153768"/>
                </a:lnTo>
                <a:lnTo>
                  <a:pt x="798933" y="1147680"/>
                </a:lnTo>
                <a:lnTo>
                  <a:pt x="796287" y="1142121"/>
                </a:lnTo>
                <a:lnTo>
                  <a:pt x="793376" y="1136563"/>
                </a:lnTo>
                <a:lnTo>
                  <a:pt x="790994" y="1130740"/>
                </a:lnTo>
                <a:lnTo>
                  <a:pt x="788612" y="1124652"/>
                </a:lnTo>
                <a:lnTo>
                  <a:pt x="786760" y="1119094"/>
                </a:lnTo>
                <a:lnTo>
                  <a:pt x="784643" y="1113271"/>
                </a:lnTo>
                <a:lnTo>
                  <a:pt x="783055" y="1107183"/>
                </a:lnTo>
                <a:lnTo>
                  <a:pt x="779879" y="1095272"/>
                </a:lnTo>
                <a:lnTo>
                  <a:pt x="774851" y="1074362"/>
                </a:lnTo>
                <a:lnTo>
                  <a:pt x="773264" y="1065627"/>
                </a:lnTo>
                <a:lnTo>
                  <a:pt x="771411" y="1057686"/>
                </a:lnTo>
                <a:lnTo>
                  <a:pt x="770353" y="1049216"/>
                </a:lnTo>
                <a:lnTo>
                  <a:pt x="769559" y="1040217"/>
                </a:lnTo>
                <a:lnTo>
                  <a:pt x="769294" y="1029630"/>
                </a:lnTo>
                <a:lnTo>
                  <a:pt x="769029" y="1017719"/>
                </a:lnTo>
                <a:lnTo>
                  <a:pt x="769029" y="1009249"/>
                </a:lnTo>
                <a:lnTo>
                  <a:pt x="769294" y="1002896"/>
                </a:lnTo>
                <a:lnTo>
                  <a:pt x="769823" y="998132"/>
                </a:lnTo>
                <a:lnTo>
                  <a:pt x="770353" y="993897"/>
                </a:lnTo>
                <a:lnTo>
                  <a:pt x="772470" y="985427"/>
                </a:lnTo>
                <a:lnTo>
                  <a:pt x="773528" y="979075"/>
                </a:lnTo>
                <a:lnTo>
                  <a:pt x="774851" y="971399"/>
                </a:lnTo>
                <a:lnTo>
                  <a:pt x="776439" y="961870"/>
                </a:lnTo>
                <a:lnTo>
                  <a:pt x="778556" y="952606"/>
                </a:lnTo>
                <a:lnTo>
                  <a:pt x="780409" y="943607"/>
                </a:lnTo>
                <a:lnTo>
                  <a:pt x="783055" y="934607"/>
                </a:lnTo>
                <a:lnTo>
                  <a:pt x="785437" y="925608"/>
                </a:lnTo>
                <a:lnTo>
                  <a:pt x="788612" y="916873"/>
                </a:lnTo>
                <a:lnTo>
                  <a:pt x="792317" y="908139"/>
                </a:lnTo>
                <a:lnTo>
                  <a:pt x="796287" y="899669"/>
                </a:lnTo>
                <a:lnTo>
                  <a:pt x="798933" y="893846"/>
                </a:lnTo>
                <a:lnTo>
                  <a:pt x="802109" y="888023"/>
                </a:lnTo>
                <a:lnTo>
                  <a:pt x="805814" y="882199"/>
                </a:lnTo>
                <a:lnTo>
                  <a:pt x="809783" y="876376"/>
                </a:lnTo>
                <a:lnTo>
                  <a:pt x="814547" y="870818"/>
                </a:lnTo>
                <a:lnTo>
                  <a:pt x="819575" y="864730"/>
                </a:lnTo>
                <a:lnTo>
                  <a:pt x="825397" y="858907"/>
                </a:lnTo>
                <a:lnTo>
                  <a:pt x="832277" y="853349"/>
                </a:lnTo>
                <a:lnTo>
                  <a:pt x="847361" y="841173"/>
                </a:lnTo>
                <a:lnTo>
                  <a:pt x="861652" y="829262"/>
                </a:lnTo>
                <a:lnTo>
                  <a:pt x="875148" y="817351"/>
                </a:lnTo>
                <a:lnTo>
                  <a:pt x="888115" y="805440"/>
                </a:lnTo>
                <a:lnTo>
                  <a:pt x="900024" y="794059"/>
                </a:lnTo>
                <a:lnTo>
                  <a:pt x="911668" y="782413"/>
                </a:lnTo>
                <a:lnTo>
                  <a:pt x="922518" y="771031"/>
                </a:lnTo>
                <a:lnTo>
                  <a:pt x="933368" y="759385"/>
                </a:lnTo>
                <a:lnTo>
                  <a:pt x="943424" y="748268"/>
                </a:lnTo>
                <a:lnTo>
                  <a:pt x="953215" y="736887"/>
                </a:lnTo>
                <a:lnTo>
                  <a:pt x="972269" y="714388"/>
                </a:lnTo>
                <a:lnTo>
                  <a:pt x="990794" y="692419"/>
                </a:lnTo>
                <a:lnTo>
                  <a:pt x="1009847" y="670450"/>
                </a:lnTo>
                <a:lnTo>
                  <a:pt x="1019374" y="659334"/>
                </a:lnTo>
                <a:lnTo>
                  <a:pt x="1028107" y="648482"/>
                </a:lnTo>
                <a:lnTo>
                  <a:pt x="1037105" y="637365"/>
                </a:lnTo>
                <a:lnTo>
                  <a:pt x="1045308" y="626248"/>
                </a:lnTo>
                <a:lnTo>
                  <a:pt x="1053512" y="615396"/>
                </a:lnTo>
                <a:lnTo>
                  <a:pt x="1061186" y="604014"/>
                </a:lnTo>
                <a:lnTo>
                  <a:pt x="1068596" y="593162"/>
                </a:lnTo>
                <a:lnTo>
                  <a:pt x="1075741" y="581781"/>
                </a:lnTo>
                <a:lnTo>
                  <a:pt x="1082357" y="570664"/>
                </a:lnTo>
                <a:lnTo>
                  <a:pt x="1088708" y="559547"/>
                </a:lnTo>
                <a:lnTo>
                  <a:pt x="1094795" y="547901"/>
                </a:lnTo>
                <a:lnTo>
                  <a:pt x="1100617" y="536784"/>
                </a:lnTo>
                <a:lnTo>
                  <a:pt x="1106174" y="524873"/>
                </a:lnTo>
                <a:lnTo>
                  <a:pt x="1111467" y="513227"/>
                </a:lnTo>
                <a:lnTo>
                  <a:pt x="1116230" y="501316"/>
                </a:lnTo>
                <a:lnTo>
                  <a:pt x="1120994" y="489405"/>
                </a:lnTo>
                <a:lnTo>
                  <a:pt x="1123640" y="481729"/>
                </a:lnTo>
                <a:lnTo>
                  <a:pt x="1126287" y="472995"/>
                </a:lnTo>
                <a:lnTo>
                  <a:pt x="1129198" y="463466"/>
                </a:lnTo>
                <a:lnTo>
                  <a:pt x="1131844" y="453408"/>
                </a:lnTo>
                <a:lnTo>
                  <a:pt x="1134490" y="442820"/>
                </a:lnTo>
                <a:lnTo>
                  <a:pt x="1137137" y="431968"/>
                </a:lnTo>
                <a:lnTo>
                  <a:pt x="1142165" y="408146"/>
                </a:lnTo>
                <a:lnTo>
                  <a:pt x="1146664" y="383531"/>
                </a:lnTo>
                <a:lnTo>
                  <a:pt x="1151162" y="357591"/>
                </a:lnTo>
                <a:lnTo>
                  <a:pt x="1155132" y="331917"/>
                </a:lnTo>
                <a:lnTo>
                  <a:pt x="1158837" y="305978"/>
                </a:lnTo>
                <a:lnTo>
                  <a:pt x="1161748" y="284273"/>
                </a:lnTo>
                <a:lnTo>
                  <a:pt x="1164130" y="263628"/>
                </a:lnTo>
                <a:lnTo>
                  <a:pt x="1168364" y="224189"/>
                </a:lnTo>
                <a:lnTo>
                  <a:pt x="188949" y="224189"/>
                </a:lnTo>
                <a:close/>
                <a:moveTo>
                  <a:pt x="111941" y="0"/>
                </a:moveTo>
                <a:lnTo>
                  <a:pt x="1245372" y="0"/>
                </a:lnTo>
                <a:lnTo>
                  <a:pt x="1251194" y="265"/>
                </a:lnTo>
                <a:lnTo>
                  <a:pt x="1257016" y="530"/>
                </a:lnTo>
                <a:lnTo>
                  <a:pt x="1262574" y="1324"/>
                </a:lnTo>
                <a:lnTo>
                  <a:pt x="1268131" y="2382"/>
                </a:lnTo>
                <a:lnTo>
                  <a:pt x="1273424" y="3706"/>
                </a:lnTo>
                <a:lnTo>
                  <a:pt x="1278716" y="5029"/>
                </a:lnTo>
                <a:lnTo>
                  <a:pt x="1284009" y="6882"/>
                </a:lnTo>
                <a:lnTo>
                  <a:pt x="1289302" y="9000"/>
                </a:lnTo>
                <a:lnTo>
                  <a:pt x="1294065" y="11382"/>
                </a:lnTo>
                <a:lnTo>
                  <a:pt x="1299093" y="13499"/>
                </a:lnTo>
                <a:lnTo>
                  <a:pt x="1303592" y="16411"/>
                </a:lnTo>
                <a:lnTo>
                  <a:pt x="1308091" y="19058"/>
                </a:lnTo>
                <a:lnTo>
                  <a:pt x="1312590" y="22499"/>
                </a:lnTo>
                <a:lnTo>
                  <a:pt x="1316824" y="25675"/>
                </a:lnTo>
                <a:lnTo>
                  <a:pt x="1321058" y="29380"/>
                </a:lnTo>
                <a:lnTo>
                  <a:pt x="1324498" y="32821"/>
                </a:lnTo>
                <a:lnTo>
                  <a:pt x="1328468" y="36792"/>
                </a:lnTo>
                <a:lnTo>
                  <a:pt x="1331908" y="41027"/>
                </a:lnTo>
                <a:lnTo>
                  <a:pt x="1335348" y="45262"/>
                </a:lnTo>
                <a:lnTo>
                  <a:pt x="1338259" y="49497"/>
                </a:lnTo>
                <a:lnTo>
                  <a:pt x="1341435" y="53996"/>
                </a:lnTo>
                <a:lnTo>
                  <a:pt x="1344081" y="58761"/>
                </a:lnTo>
                <a:lnTo>
                  <a:pt x="1346463" y="63525"/>
                </a:lnTo>
                <a:lnTo>
                  <a:pt x="1348845" y="68554"/>
                </a:lnTo>
                <a:lnTo>
                  <a:pt x="1350697" y="73583"/>
                </a:lnTo>
                <a:lnTo>
                  <a:pt x="1352285" y="78877"/>
                </a:lnTo>
                <a:lnTo>
                  <a:pt x="1354137" y="84435"/>
                </a:lnTo>
                <a:lnTo>
                  <a:pt x="1355196" y="89729"/>
                </a:lnTo>
                <a:lnTo>
                  <a:pt x="1356254" y="95287"/>
                </a:lnTo>
                <a:lnTo>
                  <a:pt x="1356784" y="100846"/>
                </a:lnTo>
                <a:lnTo>
                  <a:pt x="1357313" y="106404"/>
                </a:lnTo>
                <a:lnTo>
                  <a:pt x="1357313" y="112227"/>
                </a:lnTo>
                <a:lnTo>
                  <a:pt x="1357313" y="117786"/>
                </a:lnTo>
                <a:lnTo>
                  <a:pt x="1356784" y="122815"/>
                </a:lnTo>
                <a:lnTo>
                  <a:pt x="1356254" y="128108"/>
                </a:lnTo>
                <a:lnTo>
                  <a:pt x="1355460" y="133137"/>
                </a:lnTo>
                <a:lnTo>
                  <a:pt x="1354402" y="138166"/>
                </a:lnTo>
                <a:lnTo>
                  <a:pt x="1353344" y="143460"/>
                </a:lnTo>
                <a:lnTo>
                  <a:pt x="1351491" y="148225"/>
                </a:lnTo>
                <a:lnTo>
                  <a:pt x="1349903" y="152989"/>
                </a:lnTo>
                <a:lnTo>
                  <a:pt x="1347786" y="157753"/>
                </a:lnTo>
                <a:lnTo>
                  <a:pt x="1345669" y="162253"/>
                </a:lnTo>
                <a:lnTo>
                  <a:pt x="1343287" y="166753"/>
                </a:lnTo>
                <a:lnTo>
                  <a:pt x="1340906" y="170988"/>
                </a:lnTo>
                <a:lnTo>
                  <a:pt x="1337995" y="174958"/>
                </a:lnTo>
                <a:lnTo>
                  <a:pt x="1335084" y="179193"/>
                </a:lnTo>
                <a:lnTo>
                  <a:pt x="1331908" y="183163"/>
                </a:lnTo>
                <a:lnTo>
                  <a:pt x="1328732" y="186869"/>
                </a:lnTo>
                <a:lnTo>
                  <a:pt x="1325028" y="190574"/>
                </a:lnTo>
                <a:lnTo>
                  <a:pt x="1321852" y="194015"/>
                </a:lnTo>
                <a:lnTo>
                  <a:pt x="1317882" y="197191"/>
                </a:lnTo>
                <a:lnTo>
                  <a:pt x="1313913" y="200368"/>
                </a:lnTo>
                <a:lnTo>
                  <a:pt x="1309943" y="203544"/>
                </a:lnTo>
                <a:lnTo>
                  <a:pt x="1305709" y="206191"/>
                </a:lnTo>
                <a:lnTo>
                  <a:pt x="1301475" y="208838"/>
                </a:lnTo>
                <a:lnTo>
                  <a:pt x="1296976" y="211220"/>
                </a:lnTo>
                <a:lnTo>
                  <a:pt x="1292477" y="213602"/>
                </a:lnTo>
                <a:lnTo>
                  <a:pt x="1287714" y="215455"/>
                </a:lnTo>
                <a:lnTo>
                  <a:pt x="1282950" y="217308"/>
                </a:lnTo>
                <a:lnTo>
                  <a:pt x="1278187" y="218896"/>
                </a:lnTo>
                <a:lnTo>
                  <a:pt x="1273159" y="220219"/>
                </a:lnTo>
                <a:lnTo>
                  <a:pt x="1268131" y="221543"/>
                </a:lnTo>
                <a:lnTo>
                  <a:pt x="1263103" y="222337"/>
                </a:lnTo>
                <a:lnTo>
                  <a:pt x="1258075" y="223131"/>
                </a:lnTo>
                <a:lnTo>
                  <a:pt x="1253841" y="266275"/>
                </a:lnTo>
                <a:lnTo>
                  <a:pt x="1251194" y="290096"/>
                </a:lnTo>
                <a:lnTo>
                  <a:pt x="1248548" y="314447"/>
                </a:lnTo>
                <a:lnTo>
                  <a:pt x="1245372" y="340122"/>
                </a:lnTo>
                <a:lnTo>
                  <a:pt x="1241932" y="365532"/>
                </a:lnTo>
                <a:lnTo>
                  <a:pt x="1237963" y="391471"/>
                </a:lnTo>
                <a:lnTo>
                  <a:pt x="1234258" y="416881"/>
                </a:lnTo>
                <a:lnTo>
                  <a:pt x="1231347" y="432762"/>
                </a:lnTo>
                <a:lnTo>
                  <a:pt x="1228436" y="447849"/>
                </a:lnTo>
                <a:lnTo>
                  <a:pt x="1225525" y="462936"/>
                </a:lnTo>
                <a:lnTo>
                  <a:pt x="1222349" y="477759"/>
                </a:lnTo>
                <a:lnTo>
                  <a:pt x="1218644" y="492052"/>
                </a:lnTo>
                <a:lnTo>
                  <a:pt x="1215204" y="506080"/>
                </a:lnTo>
                <a:lnTo>
                  <a:pt x="1211499" y="519579"/>
                </a:lnTo>
                <a:lnTo>
                  <a:pt x="1207265" y="532814"/>
                </a:lnTo>
                <a:lnTo>
                  <a:pt x="1202237" y="547636"/>
                </a:lnTo>
                <a:lnTo>
                  <a:pt x="1196415" y="562458"/>
                </a:lnTo>
                <a:lnTo>
                  <a:pt x="1190593" y="577016"/>
                </a:lnTo>
                <a:lnTo>
                  <a:pt x="1184506" y="591839"/>
                </a:lnTo>
                <a:lnTo>
                  <a:pt x="1177890" y="606132"/>
                </a:lnTo>
                <a:lnTo>
                  <a:pt x="1171010" y="620160"/>
                </a:lnTo>
                <a:lnTo>
                  <a:pt x="1163865" y="634188"/>
                </a:lnTo>
                <a:lnTo>
                  <a:pt x="1156455" y="648217"/>
                </a:lnTo>
                <a:lnTo>
                  <a:pt x="1148516" y="661981"/>
                </a:lnTo>
                <a:lnTo>
                  <a:pt x="1140312" y="675480"/>
                </a:lnTo>
                <a:lnTo>
                  <a:pt x="1131844" y="689243"/>
                </a:lnTo>
                <a:lnTo>
                  <a:pt x="1123111" y="702478"/>
                </a:lnTo>
                <a:lnTo>
                  <a:pt x="1113849" y="715712"/>
                </a:lnTo>
                <a:lnTo>
                  <a:pt x="1104586" y="728946"/>
                </a:lnTo>
                <a:lnTo>
                  <a:pt x="1094795" y="742180"/>
                </a:lnTo>
                <a:lnTo>
                  <a:pt x="1085004" y="754885"/>
                </a:lnTo>
                <a:lnTo>
                  <a:pt x="1074947" y="767590"/>
                </a:lnTo>
                <a:lnTo>
                  <a:pt x="1064097" y="780031"/>
                </a:lnTo>
                <a:lnTo>
                  <a:pt x="1053512" y="792736"/>
                </a:lnTo>
                <a:lnTo>
                  <a:pt x="1042662" y="804911"/>
                </a:lnTo>
                <a:lnTo>
                  <a:pt x="1031283" y="817351"/>
                </a:lnTo>
                <a:lnTo>
                  <a:pt x="1019903" y="829792"/>
                </a:lnTo>
                <a:lnTo>
                  <a:pt x="1007995" y="841967"/>
                </a:lnTo>
                <a:lnTo>
                  <a:pt x="995557" y="854407"/>
                </a:lnTo>
                <a:lnTo>
                  <a:pt x="983384" y="866848"/>
                </a:lnTo>
                <a:lnTo>
                  <a:pt x="970681" y="879288"/>
                </a:lnTo>
                <a:lnTo>
                  <a:pt x="957714" y="891463"/>
                </a:lnTo>
                <a:lnTo>
                  <a:pt x="944218" y="903904"/>
                </a:lnTo>
                <a:lnTo>
                  <a:pt x="916960" y="928520"/>
                </a:lnTo>
                <a:lnTo>
                  <a:pt x="888380" y="953665"/>
                </a:lnTo>
                <a:lnTo>
                  <a:pt x="888115" y="954459"/>
                </a:lnTo>
                <a:lnTo>
                  <a:pt x="886792" y="957900"/>
                </a:lnTo>
                <a:lnTo>
                  <a:pt x="885204" y="962664"/>
                </a:lnTo>
                <a:lnTo>
                  <a:pt x="883616" y="968487"/>
                </a:lnTo>
                <a:lnTo>
                  <a:pt x="881764" y="975369"/>
                </a:lnTo>
                <a:lnTo>
                  <a:pt x="880441" y="981457"/>
                </a:lnTo>
                <a:lnTo>
                  <a:pt x="879118" y="986221"/>
                </a:lnTo>
                <a:lnTo>
                  <a:pt x="876736" y="993632"/>
                </a:lnTo>
                <a:lnTo>
                  <a:pt x="876207" y="997338"/>
                </a:lnTo>
                <a:lnTo>
                  <a:pt x="875677" y="1002102"/>
                </a:lnTo>
                <a:lnTo>
                  <a:pt x="875148" y="1008984"/>
                </a:lnTo>
                <a:lnTo>
                  <a:pt x="875148" y="1017719"/>
                </a:lnTo>
                <a:lnTo>
                  <a:pt x="875148" y="1025130"/>
                </a:lnTo>
                <a:lnTo>
                  <a:pt x="875413" y="1030953"/>
                </a:lnTo>
                <a:lnTo>
                  <a:pt x="875942" y="1035453"/>
                </a:lnTo>
                <a:lnTo>
                  <a:pt x="876471" y="1038894"/>
                </a:lnTo>
                <a:lnTo>
                  <a:pt x="878059" y="1046305"/>
                </a:lnTo>
                <a:lnTo>
                  <a:pt x="879118" y="1051069"/>
                </a:lnTo>
                <a:lnTo>
                  <a:pt x="880176" y="1056892"/>
                </a:lnTo>
                <a:lnTo>
                  <a:pt x="880970" y="1062715"/>
                </a:lnTo>
                <a:lnTo>
                  <a:pt x="882293" y="1068009"/>
                </a:lnTo>
                <a:lnTo>
                  <a:pt x="884675" y="1077009"/>
                </a:lnTo>
                <a:lnTo>
                  <a:pt x="887057" y="1083890"/>
                </a:lnTo>
                <a:lnTo>
                  <a:pt x="888644" y="1088125"/>
                </a:lnTo>
                <a:lnTo>
                  <a:pt x="916960" y="1113271"/>
                </a:lnTo>
                <a:lnTo>
                  <a:pt x="944482" y="1137886"/>
                </a:lnTo>
                <a:lnTo>
                  <a:pt x="957714" y="1150327"/>
                </a:lnTo>
                <a:lnTo>
                  <a:pt x="970681" y="1162767"/>
                </a:lnTo>
                <a:lnTo>
                  <a:pt x="983384" y="1174942"/>
                </a:lnTo>
                <a:lnTo>
                  <a:pt x="995557" y="1187118"/>
                </a:lnTo>
                <a:lnTo>
                  <a:pt x="1007995" y="1199558"/>
                </a:lnTo>
                <a:lnTo>
                  <a:pt x="1019903" y="1211734"/>
                </a:lnTo>
                <a:lnTo>
                  <a:pt x="1031283" y="1224174"/>
                </a:lnTo>
                <a:lnTo>
                  <a:pt x="1042662" y="1236614"/>
                </a:lnTo>
                <a:lnTo>
                  <a:pt x="1053512" y="1249055"/>
                </a:lnTo>
                <a:lnTo>
                  <a:pt x="1064097" y="1261495"/>
                </a:lnTo>
                <a:lnTo>
                  <a:pt x="1074947" y="1274200"/>
                </a:lnTo>
                <a:lnTo>
                  <a:pt x="1085004" y="1286905"/>
                </a:lnTo>
                <a:lnTo>
                  <a:pt x="1094795" y="1299874"/>
                </a:lnTo>
                <a:lnTo>
                  <a:pt x="1104586" y="1312844"/>
                </a:lnTo>
                <a:lnTo>
                  <a:pt x="1113849" y="1325814"/>
                </a:lnTo>
                <a:lnTo>
                  <a:pt x="1123111" y="1339048"/>
                </a:lnTo>
                <a:lnTo>
                  <a:pt x="1131844" y="1352547"/>
                </a:lnTo>
                <a:lnTo>
                  <a:pt x="1140312" y="1366046"/>
                </a:lnTo>
                <a:lnTo>
                  <a:pt x="1148516" y="1379810"/>
                </a:lnTo>
                <a:lnTo>
                  <a:pt x="1156455" y="1393309"/>
                </a:lnTo>
                <a:lnTo>
                  <a:pt x="1163865" y="1407337"/>
                </a:lnTo>
                <a:lnTo>
                  <a:pt x="1171010" y="1421365"/>
                </a:lnTo>
                <a:lnTo>
                  <a:pt x="1177890" y="1435394"/>
                </a:lnTo>
                <a:lnTo>
                  <a:pt x="1184506" y="1449951"/>
                </a:lnTo>
                <a:lnTo>
                  <a:pt x="1190593" y="1464509"/>
                </a:lnTo>
                <a:lnTo>
                  <a:pt x="1196415" y="1479332"/>
                </a:lnTo>
                <a:lnTo>
                  <a:pt x="1202237" y="1493889"/>
                </a:lnTo>
                <a:lnTo>
                  <a:pt x="1207265" y="1508976"/>
                </a:lnTo>
                <a:lnTo>
                  <a:pt x="1211499" y="1521946"/>
                </a:lnTo>
                <a:lnTo>
                  <a:pt x="1215204" y="1535710"/>
                </a:lnTo>
                <a:lnTo>
                  <a:pt x="1218644" y="1549473"/>
                </a:lnTo>
                <a:lnTo>
                  <a:pt x="1222349" y="1563767"/>
                </a:lnTo>
                <a:lnTo>
                  <a:pt x="1225525" y="1578854"/>
                </a:lnTo>
                <a:lnTo>
                  <a:pt x="1228436" y="1593676"/>
                </a:lnTo>
                <a:lnTo>
                  <a:pt x="1231347" y="1609028"/>
                </a:lnTo>
                <a:lnTo>
                  <a:pt x="1234258" y="1624909"/>
                </a:lnTo>
                <a:lnTo>
                  <a:pt x="1239286" y="1656407"/>
                </a:lnTo>
                <a:lnTo>
                  <a:pt x="1243785" y="1687640"/>
                </a:lnTo>
                <a:lnTo>
                  <a:pt x="1247490" y="1719137"/>
                </a:lnTo>
                <a:lnTo>
                  <a:pt x="1250930" y="1749576"/>
                </a:lnTo>
                <a:lnTo>
                  <a:pt x="1254899" y="1785838"/>
                </a:lnTo>
                <a:lnTo>
                  <a:pt x="1258075" y="1818659"/>
                </a:lnTo>
                <a:lnTo>
                  <a:pt x="1263103" y="1819189"/>
                </a:lnTo>
                <a:lnTo>
                  <a:pt x="1268131" y="1820247"/>
                </a:lnTo>
                <a:lnTo>
                  <a:pt x="1273159" y="1821571"/>
                </a:lnTo>
                <a:lnTo>
                  <a:pt x="1278187" y="1822894"/>
                </a:lnTo>
                <a:lnTo>
                  <a:pt x="1282950" y="1824218"/>
                </a:lnTo>
                <a:lnTo>
                  <a:pt x="1287714" y="1826335"/>
                </a:lnTo>
                <a:lnTo>
                  <a:pt x="1292477" y="1828188"/>
                </a:lnTo>
                <a:lnTo>
                  <a:pt x="1296976" y="1830570"/>
                </a:lnTo>
                <a:lnTo>
                  <a:pt x="1301475" y="1832688"/>
                </a:lnTo>
                <a:lnTo>
                  <a:pt x="1305709" y="1835599"/>
                </a:lnTo>
                <a:lnTo>
                  <a:pt x="1309943" y="1838246"/>
                </a:lnTo>
                <a:lnTo>
                  <a:pt x="1313913" y="1841158"/>
                </a:lnTo>
                <a:lnTo>
                  <a:pt x="1317882" y="1844334"/>
                </a:lnTo>
                <a:lnTo>
                  <a:pt x="1321852" y="1847510"/>
                </a:lnTo>
                <a:lnTo>
                  <a:pt x="1325028" y="1850951"/>
                </a:lnTo>
                <a:lnTo>
                  <a:pt x="1328732" y="1854657"/>
                </a:lnTo>
                <a:lnTo>
                  <a:pt x="1331908" y="1858627"/>
                </a:lnTo>
                <a:lnTo>
                  <a:pt x="1335084" y="1862597"/>
                </a:lnTo>
                <a:lnTo>
                  <a:pt x="1337995" y="1866568"/>
                </a:lnTo>
                <a:lnTo>
                  <a:pt x="1340906" y="1870538"/>
                </a:lnTo>
                <a:lnTo>
                  <a:pt x="1343287" y="1874773"/>
                </a:lnTo>
                <a:lnTo>
                  <a:pt x="1345669" y="1879273"/>
                </a:lnTo>
                <a:lnTo>
                  <a:pt x="1347786" y="1883772"/>
                </a:lnTo>
                <a:lnTo>
                  <a:pt x="1349903" y="1888537"/>
                </a:lnTo>
                <a:lnTo>
                  <a:pt x="1351491" y="1893301"/>
                </a:lnTo>
                <a:lnTo>
                  <a:pt x="1353344" y="1898065"/>
                </a:lnTo>
                <a:lnTo>
                  <a:pt x="1354402" y="1903359"/>
                </a:lnTo>
                <a:lnTo>
                  <a:pt x="1355460" y="1908388"/>
                </a:lnTo>
                <a:lnTo>
                  <a:pt x="1356254" y="1913417"/>
                </a:lnTo>
                <a:lnTo>
                  <a:pt x="1356784" y="1918711"/>
                </a:lnTo>
                <a:lnTo>
                  <a:pt x="1357313" y="1924004"/>
                </a:lnTo>
                <a:lnTo>
                  <a:pt x="1357313" y="1929298"/>
                </a:lnTo>
                <a:lnTo>
                  <a:pt x="1357313" y="1934857"/>
                </a:lnTo>
                <a:lnTo>
                  <a:pt x="1356784" y="1940944"/>
                </a:lnTo>
                <a:lnTo>
                  <a:pt x="1356254" y="1946503"/>
                </a:lnTo>
                <a:lnTo>
                  <a:pt x="1355196" y="1951797"/>
                </a:lnTo>
                <a:lnTo>
                  <a:pt x="1354137" y="1957355"/>
                </a:lnTo>
                <a:lnTo>
                  <a:pt x="1352285" y="1962913"/>
                </a:lnTo>
                <a:lnTo>
                  <a:pt x="1350697" y="1967942"/>
                </a:lnTo>
                <a:lnTo>
                  <a:pt x="1348845" y="1972971"/>
                </a:lnTo>
                <a:lnTo>
                  <a:pt x="1346463" y="1978000"/>
                </a:lnTo>
                <a:lnTo>
                  <a:pt x="1344081" y="1982765"/>
                </a:lnTo>
                <a:lnTo>
                  <a:pt x="1341435" y="1987529"/>
                </a:lnTo>
                <a:lnTo>
                  <a:pt x="1338259" y="1992029"/>
                </a:lnTo>
                <a:lnTo>
                  <a:pt x="1335348" y="1996529"/>
                </a:lnTo>
                <a:lnTo>
                  <a:pt x="1331908" y="2000764"/>
                </a:lnTo>
                <a:lnTo>
                  <a:pt x="1328468" y="2004734"/>
                </a:lnTo>
                <a:lnTo>
                  <a:pt x="1324498" y="2008704"/>
                </a:lnTo>
                <a:lnTo>
                  <a:pt x="1321058" y="2012410"/>
                </a:lnTo>
                <a:lnTo>
                  <a:pt x="1316824" y="2015851"/>
                </a:lnTo>
                <a:lnTo>
                  <a:pt x="1312590" y="2019292"/>
                </a:lnTo>
                <a:lnTo>
                  <a:pt x="1308091" y="2022468"/>
                </a:lnTo>
                <a:lnTo>
                  <a:pt x="1303592" y="2025115"/>
                </a:lnTo>
                <a:lnTo>
                  <a:pt x="1299093" y="2028026"/>
                </a:lnTo>
                <a:lnTo>
                  <a:pt x="1294065" y="2030408"/>
                </a:lnTo>
                <a:lnTo>
                  <a:pt x="1289302" y="2032791"/>
                </a:lnTo>
                <a:lnTo>
                  <a:pt x="1284009" y="2034643"/>
                </a:lnTo>
                <a:lnTo>
                  <a:pt x="1278716" y="2036496"/>
                </a:lnTo>
                <a:lnTo>
                  <a:pt x="1273424" y="2038084"/>
                </a:lnTo>
                <a:lnTo>
                  <a:pt x="1268131" y="2039143"/>
                </a:lnTo>
                <a:lnTo>
                  <a:pt x="1262574" y="2040466"/>
                </a:lnTo>
                <a:lnTo>
                  <a:pt x="1257016" y="2040996"/>
                </a:lnTo>
                <a:lnTo>
                  <a:pt x="1251194" y="2041525"/>
                </a:lnTo>
                <a:lnTo>
                  <a:pt x="1245372" y="2041525"/>
                </a:lnTo>
                <a:lnTo>
                  <a:pt x="111941" y="2041525"/>
                </a:lnTo>
                <a:lnTo>
                  <a:pt x="106119" y="2041525"/>
                </a:lnTo>
                <a:lnTo>
                  <a:pt x="100561" y="2040996"/>
                </a:lnTo>
                <a:lnTo>
                  <a:pt x="94739" y="2040466"/>
                </a:lnTo>
                <a:lnTo>
                  <a:pt x="89447" y="2039143"/>
                </a:lnTo>
                <a:lnTo>
                  <a:pt x="83889" y="2038084"/>
                </a:lnTo>
                <a:lnTo>
                  <a:pt x="78861" y="2036496"/>
                </a:lnTo>
                <a:lnTo>
                  <a:pt x="73569" y="2034643"/>
                </a:lnTo>
                <a:lnTo>
                  <a:pt x="68540" y="2032791"/>
                </a:lnTo>
                <a:lnTo>
                  <a:pt x="63248" y="2030408"/>
                </a:lnTo>
                <a:lnTo>
                  <a:pt x="58484" y="2028026"/>
                </a:lnTo>
                <a:lnTo>
                  <a:pt x="53721" y="2025115"/>
                </a:lnTo>
                <a:lnTo>
                  <a:pt x="49222" y="2022468"/>
                </a:lnTo>
                <a:lnTo>
                  <a:pt x="44988" y="2019292"/>
                </a:lnTo>
                <a:lnTo>
                  <a:pt x="40754" y="2015851"/>
                </a:lnTo>
                <a:lnTo>
                  <a:pt x="36784" y="2012410"/>
                </a:lnTo>
                <a:lnTo>
                  <a:pt x="32815" y="2008704"/>
                </a:lnTo>
                <a:lnTo>
                  <a:pt x="29110" y="2004734"/>
                </a:lnTo>
                <a:lnTo>
                  <a:pt x="25405" y="2000764"/>
                </a:lnTo>
                <a:lnTo>
                  <a:pt x="22229" y="1996529"/>
                </a:lnTo>
                <a:lnTo>
                  <a:pt x="19054" y="1992029"/>
                </a:lnTo>
                <a:lnTo>
                  <a:pt x="16143" y="1987529"/>
                </a:lnTo>
                <a:lnTo>
                  <a:pt x="13232" y="1982765"/>
                </a:lnTo>
                <a:lnTo>
                  <a:pt x="11115" y="1978000"/>
                </a:lnTo>
                <a:lnTo>
                  <a:pt x="8733" y="1972971"/>
                </a:lnTo>
                <a:lnTo>
                  <a:pt x="6881" y="1967942"/>
                </a:lnTo>
                <a:lnTo>
                  <a:pt x="5028" y="1962913"/>
                </a:lnTo>
                <a:lnTo>
                  <a:pt x="3440" y="1957355"/>
                </a:lnTo>
                <a:lnTo>
                  <a:pt x="2117" y="1951797"/>
                </a:lnTo>
                <a:lnTo>
                  <a:pt x="1323" y="1946503"/>
                </a:lnTo>
                <a:lnTo>
                  <a:pt x="529" y="1940944"/>
                </a:lnTo>
                <a:lnTo>
                  <a:pt x="265" y="1934857"/>
                </a:lnTo>
                <a:lnTo>
                  <a:pt x="0" y="1929298"/>
                </a:lnTo>
                <a:lnTo>
                  <a:pt x="265" y="1924004"/>
                </a:lnTo>
                <a:lnTo>
                  <a:pt x="529" y="1918711"/>
                </a:lnTo>
                <a:lnTo>
                  <a:pt x="1059" y="1913417"/>
                </a:lnTo>
                <a:lnTo>
                  <a:pt x="1852" y="1908388"/>
                </a:lnTo>
                <a:lnTo>
                  <a:pt x="2911" y="1903359"/>
                </a:lnTo>
                <a:lnTo>
                  <a:pt x="4499" y="1898065"/>
                </a:lnTo>
                <a:lnTo>
                  <a:pt x="5822" y="1893301"/>
                </a:lnTo>
                <a:lnTo>
                  <a:pt x="7674" y="1888537"/>
                </a:lnTo>
                <a:lnTo>
                  <a:pt x="9791" y="1883772"/>
                </a:lnTo>
                <a:lnTo>
                  <a:pt x="11644" y="1879273"/>
                </a:lnTo>
                <a:lnTo>
                  <a:pt x="14290" y="1874773"/>
                </a:lnTo>
                <a:lnTo>
                  <a:pt x="16672" y="1870538"/>
                </a:lnTo>
                <a:lnTo>
                  <a:pt x="19583" y="1866568"/>
                </a:lnTo>
                <a:lnTo>
                  <a:pt x="22229" y="1862597"/>
                </a:lnTo>
                <a:lnTo>
                  <a:pt x="25405" y="1858627"/>
                </a:lnTo>
                <a:lnTo>
                  <a:pt x="28845" y="1854657"/>
                </a:lnTo>
                <a:lnTo>
                  <a:pt x="32285" y="1850951"/>
                </a:lnTo>
                <a:lnTo>
                  <a:pt x="35726" y="1847510"/>
                </a:lnTo>
                <a:lnTo>
                  <a:pt x="39431" y="1844334"/>
                </a:lnTo>
                <a:lnTo>
                  <a:pt x="43400" y="1841158"/>
                </a:lnTo>
                <a:lnTo>
                  <a:pt x="47634" y="1838246"/>
                </a:lnTo>
                <a:lnTo>
                  <a:pt x="51604" y="1835599"/>
                </a:lnTo>
                <a:lnTo>
                  <a:pt x="56103" y="1832688"/>
                </a:lnTo>
                <a:lnTo>
                  <a:pt x="60601" y="1830570"/>
                </a:lnTo>
                <a:lnTo>
                  <a:pt x="65100" y="1828188"/>
                </a:lnTo>
                <a:lnTo>
                  <a:pt x="69599" y="1826335"/>
                </a:lnTo>
                <a:lnTo>
                  <a:pt x="74362" y="1824218"/>
                </a:lnTo>
                <a:lnTo>
                  <a:pt x="79391" y="1822894"/>
                </a:lnTo>
                <a:lnTo>
                  <a:pt x="84154" y="1821571"/>
                </a:lnTo>
                <a:lnTo>
                  <a:pt x="89182" y="1820247"/>
                </a:lnTo>
                <a:lnTo>
                  <a:pt x="94210" y="1819189"/>
                </a:lnTo>
                <a:lnTo>
                  <a:pt x="99503" y="1818659"/>
                </a:lnTo>
                <a:lnTo>
                  <a:pt x="103737" y="1775516"/>
                </a:lnTo>
                <a:lnTo>
                  <a:pt x="106383" y="1751694"/>
                </a:lnTo>
                <a:lnTo>
                  <a:pt x="108765" y="1727078"/>
                </a:lnTo>
                <a:lnTo>
                  <a:pt x="112205" y="1701668"/>
                </a:lnTo>
                <a:lnTo>
                  <a:pt x="115646" y="1675993"/>
                </a:lnTo>
                <a:lnTo>
                  <a:pt x="119615" y="1650319"/>
                </a:lnTo>
                <a:lnTo>
                  <a:pt x="123585" y="1624909"/>
                </a:lnTo>
                <a:lnTo>
                  <a:pt x="126231" y="1609028"/>
                </a:lnTo>
                <a:lnTo>
                  <a:pt x="129142" y="1593676"/>
                </a:lnTo>
                <a:lnTo>
                  <a:pt x="132053" y="1578854"/>
                </a:lnTo>
                <a:lnTo>
                  <a:pt x="135228" y="1563767"/>
                </a:lnTo>
                <a:lnTo>
                  <a:pt x="138669" y="1549473"/>
                </a:lnTo>
                <a:lnTo>
                  <a:pt x="142374" y="1535710"/>
                </a:lnTo>
                <a:lnTo>
                  <a:pt x="146343" y="1521946"/>
                </a:lnTo>
                <a:lnTo>
                  <a:pt x="150313" y="1508976"/>
                </a:lnTo>
                <a:lnTo>
                  <a:pt x="155605" y="1493889"/>
                </a:lnTo>
                <a:lnTo>
                  <a:pt x="161163" y="1479332"/>
                </a:lnTo>
                <a:lnTo>
                  <a:pt x="166985" y="1464509"/>
                </a:lnTo>
                <a:lnTo>
                  <a:pt x="173071" y="1449951"/>
                </a:lnTo>
                <a:lnTo>
                  <a:pt x="179687" y="1435394"/>
                </a:lnTo>
                <a:lnTo>
                  <a:pt x="186568" y="1421365"/>
                </a:lnTo>
                <a:lnTo>
                  <a:pt x="193713" y="1407337"/>
                </a:lnTo>
                <a:lnTo>
                  <a:pt x="201387" y="1393309"/>
                </a:lnTo>
                <a:lnTo>
                  <a:pt x="209062" y="1379810"/>
                </a:lnTo>
                <a:lnTo>
                  <a:pt x="217265" y="1366046"/>
                </a:lnTo>
                <a:lnTo>
                  <a:pt x="225734" y="1352547"/>
                </a:lnTo>
                <a:lnTo>
                  <a:pt x="234467" y="1339048"/>
                </a:lnTo>
                <a:lnTo>
                  <a:pt x="243729" y="1325814"/>
                </a:lnTo>
                <a:lnTo>
                  <a:pt x="252991" y="1312844"/>
                </a:lnTo>
                <a:lnTo>
                  <a:pt x="262783" y="1299874"/>
                </a:lnTo>
                <a:lnTo>
                  <a:pt x="272574" y="1286905"/>
                </a:lnTo>
                <a:lnTo>
                  <a:pt x="282630" y="1274200"/>
                </a:lnTo>
                <a:lnTo>
                  <a:pt x="293216" y="1261495"/>
                </a:lnTo>
                <a:lnTo>
                  <a:pt x="304066" y="1249055"/>
                </a:lnTo>
                <a:lnTo>
                  <a:pt x="314916" y="1236614"/>
                </a:lnTo>
                <a:lnTo>
                  <a:pt x="326295" y="1224174"/>
                </a:lnTo>
                <a:lnTo>
                  <a:pt x="337674" y="1211734"/>
                </a:lnTo>
                <a:lnTo>
                  <a:pt x="349583" y="1199558"/>
                </a:lnTo>
                <a:lnTo>
                  <a:pt x="361756" y="1187118"/>
                </a:lnTo>
                <a:lnTo>
                  <a:pt x="374194" y="1174678"/>
                </a:lnTo>
                <a:lnTo>
                  <a:pt x="386896" y="1162767"/>
                </a:lnTo>
                <a:lnTo>
                  <a:pt x="399864" y="1150327"/>
                </a:lnTo>
                <a:lnTo>
                  <a:pt x="413095" y="1137886"/>
                </a:lnTo>
                <a:lnTo>
                  <a:pt x="440617" y="1113271"/>
                </a:lnTo>
                <a:lnTo>
                  <a:pt x="468933" y="1088125"/>
                </a:lnTo>
                <a:lnTo>
                  <a:pt x="469198" y="1087331"/>
                </a:lnTo>
                <a:lnTo>
                  <a:pt x="470786" y="1083890"/>
                </a:lnTo>
                <a:lnTo>
                  <a:pt x="472374" y="1079126"/>
                </a:lnTo>
                <a:lnTo>
                  <a:pt x="473961" y="1073303"/>
                </a:lnTo>
                <a:lnTo>
                  <a:pt x="475814" y="1066156"/>
                </a:lnTo>
                <a:lnTo>
                  <a:pt x="478460" y="1054510"/>
                </a:lnTo>
                <a:lnTo>
                  <a:pt x="479519" y="1049746"/>
                </a:lnTo>
                <a:lnTo>
                  <a:pt x="480577" y="1044982"/>
                </a:lnTo>
                <a:lnTo>
                  <a:pt x="481371" y="1039952"/>
                </a:lnTo>
                <a:lnTo>
                  <a:pt x="481900" y="1033865"/>
                </a:lnTo>
                <a:lnTo>
                  <a:pt x="482165" y="1026718"/>
                </a:lnTo>
                <a:lnTo>
                  <a:pt x="482430" y="1017719"/>
                </a:lnTo>
                <a:lnTo>
                  <a:pt x="482430" y="1010308"/>
                </a:lnTo>
                <a:lnTo>
                  <a:pt x="482165" y="1005279"/>
                </a:lnTo>
                <a:lnTo>
                  <a:pt x="481636" y="1001838"/>
                </a:lnTo>
                <a:lnTo>
                  <a:pt x="481106" y="999455"/>
                </a:lnTo>
                <a:lnTo>
                  <a:pt x="479254" y="994426"/>
                </a:lnTo>
                <a:lnTo>
                  <a:pt x="478460" y="990456"/>
                </a:lnTo>
                <a:lnTo>
                  <a:pt x="477402" y="984633"/>
                </a:lnTo>
                <a:lnTo>
                  <a:pt x="476343" y="978810"/>
                </a:lnTo>
                <a:lnTo>
                  <a:pt x="475549" y="973516"/>
                </a:lnTo>
                <a:lnTo>
                  <a:pt x="472903" y="964517"/>
                </a:lnTo>
                <a:lnTo>
                  <a:pt x="470786" y="957900"/>
                </a:lnTo>
                <a:lnTo>
                  <a:pt x="468933" y="953665"/>
                </a:lnTo>
                <a:lnTo>
                  <a:pt x="440617" y="928520"/>
                </a:lnTo>
                <a:lnTo>
                  <a:pt x="413095" y="903904"/>
                </a:lnTo>
                <a:lnTo>
                  <a:pt x="399864" y="891463"/>
                </a:lnTo>
                <a:lnTo>
                  <a:pt x="386896" y="879288"/>
                </a:lnTo>
                <a:lnTo>
                  <a:pt x="374194" y="866848"/>
                </a:lnTo>
                <a:lnTo>
                  <a:pt x="361756" y="854407"/>
                </a:lnTo>
                <a:lnTo>
                  <a:pt x="349583" y="841967"/>
                </a:lnTo>
                <a:lnTo>
                  <a:pt x="337674" y="829792"/>
                </a:lnTo>
                <a:lnTo>
                  <a:pt x="326295" y="817351"/>
                </a:lnTo>
                <a:lnTo>
                  <a:pt x="314916" y="804911"/>
                </a:lnTo>
                <a:lnTo>
                  <a:pt x="304066" y="792736"/>
                </a:lnTo>
                <a:lnTo>
                  <a:pt x="293216" y="780031"/>
                </a:lnTo>
                <a:lnTo>
                  <a:pt x="282630" y="767590"/>
                </a:lnTo>
                <a:lnTo>
                  <a:pt x="272574" y="754885"/>
                </a:lnTo>
                <a:lnTo>
                  <a:pt x="262783" y="742180"/>
                </a:lnTo>
                <a:lnTo>
                  <a:pt x="252991" y="728946"/>
                </a:lnTo>
                <a:lnTo>
                  <a:pt x="243729" y="715712"/>
                </a:lnTo>
                <a:lnTo>
                  <a:pt x="234467" y="702478"/>
                </a:lnTo>
                <a:lnTo>
                  <a:pt x="225734" y="689243"/>
                </a:lnTo>
                <a:lnTo>
                  <a:pt x="217265" y="675480"/>
                </a:lnTo>
                <a:lnTo>
                  <a:pt x="209062" y="661981"/>
                </a:lnTo>
                <a:lnTo>
                  <a:pt x="201387" y="648217"/>
                </a:lnTo>
                <a:lnTo>
                  <a:pt x="193713" y="634188"/>
                </a:lnTo>
                <a:lnTo>
                  <a:pt x="186568" y="620160"/>
                </a:lnTo>
                <a:lnTo>
                  <a:pt x="179687" y="606132"/>
                </a:lnTo>
                <a:lnTo>
                  <a:pt x="173071" y="591839"/>
                </a:lnTo>
                <a:lnTo>
                  <a:pt x="166985" y="577016"/>
                </a:lnTo>
                <a:lnTo>
                  <a:pt x="161163" y="562458"/>
                </a:lnTo>
                <a:lnTo>
                  <a:pt x="155605" y="547636"/>
                </a:lnTo>
                <a:lnTo>
                  <a:pt x="150313" y="532814"/>
                </a:lnTo>
                <a:lnTo>
                  <a:pt x="146343" y="519579"/>
                </a:lnTo>
                <a:lnTo>
                  <a:pt x="142374" y="506080"/>
                </a:lnTo>
                <a:lnTo>
                  <a:pt x="138669" y="492052"/>
                </a:lnTo>
                <a:lnTo>
                  <a:pt x="135228" y="477759"/>
                </a:lnTo>
                <a:lnTo>
                  <a:pt x="132053" y="462936"/>
                </a:lnTo>
                <a:lnTo>
                  <a:pt x="129142" y="447849"/>
                </a:lnTo>
                <a:lnTo>
                  <a:pt x="126231" y="432762"/>
                </a:lnTo>
                <a:lnTo>
                  <a:pt x="123585" y="416881"/>
                </a:lnTo>
                <a:lnTo>
                  <a:pt x="118292" y="385648"/>
                </a:lnTo>
                <a:lnTo>
                  <a:pt x="113793" y="353886"/>
                </a:lnTo>
                <a:lnTo>
                  <a:pt x="110088" y="322653"/>
                </a:lnTo>
                <a:lnTo>
                  <a:pt x="106383" y="292214"/>
                </a:lnTo>
                <a:lnTo>
                  <a:pt x="102678" y="255952"/>
                </a:lnTo>
                <a:lnTo>
                  <a:pt x="99503" y="223131"/>
                </a:lnTo>
                <a:lnTo>
                  <a:pt x="94210" y="222337"/>
                </a:lnTo>
                <a:lnTo>
                  <a:pt x="89182" y="221543"/>
                </a:lnTo>
                <a:lnTo>
                  <a:pt x="84154" y="220219"/>
                </a:lnTo>
                <a:lnTo>
                  <a:pt x="79391" y="218896"/>
                </a:lnTo>
                <a:lnTo>
                  <a:pt x="74362" y="217308"/>
                </a:lnTo>
                <a:lnTo>
                  <a:pt x="69599" y="215455"/>
                </a:lnTo>
                <a:lnTo>
                  <a:pt x="65100" y="213602"/>
                </a:lnTo>
                <a:lnTo>
                  <a:pt x="60601" y="211220"/>
                </a:lnTo>
                <a:lnTo>
                  <a:pt x="56103" y="208838"/>
                </a:lnTo>
                <a:lnTo>
                  <a:pt x="51604" y="206191"/>
                </a:lnTo>
                <a:lnTo>
                  <a:pt x="47634" y="203544"/>
                </a:lnTo>
                <a:lnTo>
                  <a:pt x="43400" y="200368"/>
                </a:lnTo>
                <a:lnTo>
                  <a:pt x="39431" y="197191"/>
                </a:lnTo>
                <a:lnTo>
                  <a:pt x="35726" y="194280"/>
                </a:lnTo>
                <a:lnTo>
                  <a:pt x="32285" y="190574"/>
                </a:lnTo>
                <a:lnTo>
                  <a:pt x="28845" y="186869"/>
                </a:lnTo>
                <a:lnTo>
                  <a:pt x="25405" y="183163"/>
                </a:lnTo>
                <a:lnTo>
                  <a:pt x="22229" y="179193"/>
                </a:lnTo>
                <a:lnTo>
                  <a:pt x="19583" y="174958"/>
                </a:lnTo>
                <a:lnTo>
                  <a:pt x="16672" y="171252"/>
                </a:lnTo>
                <a:lnTo>
                  <a:pt x="14290" y="166753"/>
                </a:lnTo>
                <a:lnTo>
                  <a:pt x="11644" y="162253"/>
                </a:lnTo>
                <a:lnTo>
                  <a:pt x="9791" y="157753"/>
                </a:lnTo>
                <a:lnTo>
                  <a:pt x="7674" y="152989"/>
                </a:lnTo>
                <a:lnTo>
                  <a:pt x="5822" y="148225"/>
                </a:lnTo>
                <a:lnTo>
                  <a:pt x="4499" y="143460"/>
                </a:lnTo>
                <a:lnTo>
                  <a:pt x="2911" y="138166"/>
                </a:lnTo>
                <a:lnTo>
                  <a:pt x="1852" y="133137"/>
                </a:lnTo>
                <a:lnTo>
                  <a:pt x="1059" y="128108"/>
                </a:lnTo>
                <a:lnTo>
                  <a:pt x="529" y="122815"/>
                </a:lnTo>
                <a:lnTo>
                  <a:pt x="265" y="117786"/>
                </a:lnTo>
                <a:lnTo>
                  <a:pt x="0" y="112227"/>
                </a:lnTo>
                <a:lnTo>
                  <a:pt x="265" y="106404"/>
                </a:lnTo>
                <a:lnTo>
                  <a:pt x="529" y="100846"/>
                </a:lnTo>
                <a:lnTo>
                  <a:pt x="1323" y="95287"/>
                </a:lnTo>
                <a:lnTo>
                  <a:pt x="2117" y="89729"/>
                </a:lnTo>
                <a:lnTo>
                  <a:pt x="3440" y="84435"/>
                </a:lnTo>
                <a:lnTo>
                  <a:pt x="5028" y="78877"/>
                </a:lnTo>
                <a:lnTo>
                  <a:pt x="6881" y="73583"/>
                </a:lnTo>
                <a:lnTo>
                  <a:pt x="8733" y="68554"/>
                </a:lnTo>
                <a:lnTo>
                  <a:pt x="11115" y="63525"/>
                </a:lnTo>
                <a:lnTo>
                  <a:pt x="13232" y="58761"/>
                </a:lnTo>
                <a:lnTo>
                  <a:pt x="16143" y="53996"/>
                </a:lnTo>
                <a:lnTo>
                  <a:pt x="19054" y="49497"/>
                </a:lnTo>
                <a:lnTo>
                  <a:pt x="22229" y="45262"/>
                </a:lnTo>
                <a:lnTo>
                  <a:pt x="25405" y="41027"/>
                </a:lnTo>
                <a:lnTo>
                  <a:pt x="29110" y="36792"/>
                </a:lnTo>
                <a:lnTo>
                  <a:pt x="32815" y="32821"/>
                </a:lnTo>
                <a:lnTo>
                  <a:pt x="36784" y="29380"/>
                </a:lnTo>
                <a:lnTo>
                  <a:pt x="40754" y="25675"/>
                </a:lnTo>
                <a:lnTo>
                  <a:pt x="44988" y="22499"/>
                </a:lnTo>
                <a:lnTo>
                  <a:pt x="49222" y="19058"/>
                </a:lnTo>
                <a:lnTo>
                  <a:pt x="53721" y="16411"/>
                </a:lnTo>
                <a:lnTo>
                  <a:pt x="58484" y="13499"/>
                </a:lnTo>
                <a:lnTo>
                  <a:pt x="63248" y="11382"/>
                </a:lnTo>
                <a:lnTo>
                  <a:pt x="68540" y="9000"/>
                </a:lnTo>
                <a:lnTo>
                  <a:pt x="73569" y="6882"/>
                </a:lnTo>
                <a:lnTo>
                  <a:pt x="78861" y="5029"/>
                </a:lnTo>
                <a:lnTo>
                  <a:pt x="83889" y="3706"/>
                </a:lnTo>
                <a:lnTo>
                  <a:pt x="89447" y="2382"/>
                </a:lnTo>
                <a:lnTo>
                  <a:pt x="94739" y="1324"/>
                </a:lnTo>
                <a:lnTo>
                  <a:pt x="100561" y="530"/>
                </a:lnTo>
                <a:lnTo>
                  <a:pt x="106119" y="265"/>
                </a:lnTo>
                <a:lnTo>
                  <a:pt x="11194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/>
            <a:endParaRPr lang="zh-CN" altLang="en-US" dirty="0">
              <a:solidFill>
                <a:srgbClr val="FFFFFF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3" name="KSO_Shape"/>
          <p:cNvSpPr/>
          <p:nvPr/>
        </p:nvSpPr>
        <p:spPr bwMode="auto">
          <a:xfrm>
            <a:off x="9382785" y="2250855"/>
            <a:ext cx="1319011" cy="1316208"/>
          </a:xfrm>
          <a:custGeom>
            <a:avLst/>
            <a:gdLst>
              <a:gd name="T0" fmla="*/ 1524318 w 3543300"/>
              <a:gd name="T1" fmla="*/ 1132523 h 3617913"/>
              <a:gd name="T2" fmla="*/ 1313498 w 3543300"/>
              <a:gd name="T3" fmla="*/ 1253173 h 3617913"/>
              <a:gd name="T4" fmla="*/ 1155382 w 3543300"/>
              <a:gd name="T5" fmla="*/ 1435418 h 3617913"/>
              <a:gd name="T6" fmla="*/ 1066122 w 3543300"/>
              <a:gd name="T7" fmla="*/ 1663327 h 3617913"/>
              <a:gd name="T8" fmla="*/ 1059774 w 3543300"/>
              <a:gd name="T9" fmla="*/ 1918696 h 3617913"/>
              <a:gd name="T10" fmla="*/ 1138484 w 3543300"/>
              <a:gd name="T11" fmla="*/ 2152467 h 3617913"/>
              <a:gd name="T12" fmla="*/ 1287651 w 3543300"/>
              <a:gd name="T13" fmla="*/ 2342088 h 3617913"/>
              <a:gd name="T14" fmla="*/ 1491724 w 3543300"/>
              <a:gd name="T15" fmla="*/ 2472632 h 3617913"/>
              <a:gd name="T16" fmla="*/ 1734517 w 3543300"/>
              <a:gd name="T17" fmla="*/ 2528533 h 3617913"/>
              <a:gd name="T18" fmla="*/ 1985879 w 3543300"/>
              <a:gd name="T19" fmla="*/ 2496771 h 3617913"/>
              <a:gd name="T20" fmla="*/ 2202647 w 3543300"/>
              <a:gd name="T21" fmla="*/ 2386238 h 3617913"/>
              <a:gd name="T22" fmla="*/ 2368635 w 3543300"/>
              <a:gd name="T23" fmla="*/ 2211863 h 3617913"/>
              <a:gd name="T24" fmla="*/ 2469244 w 3543300"/>
              <a:gd name="T25" fmla="*/ 1988891 h 3617913"/>
              <a:gd name="T26" fmla="*/ 2487969 w 3543300"/>
              <a:gd name="T27" fmla="*/ 1735110 h 3617913"/>
              <a:gd name="T28" fmla="*/ 2420685 w 3543300"/>
              <a:gd name="T29" fmla="*/ 1496257 h 3617913"/>
              <a:gd name="T30" fmla="*/ 2280920 w 3543300"/>
              <a:gd name="T31" fmla="*/ 1299528 h 3617913"/>
              <a:gd name="T32" fmla="*/ 2083752 w 3543300"/>
              <a:gd name="T33" fmla="*/ 1159510 h 3617913"/>
              <a:gd name="T34" fmla="*/ 1845310 w 3543300"/>
              <a:gd name="T35" fmla="*/ 1092518 h 3617913"/>
              <a:gd name="T36" fmla="*/ 1957705 w 3543300"/>
              <a:gd name="T37" fmla="*/ 6985 h 3617913"/>
              <a:gd name="T38" fmla="*/ 2011998 w 3543300"/>
              <a:gd name="T39" fmla="*/ 89217 h 3617913"/>
              <a:gd name="T40" fmla="*/ 2341562 w 3543300"/>
              <a:gd name="T41" fmla="*/ 485457 h 3617913"/>
              <a:gd name="T42" fmla="*/ 2646362 w 3543300"/>
              <a:gd name="T43" fmla="*/ 240665 h 3617913"/>
              <a:gd name="T44" fmla="*/ 2970848 w 3543300"/>
              <a:gd name="T45" fmla="*/ 446087 h 3617913"/>
              <a:gd name="T46" fmla="*/ 2979738 w 3543300"/>
              <a:gd name="T47" fmla="*/ 554990 h 3617913"/>
              <a:gd name="T48" fmla="*/ 2996248 w 3543300"/>
              <a:gd name="T49" fmla="*/ 1049655 h 3617913"/>
              <a:gd name="T50" fmla="*/ 3393440 w 3543300"/>
              <a:gd name="T51" fmla="*/ 1051243 h 3617913"/>
              <a:gd name="T52" fmla="*/ 3542030 w 3543300"/>
              <a:gd name="T53" fmla="*/ 1406843 h 3617913"/>
              <a:gd name="T54" fmla="*/ 3490278 w 3543300"/>
              <a:gd name="T55" fmla="*/ 1502728 h 3617913"/>
              <a:gd name="T56" fmla="*/ 3210242 w 3543300"/>
              <a:gd name="T57" fmla="*/ 1889125 h 3617913"/>
              <a:gd name="T58" fmla="*/ 3529330 w 3543300"/>
              <a:gd name="T59" fmla="*/ 2149158 h 3617913"/>
              <a:gd name="T60" fmla="*/ 3442335 w 3543300"/>
              <a:gd name="T61" fmla="*/ 2520315 h 3617913"/>
              <a:gd name="T62" fmla="*/ 3346450 w 3543300"/>
              <a:gd name="T63" fmla="*/ 2572068 h 3617913"/>
              <a:gd name="T64" fmla="*/ 2905125 w 3543300"/>
              <a:gd name="T65" fmla="*/ 2698115 h 3617913"/>
              <a:gd name="T66" fmla="*/ 2994025 w 3543300"/>
              <a:gd name="T67" fmla="*/ 3108643 h 3617913"/>
              <a:gd name="T68" fmla="*/ 2709228 w 3543300"/>
              <a:gd name="T69" fmla="*/ 3363913 h 3617913"/>
              <a:gd name="T70" fmla="*/ 2600325 w 3543300"/>
              <a:gd name="T71" fmla="*/ 3355023 h 3617913"/>
              <a:gd name="T72" fmla="*/ 2193608 w 3543300"/>
              <a:gd name="T73" fmla="*/ 3187066 h 3617913"/>
              <a:gd name="T74" fmla="*/ 2005012 w 3543300"/>
              <a:gd name="T75" fmla="*/ 3563621 h 3617913"/>
              <a:gd name="T76" fmla="*/ 1620520 w 3543300"/>
              <a:gd name="T77" fmla="*/ 3617913 h 3617913"/>
              <a:gd name="T78" fmla="*/ 1535430 w 3543300"/>
              <a:gd name="T79" fmla="*/ 3555366 h 3617913"/>
              <a:gd name="T80" fmla="*/ 1324928 w 3543300"/>
              <a:gd name="T81" fmla="*/ 3179128 h 3617913"/>
              <a:gd name="T82" fmla="*/ 935990 w 3543300"/>
              <a:gd name="T83" fmla="*/ 3361056 h 3617913"/>
              <a:gd name="T84" fmla="*/ 830262 w 3543300"/>
              <a:gd name="T85" fmla="*/ 3361056 h 3617913"/>
              <a:gd name="T86" fmla="*/ 550545 w 3543300"/>
              <a:gd name="T87" fmla="*/ 3100071 h 3617913"/>
              <a:gd name="T88" fmla="*/ 638492 w 3543300"/>
              <a:gd name="T89" fmla="*/ 2698115 h 3617913"/>
              <a:gd name="T90" fmla="*/ 196850 w 3543300"/>
              <a:gd name="T91" fmla="*/ 2572068 h 3617913"/>
              <a:gd name="T92" fmla="*/ 101282 w 3543300"/>
              <a:gd name="T93" fmla="*/ 2520315 h 3617913"/>
              <a:gd name="T94" fmla="*/ 13970 w 3543300"/>
              <a:gd name="T95" fmla="*/ 2149158 h 3617913"/>
              <a:gd name="T96" fmla="*/ 334962 w 3543300"/>
              <a:gd name="T97" fmla="*/ 1915478 h 3617913"/>
              <a:gd name="T98" fmla="*/ 57467 w 3543300"/>
              <a:gd name="T99" fmla="*/ 1504633 h 3617913"/>
              <a:gd name="T100" fmla="*/ 635 w 3543300"/>
              <a:gd name="T101" fmla="*/ 1411288 h 3617913"/>
              <a:gd name="T102" fmla="*/ 134620 w 3543300"/>
              <a:gd name="T103" fmla="*/ 1058863 h 3617913"/>
              <a:gd name="T104" fmla="*/ 520382 w 3543300"/>
              <a:gd name="T105" fmla="*/ 1095375 h 3617913"/>
              <a:gd name="T106" fmla="*/ 742632 w 3543300"/>
              <a:gd name="T107" fmla="*/ 801052 h 3617913"/>
              <a:gd name="T108" fmla="*/ 558482 w 3543300"/>
              <a:gd name="T109" fmla="*/ 467677 h 3617913"/>
              <a:gd name="T110" fmla="*/ 862648 w 3543300"/>
              <a:gd name="T111" fmla="*/ 242252 h 3617913"/>
              <a:gd name="T112" fmla="*/ 955040 w 3543300"/>
              <a:gd name="T113" fmla="*/ 276542 h 3617913"/>
              <a:gd name="T114" fmla="*/ 1452245 w 3543300"/>
              <a:gd name="T115" fmla="*/ 404177 h 3617913"/>
              <a:gd name="T116" fmla="*/ 1557655 w 3543300"/>
              <a:gd name="T117" fmla="*/ 26352 h 3617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543300" h="3617913">
                <a:moveTo>
                  <a:pt x="1752918" y="1088708"/>
                </a:moveTo>
                <a:lnTo>
                  <a:pt x="1734502" y="1089660"/>
                </a:lnTo>
                <a:lnTo>
                  <a:pt x="1716088" y="1090613"/>
                </a:lnTo>
                <a:lnTo>
                  <a:pt x="1697990" y="1092518"/>
                </a:lnTo>
                <a:lnTo>
                  <a:pt x="1679892" y="1094423"/>
                </a:lnTo>
                <a:lnTo>
                  <a:pt x="1662112" y="1097280"/>
                </a:lnTo>
                <a:lnTo>
                  <a:pt x="1644332" y="1100138"/>
                </a:lnTo>
                <a:lnTo>
                  <a:pt x="1626552" y="1103630"/>
                </a:lnTo>
                <a:lnTo>
                  <a:pt x="1608772" y="1107440"/>
                </a:lnTo>
                <a:lnTo>
                  <a:pt x="1591628" y="1111568"/>
                </a:lnTo>
                <a:lnTo>
                  <a:pt x="1574800" y="1116013"/>
                </a:lnTo>
                <a:lnTo>
                  <a:pt x="1557338" y="1121093"/>
                </a:lnTo>
                <a:lnTo>
                  <a:pt x="1540828" y="1126490"/>
                </a:lnTo>
                <a:lnTo>
                  <a:pt x="1524318" y="1132523"/>
                </a:lnTo>
                <a:lnTo>
                  <a:pt x="1507808" y="1138555"/>
                </a:lnTo>
                <a:lnTo>
                  <a:pt x="1491615" y="1145223"/>
                </a:lnTo>
                <a:lnTo>
                  <a:pt x="1475422" y="1152525"/>
                </a:lnTo>
                <a:lnTo>
                  <a:pt x="1459548" y="1159510"/>
                </a:lnTo>
                <a:lnTo>
                  <a:pt x="1443672" y="1167448"/>
                </a:lnTo>
                <a:lnTo>
                  <a:pt x="1428432" y="1175703"/>
                </a:lnTo>
                <a:lnTo>
                  <a:pt x="1413192" y="1183958"/>
                </a:lnTo>
                <a:lnTo>
                  <a:pt x="1398270" y="1193165"/>
                </a:lnTo>
                <a:lnTo>
                  <a:pt x="1383665" y="1202055"/>
                </a:lnTo>
                <a:lnTo>
                  <a:pt x="1368742" y="1211898"/>
                </a:lnTo>
                <a:lnTo>
                  <a:pt x="1354772" y="1221740"/>
                </a:lnTo>
                <a:lnTo>
                  <a:pt x="1340485" y="1231900"/>
                </a:lnTo>
                <a:lnTo>
                  <a:pt x="1327150" y="1242378"/>
                </a:lnTo>
                <a:lnTo>
                  <a:pt x="1313498" y="1253173"/>
                </a:lnTo>
                <a:lnTo>
                  <a:pt x="1300480" y="1264285"/>
                </a:lnTo>
                <a:lnTo>
                  <a:pt x="1287462" y="1275715"/>
                </a:lnTo>
                <a:lnTo>
                  <a:pt x="1274762" y="1287463"/>
                </a:lnTo>
                <a:lnTo>
                  <a:pt x="1262380" y="1299528"/>
                </a:lnTo>
                <a:lnTo>
                  <a:pt x="1250315" y="1311910"/>
                </a:lnTo>
                <a:lnTo>
                  <a:pt x="1238568" y="1324928"/>
                </a:lnTo>
                <a:lnTo>
                  <a:pt x="1227138" y="1337628"/>
                </a:lnTo>
                <a:lnTo>
                  <a:pt x="1215708" y="1350645"/>
                </a:lnTo>
                <a:lnTo>
                  <a:pt x="1205230" y="1364298"/>
                </a:lnTo>
                <a:lnTo>
                  <a:pt x="1194752" y="1377950"/>
                </a:lnTo>
                <a:lnTo>
                  <a:pt x="1183958" y="1392238"/>
                </a:lnTo>
                <a:lnTo>
                  <a:pt x="1174432" y="1406525"/>
                </a:lnTo>
                <a:lnTo>
                  <a:pt x="1164908" y="1420813"/>
                </a:lnTo>
                <a:lnTo>
                  <a:pt x="1155382" y="1435418"/>
                </a:lnTo>
                <a:lnTo>
                  <a:pt x="1146810" y="1450340"/>
                </a:lnTo>
                <a:lnTo>
                  <a:pt x="1138391" y="1465309"/>
                </a:lnTo>
                <a:lnTo>
                  <a:pt x="1130549" y="1480376"/>
                </a:lnTo>
                <a:lnTo>
                  <a:pt x="1122615" y="1496257"/>
                </a:lnTo>
                <a:lnTo>
                  <a:pt x="1114998" y="1512138"/>
                </a:lnTo>
                <a:lnTo>
                  <a:pt x="1108333" y="1528337"/>
                </a:lnTo>
                <a:lnTo>
                  <a:pt x="1101668" y="1544536"/>
                </a:lnTo>
                <a:lnTo>
                  <a:pt x="1095321" y="1561052"/>
                </a:lnTo>
                <a:lnTo>
                  <a:pt x="1089608" y="1577568"/>
                </a:lnTo>
                <a:lnTo>
                  <a:pt x="1083895" y="1594402"/>
                </a:lnTo>
                <a:lnTo>
                  <a:pt x="1079134" y="1611554"/>
                </a:lnTo>
                <a:lnTo>
                  <a:pt x="1074056" y="1628388"/>
                </a:lnTo>
                <a:lnTo>
                  <a:pt x="1069931" y="1646175"/>
                </a:lnTo>
                <a:lnTo>
                  <a:pt x="1066122" y="1663327"/>
                </a:lnTo>
                <a:lnTo>
                  <a:pt x="1062948" y="1681114"/>
                </a:lnTo>
                <a:lnTo>
                  <a:pt x="1059774" y="1698901"/>
                </a:lnTo>
                <a:lnTo>
                  <a:pt x="1057553" y="1717005"/>
                </a:lnTo>
                <a:lnTo>
                  <a:pt x="1055331" y="1735110"/>
                </a:lnTo>
                <a:lnTo>
                  <a:pt x="1053744" y="1753532"/>
                </a:lnTo>
                <a:lnTo>
                  <a:pt x="1052792" y="1771319"/>
                </a:lnTo>
                <a:lnTo>
                  <a:pt x="1051840" y="1790376"/>
                </a:lnTo>
                <a:lnTo>
                  <a:pt x="1051523" y="1808798"/>
                </a:lnTo>
                <a:lnTo>
                  <a:pt x="1051840" y="1827221"/>
                </a:lnTo>
                <a:lnTo>
                  <a:pt x="1052792" y="1845960"/>
                </a:lnTo>
                <a:lnTo>
                  <a:pt x="1053744" y="1864065"/>
                </a:lnTo>
                <a:lnTo>
                  <a:pt x="1055331" y="1882487"/>
                </a:lnTo>
                <a:lnTo>
                  <a:pt x="1057553" y="1900592"/>
                </a:lnTo>
                <a:lnTo>
                  <a:pt x="1059774" y="1918696"/>
                </a:lnTo>
                <a:lnTo>
                  <a:pt x="1062948" y="1936483"/>
                </a:lnTo>
                <a:lnTo>
                  <a:pt x="1066122" y="1953952"/>
                </a:lnTo>
                <a:lnTo>
                  <a:pt x="1069931" y="1971739"/>
                </a:lnTo>
                <a:lnTo>
                  <a:pt x="1074056" y="1988891"/>
                </a:lnTo>
                <a:lnTo>
                  <a:pt x="1079134" y="2006043"/>
                </a:lnTo>
                <a:lnTo>
                  <a:pt x="1083895" y="2022877"/>
                </a:lnTo>
                <a:lnTo>
                  <a:pt x="1089608" y="2039711"/>
                </a:lnTo>
                <a:lnTo>
                  <a:pt x="1095321" y="2056545"/>
                </a:lnTo>
                <a:lnTo>
                  <a:pt x="1101668" y="2073061"/>
                </a:lnTo>
                <a:lnTo>
                  <a:pt x="1108333" y="2089260"/>
                </a:lnTo>
                <a:lnTo>
                  <a:pt x="1114998" y="2105459"/>
                </a:lnTo>
                <a:lnTo>
                  <a:pt x="1122615" y="2121022"/>
                </a:lnTo>
                <a:lnTo>
                  <a:pt x="1130549" y="2136904"/>
                </a:lnTo>
                <a:lnTo>
                  <a:pt x="1138484" y="2152467"/>
                </a:lnTo>
                <a:lnTo>
                  <a:pt x="1147053" y="2167395"/>
                </a:lnTo>
                <a:lnTo>
                  <a:pt x="1155622" y="2182641"/>
                </a:lnTo>
                <a:lnTo>
                  <a:pt x="1165144" y="2197252"/>
                </a:lnTo>
                <a:lnTo>
                  <a:pt x="1174665" y="2211863"/>
                </a:lnTo>
                <a:lnTo>
                  <a:pt x="1184186" y="2225838"/>
                </a:lnTo>
                <a:lnTo>
                  <a:pt x="1194977" y="2240131"/>
                </a:lnTo>
                <a:lnTo>
                  <a:pt x="1205450" y="2253789"/>
                </a:lnTo>
                <a:lnTo>
                  <a:pt x="1215924" y="2267129"/>
                </a:lnTo>
                <a:lnTo>
                  <a:pt x="1227349" y="2280469"/>
                </a:lnTo>
                <a:lnTo>
                  <a:pt x="1238775" y="2293174"/>
                </a:lnTo>
                <a:lnTo>
                  <a:pt x="1250518" y="2305879"/>
                </a:lnTo>
                <a:lnTo>
                  <a:pt x="1262578" y="2318267"/>
                </a:lnTo>
                <a:lnTo>
                  <a:pt x="1274956" y="2330336"/>
                </a:lnTo>
                <a:lnTo>
                  <a:pt x="1287651" y="2342088"/>
                </a:lnTo>
                <a:lnTo>
                  <a:pt x="1300663" y="2353840"/>
                </a:lnTo>
                <a:lnTo>
                  <a:pt x="1313676" y="2364640"/>
                </a:lnTo>
                <a:lnTo>
                  <a:pt x="1327323" y="2375756"/>
                </a:lnTo>
                <a:lnTo>
                  <a:pt x="1340653" y="2386238"/>
                </a:lnTo>
                <a:lnTo>
                  <a:pt x="1354935" y="2396402"/>
                </a:lnTo>
                <a:lnTo>
                  <a:pt x="1368899" y="2406566"/>
                </a:lnTo>
                <a:lnTo>
                  <a:pt x="1383816" y="2415777"/>
                </a:lnTo>
                <a:lnTo>
                  <a:pt x="1398415" y="2424988"/>
                </a:lnTo>
                <a:lnTo>
                  <a:pt x="1413332" y="2433882"/>
                </a:lnTo>
                <a:lnTo>
                  <a:pt x="1428566" y="2442775"/>
                </a:lnTo>
                <a:lnTo>
                  <a:pt x="1443800" y="2450398"/>
                </a:lnTo>
                <a:lnTo>
                  <a:pt x="1459669" y="2458339"/>
                </a:lnTo>
                <a:lnTo>
                  <a:pt x="1475538" y="2465644"/>
                </a:lnTo>
                <a:lnTo>
                  <a:pt x="1491724" y="2472632"/>
                </a:lnTo>
                <a:lnTo>
                  <a:pt x="1507910" y="2479619"/>
                </a:lnTo>
                <a:lnTo>
                  <a:pt x="1524414" y="2485654"/>
                </a:lnTo>
                <a:lnTo>
                  <a:pt x="1540917" y="2491689"/>
                </a:lnTo>
                <a:lnTo>
                  <a:pt x="1557421" y="2496771"/>
                </a:lnTo>
                <a:lnTo>
                  <a:pt x="1574877" y="2502171"/>
                </a:lnTo>
                <a:lnTo>
                  <a:pt x="1591698" y="2506617"/>
                </a:lnTo>
                <a:lnTo>
                  <a:pt x="1608836" y="2510746"/>
                </a:lnTo>
                <a:lnTo>
                  <a:pt x="1626609" y="2514876"/>
                </a:lnTo>
                <a:lnTo>
                  <a:pt x="1644382" y="2518369"/>
                </a:lnTo>
                <a:lnTo>
                  <a:pt x="1662155" y="2520910"/>
                </a:lnTo>
                <a:lnTo>
                  <a:pt x="1679928" y="2523451"/>
                </a:lnTo>
                <a:lnTo>
                  <a:pt x="1698019" y="2525675"/>
                </a:lnTo>
                <a:lnTo>
                  <a:pt x="1716109" y="2527263"/>
                </a:lnTo>
                <a:lnTo>
                  <a:pt x="1734517" y="2528533"/>
                </a:lnTo>
                <a:lnTo>
                  <a:pt x="1752925" y="2529169"/>
                </a:lnTo>
                <a:lnTo>
                  <a:pt x="1771967" y="2529169"/>
                </a:lnTo>
                <a:lnTo>
                  <a:pt x="1790375" y="2529169"/>
                </a:lnTo>
                <a:lnTo>
                  <a:pt x="1808783" y="2528533"/>
                </a:lnTo>
                <a:lnTo>
                  <a:pt x="1827191" y="2527263"/>
                </a:lnTo>
                <a:lnTo>
                  <a:pt x="1845281" y="2525675"/>
                </a:lnTo>
                <a:lnTo>
                  <a:pt x="1863372" y="2523451"/>
                </a:lnTo>
                <a:lnTo>
                  <a:pt x="1881145" y="2520910"/>
                </a:lnTo>
                <a:lnTo>
                  <a:pt x="1898918" y="2518369"/>
                </a:lnTo>
                <a:lnTo>
                  <a:pt x="1916691" y="2514876"/>
                </a:lnTo>
                <a:lnTo>
                  <a:pt x="1934464" y="2510746"/>
                </a:lnTo>
                <a:lnTo>
                  <a:pt x="1951602" y="2506617"/>
                </a:lnTo>
                <a:lnTo>
                  <a:pt x="1969058" y="2502171"/>
                </a:lnTo>
                <a:lnTo>
                  <a:pt x="1985879" y="2496771"/>
                </a:lnTo>
                <a:lnTo>
                  <a:pt x="2002383" y="2491689"/>
                </a:lnTo>
                <a:lnTo>
                  <a:pt x="2019204" y="2485654"/>
                </a:lnTo>
                <a:lnTo>
                  <a:pt x="2035390" y="2479619"/>
                </a:lnTo>
                <a:lnTo>
                  <a:pt x="2051894" y="2472632"/>
                </a:lnTo>
                <a:lnTo>
                  <a:pt x="2067762" y="2465644"/>
                </a:lnTo>
                <a:lnTo>
                  <a:pt x="2083631" y="2458339"/>
                </a:lnTo>
                <a:lnTo>
                  <a:pt x="2099500" y="2450398"/>
                </a:lnTo>
                <a:lnTo>
                  <a:pt x="2114734" y="2442775"/>
                </a:lnTo>
                <a:lnTo>
                  <a:pt x="2129968" y="2433882"/>
                </a:lnTo>
                <a:lnTo>
                  <a:pt x="2144885" y="2424988"/>
                </a:lnTo>
                <a:lnTo>
                  <a:pt x="2159484" y="2415777"/>
                </a:lnTo>
                <a:lnTo>
                  <a:pt x="2174401" y="2406566"/>
                </a:lnTo>
                <a:lnTo>
                  <a:pt x="2188683" y="2396402"/>
                </a:lnTo>
                <a:lnTo>
                  <a:pt x="2202647" y="2386238"/>
                </a:lnTo>
                <a:lnTo>
                  <a:pt x="2215977" y="2375756"/>
                </a:lnTo>
                <a:lnTo>
                  <a:pt x="2229624" y="2364640"/>
                </a:lnTo>
                <a:lnTo>
                  <a:pt x="2242637" y="2353840"/>
                </a:lnTo>
                <a:lnTo>
                  <a:pt x="2255966" y="2342088"/>
                </a:lnTo>
                <a:lnTo>
                  <a:pt x="2268344" y="2330336"/>
                </a:lnTo>
                <a:lnTo>
                  <a:pt x="2280722" y="2318267"/>
                </a:lnTo>
                <a:lnTo>
                  <a:pt x="2292782" y="2305879"/>
                </a:lnTo>
                <a:lnTo>
                  <a:pt x="2304525" y="2293174"/>
                </a:lnTo>
                <a:lnTo>
                  <a:pt x="2315951" y="2280469"/>
                </a:lnTo>
                <a:lnTo>
                  <a:pt x="2327376" y="2267129"/>
                </a:lnTo>
                <a:lnTo>
                  <a:pt x="2338167" y="2253789"/>
                </a:lnTo>
                <a:lnTo>
                  <a:pt x="2348958" y="2240131"/>
                </a:lnTo>
                <a:lnTo>
                  <a:pt x="2359114" y="2225838"/>
                </a:lnTo>
                <a:lnTo>
                  <a:pt x="2368635" y="2211863"/>
                </a:lnTo>
                <a:lnTo>
                  <a:pt x="2378156" y="2197252"/>
                </a:lnTo>
                <a:lnTo>
                  <a:pt x="2387678" y="2182641"/>
                </a:lnTo>
                <a:lnTo>
                  <a:pt x="2396247" y="2167395"/>
                </a:lnTo>
                <a:lnTo>
                  <a:pt x="2404816" y="2152467"/>
                </a:lnTo>
                <a:lnTo>
                  <a:pt x="2412750" y="2136904"/>
                </a:lnTo>
                <a:lnTo>
                  <a:pt x="2420685" y="2121022"/>
                </a:lnTo>
                <a:lnTo>
                  <a:pt x="2428302" y="2105459"/>
                </a:lnTo>
                <a:lnTo>
                  <a:pt x="2434967" y="2089260"/>
                </a:lnTo>
                <a:lnTo>
                  <a:pt x="2441632" y="2073061"/>
                </a:lnTo>
                <a:lnTo>
                  <a:pt x="2447979" y="2056545"/>
                </a:lnTo>
                <a:lnTo>
                  <a:pt x="2453692" y="2039711"/>
                </a:lnTo>
                <a:lnTo>
                  <a:pt x="2459405" y="2022877"/>
                </a:lnTo>
                <a:lnTo>
                  <a:pt x="2464166" y="2006043"/>
                </a:lnTo>
                <a:lnTo>
                  <a:pt x="2469244" y="1988891"/>
                </a:lnTo>
                <a:lnTo>
                  <a:pt x="2473370" y="1971739"/>
                </a:lnTo>
                <a:lnTo>
                  <a:pt x="2477178" y="1953952"/>
                </a:lnTo>
                <a:lnTo>
                  <a:pt x="2480352" y="1936483"/>
                </a:lnTo>
                <a:lnTo>
                  <a:pt x="2483526" y="1918696"/>
                </a:lnTo>
                <a:lnTo>
                  <a:pt x="2486064" y="1900592"/>
                </a:lnTo>
                <a:lnTo>
                  <a:pt x="2487969" y="1882487"/>
                </a:lnTo>
                <a:lnTo>
                  <a:pt x="2489556" y="1864065"/>
                </a:lnTo>
                <a:lnTo>
                  <a:pt x="2490508" y="1845960"/>
                </a:lnTo>
                <a:lnTo>
                  <a:pt x="2491460" y="1827221"/>
                </a:lnTo>
                <a:lnTo>
                  <a:pt x="2491777" y="1808798"/>
                </a:lnTo>
                <a:lnTo>
                  <a:pt x="2491460" y="1790376"/>
                </a:lnTo>
                <a:lnTo>
                  <a:pt x="2490508" y="1771319"/>
                </a:lnTo>
                <a:lnTo>
                  <a:pt x="2489556" y="1753532"/>
                </a:lnTo>
                <a:lnTo>
                  <a:pt x="2487969" y="1735110"/>
                </a:lnTo>
                <a:lnTo>
                  <a:pt x="2486064" y="1717005"/>
                </a:lnTo>
                <a:lnTo>
                  <a:pt x="2483526" y="1698901"/>
                </a:lnTo>
                <a:lnTo>
                  <a:pt x="2480352" y="1681114"/>
                </a:lnTo>
                <a:lnTo>
                  <a:pt x="2477178" y="1663327"/>
                </a:lnTo>
                <a:lnTo>
                  <a:pt x="2473370" y="1646175"/>
                </a:lnTo>
                <a:lnTo>
                  <a:pt x="2469244" y="1628388"/>
                </a:lnTo>
                <a:lnTo>
                  <a:pt x="2464166" y="1611554"/>
                </a:lnTo>
                <a:lnTo>
                  <a:pt x="2459405" y="1594402"/>
                </a:lnTo>
                <a:lnTo>
                  <a:pt x="2453692" y="1577568"/>
                </a:lnTo>
                <a:lnTo>
                  <a:pt x="2447979" y="1561052"/>
                </a:lnTo>
                <a:lnTo>
                  <a:pt x="2441632" y="1544536"/>
                </a:lnTo>
                <a:lnTo>
                  <a:pt x="2434967" y="1528337"/>
                </a:lnTo>
                <a:lnTo>
                  <a:pt x="2428302" y="1512138"/>
                </a:lnTo>
                <a:lnTo>
                  <a:pt x="2420685" y="1496257"/>
                </a:lnTo>
                <a:lnTo>
                  <a:pt x="2412750" y="1480376"/>
                </a:lnTo>
                <a:lnTo>
                  <a:pt x="2404909" y="1465308"/>
                </a:lnTo>
                <a:lnTo>
                  <a:pt x="2396490" y="1450340"/>
                </a:lnTo>
                <a:lnTo>
                  <a:pt x="2387918" y="1435418"/>
                </a:lnTo>
                <a:lnTo>
                  <a:pt x="2378392" y="1420813"/>
                </a:lnTo>
                <a:lnTo>
                  <a:pt x="2368868" y="1406525"/>
                </a:lnTo>
                <a:lnTo>
                  <a:pt x="2359342" y="1392238"/>
                </a:lnTo>
                <a:lnTo>
                  <a:pt x="2349182" y="1377950"/>
                </a:lnTo>
                <a:lnTo>
                  <a:pt x="2338388" y="1364298"/>
                </a:lnTo>
                <a:lnTo>
                  <a:pt x="2327592" y="1350645"/>
                </a:lnTo>
                <a:lnTo>
                  <a:pt x="2316162" y="1337628"/>
                </a:lnTo>
                <a:lnTo>
                  <a:pt x="2304732" y="1324928"/>
                </a:lnTo>
                <a:lnTo>
                  <a:pt x="2292985" y="1311910"/>
                </a:lnTo>
                <a:lnTo>
                  <a:pt x="2280920" y="1299528"/>
                </a:lnTo>
                <a:lnTo>
                  <a:pt x="2268538" y="1287463"/>
                </a:lnTo>
                <a:lnTo>
                  <a:pt x="2256155" y="1275715"/>
                </a:lnTo>
                <a:lnTo>
                  <a:pt x="2242820" y="1264285"/>
                </a:lnTo>
                <a:lnTo>
                  <a:pt x="2229802" y="1253173"/>
                </a:lnTo>
                <a:lnTo>
                  <a:pt x="2216150" y="1242378"/>
                </a:lnTo>
                <a:lnTo>
                  <a:pt x="2202815" y="1231900"/>
                </a:lnTo>
                <a:lnTo>
                  <a:pt x="2188845" y="1221740"/>
                </a:lnTo>
                <a:lnTo>
                  <a:pt x="2174558" y="1211898"/>
                </a:lnTo>
                <a:lnTo>
                  <a:pt x="2159635" y="1202055"/>
                </a:lnTo>
                <a:lnTo>
                  <a:pt x="2145030" y="1193165"/>
                </a:lnTo>
                <a:lnTo>
                  <a:pt x="2130108" y="1183958"/>
                </a:lnTo>
                <a:lnTo>
                  <a:pt x="2114868" y="1175703"/>
                </a:lnTo>
                <a:lnTo>
                  <a:pt x="2099628" y="1167448"/>
                </a:lnTo>
                <a:lnTo>
                  <a:pt x="2083752" y="1159510"/>
                </a:lnTo>
                <a:lnTo>
                  <a:pt x="2067878" y="1152525"/>
                </a:lnTo>
                <a:lnTo>
                  <a:pt x="2052002" y="1145223"/>
                </a:lnTo>
                <a:lnTo>
                  <a:pt x="2035492" y="1138555"/>
                </a:lnTo>
                <a:lnTo>
                  <a:pt x="2019300" y="1132523"/>
                </a:lnTo>
                <a:lnTo>
                  <a:pt x="2002472" y="1126490"/>
                </a:lnTo>
                <a:lnTo>
                  <a:pt x="1985962" y="1121093"/>
                </a:lnTo>
                <a:lnTo>
                  <a:pt x="1969135" y="1116013"/>
                </a:lnTo>
                <a:lnTo>
                  <a:pt x="1951672" y="1111568"/>
                </a:lnTo>
                <a:lnTo>
                  <a:pt x="1934528" y="1107440"/>
                </a:lnTo>
                <a:lnTo>
                  <a:pt x="1916748" y="1103630"/>
                </a:lnTo>
                <a:lnTo>
                  <a:pt x="1898968" y="1100138"/>
                </a:lnTo>
                <a:lnTo>
                  <a:pt x="1881188" y="1097280"/>
                </a:lnTo>
                <a:lnTo>
                  <a:pt x="1863408" y="1094423"/>
                </a:lnTo>
                <a:lnTo>
                  <a:pt x="1845310" y="1092518"/>
                </a:lnTo>
                <a:lnTo>
                  <a:pt x="1827212" y="1090613"/>
                </a:lnTo>
                <a:lnTo>
                  <a:pt x="1808798" y="1089660"/>
                </a:lnTo>
                <a:lnTo>
                  <a:pt x="1790382" y="1088708"/>
                </a:lnTo>
                <a:lnTo>
                  <a:pt x="1771968" y="1088708"/>
                </a:lnTo>
                <a:lnTo>
                  <a:pt x="1752918" y="1088708"/>
                </a:lnTo>
                <a:close/>
                <a:moveTo>
                  <a:pt x="1615758" y="0"/>
                </a:moveTo>
                <a:lnTo>
                  <a:pt x="1620520" y="0"/>
                </a:lnTo>
                <a:lnTo>
                  <a:pt x="1922780" y="0"/>
                </a:lnTo>
                <a:lnTo>
                  <a:pt x="1927225" y="0"/>
                </a:lnTo>
                <a:lnTo>
                  <a:pt x="1931670" y="317"/>
                </a:lnTo>
                <a:lnTo>
                  <a:pt x="1936115" y="952"/>
                </a:lnTo>
                <a:lnTo>
                  <a:pt x="1940878" y="1905"/>
                </a:lnTo>
                <a:lnTo>
                  <a:pt x="1949450" y="4127"/>
                </a:lnTo>
                <a:lnTo>
                  <a:pt x="1957705" y="6985"/>
                </a:lnTo>
                <a:lnTo>
                  <a:pt x="1965325" y="10795"/>
                </a:lnTo>
                <a:lnTo>
                  <a:pt x="1972628" y="14922"/>
                </a:lnTo>
                <a:lnTo>
                  <a:pt x="1979612" y="20320"/>
                </a:lnTo>
                <a:lnTo>
                  <a:pt x="1985962" y="26035"/>
                </a:lnTo>
                <a:lnTo>
                  <a:pt x="1991678" y="32385"/>
                </a:lnTo>
                <a:lnTo>
                  <a:pt x="1996758" y="39052"/>
                </a:lnTo>
                <a:lnTo>
                  <a:pt x="2001202" y="46672"/>
                </a:lnTo>
                <a:lnTo>
                  <a:pt x="2005012" y="54610"/>
                </a:lnTo>
                <a:lnTo>
                  <a:pt x="2007870" y="62230"/>
                </a:lnTo>
                <a:lnTo>
                  <a:pt x="2010092" y="71120"/>
                </a:lnTo>
                <a:lnTo>
                  <a:pt x="2010728" y="75565"/>
                </a:lnTo>
                <a:lnTo>
                  <a:pt x="2011362" y="80010"/>
                </a:lnTo>
                <a:lnTo>
                  <a:pt x="2011998" y="84455"/>
                </a:lnTo>
                <a:lnTo>
                  <a:pt x="2011998" y="89217"/>
                </a:lnTo>
                <a:lnTo>
                  <a:pt x="2011998" y="388620"/>
                </a:lnTo>
                <a:lnTo>
                  <a:pt x="2038350" y="393065"/>
                </a:lnTo>
                <a:lnTo>
                  <a:pt x="2064702" y="398462"/>
                </a:lnTo>
                <a:lnTo>
                  <a:pt x="2091055" y="404177"/>
                </a:lnTo>
                <a:lnTo>
                  <a:pt x="2116772" y="410210"/>
                </a:lnTo>
                <a:lnTo>
                  <a:pt x="2142490" y="416877"/>
                </a:lnTo>
                <a:lnTo>
                  <a:pt x="2167890" y="423545"/>
                </a:lnTo>
                <a:lnTo>
                  <a:pt x="2193608" y="431165"/>
                </a:lnTo>
                <a:lnTo>
                  <a:pt x="2218690" y="439102"/>
                </a:lnTo>
                <a:lnTo>
                  <a:pt x="2243772" y="447675"/>
                </a:lnTo>
                <a:lnTo>
                  <a:pt x="2268538" y="456247"/>
                </a:lnTo>
                <a:lnTo>
                  <a:pt x="2292985" y="465772"/>
                </a:lnTo>
                <a:lnTo>
                  <a:pt x="2317432" y="475615"/>
                </a:lnTo>
                <a:lnTo>
                  <a:pt x="2341562" y="485457"/>
                </a:lnTo>
                <a:lnTo>
                  <a:pt x="2365692" y="496252"/>
                </a:lnTo>
                <a:lnTo>
                  <a:pt x="2388870" y="507047"/>
                </a:lnTo>
                <a:lnTo>
                  <a:pt x="2412682" y="518477"/>
                </a:lnTo>
                <a:lnTo>
                  <a:pt x="2588260" y="276542"/>
                </a:lnTo>
                <a:lnTo>
                  <a:pt x="2591435" y="272732"/>
                </a:lnTo>
                <a:lnTo>
                  <a:pt x="2593975" y="269240"/>
                </a:lnTo>
                <a:lnTo>
                  <a:pt x="2597468" y="266065"/>
                </a:lnTo>
                <a:lnTo>
                  <a:pt x="2600325" y="262890"/>
                </a:lnTo>
                <a:lnTo>
                  <a:pt x="2606992" y="257175"/>
                </a:lnTo>
                <a:lnTo>
                  <a:pt x="2614295" y="252412"/>
                </a:lnTo>
                <a:lnTo>
                  <a:pt x="2621915" y="248602"/>
                </a:lnTo>
                <a:lnTo>
                  <a:pt x="2629852" y="245110"/>
                </a:lnTo>
                <a:lnTo>
                  <a:pt x="2638108" y="242570"/>
                </a:lnTo>
                <a:lnTo>
                  <a:pt x="2646362" y="240665"/>
                </a:lnTo>
                <a:lnTo>
                  <a:pt x="2654935" y="240030"/>
                </a:lnTo>
                <a:lnTo>
                  <a:pt x="2663508" y="240030"/>
                </a:lnTo>
                <a:lnTo>
                  <a:pt x="2671762" y="240665"/>
                </a:lnTo>
                <a:lnTo>
                  <a:pt x="2680652" y="242252"/>
                </a:lnTo>
                <a:lnTo>
                  <a:pt x="2688908" y="244475"/>
                </a:lnTo>
                <a:lnTo>
                  <a:pt x="2697162" y="247967"/>
                </a:lnTo>
                <a:lnTo>
                  <a:pt x="2705100" y="251777"/>
                </a:lnTo>
                <a:lnTo>
                  <a:pt x="2709228" y="254317"/>
                </a:lnTo>
                <a:lnTo>
                  <a:pt x="2712720" y="256857"/>
                </a:lnTo>
                <a:lnTo>
                  <a:pt x="2957512" y="434022"/>
                </a:lnTo>
                <a:lnTo>
                  <a:pt x="2960688" y="437197"/>
                </a:lnTo>
                <a:lnTo>
                  <a:pt x="2964498" y="439737"/>
                </a:lnTo>
                <a:lnTo>
                  <a:pt x="2967672" y="443230"/>
                </a:lnTo>
                <a:lnTo>
                  <a:pt x="2970848" y="446087"/>
                </a:lnTo>
                <a:lnTo>
                  <a:pt x="2976245" y="453072"/>
                </a:lnTo>
                <a:lnTo>
                  <a:pt x="2981008" y="460375"/>
                </a:lnTo>
                <a:lnTo>
                  <a:pt x="2985452" y="467995"/>
                </a:lnTo>
                <a:lnTo>
                  <a:pt x="2988628" y="475932"/>
                </a:lnTo>
                <a:lnTo>
                  <a:pt x="2991168" y="484187"/>
                </a:lnTo>
                <a:lnTo>
                  <a:pt x="2992755" y="492442"/>
                </a:lnTo>
                <a:lnTo>
                  <a:pt x="2994025" y="501015"/>
                </a:lnTo>
                <a:lnTo>
                  <a:pt x="2994025" y="509270"/>
                </a:lnTo>
                <a:lnTo>
                  <a:pt x="2993072" y="518160"/>
                </a:lnTo>
                <a:lnTo>
                  <a:pt x="2991802" y="526732"/>
                </a:lnTo>
                <a:lnTo>
                  <a:pt x="2988945" y="534987"/>
                </a:lnTo>
                <a:lnTo>
                  <a:pt x="2986088" y="543242"/>
                </a:lnTo>
                <a:lnTo>
                  <a:pt x="2981960" y="551180"/>
                </a:lnTo>
                <a:lnTo>
                  <a:pt x="2979738" y="554990"/>
                </a:lnTo>
                <a:lnTo>
                  <a:pt x="2976880" y="558800"/>
                </a:lnTo>
                <a:lnTo>
                  <a:pt x="2800985" y="801052"/>
                </a:lnTo>
                <a:lnTo>
                  <a:pt x="2819082" y="819785"/>
                </a:lnTo>
                <a:lnTo>
                  <a:pt x="2837180" y="839470"/>
                </a:lnTo>
                <a:lnTo>
                  <a:pt x="2854642" y="858837"/>
                </a:lnTo>
                <a:lnTo>
                  <a:pt x="2871788" y="878840"/>
                </a:lnTo>
                <a:lnTo>
                  <a:pt x="2888615" y="899160"/>
                </a:lnTo>
                <a:lnTo>
                  <a:pt x="2905125" y="919797"/>
                </a:lnTo>
                <a:lnTo>
                  <a:pt x="2921318" y="940752"/>
                </a:lnTo>
                <a:lnTo>
                  <a:pt x="2937192" y="962025"/>
                </a:lnTo>
                <a:lnTo>
                  <a:pt x="2952432" y="983615"/>
                </a:lnTo>
                <a:lnTo>
                  <a:pt x="2967672" y="1005205"/>
                </a:lnTo>
                <a:lnTo>
                  <a:pt x="2981960" y="1027113"/>
                </a:lnTo>
                <a:lnTo>
                  <a:pt x="2996248" y="1049655"/>
                </a:lnTo>
                <a:lnTo>
                  <a:pt x="3010218" y="1072198"/>
                </a:lnTo>
                <a:lnTo>
                  <a:pt x="3023235" y="1095375"/>
                </a:lnTo>
                <a:lnTo>
                  <a:pt x="3036570" y="1118553"/>
                </a:lnTo>
                <a:lnTo>
                  <a:pt x="3048952" y="1142048"/>
                </a:lnTo>
                <a:lnTo>
                  <a:pt x="3333115" y="1049338"/>
                </a:lnTo>
                <a:lnTo>
                  <a:pt x="3337560" y="1048068"/>
                </a:lnTo>
                <a:lnTo>
                  <a:pt x="3342005" y="1047115"/>
                </a:lnTo>
                <a:lnTo>
                  <a:pt x="3346450" y="1046480"/>
                </a:lnTo>
                <a:lnTo>
                  <a:pt x="3350578" y="1045528"/>
                </a:lnTo>
                <a:lnTo>
                  <a:pt x="3359785" y="1044893"/>
                </a:lnTo>
                <a:lnTo>
                  <a:pt x="3368358" y="1045210"/>
                </a:lnTo>
                <a:lnTo>
                  <a:pt x="3376930" y="1046480"/>
                </a:lnTo>
                <a:lnTo>
                  <a:pt x="3385185" y="1048068"/>
                </a:lnTo>
                <a:lnTo>
                  <a:pt x="3393440" y="1051243"/>
                </a:lnTo>
                <a:lnTo>
                  <a:pt x="3401060" y="1054735"/>
                </a:lnTo>
                <a:lnTo>
                  <a:pt x="3408680" y="1058863"/>
                </a:lnTo>
                <a:lnTo>
                  <a:pt x="3415665" y="1063625"/>
                </a:lnTo>
                <a:lnTo>
                  <a:pt x="3422015" y="1069340"/>
                </a:lnTo>
                <a:lnTo>
                  <a:pt x="3428048" y="1075690"/>
                </a:lnTo>
                <a:lnTo>
                  <a:pt x="3433445" y="1082358"/>
                </a:lnTo>
                <a:lnTo>
                  <a:pt x="3438208" y="1089978"/>
                </a:lnTo>
                <a:lnTo>
                  <a:pt x="3442335" y="1097915"/>
                </a:lnTo>
                <a:lnTo>
                  <a:pt x="3443922" y="1102043"/>
                </a:lnTo>
                <a:lnTo>
                  <a:pt x="3445510" y="1106488"/>
                </a:lnTo>
                <a:lnTo>
                  <a:pt x="3538855" y="1393508"/>
                </a:lnTo>
                <a:lnTo>
                  <a:pt x="3539808" y="1397635"/>
                </a:lnTo>
                <a:lnTo>
                  <a:pt x="3541078" y="1402398"/>
                </a:lnTo>
                <a:lnTo>
                  <a:pt x="3542030" y="1406843"/>
                </a:lnTo>
                <a:lnTo>
                  <a:pt x="3542665" y="1411288"/>
                </a:lnTo>
                <a:lnTo>
                  <a:pt x="3543300" y="1419860"/>
                </a:lnTo>
                <a:lnTo>
                  <a:pt x="3542982" y="1428750"/>
                </a:lnTo>
                <a:lnTo>
                  <a:pt x="3541712" y="1437323"/>
                </a:lnTo>
                <a:lnTo>
                  <a:pt x="3539808" y="1445578"/>
                </a:lnTo>
                <a:lnTo>
                  <a:pt x="3537268" y="1453833"/>
                </a:lnTo>
                <a:lnTo>
                  <a:pt x="3533458" y="1461453"/>
                </a:lnTo>
                <a:lnTo>
                  <a:pt x="3529330" y="1468755"/>
                </a:lnTo>
                <a:lnTo>
                  <a:pt x="3524568" y="1476058"/>
                </a:lnTo>
                <a:lnTo>
                  <a:pt x="3518852" y="1482408"/>
                </a:lnTo>
                <a:lnTo>
                  <a:pt x="3512502" y="1488440"/>
                </a:lnTo>
                <a:lnTo>
                  <a:pt x="3505518" y="1494155"/>
                </a:lnTo>
                <a:lnTo>
                  <a:pt x="3498215" y="1498600"/>
                </a:lnTo>
                <a:lnTo>
                  <a:pt x="3490278" y="1502728"/>
                </a:lnTo>
                <a:lnTo>
                  <a:pt x="3486150" y="1504633"/>
                </a:lnTo>
                <a:lnTo>
                  <a:pt x="3481705" y="1506220"/>
                </a:lnTo>
                <a:lnTo>
                  <a:pt x="3197225" y="1598295"/>
                </a:lnTo>
                <a:lnTo>
                  <a:pt x="3200400" y="1624330"/>
                </a:lnTo>
                <a:lnTo>
                  <a:pt x="3203892" y="1650365"/>
                </a:lnTo>
                <a:lnTo>
                  <a:pt x="3206115" y="1676718"/>
                </a:lnTo>
                <a:lnTo>
                  <a:pt x="3208338" y="1703070"/>
                </a:lnTo>
                <a:lnTo>
                  <a:pt x="3210242" y="1729423"/>
                </a:lnTo>
                <a:lnTo>
                  <a:pt x="3211512" y="1755775"/>
                </a:lnTo>
                <a:lnTo>
                  <a:pt x="3212148" y="1782445"/>
                </a:lnTo>
                <a:lnTo>
                  <a:pt x="3212465" y="1809115"/>
                </a:lnTo>
                <a:lnTo>
                  <a:pt x="3212148" y="1835785"/>
                </a:lnTo>
                <a:lnTo>
                  <a:pt x="3211512" y="1862455"/>
                </a:lnTo>
                <a:lnTo>
                  <a:pt x="3210242" y="1889125"/>
                </a:lnTo>
                <a:lnTo>
                  <a:pt x="3208338" y="1915478"/>
                </a:lnTo>
                <a:lnTo>
                  <a:pt x="3206115" y="1941830"/>
                </a:lnTo>
                <a:lnTo>
                  <a:pt x="3203892" y="1967865"/>
                </a:lnTo>
                <a:lnTo>
                  <a:pt x="3200400" y="1993900"/>
                </a:lnTo>
                <a:lnTo>
                  <a:pt x="3197225" y="2019618"/>
                </a:lnTo>
                <a:lnTo>
                  <a:pt x="3481705" y="2112328"/>
                </a:lnTo>
                <a:lnTo>
                  <a:pt x="3486150" y="2113915"/>
                </a:lnTo>
                <a:lnTo>
                  <a:pt x="3490278" y="2115820"/>
                </a:lnTo>
                <a:lnTo>
                  <a:pt x="3498215" y="2119630"/>
                </a:lnTo>
                <a:lnTo>
                  <a:pt x="3505518" y="2124393"/>
                </a:lnTo>
                <a:lnTo>
                  <a:pt x="3512502" y="2129790"/>
                </a:lnTo>
                <a:lnTo>
                  <a:pt x="3518852" y="2135505"/>
                </a:lnTo>
                <a:lnTo>
                  <a:pt x="3524568" y="2142173"/>
                </a:lnTo>
                <a:lnTo>
                  <a:pt x="3529330" y="2149158"/>
                </a:lnTo>
                <a:lnTo>
                  <a:pt x="3533458" y="2156778"/>
                </a:lnTo>
                <a:lnTo>
                  <a:pt x="3537268" y="2164398"/>
                </a:lnTo>
                <a:lnTo>
                  <a:pt x="3539808" y="2172653"/>
                </a:lnTo>
                <a:lnTo>
                  <a:pt x="3541712" y="2180908"/>
                </a:lnTo>
                <a:lnTo>
                  <a:pt x="3542982" y="2189480"/>
                </a:lnTo>
                <a:lnTo>
                  <a:pt x="3543300" y="2198053"/>
                </a:lnTo>
                <a:lnTo>
                  <a:pt x="3542665" y="2206625"/>
                </a:lnTo>
                <a:lnTo>
                  <a:pt x="3542030" y="2211388"/>
                </a:lnTo>
                <a:lnTo>
                  <a:pt x="3541078" y="2215833"/>
                </a:lnTo>
                <a:lnTo>
                  <a:pt x="3539808" y="2220278"/>
                </a:lnTo>
                <a:lnTo>
                  <a:pt x="3538855" y="2224405"/>
                </a:lnTo>
                <a:lnTo>
                  <a:pt x="3445510" y="2512060"/>
                </a:lnTo>
                <a:lnTo>
                  <a:pt x="3443922" y="2516188"/>
                </a:lnTo>
                <a:lnTo>
                  <a:pt x="3442335" y="2520315"/>
                </a:lnTo>
                <a:lnTo>
                  <a:pt x="3438208" y="2528253"/>
                </a:lnTo>
                <a:lnTo>
                  <a:pt x="3433445" y="2535555"/>
                </a:lnTo>
                <a:lnTo>
                  <a:pt x="3428048" y="2542540"/>
                </a:lnTo>
                <a:lnTo>
                  <a:pt x="3422015" y="2548890"/>
                </a:lnTo>
                <a:lnTo>
                  <a:pt x="3415665" y="2554605"/>
                </a:lnTo>
                <a:lnTo>
                  <a:pt x="3408680" y="2559368"/>
                </a:lnTo>
                <a:lnTo>
                  <a:pt x="3401060" y="2563495"/>
                </a:lnTo>
                <a:lnTo>
                  <a:pt x="3393440" y="2567305"/>
                </a:lnTo>
                <a:lnTo>
                  <a:pt x="3385185" y="2569845"/>
                </a:lnTo>
                <a:lnTo>
                  <a:pt x="3376930" y="2571750"/>
                </a:lnTo>
                <a:lnTo>
                  <a:pt x="3368358" y="2573020"/>
                </a:lnTo>
                <a:lnTo>
                  <a:pt x="3359785" y="2573338"/>
                </a:lnTo>
                <a:lnTo>
                  <a:pt x="3350578" y="2573020"/>
                </a:lnTo>
                <a:lnTo>
                  <a:pt x="3346450" y="2572068"/>
                </a:lnTo>
                <a:lnTo>
                  <a:pt x="3342005" y="2571433"/>
                </a:lnTo>
                <a:lnTo>
                  <a:pt x="3337560" y="2570163"/>
                </a:lnTo>
                <a:lnTo>
                  <a:pt x="3333115" y="2568893"/>
                </a:lnTo>
                <a:lnTo>
                  <a:pt x="3048952" y="2476500"/>
                </a:lnTo>
                <a:lnTo>
                  <a:pt x="3035935" y="2499995"/>
                </a:lnTo>
                <a:lnTo>
                  <a:pt x="3023235" y="2523173"/>
                </a:lnTo>
                <a:lnTo>
                  <a:pt x="3009900" y="2546033"/>
                </a:lnTo>
                <a:lnTo>
                  <a:pt x="2996248" y="2568893"/>
                </a:lnTo>
                <a:lnTo>
                  <a:pt x="2981960" y="2590800"/>
                </a:lnTo>
                <a:lnTo>
                  <a:pt x="2967355" y="2613025"/>
                </a:lnTo>
                <a:lnTo>
                  <a:pt x="2952115" y="2634933"/>
                </a:lnTo>
                <a:lnTo>
                  <a:pt x="2936875" y="2656523"/>
                </a:lnTo>
                <a:lnTo>
                  <a:pt x="2921318" y="2677478"/>
                </a:lnTo>
                <a:lnTo>
                  <a:pt x="2905125" y="2698115"/>
                </a:lnTo>
                <a:lnTo>
                  <a:pt x="2888615" y="2718753"/>
                </a:lnTo>
                <a:lnTo>
                  <a:pt x="2871788" y="2739073"/>
                </a:lnTo>
                <a:lnTo>
                  <a:pt x="2854325" y="2759076"/>
                </a:lnTo>
                <a:lnTo>
                  <a:pt x="2837180" y="2778761"/>
                </a:lnTo>
                <a:lnTo>
                  <a:pt x="2819082" y="2797811"/>
                </a:lnTo>
                <a:lnTo>
                  <a:pt x="2800985" y="2817178"/>
                </a:lnTo>
                <a:lnTo>
                  <a:pt x="2976880" y="3059431"/>
                </a:lnTo>
                <a:lnTo>
                  <a:pt x="2979738" y="3063241"/>
                </a:lnTo>
                <a:lnTo>
                  <a:pt x="2981960" y="3067368"/>
                </a:lnTo>
                <a:lnTo>
                  <a:pt x="2986088" y="3075306"/>
                </a:lnTo>
                <a:lnTo>
                  <a:pt x="2988945" y="3083243"/>
                </a:lnTo>
                <a:lnTo>
                  <a:pt x="2991802" y="3091816"/>
                </a:lnTo>
                <a:lnTo>
                  <a:pt x="2993072" y="3100071"/>
                </a:lnTo>
                <a:lnTo>
                  <a:pt x="2994025" y="3108643"/>
                </a:lnTo>
                <a:lnTo>
                  <a:pt x="2994025" y="3117216"/>
                </a:lnTo>
                <a:lnTo>
                  <a:pt x="2992755" y="3125788"/>
                </a:lnTo>
                <a:lnTo>
                  <a:pt x="2991168" y="3134043"/>
                </a:lnTo>
                <a:lnTo>
                  <a:pt x="2988628" y="3142298"/>
                </a:lnTo>
                <a:lnTo>
                  <a:pt x="2985770" y="3150236"/>
                </a:lnTo>
                <a:lnTo>
                  <a:pt x="2981642" y="3157538"/>
                </a:lnTo>
                <a:lnTo>
                  <a:pt x="2976562" y="3165158"/>
                </a:lnTo>
                <a:lnTo>
                  <a:pt x="2970848" y="3171826"/>
                </a:lnTo>
                <a:lnTo>
                  <a:pt x="2967990" y="3175001"/>
                </a:lnTo>
                <a:lnTo>
                  <a:pt x="2964498" y="3177858"/>
                </a:lnTo>
                <a:lnTo>
                  <a:pt x="2961322" y="3181033"/>
                </a:lnTo>
                <a:lnTo>
                  <a:pt x="2957512" y="3183573"/>
                </a:lnTo>
                <a:lnTo>
                  <a:pt x="2712720" y="3361056"/>
                </a:lnTo>
                <a:lnTo>
                  <a:pt x="2709228" y="3363913"/>
                </a:lnTo>
                <a:lnTo>
                  <a:pt x="2705100" y="3366453"/>
                </a:lnTo>
                <a:lnTo>
                  <a:pt x="2697162" y="3370581"/>
                </a:lnTo>
                <a:lnTo>
                  <a:pt x="2688908" y="3373756"/>
                </a:lnTo>
                <a:lnTo>
                  <a:pt x="2680652" y="3376296"/>
                </a:lnTo>
                <a:lnTo>
                  <a:pt x="2671762" y="3377883"/>
                </a:lnTo>
                <a:lnTo>
                  <a:pt x="2663508" y="3378518"/>
                </a:lnTo>
                <a:lnTo>
                  <a:pt x="2654935" y="3378518"/>
                </a:lnTo>
                <a:lnTo>
                  <a:pt x="2646362" y="3377248"/>
                </a:lnTo>
                <a:lnTo>
                  <a:pt x="2638108" y="3375978"/>
                </a:lnTo>
                <a:lnTo>
                  <a:pt x="2629852" y="3373121"/>
                </a:lnTo>
                <a:lnTo>
                  <a:pt x="2621915" y="3369946"/>
                </a:lnTo>
                <a:lnTo>
                  <a:pt x="2614295" y="3365818"/>
                </a:lnTo>
                <a:lnTo>
                  <a:pt x="2606992" y="3360738"/>
                </a:lnTo>
                <a:lnTo>
                  <a:pt x="2600325" y="3355023"/>
                </a:lnTo>
                <a:lnTo>
                  <a:pt x="2597468" y="3352166"/>
                </a:lnTo>
                <a:lnTo>
                  <a:pt x="2593975" y="3348673"/>
                </a:lnTo>
                <a:lnTo>
                  <a:pt x="2591435" y="3345498"/>
                </a:lnTo>
                <a:lnTo>
                  <a:pt x="2588260" y="3341688"/>
                </a:lnTo>
                <a:lnTo>
                  <a:pt x="2412682" y="3099753"/>
                </a:lnTo>
                <a:lnTo>
                  <a:pt x="2388870" y="3110866"/>
                </a:lnTo>
                <a:lnTo>
                  <a:pt x="2365692" y="3122296"/>
                </a:lnTo>
                <a:lnTo>
                  <a:pt x="2341562" y="3132773"/>
                </a:lnTo>
                <a:lnTo>
                  <a:pt x="2317432" y="3142933"/>
                </a:lnTo>
                <a:lnTo>
                  <a:pt x="2292985" y="3152776"/>
                </a:lnTo>
                <a:lnTo>
                  <a:pt x="2268538" y="3161666"/>
                </a:lnTo>
                <a:lnTo>
                  <a:pt x="2243772" y="3170873"/>
                </a:lnTo>
                <a:lnTo>
                  <a:pt x="2218690" y="3179128"/>
                </a:lnTo>
                <a:lnTo>
                  <a:pt x="2193608" y="3187066"/>
                </a:lnTo>
                <a:lnTo>
                  <a:pt x="2167890" y="3194368"/>
                </a:lnTo>
                <a:lnTo>
                  <a:pt x="2142490" y="3201671"/>
                </a:lnTo>
                <a:lnTo>
                  <a:pt x="2116772" y="3208021"/>
                </a:lnTo>
                <a:lnTo>
                  <a:pt x="2091055" y="3214371"/>
                </a:lnTo>
                <a:lnTo>
                  <a:pt x="2064702" y="3220086"/>
                </a:lnTo>
                <a:lnTo>
                  <a:pt x="2038350" y="3225483"/>
                </a:lnTo>
                <a:lnTo>
                  <a:pt x="2011998" y="3229928"/>
                </a:lnTo>
                <a:lnTo>
                  <a:pt x="2011998" y="3529013"/>
                </a:lnTo>
                <a:lnTo>
                  <a:pt x="2011998" y="3533458"/>
                </a:lnTo>
                <a:lnTo>
                  <a:pt x="2011362" y="3537903"/>
                </a:lnTo>
                <a:lnTo>
                  <a:pt x="2010728" y="3542666"/>
                </a:lnTo>
                <a:lnTo>
                  <a:pt x="2010092" y="3547111"/>
                </a:lnTo>
                <a:lnTo>
                  <a:pt x="2007870" y="3555366"/>
                </a:lnTo>
                <a:lnTo>
                  <a:pt x="2005012" y="3563621"/>
                </a:lnTo>
                <a:lnTo>
                  <a:pt x="2001202" y="3571558"/>
                </a:lnTo>
                <a:lnTo>
                  <a:pt x="1996758" y="3578543"/>
                </a:lnTo>
                <a:lnTo>
                  <a:pt x="1991678" y="3585846"/>
                </a:lnTo>
                <a:lnTo>
                  <a:pt x="1985962" y="3591878"/>
                </a:lnTo>
                <a:lnTo>
                  <a:pt x="1979612" y="3597911"/>
                </a:lnTo>
                <a:lnTo>
                  <a:pt x="1972628" y="3602673"/>
                </a:lnTo>
                <a:lnTo>
                  <a:pt x="1965325" y="3607118"/>
                </a:lnTo>
                <a:lnTo>
                  <a:pt x="1957705" y="3610928"/>
                </a:lnTo>
                <a:lnTo>
                  <a:pt x="1949450" y="3614103"/>
                </a:lnTo>
                <a:lnTo>
                  <a:pt x="1940878" y="3616326"/>
                </a:lnTo>
                <a:lnTo>
                  <a:pt x="1931670" y="3617278"/>
                </a:lnTo>
                <a:lnTo>
                  <a:pt x="1927225" y="3617913"/>
                </a:lnTo>
                <a:lnTo>
                  <a:pt x="1922780" y="3617913"/>
                </a:lnTo>
                <a:lnTo>
                  <a:pt x="1620520" y="3617913"/>
                </a:lnTo>
                <a:lnTo>
                  <a:pt x="1615758" y="3617913"/>
                </a:lnTo>
                <a:lnTo>
                  <a:pt x="1611630" y="3617278"/>
                </a:lnTo>
                <a:lnTo>
                  <a:pt x="1602422" y="3616326"/>
                </a:lnTo>
                <a:lnTo>
                  <a:pt x="1594168" y="3614103"/>
                </a:lnTo>
                <a:lnTo>
                  <a:pt x="1585912" y="3610928"/>
                </a:lnTo>
                <a:lnTo>
                  <a:pt x="1577975" y="3607118"/>
                </a:lnTo>
                <a:lnTo>
                  <a:pt x="1570990" y="3602673"/>
                </a:lnTo>
                <a:lnTo>
                  <a:pt x="1563688" y="3597911"/>
                </a:lnTo>
                <a:lnTo>
                  <a:pt x="1557655" y="3591878"/>
                </a:lnTo>
                <a:lnTo>
                  <a:pt x="1551622" y="3585846"/>
                </a:lnTo>
                <a:lnTo>
                  <a:pt x="1546860" y="3578543"/>
                </a:lnTo>
                <a:lnTo>
                  <a:pt x="1542415" y="3571558"/>
                </a:lnTo>
                <a:lnTo>
                  <a:pt x="1538605" y="3563621"/>
                </a:lnTo>
                <a:lnTo>
                  <a:pt x="1535430" y="3555366"/>
                </a:lnTo>
                <a:lnTo>
                  <a:pt x="1533208" y="3547111"/>
                </a:lnTo>
                <a:lnTo>
                  <a:pt x="1532572" y="3542666"/>
                </a:lnTo>
                <a:lnTo>
                  <a:pt x="1531620" y="3537903"/>
                </a:lnTo>
                <a:lnTo>
                  <a:pt x="1531302" y="3533458"/>
                </a:lnTo>
                <a:lnTo>
                  <a:pt x="1531302" y="3529013"/>
                </a:lnTo>
                <a:lnTo>
                  <a:pt x="1531302" y="3229928"/>
                </a:lnTo>
                <a:lnTo>
                  <a:pt x="1504950" y="3225483"/>
                </a:lnTo>
                <a:lnTo>
                  <a:pt x="1478598" y="3220086"/>
                </a:lnTo>
                <a:lnTo>
                  <a:pt x="1452245" y="3214371"/>
                </a:lnTo>
                <a:lnTo>
                  <a:pt x="1426845" y="3208021"/>
                </a:lnTo>
                <a:lnTo>
                  <a:pt x="1400810" y="3201671"/>
                </a:lnTo>
                <a:lnTo>
                  <a:pt x="1375092" y="3194368"/>
                </a:lnTo>
                <a:lnTo>
                  <a:pt x="1350010" y="3187066"/>
                </a:lnTo>
                <a:lnTo>
                  <a:pt x="1324928" y="3179128"/>
                </a:lnTo>
                <a:lnTo>
                  <a:pt x="1299528" y="3170873"/>
                </a:lnTo>
                <a:lnTo>
                  <a:pt x="1274762" y="3161666"/>
                </a:lnTo>
                <a:lnTo>
                  <a:pt x="1250315" y="3152776"/>
                </a:lnTo>
                <a:lnTo>
                  <a:pt x="1225868" y="3142933"/>
                </a:lnTo>
                <a:lnTo>
                  <a:pt x="1201738" y="3132773"/>
                </a:lnTo>
                <a:lnTo>
                  <a:pt x="1177925" y="3122296"/>
                </a:lnTo>
                <a:lnTo>
                  <a:pt x="1154430" y="3110866"/>
                </a:lnTo>
                <a:lnTo>
                  <a:pt x="1130618" y="3099753"/>
                </a:lnTo>
                <a:lnTo>
                  <a:pt x="955040" y="3342006"/>
                </a:lnTo>
                <a:lnTo>
                  <a:pt x="952182" y="3345816"/>
                </a:lnTo>
                <a:lnTo>
                  <a:pt x="949325" y="3349308"/>
                </a:lnTo>
                <a:lnTo>
                  <a:pt x="946150" y="3352483"/>
                </a:lnTo>
                <a:lnTo>
                  <a:pt x="942975" y="3355658"/>
                </a:lnTo>
                <a:lnTo>
                  <a:pt x="935990" y="3361056"/>
                </a:lnTo>
                <a:lnTo>
                  <a:pt x="929005" y="3366136"/>
                </a:lnTo>
                <a:lnTo>
                  <a:pt x="921385" y="3369946"/>
                </a:lnTo>
                <a:lnTo>
                  <a:pt x="913448" y="3373121"/>
                </a:lnTo>
                <a:lnTo>
                  <a:pt x="905192" y="3375978"/>
                </a:lnTo>
                <a:lnTo>
                  <a:pt x="896938" y="3377248"/>
                </a:lnTo>
                <a:lnTo>
                  <a:pt x="888365" y="3378518"/>
                </a:lnTo>
                <a:lnTo>
                  <a:pt x="879792" y="3378518"/>
                </a:lnTo>
                <a:lnTo>
                  <a:pt x="870902" y="3377883"/>
                </a:lnTo>
                <a:lnTo>
                  <a:pt x="862648" y="3376296"/>
                </a:lnTo>
                <a:lnTo>
                  <a:pt x="854075" y="3373756"/>
                </a:lnTo>
                <a:lnTo>
                  <a:pt x="846138" y="3370581"/>
                </a:lnTo>
                <a:lnTo>
                  <a:pt x="837882" y="3366453"/>
                </a:lnTo>
                <a:lnTo>
                  <a:pt x="834072" y="3363913"/>
                </a:lnTo>
                <a:lnTo>
                  <a:pt x="830262" y="3361056"/>
                </a:lnTo>
                <a:lnTo>
                  <a:pt x="586105" y="3183573"/>
                </a:lnTo>
                <a:lnTo>
                  <a:pt x="582930" y="3181033"/>
                </a:lnTo>
                <a:lnTo>
                  <a:pt x="579438" y="3177858"/>
                </a:lnTo>
                <a:lnTo>
                  <a:pt x="575945" y="3175001"/>
                </a:lnTo>
                <a:lnTo>
                  <a:pt x="573088" y="3171826"/>
                </a:lnTo>
                <a:lnTo>
                  <a:pt x="567372" y="3165158"/>
                </a:lnTo>
                <a:lnTo>
                  <a:pt x="562610" y="3157538"/>
                </a:lnTo>
                <a:lnTo>
                  <a:pt x="558482" y="3150236"/>
                </a:lnTo>
                <a:lnTo>
                  <a:pt x="554990" y="3142298"/>
                </a:lnTo>
                <a:lnTo>
                  <a:pt x="552450" y="3134043"/>
                </a:lnTo>
                <a:lnTo>
                  <a:pt x="550862" y="3125788"/>
                </a:lnTo>
                <a:lnTo>
                  <a:pt x="549592" y="3117216"/>
                </a:lnTo>
                <a:lnTo>
                  <a:pt x="549592" y="3108643"/>
                </a:lnTo>
                <a:lnTo>
                  <a:pt x="550545" y="3100071"/>
                </a:lnTo>
                <a:lnTo>
                  <a:pt x="551815" y="3091816"/>
                </a:lnTo>
                <a:lnTo>
                  <a:pt x="554355" y="3083243"/>
                </a:lnTo>
                <a:lnTo>
                  <a:pt x="557530" y="3075306"/>
                </a:lnTo>
                <a:lnTo>
                  <a:pt x="559435" y="3071178"/>
                </a:lnTo>
                <a:lnTo>
                  <a:pt x="561340" y="3067368"/>
                </a:lnTo>
                <a:lnTo>
                  <a:pt x="563880" y="3063241"/>
                </a:lnTo>
                <a:lnTo>
                  <a:pt x="566738" y="3059431"/>
                </a:lnTo>
                <a:lnTo>
                  <a:pt x="742632" y="2817178"/>
                </a:lnTo>
                <a:lnTo>
                  <a:pt x="724218" y="2797811"/>
                </a:lnTo>
                <a:lnTo>
                  <a:pt x="706755" y="2778761"/>
                </a:lnTo>
                <a:lnTo>
                  <a:pt x="688975" y="2759076"/>
                </a:lnTo>
                <a:lnTo>
                  <a:pt x="671512" y="2739073"/>
                </a:lnTo>
                <a:lnTo>
                  <a:pt x="655002" y="2718753"/>
                </a:lnTo>
                <a:lnTo>
                  <a:pt x="638492" y="2698115"/>
                </a:lnTo>
                <a:lnTo>
                  <a:pt x="622300" y="2677478"/>
                </a:lnTo>
                <a:lnTo>
                  <a:pt x="606425" y="2656523"/>
                </a:lnTo>
                <a:lnTo>
                  <a:pt x="591185" y="2634933"/>
                </a:lnTo>
                <a:lnTo>
                  <a:pt x="576580" y="2613025"/>
                </a:lnTo>
                <a:lnTo>
                  <a:pt x="561658" y="2590800"/>
                </a:lnTo>
                <a:lnTo>
                  <a:pt x="547370" y="2568893"/>
                </a:lnTo>
                <a:lnTo>
                  <a:pt x="534035" y="2546033"/>
                </a:lnTo>
                <a:lnTo>
                  <a:pt x="520382" y="2523173"/>
                </a:lnTo>
                <a:lnTo>
                  <a:pt x="507682" y="2499995"/>
                </a:lnTo>
                <a:lnTo>
                  <a:pt x="494665" y="2476500"/>
                </a:lnTo>
                <a:lnTo>
                  <a:pt x="209868" y="2568893"/>
                </a:lnTo>
                <a:lnTo>
                  <a:pt x="205740" y="2570163"/>
                </a:lnTo>
                <a:lnTo>
                  <a:pt x="201295" y="2571433"/>
                </a:lnTo>
                <a:lnTo>
                  <a:pt x="196850" y="2572068"/>
                </a:lnTo>
                <a:lnTo>
                  <a:pt x="192722" y="2573020"/>
                </a:lnTo>
                <a:lnTo>
                  <a:pt x="183515" y="2573338"/>
                </a:lnTo>
                <a:lnTo>
                  <a:pt x="174942" y="2573020"/>
                </a:lnTo>
                <a:lnTo>
                  <a:pt x="166688" y="2571750"/>
                </a:lnTo>
                <a:lnTo>
                  <a:pt x="158115" y="2569845"/>
                </a:lnTo>
                <a:lnTo>
                  <a:pt x="150177" y="2567305"/>
                </a:lnTo>
                <a:lnTo>
                  <a:pt x="142240" y="2563495"/>
                </a:lnTo>
                <a:lnTo>
                  <a:pt x="134620" y="2559368"/>
                </a:lnTo>
                <a:lnTo>
                  <a:pt x="127952" y="2554605"/>
                </a:lnTo>
                <a:lnTo>
                  <a:pt x="121602" y="2548890"/>
                </a:lnTo>
                <a:lnTo>
                  <a:pt x="115570" y="2542540"/>
                </a:lnTo>
                <a:lnTo>
                  <a:pt x="109855" y="2535555"/>
                </a:lnTo>
                <a:lnTo>
                  <a:pt x="105410" y="2528253"/>
                </a:lnTo>
                <a:lnTo>
                  <a:pt x="101282" y="2520315"/>
                </a:lnTo>
                <a:lnTo>
                  <a:pt x="99377" y="2516188"/>
                </a:lnTo>
                <a:lnTo>
                  <a:pt x="97790" y="2512060"/>
                </a:lnTo>
                <a:lnTo>
                  <a:pt x="4445" y="2224405"/>
                </a:lnTo>
                <a:lnTo>
                  <a:pt x="3492" y="2220278"/>
                </a:lnTo>
                <a:lnTo>
                  <a:pt x="2222" y="2215833"/>
                </a:lnTo>
                <a:lnTo>
                  <a:pt x="1587" y="2211388"/>
                </a:lnTo>
                <a:lnTo>
                  <a:pt x="635" y="2206625"/>
                </a:lnTo>
                <a:lnTo>
                  <a:pt x="0" y="2198053"/>
                </a:lnTo>
                <a:lnTo>
                  <a:pt x="317" y="2189480"/>
                </a:lnTo>
                <a:lnTo>
                  <a:pt x="1587" y="2180908"/>
                </a:lnTo>
                <a:lnTo>
                  <a:pt x="3810" y="2172653"/>
                </a:lnTo>
                <a:lnTo>
                  <a:pt x="6350" y="2164398"/>
                </a:lnTo>
                <a:lnTo>
                  <a:pt x="9842" y="2156778"/>
                </a:lnTo>
                <a:lnTo>
                  <a:pt x="13970" y="2149158"/>
                </a:lnTo>
                <a:lnTo>
                  <a:pt x="19050" y="2142173"/>
                </a:lnTo>
                <a:lnTo>
                  <a:pt x="24447" y="2135505"/>
                </a:lnTo>
                <a:lnTo>
                  <a:pt x="30797" y="2129790"/>
                </a:lnTo>
                <a:lnTo>
                  <a:pt x="37465" y="2124393"/>
                </a:lnTo>
                <a:lnTo>
                  <a:pt x="45085" y="2119630"/>
                </a:lnTo>
                <a:lnTo>
                  <a:pt x="49212" y="2117725"/>
                </a:lnTo>
                <a:lnTo>
                  <a:pt x="53340" y="2115820"/>
                </a:lnTo>
                <a:lnTo>
                  <a:pt x="57467" y="2113915"/>
                </a:lnTo>
                <a:lnTo>
                  <a:pt x="61595" y="2112328"/>
                </a:lnTo>
                <a:lnTo>
                  <a:pt x="346392" y="2019618"/>
                </a:lnTo>
                <a:lnTo>
                  <a:pt x="342900" y="1993900"/>
                </a:lnTo>
                <a:lnTo>
                  <a:pt x="339725" y="1967865"/>
                </a:lnTo>
                <a:lnTo>
                  <a:pt x="337185" y="1941830"/>
                </a:lnTo>
                <a:lnTo>
                  <a:pt x="334962" y="1915478"/>
                </a:lnTo>
                <a:lnTo>
                  <a:pt x="333375" y="1889125"/>
                </a:lnTo>
                <a:lnTo>
                  <a:pt x="331788" y="1862455"/>
                </a:lnTo>
                <a:lnTo>
                  <a:pt x="331152" y="1835785"/>
                </a:lnTo>
                <a:lnTo>
                  <a:pt x="331152" y="1809115"/>
                </a:lnTo>
                <a:lnTo>
                  <a:pt x="331152" y="1782445"/>
                </a:lnTo>
                <a:lnTo>
                  <a:pt x="331788" y="1755775"/>
                </a:lnTo>
                <a:lnTo>
                  <a:pt x="333375" y="1729423"/>
                </a:lnTo>
                <a:lnTo>
                  <a:pt x="334962" y="1703070"/>
                </a:lnTo>
                <a:lnTo>
                  <a:pt x="337185" y="1676718"/>
                </a:lnTo>
                <a:lnTo>
                  <a:pt x="339725" y="1650365"/>
                </a:lnTo>
                <a:lnTo>
                  <a:pt x="342900" y="1624330"/>
                </a:lnTo>
                <a:lnTo>
                  <a:pt x="346392" y="1598295"/>
                </a:lnTo>
                <a:lnTo>
                  <a:pt x="61595" y="1506220"/>
                </a:lnTo>
                <a:lnTo>
                  <a:pt x="57467" y="1504633"/>
                </a:lnTo>
                <a:lnTo>
                  <a:pt x="53340" y="1502728"/>
                </a:lnTo>
                <a:lnTo>
                  <a:pt x="45085" y="1498600"/>
                </a:lnTo>
                <a:lnTo>
                  <a:pt x="37465" y="1494155"/>
                </a:lnTo>
                <a:lnTo>
                  <a:pt x="30797" y="1488440"/>
                </a:lnTo>
                <a:lnTo>
                  <a:pt x="24447" y="1482408"/>
                </a:lnTo>
                <a:lnTo>
                  <a:pt x="19050" y="1476058"/>
                </a:lnTo>
                <a:lnTo>
                  <a:pt x="13970" y="1468755"/>
                </a:lnTo>
                <a:lnTo>
                  <a:pt x="9842" y="1461453"/>
                </a:lnTo>
                <a:lnTo>
                  <a:pt x="6350" y="1453833"/>
                </a:lnTo>
                <a:lnTo>
                  <a:pt x="3810" y="1445578"/>
                </a:lnTo>
                <a:lnTo>
                  <a:pt x="1587" y="1437323"/>
                </a:lnTo>
                <a:lnTo>
                  <a:pt x="317" y="1428750"/>
                </a:lnTo>
                <a:lnTo>
                  <a:pt x="0" y="1419860"/>
                </a:lnTo>
                <a:lnTo>
                  <a:pt x="635" y="1411288"/>
                </a:lnTo>
                <a:lnTo>
                  <a:pt x="1587" y="1406843"/>
                </a:lnTo>
                <a:lnTo>
                  <a:pt x="2222" y="1402398"/>
                </a:lnTo>
                <a:lnTo>
                  <a:pt x="3492" y="1397635"/>
                </a:lnTo>
                <a:lnTo>
                  <a:pt x="4445" y="1393508"/>
                </a:lnTo>
                <a:lnTo>
                  <a:pt x="97790" y="1106488"/>
                </a:lnTo>
                <a:lnTo>
                  <a:pt x="99377" y="1102043"/>
                </a:lnTo>
                <a:lnTo>
                  <a:pt x="101282" y="1097915"/>
                </a:lnTo>
                <a:lnTo>
                  <a:pt x="103187" y="1093788"/>
                </a:lnTo>
                <a:lnTo>
                  <a:pt x="105410" y="1089978"/>
                </a:lnTo>
                <a:lnTo>
                  <a:pt x="109855" y="1082358"/>
                </a:lnTo>
                <a:lnTo>
                  <a:pt x="115570" y="1075690"/>
                </a:lnTo>
                <a:lnTo>
                  <a:pt x="121602" y="1069340"/>
                </a:lnTo>
                <a:lnTo>
                  <a:pt x="127952" y="1063625"/>
                </a:lnTo>
                <a:lnTo>
                  <a:pt x="134620" y="1058863"/>
                </a:lnTo>
                <a:lnTo>
                  <a:pt x="142240" y="1054735"/>
                </a:lnTo>
                <a:lnTo>
                  <a:pt x="150177" y="1051243"/>
                </a:lnTo>
                <a:lnTo>
                  <a:pt x="158115" y="1048068"/>
                </a:lnTo>
                <a:lnTo>
                  <a:pt x="166688" y="1046480"/>
                </a:lnTo>
                <a:lnTo>
                  <a:pt x="174942" y="1045210"/>
                </a:lnTo>
                <a:lnTo>
                  <a:pt x="183515" y="1044893"/>
                </a:lnTo>
                <a:lnTo>
                  <a:pt x="192722" y="1045528"/>
                </a:lnTo>
                <a:lnTo>
                  <a:pt x="196850" y="1046480"/>
                </a:lnTo>
                <a:lnTo>
                  <a:pt x="201295" y="1047115"/>
                </a:lnTo>
                <a:lnTo>
                  <a:pt x="205740" y="1048068"/>
                </a:lnTo>
                <a:lnTo>
                  <a:pt x="209868" y="1049338"/>
                </a:lnTo>
                <a:lnTo>
                  <a:pt x="494665" y="1141413"/>
                </a:lnTo>
                <a:lnTo>
                  <a:pt x="507682" y="1118235"/>
                </a:lnTo>
                <a:lnTo>
                  <a:pt x="520382" y="1095375"/>
                </a:lnTo>
                <a:lnTo>
                  <a:pt x="534035" y="1072198"/>
                </a:lnTo>
                <a:lnTo>
                  <a:pt x="547370" y="1049655"/>
                </a:lnTo>
                <a:lnTo>
                  <a:pt x="561658" y="1027113"/>
                </a:lnTo>
                <a:lnTo>
                  <a:pt x="576580" y="1005205"/>
                </a:lnTo>
                <a:lnTo>
                  <a:pt x="591185" y="983615"/>
                </a:lnTo>
                <a:lnTo>
                  <a:pt x="606425" y="961707"/>
                </a:lnTo>
                <a:lnTo>
                  <a:pt x="622300" y="940752"/>
                </a:lnTo>
                <a:lnTo>
                  <a:pt x="638492" y="919797"/>
                </a:lnTo>
                <a:lnTo>
                  <a:pt x="655002" y="899160"/>
                </a:lnTo>
                <a:lnTo>
                  <a:pt x="671512" y="878840"/>
                </a:lnTo>
                <a:lnTo>
                  <a:pt x="688975" y="858837"/>
                </a:lnTo>
                <a:lnTo>
                  <a:pt x="706755" y="839470"/>
                </a:lnTo>
                <a:lnTo>
                  <a:pt x="724218" y="819785"/>
                </a:lnTo>
                <a:lnTo>
                  <a:pt x="742632" y="801052"/>
                </a:lnTo>
                <a:lnTo>
                  <a:pt x="566420" y="558800"/>
                </a:lnTo>
                <a:lnTo>
                  <a:pt x="563562" y="554990"/>
                </a:lnTo>
                <a:lnTo>
                  <a:pt x="561340" y="551180"/>
                </a:lnTo>
                <a:lnTo>
                  <a:pt x="559118" y="547370"/>
                </a:lnTo>
                <a:lnTo>
                  <a:pt x="557212" y="543242"/>
                </a:lnTo>
                <a:lnTo>
                  <a:pt x="554355" y="534987"/>
                </a:lnTo>
                <a:lnTo>
                  <a:pt x="551498" y="526732"/>
                </a:lnTo>
                <a:lnTo>
                  <a:pt x="550228" y="518160"/>
                </a:lnTo>
                <a:lnTo>
                  <a:pt x="549592" y="509270"/>
                </a:lnTo>
                <a:lnTo>
                  <a:pt x="549592" y="500697"/>
                </a:lnTo>
                <a:lnTo>
                  <a:pt x="550862" y="492442"/>
                </a:lnTo>
                <a:lnTo>
                  <a:pt x="552450" y="483870"/>
                </a:lnTo>
                <a:lnTo>
                  <a:pt x="554990" y="475932"/>
                </a:lnTo>
                <a:lnTo>
                  <a:pt x="558482" y="467677"/>
                </a:lnTo>
                <a:lnTo>
                  <a:pt x="562610" y="460057"/>
                </a:lnTo>
                <a:lnTo>
                  <a:pt x="567372" y="453072"/>
                </a:lnTo>
                <a:lnTo>
                  <a:pt x="573088" y="446087"/>
                </a:lnTo>
                <a:lnTo>
                  <a:pt x="575945" y="442912"/>
                </a:lnTo>
                <a:lnTo>
                  <a:pt x="579438" y="439737"/>
                </a:lnTo>
                <a:lnTo>
                  <a:pt x="582930" y="436880"/>
                </a:lnTo>
                <a:lnTo>
                  <a:pt x="586105" y="434022"/>
                </a:lnTo>
                <a:lnTo>
                  <a:pt x="830898" y="256857"/>
                </a:lnTo>
                <a:lnTo>
                  <a:pt x="834708" y="254317"/>
                </a:lnTo>
                <a:lnTo>
                  <a:pt x="838200" y="251777"/>
                </a:lnTo>
                <a:lnTo>
                  <a:pt x="842328" y="249872"/>
                </a:lnTo>
                <a:lnTo>
                  <a:pt x="846138" y="247967"/>
                </a:lnTo>
                <a:lnTo>
                  <a:pt x="854392" y="244475"/>
                </a:lnTo>
                <a:lnTo>
                  <a:pt x="862648" y="242252"/>
                </a:lnTo>
                <a:lnTo>
                  <a:pt x="871538" y="240665"/>
                </a:lnTo>
                <a:lnTo>
                  <a:pt x="880110" y="240030"/>
                </a:lnTo>
                <a:lnTo>
                  <a:pt x="888365" y="240030"/>
                </a:lnTo>
                <a:lnTo>
                  <a:pt x="896938" y="240665"/>
                </a:lnTo>
                <a:lnTo>
                  <a:pt x="905192" y="242570"/>
                </a:lnTo>
                <a:lnTo>
                  <a:pt x="913448" y="245110"/>
                </a:lnTo>
                <a:lnTo>
                  <a:pt x="921385" y="248602"/>
                </a:lnTo>
                <a:lnTo>
                  <a:pt x="929005" y="252412"/>
                </a:lnTo>
                <a:lnTo>
                  <a:pt x="935990" y="257175"/>
                </a:lnTo>
                <a:lnTo>
                  <a:pt x="942975" y="262890"/>
                </a:lnTo>
                <a:lnTo>
                  <a:pt x="946150" y="266065"/>
                </a:lnTo>
                <a:lnTo>
                  <a:pt x="949325" y="269240"/>
                </a:lnTo>
                <a:lnTo>
                  <a:pt x="952182" y="272732"/>
                </a:lnTo>
                <a:lnTo>
                  <a:pt x="955040" y="276542"/>
                </a:lnTo>
                <a:lnTo>
                  <a:pt x="1130618" y="518477"/>
                </a:lnTo>
                <a:lnTo>
                  <a:pt x="1154430" y="507047"/>
                </a:lnTo>
                <a:lnTo>
                  <a:pt x="1177925" y="496252"/>
                </a:lnTo>
                <a:lnTo>
                  <a:pt x="1201738" y="485457"/>
                </a:lnTo>
                <a:lnTo>
                  <a:pt x="1225868" y="475615"/>
                </a:lnTo>
                <a:lnTo>
                  <a:pt x="1250315" y="465772"/>
                </a:lnTo>
                <a:lnTo>
                  <a:pt x="1274762" y="456247"/>
                </a:lnTo>
                <a:lnTo>
                  <a:pt x="1299528" y="447675"/>
                </a:lnTo>
                <a:lnTo>
                  <a:pt x="1324928" y="439102"/>
                </a:lnTo>
                <a:lnTo>
                  <a:pt x="1350010" y="431165"/>
                </a:lnTo>
                <a:lnTo>
                  <a:pt x="1375092" y="423545"/>
                </a:lnTo>
                <a:lnTo>
                  <a:pt x="1400810" y="416877"/>
                </a:lnTo>
                <a:lnTo>
                  <a:pt x="1426845" y="410210"/>
                </a:lnTo>
                <a:lnTo>
                  <a:pt x="1452245" y="404177"/>
                </a:lnTo>
                <a:lnTo>
                  <a:pt x="1478598" y="398462"/>
                </a:lnTo>
                <a:lnTo>
                  <a:pt x="1504950" y="393065"/>
                </a:lnTo>
                <a:lnTo>
                  <a:pt x="1531302" y="388620"/>
                </a:lnTo>
                <a:lnTo>
                  <a:pt x="1531302" y="89217"/>
                </a:lnTo>
                <a:lnTo>
                  <a:pt x="1531302" y="84455"/>
                </a:lnTo>
                <a:lnTo>
                  <a:pt x="1531620" y="80010"/>
                </a:lnTo>
                <a:lnTo>
                  <a:pt x="1532572" y="75565"/>
                </a:lnTo>
                <a:lnTo>
                  <a:pt x="1533208" y="71120"/>
                </a:lnTo>
                <a:lnTo>
                  <a:pt x="1535430" y="62865"/>
                </a:lnTo>
                <a:lnTo>
                  <a:pt x="1538605" y="54610"/>
                </a:lnTo>
                <a:lnTo>
                  <a:pt x="1542415" y="46672"/>
                </a:lnTo>
                <a:lnTo>
                  <a:pt x="1546860" y="39370"/>
                </a:lnTo>
                <a:lnTo>
                  <a:pt x="1551622" y="32385"/>
                </a:lnTo>
                <a:lnTo>
                  <a:pt x="1557655" y="26352"/>
                </a:lnTo>
                <a:lnTo>
                  <a:pt x="1563688" y="20320"/>
                </a:lnTo>
                <a:lnTo>
                  <a:pt x="1570990" y="15240"/>
                </a:lnTo>
                <a:lnTo>
                  <a:pt x="1577975" y="10795"/>
                </a:lnTo>
                <a:lnTo>
                  <a:pt x="1585912" y="6985"/>
                </a:lnTo>
                <a:lnTo>
                  <a:pt x="1594168" y="4127"/>
                </a:lnTo>
                <a:lnTo>
                  <a:pt x="1602422" y="1905"/>
                </a:lnTo>
                <a:lnTo>
                  <a:pt x="1607185" y="952"/>
                </a:lnTo>
                <a:lnTo>
                  <a:pt x="1611630" y="317"/>
                </a:lnTo>
                <a:lnTo>
                  <a:pt x="161575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4" name="KSO_Shape"/>
          <p:cNvSpPr/>
          <p:nvPr/>
        </p:nvSpPr>
        <p:spPr bwMode="auto">
          <a:xfrm>
            <a:off x="4333604" y="2211254"/>
            <a:ext cx="1319011" cy="1316208"/>
          </a:xfrm>
          <a:custGeom>
            <a:avLst/>
            <a:gdLst>
              <a:gd name="T0" fmla="*/ 2147483646 w 5440"/>
              <a:gd name="T1" fmla="*/ 2147483646 h 5267"/>
              <a:gd name="T2" fmla="*/ 2147483646 w 5440"/>
              <a:gd name="T3" fmla="*/ 2147483646 h 5267"/>
              <a:gd name="T4" fmla="*/ 2147483646 w 5440"/>
              <a:gd name="T5" fmla="*/ 2147483646 h 5267"/>
              <a:gd name="T6" fmla="*/ 2147483646 w 5440"/>
              <a:gd name="T7" fmla="*/ 2147483646 h 5267"/>
              <a:gd name="T8" fmla="*/ 2147483646 w 5440"/>
              <a:gd name="T9" fmla="*/ 2147483646 h 5267"/>
              <a:gd name="T10" fmla="*/ 2147483646 w 5440"/>
              <a:gd name="T11" fmla="*/ 2147483646 h 5267"/>
              <a:gd name="T12" fmla="*/ 2147483646 w 5440"/>
              <a:gd name="T13" fmla="*/ 2147483646 h 5267"/>
              <a:gd name="T14" fmla="*/ 2147483646 w 5440"/>
              <a:gd name="T15" fmla="*/ 2147483646 h 5267"/>
              <a:gd name="T16" fmla="*/ 2147483646 w 5440"/>
              <a:gd name="T17" fmla="*/ 2147483646 h 5267"/>
              <a:gd name="T18" fmla="*/ 2147483646 w 5440"/>
              <a:gd name="T19" fmla="*/ 2147483646 h 5267"/>
              <a:gd name="T20" fmla="*/ 2147483646 w 5440"/>
              <a:gd name="T21" fmla="*/ 2147483646 h 5267"/>
              <a:gd name="T22" fmla="*/ 2147483646 w 5440"/>
              <a:gd name="T23" fmla="*/ 2147483646 h 5267"/>
              <a:gd name="T24" fmla="*/ 2147483646 w 5440"/>
              <a:gd name="T25" fmla="*/ 2147483646 h 5267"/>
              <a:gd name="T26" fmla="*/ 2147483646 w 5440"/>
              <a:gd name="T27" fmla="*/ 2147483646 h 5267"/>
              <a:gd name="T28" fmla="*/ 2147483646 w 5440"/>
              <a:gd name="T29" fmla="*/ 2147483646 h 5267"/>
              <a:gd name="T30" fmla="*/ 429445831 w 5440"/>
              <a:gd name="T31" fmla="*/ 2147483646 h 5267"/>
              <a:gd name="T32" fmla="*/ 85840210 w 5440"/>
              <a:gd name="T33" fmla="*/ 2147483646 h 5267"/>
              <a:gd name="T34" fmla="*/ 1545979988 w 5440"/>
              <a:gd name="T35" fmla="*/ 2147483646 h 5267"/>
              <a:gd name="T36" fmla="*/ 2147483646 w 5440"/>
              <a:gd name="T37" fmla="*/ 2147483646 h 5267"/>
              <a:gd name="T38" fmla="*/ 2147483646 w 5440"/>
              <a:gd name="T39" fmla="*/ 2147483646 h 5267"/>
              <a:gd name="T40" fmla="*/ 2147483646 w 5440"/>
              <a:gd name="T41" fmla="*/ 2147483646 h 5267"/>
              <a:gd name="T42" fmla="*/ 2147483646 w 5440"/>
              <a:gd name="T43" fmla="*/ 2147483646 h 5267"/>
              <a:gd name="T44" fmla="*/ 2147483646 w 5440"/>
              <a:gd name="T45" fmla="*/ 2147483646 h 5267"/>
              <a:gd name="T46" fmla="*/ 2147483646 w 5440"/>
              <a:gd name="T47" fmla="*/ 2147483646 h 5267"/>
              <a:gd name="T48" fmla="*/ 2147483646 w 5440"/>
              <a:gd name="T49" fmla="*/ 2147483646 h 5267"/>
              <a:gd name="T50" fmla="*/ 2147483646 w 5440"/>
              <a:gd name="T51" fmla="*/ 2147483646 h 5267"/>
              <a:gd name="T52" fmla="*/ 2147483646 w 5440"/>
              <a:gd name="T53" fmla="*/ 2147483646 h 5267"/>
              <a:gd name="T54" fmla="*/ 2147483646 w 5440"/>
              <a:gd name="T55" fmla="*/ 2147483646 h 5267"/>
              <a:gd name="T56" fmla="*/ 2147483646 w 5440"/>
              <a:gd name="T57" fmla="*/ 2147483646 h 5267"/>
              <a:gd name="T58" fmla="*/ 2147483646 w 5440"/>
              <a:gd name="T59" fmla="*/ 2147483646 h 5267"/>
              <a:gd name="T60" fmla="*/ 2147483646 w 5440"/>
              <a:gd name="T61" fmla="*/ 2147483646 h 5267"/>
              <a:gd name="T62" fmla="*/ 2147483646 w 5440"/>
              <a:gd name="T63" fmla="*/ 2147483646 h 5267"/>
              <a:gd name="T64" fmla="*/ 2147483646 w 5440"/>
              <a:gd name="T65" fmla="*/ 2147483646 h 5267"/>
              <a:gd name="T66" fmla="*/ 2147483646 w 5440"/>
              <a:gd name="T67" fmla="*/ 2147483646 h 5267"/>
              <a:gd name="T68" fmla="*/ 2147483646 w 5440"/>
              <a:gd name="T69" fmla="*/ 2147483646 h 5267"/>
              <a:gd name="T70" fmla="*/ 2147483646 w 5440"/>
              <a:gd name="T71" fmla="*/ 2147483646 h 5267"/>
              <a:gd name="T72" fmla="*/ 2147483646 w 5440"/>
              <a:gd name="T73" fmla="*/ 2147483646 h 5267"/>
              <a:gd name="T74" fmla="*/ 2147483646 w 5440"/>
              <a:gd name="T75" fmla="*/ 2147483646 h 5267"/>
              <a:gd name="T76" fmla="*/ 2147483646 w 5440"/>
              <a:gd name="T77" fmla="*/ 2147483646 h 5267"/>
              <a:gd name="T78" fmla="*/ 2147483646 w 5440"/>
              <a:gd name="T79" fmla="*/ 2147483646 h 5267"/>
              <a:gd name="T80" fmla="*/ 2147483646 w 5440"/>
              <a:gd name="T81" fmla="*/ 2147483646 h 5267"/>
              <a:gd name="T82" fmla="*/ 2147483646 w 5440"/>
              <a:gd name="T83" fmla="*/ 2147483646 h 5267"/>
              <a:gd name="T84" fmla="*/ 2147483646 w 5440"/>
              <a:gd name="T85" fmla="*/ 2147483646 h 5267"/>
              <a:gd name="T86" fmla="*/ 2147483646 w 5440"/>
              <a:gd name="T87" fmla="*/ 2147483646 h 5267"/>
              <a:gd name="T88" fmla="*/ 2147483646 w 5440"/>
              <a:gd name="T89" fmla="*/ 2147483646 h 5267"/>
              <a:gd name="T90" fmla="*/ 2147483646 w 5440"/>
              <a:gd name="T91" fmla="*/ 2147483646 h 5267"/>
              <a:gd name="T92" fmla="*/ 2147483646 w 5440"/>
              <a:gd name="T93" fmla="*/ 2147483646 h 5267"/>
              <a:gd name="T94" fmla="*/ 2147483646 w 5440"/>
              <a:gd name="T95" fmla="*/ 2147483646 h 5267"/>
              <a:gd name="T96" fmla="*/ 2147483646 w 5440"/>
              <a:gd name="T97" fmla="*/ 2147483646 h 5267"/>
              <a:gd name="T98" fmla="*/ 2147483646 w 5440"/>
              <a:gd name="T99" fmla="*/ 2147483646 h 5267"/>
              <a:gd name="T100" fmla="*/ 2147483646 w 5440"/>
              <a:gd name="T101" fmla="*/ 2147483646 h 5267"/>
              <a:gd name="T102" fmla="*/ 2147483646 w 5440"/>
              <a:gd name="T103" fmla="*/ 2147483646 h 5267"/>
              <a:gd name="T104" fmla="*/ 2147483646 w 5440"/>
              <a:gd name="T105" fmla="*/ 2147483646 h 5267"/>
              <a:gd name="T106" fmla="*/ 2147483646 w 5440"/>
              <a:gd name="T107" fmla="*/ 2147483646 h 5267"/>
              <a:gd name="T108" fmla="*/ 2147483646 w 5440"/>
              <a:gd name="T109" fmla="*/ 2147483646 h 5267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5440" h="5267">
                <a:moveTo>
                  <a:pt x="1521" y="2392"/>
                </a:moveTo>
                <a:lnTo>
                  <a:pt x="1521" y="2392"/>
                </a:lnTo>
                <a:lnTo>
                  <a:pt x="1525" y="2395"/>
                </a:lnTo>
                <a:lnTo>
                  <a:pt x="2073" y="2944"/>
                </a:lnTo>
                <a:lnTo>
                  <a:pt x="2265" y="2753"/>
                </a:lnTo>
                <a:lnTo>
                  <a:pt x="2058" y="2546"/>
                </a:lnTo>
                <a:lnTo>
                  <a:pt x="1964" y="2452"/>
                </a:lnTo>
                <a:lnTo>
                  <a:pt x="2443" y="1974"/>
                </a:lnTo>
                <a:lnTo>
                  <a:pt x="2506" y="1981"/>
                </a:lnTo>
                <a:lnTo>
                  <a:pt x="2531" y="1984"/>
                </a:lnTo>
                <a:lnTo>
                  <a:pt x="2554" y="1985"/>
                </a:lnTo>
                <a:lnTo>
                  <a:pt x="2579" y="1984"/>
                </a:lnTo>
                <a:lnTo>
                  <a:pt x="2603" y="1981"/>
                </a:lnTo>
                <a:lnTo>
                  <a:pt x="2628" y="1978"/>
                </a:lnTo>
                <a:lnTo>
                  <a:pt x="2651" y="1973"/>
                </a:lnTo>
                <a:lnTo>
                  <a:pt x="2300" y="1621"/>
                </a:lnTo>
                <a:lnTo>
                  <a:pt x="2288" y="1611"/>
                </a:lnTo>
                <a:lnTo>
                  <a:pt x="2277" y="1601"/>
                </a:lnTo>
                <a:lnTo>
                  <a:pt x="2287" y="1564"/>
                </a:lnTo>
                <a:lnTo>
                  <a:pt x="2295" y="1528"/>
                </a:lnTo>
                <a:lnTo>
                  <a:pt x="2302" y="1490"/>
                </a:lnTo>
                <a:lnTo>
                  <a:pt x="2308" y="1454"/>
                </a:lnTo>
                <a:lnTo>
                  <a:pt x="2313" y="1416"/>
                </a:lnTo>
                <a:lnTo>
                  <a:pt x="2316" y="1379"/>
                </a:lnTo>
                <a:lnTo>
                  <a:pt x="2318" y="1340"/>
                </a:lnTo>
                <a:lnTo>
                  <a:pt x="2320" y="1303"/>
                </a:lnTo>
                <a:lnTo>
                  <a:pt x="2320" y="1265"/>
                </a:lnTo>
                <a:lnTo>
                  <a:pt x="2318" y="1227"/>
                </a:lnTo>
                <a:lnTo>
                  <a:pt x="2316" y="1190"/>
                </a:lnTo>
                <a:lnTo>
                  <a:pt x="2311" y="1152"/>
                </a:lnTo>
                <a:lnTo>
                  <a:pt x="2307" y="1115"/>
                </a:lnTo>
                <a:lnTo>
                  <a:pt x="2301" y="1077"/>
                </a:lnTo>
                <a:lnTo>
                  <a:pt x="2293" y="1041"/>
                </a:lnTo>
                <a:lnTo>
                  <a:pt x="2284" y="1004"/>
                </a:lnTo>
                <a:lnTo>
                  <a:pt x="2275" y="967"/>
                </a:lnTo>
                <a:lnTo>
                  <a:pt x="2263" y="931"/>
                </a:lnTo>
                <a:lnTo>
                  <a:pt x="2252" y="895"/>
                </a:lnTo>
                <a:lnTo>
                  <a:pt x="2238" y="859"/>
                </a:lnTo>
                <a:lnTo>
                  <a:pt x="2222" y="824"/>
                </a:lnTo>
                <a:lnTo>
                  <a:pt x="2207" y="789"/>
                </a:lnTo>
                <a:lnTo>
                  <a:pt x="2190" y="754"/>
                </a:lnTo>
                <a:lnTo>
                  <a:pt x="2171" y="720"/>
                </a:lnTo>
                <a:lnTo>
                  <a:pt x="2152" y="687"/>
                </a:lnTo>
                <a:lnTo>
                  <a:pt x="2131" y="654"/>
                </a:lnTo>
                <a:lnTo>
                  <a:pt x="2109" y="621"/>
                </a:lnTo>
                <a:lnTo>
                  <a:pt x="2085" y="590"/>
                </a:lnTo>
                <a:lnTo>
                  <a:pt x="2061" y="558"/>
                </a:lnTo>
                <a:lnTo>
                  <a:pt x="2035" y="528"/>
                </a:lnTo>
                <a:lnTo>
                  <a:pt x="2008" y="498"/>
                </a:lnTo>
                <a:lnTo>
                  <a:pt x="1980" y="469"/>
                </a:lnTo>
                <a:lnTo>
                  <a:pt x="1952" y="441"/>
                </a:lnTo>
                <a:lnTo>
                  <a:pt x="1922" y="414"/>
                </a:lnTo>
                <a:lnTo>
                  <a:pt x="1892" y="389"/>
                </a:lnTo>
                <a:lnTo>
                  <a:pt x="1860" y="365"/>
                </a:lnTo>
                <a:lnTo>
                  <a:pt x="1828" y="341"/>
                </a:lnTo>
                <a:lnTo>
                  <a:pt x="1797" y="319"/>
                </a:lnTo>
                <a:lnTo>
                  <a:pt x="1764" y="299"/>
                </a:lnTo>
                <a:lnTo>
                  <a:pt x="1731" y="279"/>
                </a:lnTo>
                <a:lnTo>
                  <a:pt x="1697" y="260"/>
                </a:lnTo>
                <a:lnTo>
                  <a:pt x="1663" y="244"/>
                </a:lnTo>
                <a:lnTo>
                  <a:pt x="1628" y="228"/>
                </a:lnTo>
                <a:lnTo>
                  <a:pt x="1593" y="212"/>
                </a:lnTo>
                <a:lnTo>
                  <a:pt x="1558" y="199"/>
                </a:lnTo>
                <a:lnTo>
                  <a:pt x="1523" y="187"/>
                </a:lnTo>
                <a:lnTo>
                  <a:pt x="1486" y="176"/>
                </a:lnTo>
                <a:lnTo>
                  <a:pt x="1450" y="165"/>
                </a:lnTo>
                <a:lnTo>
                  <a:pt x="1414" y="157"/>
                </a:lnTo>
                <a:lnTo>
                  <a:pt x="1376" y="150"/>
                </a:lnTo>
                <a:lnTo>
                  <a:pt x="1340" y="143"/>
                </a:lnTo>
                <a:lnTo>
                  <a:pt x="1302" y="139"/>
                </a:lnTo>
                <a:lnTo>
                  <a:pt x="1265" y="134"/>
                </a:lnTo>
                <a:lnTo>
                  <a:pt x="1228" y="131"/>
                </a:lnTo>
                <a:lnTo>
                  <a:pt x="1191" y="130"/>
                </a:lnTo>
                <a:lnTo>
                  <a:pt x="1153" y="129"/>
                </a:lnTo>
                <a:lnTo>
                  <a:pt x="1116" y="130"/>
                </a:lnTo>
                <a:lnTo>
                  <a:pt x="1078" y="133"/>
                </a:lnTo>
                <a:lnTo>
                  <a:pt x="1041" y="136"/>
                </a:lnTo>
                <a:lnTo>
                  <a:pt x="1003" y="140"/>
                </a:lnTo>
                <a:lnTo>
                  <a:pt x="967" y="146"/>
                </a:lnTo>
                <a:lnTo>
                  <a:pt x="929" y="153"/>
                </a:lnTo>
                <a:lnTo>
                  <a:pt x="893" y="161"/>
                </a:lnTo>
                <a:lnTo>
                  <a:pt x="857" y="170"/>
                </a:lnTo>
                <a:lnTo>
                  <a:pt x="1514" y="827"/>
                </a:lnTo>
                <a:lnTo>
                  <a:pt x="1341" y="1470"/>
                </a:lnTo>
                <a:lnTo>
                  <a:pt x="697" y="1642"/>
                </a:lnTo>
                <a:lnTo>
                  <a:pt x="41" y="986"/>
                </a:lnTo>
                <a:lnTo>
                  <a:pt x="31" y="1022"/>
                </a:lnTo>
                <a:lnTo>
                  <a:pt x="23" y="1059"/>
                </a:lnTo>
                <a:lnTo>
                  <a:pt x="16" y="1096"/>
                </a:lnTo>
                <a:lnTo>
                  <a:pt x="10" y="1133"/>
                </a:lnTo>
                <a:lnTo>
                  <a:pt x="7" y="1170"/>
                </a:lnTo>
                <a:lnTo>
                  <a:pt x="3" y="1208"/>
                </a:lnTo>
                <a:lnTo>
                  <a:pt x="1" y="1245"/>
                </a:lnTo>
                <a:lnTo>
                  <a:pt x="0" y="1283"/>
                </a:lnTo>
                <a:lnTo>
                  <a:pt x="1" y="1320"/>
                </a:lnTo>
                <a:lnTo>
                  <a:pt x="2" y="1358"/>
                </a:lnTo>
                <a:lnTo>
                  <a:pt x="4" y="1394"/>
                </a:lnTo>
                <a:lnTo>
                  <a:pt x="9" y="1431"/>
                </a:lnTo>
                <a:lnTo>
                  <a:pt x="14" y="1469"/>
                </a:lnTo>
                <a:lnTo>
                  <a:pt x="21" y="1505"/>
                </a:lnTo>
                <a:lnTo>
                  <a:pt x="28" y="1543"/>
                </a:lnTo>
                <a:lnTo>
                  <a:pt x="36" y="1579"/>
                </a:lnTo>
                <a:lnTo>
                  <a:pt x="47" y="1615"/>
                </a:lnTo>
                <a:lnTo>
                  <a:pt x="57" y="1652"/>
                </a:lnTo>
                <a:lnTo>
                  <a:pt x="70" y="1687"/>
                </a:lnTo>
                <a:lnTo>
                  <a:pt x="84" y="1722"/>
                </a:lnTo>
                <a:lnTo>
                  <a:pt x="98" y="1757"/>
                </a:lnTo>
                <a:lnTo>
                  <a:pt x="115" y="1793"/>
                </a:lnTo>
                <a:lnTo>
                  <a:pt x="131" y="1826"/>
                </a:lnTo>
                <a:lnTo>
                  <a:pt x="150" y="1860"/>
                </a:lnTo>
                <a:lnTo>
                  <a:pt x="170" y="1893"/>
                </a:lnTo>
                <a:lnTo>
                  <a:pt x="190" y="1926"/>
                </a:lnTo>
                <a:lnTo>
                  <a:pt x="212" y="1958"/>
                </a:lnTo>
                <a:lnTo>
                  <a:pt x="235" y="1989"/>
                </a:lnTo>
                <a:lnTo>
                  <a:pt x="260" y="2021"/>
                </a:lnTo>
                <a:lnTo>
                  <a:pt x="285" y="2052"/>
                </a:lnTo>
                <a:lnTo>
                  <a:pt x="312" y="2081"/>
                </a:lnTo>
                <a:lnTo>
                  <a:pt x="340" y="2109"/>
                </a:lnTo>
                <a:lnTo>
                  <a:pt x="370" y="2138"/>
                </a:lnTo>
                <a:lnTo>
                  <a:pt x="401" y="2166"/>
                </a:lnTo>
                <a:lnTo>
                  <a:pt x="434" y="2193"/>
                </a:lnTo>
                <a:lnTo>
                  <a:pt x="466" y="2219"/>
                </a:lnTo>
                <a:lnTo>
                  <a:pt x="499" y="2243"/>
                </a:lnTo>
                <a:lnTo>
                  <a:pt x="533" y="2266"/>
                </a:lnTo>
                <a:lnTo>
                  <a:pt x="567" y="2287"/>
                </a:lnTo>
                <a:lnTo>
                  <a:pt x="602" y="2307"/>
                </a:lnTo>
                <a:lnTo>
                  <a:pt x="639" y="2326"/>
                </a:lnTo>
                <a:lnTo>
                  <a:pt x="675" y="2343"/>
                </a:lnTo>
                <a:lnTo>
                  <a:pt x="711" y="2359"/>
                </a:lnTo>
                <a:lnTo>
                  <a:pt x="748" y="2374"/>
                </a:lnTo>
                <a:lnTo>
                  <a:pt x="785" y="2387"/>
                </a:lnTo>
                <a:lnTo>
                  <a:pt x="823" y="2400"/>
                </a:lnTo>
                <a:lnTo>
                  <a:pt x="861" y="2410"/>
                </a:lnTo>
                <a:lnTo>
                  <a:pt x="900" y="2420"/>
                </a:lnTo>
                <a:lnTo>
                  <a:pt x="939" y="2428"/>
                </a:lnTo>
                <a:lnTo>
                  <a:pt x="977" y="2435"/>
                </a:lnTo>
                <a:lnTo>
                  <a:pt x="1016" y="2441"/>
                </a:lnTo>
                <a:lnTo>
                  <a:pt x="1055" y="2444"/>
                </a:lnTo>
                <a:lnTo>
                  <a:pt x="1095" y="2448"/>
                </a:lnTo>
                <a:lnTo>
                  <a:pt x="1133" y="2449"/>
                </a:lnTo>
                <a:lnTo>
                  <a:pt x="1173" y="2449"/>
                </a:lnTo>
                <a:lnTo>
                  <a:pt x="1212" y="2448"/>
                </a:lnTo>
                <a:lnTo>
                  <a:pt x="1252" y="2445"/>
                </a:lnTo>
                <a:lnTo>
                  <a:pt x="1290" y="2442"/>
                </a:lnTo>
                <a:lnTo>
                  <a:pt x="1329" y="2437"/>
                </a:lnTo>
                <a:lnTo>
                  <a:pt x="1368" y="2430"/>
                </a:lnTo>
                <a:lnTo>
                  <a:pt x="1406" y="2422"/>
                </a:lnTo>
                <a:lnTo>
                  <a:pt x="1445" y="2414"/>
                </a:lnTo>
                <a:lnTo>
                  <a:pt x="1484" y="2403"/>
                </a:lnTo>
                <a:lnTo>
                  <a:pt x="1521" y="2392"/>
                </a:lnTo>
                <a:close/>
                <a:moveTo>
                  <a:pt x="3463" y="2785"/>
                </a:moveTo>
                <a:lnTo>
                  <a:pt x="3463" y="2785"/>
                </a:lnTo>
                <a:lnTo>
                  <a:pt x="3459" y="2803"/>
                </a:lnTo>
                <a:lnTo>
                  <a:pt x="3457" y="2821"/>
                </a:lnTo>
                <a:lnTo>
                  <a:pt x="3454" y="2838"/>
                </a:lnTo>
                <a:lnTo>
                  <a:pt x="3453" y="2857"/>
                </a:lnTo>
                <a:lnTo>
                  <a:pt x="3452" y="2876"/>
                </a:lnTo>
                <a:lnTo>
                  <a:pt x="3452" y="2893"/>
                </a:lnTo>
                <a:lnTo>
                  <a:pt x="3453" y="2912"/>
                </a:lnTo>
                <a:lnTo>
                  <a:pt x="3454" y="2931"/>
                </a:lnTo>
                <a:lnTo>
                  <a:pt x="3461" y="2994"/>
                </a:lnTo>
                <a:lnTo>
                  <a:pt x="3417" y="3039"/>
                </a:lnTo>
                <a:lnTo>
                  <a:pt x="3077" y="3379"/>
                </a:lnTo>
                <a:lnTo>
                  <a:pt x="2984" y="3472"/>
                </a:lnTo>
                <a:lnTo>
                  <a:pt x="2684" y="3172"/>
                </a:lnTo>
                <a:lnTo>
                  <a:pt x="2493" y="3363"/>
                </a:lnTo>
                <a:lnTo>
                  <a:pt x="4228" y="5098"/>
                </a:lnTo>
                <a:lnTo>
                  <a:pt x="4248" y="5117"/>
                </a:lnTo>
                <a:lnTo>
                  <a:pt x="4269" y="5136"/>
                </a:lnTo>
                <a:lnTo>
                  <a:pt x="4291" y="5152"/>
                </a:lnTo>
                <a:lnTo>
                  <a:pt x="4314" y="5168"/>
                </a:lnTo>
                <a:lnTo>
                  <a:pt x="4336" y="5183"/>
                </a:lnTo>
                <a:lnTo>
                  <a:pt x="4361" y="5195"/>
                </a:lnTo>
                <a:lnTo>
                  <a:pt x="4384" y="5207"/>
                </a:lnTo>
                <a:lnTo>
                  <a:pt x="4409" y="5218"/>
                </a:lnTo>
                <a:lnTo>
                  <a:pt x="4433" y="5227"/>
                </a:lnTo>
                <a:lnTo>
                  <a:pt x="4459" y="5235"/>
                </a:lnTo>
                <a:lnTo>
                  <a:pt x="4485" y="5242"/>
                </a:lnTo>
                <a:lnTo>
                  <a:pt x="4511" y="5248"/>
                </a:lnTo>
                <a:lnTo>
                  <a:pt x="4536" y="5253"/>
                </a:lnTo>
                <a:lnTo>
                  <a:pt x="4562" y="5255"/>
                </a:lnTo>
                <a:lnTo>
                  <a:pt x="4588" y="5258"/>
                </a:lnTo>
                <a:lnTo>
                  <a:pt x="4615" y="5259"/>
                </a:lnTo>
                <a:lnTo>
                  <a:pt x="4641" y="5258"/>
                </a:lnTo>
                <a:lnTo>
                  <a:pt x="4668" y="5255"/>
                </a:lnTo>
                <a:lnTo>
                  <a:pt x="4693" y="5253"/>
                </a:lnTo>
                <a:lnTo>
                  <a:pt x="4719" y="5248"/>
                </a:lnTo>
                <a:lnTo>
                  <a:pt x="4745" y="5242"/>
                </a:lnTo>
                <a:lnTo>
                  <a:pt x="4771" y="5235"/>
                </a:lnTo>
                <a:lnTo>
                  <a:pt x="4795" y="5227"/>
                </a:lnTo>
                <a:lnTo>
                  <a:pt x="4821" y="5218"/>
                </a:lnTo>
                <a:lnTo>
                  <a:pt x="4845" y="5207"/>
                </a:lnTo>
                <a:lnTo>
                  <a:pt x="4869" y="5195"/>
                </a:lnTo>
                <a:lnTo>
                  <a:pt x="4893" y="5183"/>
                </a:lnTo>
                <a:lnTo>
                  <a:pt x="4916" y="5168"/>
                </a:lnTo>
                <a:lnTo>
                  <a:pt x="4938" y="5152"/>
                </a:lnTo>
                <a:lnTo>
                  <a:pt x="4961" y="5136"/>
                </a:lnTo>
                <a:lnTo>
                  <a:pt x="4982" y="5117"/>
                </a:lnTo>
                <a:lnTo>
                  <a:pt x="5002" y="5098"/>
                </a:lnTo>
                <a:lnTo>
                  <a:pt x="5022" y="5077"/>
                </a:lnTo>
                <a:lnTo>
                  <a:pt x="5039" y="5056"/>
                </a:lnTo>
                <a:lnTo>
                  <a:pt x="5057" y="5035"/>
                </a:lnTo>
                <a:lnTo>
                  <a:pt x="5072" y="5013"/>
                </a:lnTo>
                <a:lnTo>
                  <a:pt x="5086" y="4989"/>
                </a:lnTo>
                <a:lnTo>
                  <a:pt x="5099" y="4966"/>
                </a:lnTo>
                <a:lnTo>
                  <a:pt x="5112" y="4941"/>
                </a:lnTo>
                <a:lnTo>
                  <a:pt x="5122" y="4916"/>
                </a:lnTo>
                <a:lnTo>
                  <a:pt x="5132" y="4892"/>
                </a:lnTo>
                <a:lnTo>
                  <a:pt x="5140" y="4867"/>
                </a:lnTo>
                <a:lnTo>
                  <a:pt x="5146" y="4841"/>
                </a:lnTo>
                <a:lnTo>
                  <a:pt x="5152" y="4816"/>
                </a:lnTo>
                <a:lnTo>
                  <a:pt x="5156" y="4790"/>
                </a:lnTo>
                <a:lnTo>
                  <a:pt x="5160" y="4763"/>
                </a:lnTo>
                <a:lnTo>
                  <a:pt x="5161" y="4737"/>
                </a:lnTo>
                <a:lnTo>
                  <a:pt x="5162" y="4711"/>
                </a:lnTo>
                <a:lnTo>
                  <a:pt x="5161" y="4684"/>
                </a:lnTo>
                <a:lnTo>
                  <a:pt x="5160" y="4659"/>
                </a:lnTo>
                <a:lnTo>
                  <a:pt x="5156" y="4632"/>
                </a:lnTo>
                <a:lnTo>
                  <a:pt x="5152" y="4606"/>
                </a:lnTo>
                <a:lnTo>
                  <a:pt x="5146" y="4580"/>
                </a:lnTo>
                <a:lnTo>
                  <a:pt x="5140" y="4555"/>
                </a:lnTo>
                <a:lnTo>
                  <a:pt x="5132" y="4530"/>
                </a:lnTo>
                <a:lnTo>
                  <a:pt x="5122" y="4505"/>
                </a:lnTo>
                <a:lnTo>
                  <a:pt x="5112" y="4480"/>
                </a:lnTo>
                <a:lnTo>
                  <a:pt x="5099" y="4456"/>
                </a:lnTo>
                <a:lnTo>
                  <a:pt x="5086" y="4432"/>
                </a:lnTo>
                <a:lnTo>
                  <a:pt x="5072" y="4410"/>
                </a:lnTo>
                <a:lnTo>
                  <a:pt x="5057" y="4387"/>
                </a:lnTo>
                <a:lnTo>
                  <a:pt x="5039" y="4366"/>
                </a:lnTo>
                <a:lnTo>
                  <a:pt x="5022" y="4344"/>
                </a:lnTo>
                <a:lnTo>
                  <a:pt x="5002" y="4323"/>
                </a:lnTo>
                <a:lnTo>
                  <a:pt x="3463" y="2785"/>
                </a:lnTo>
                <a:close/>
                <a:moveTo>
                  <a:pt x="4802" y="4918"/>
                </a:moveTo>
                <a:lnTo>
                  <a:pt x="4527" y="4991"/>
                </a:lnTo>
                <a:lnTo>
                  <a:pt x="4304" y="4769"/>
                </a:lnTo>
                <a:lnTo>
                  <a:pt x="4377" y="4493"/>
                </a:lnTo>
                <a:lnTo>
                  <a:pt x="4652" y="4419"/>
                </a:lnTo>
                <a:lnTo>
                  <a:pt x="4876" y="4643"/>
                </a:lnTo>
                <a:lnTo>
                  <a:pt x="4802" y="4918"/>
                </a:lnTo>
                <a:close/>
                <a:moveTo>
                  <a:pt x="2687" y="2988"/>
                </a:moveTo>
                <a:lnTo>
                  <a:pt x="2985" y="3287"/>
                </a:lnTo>
                <a:lnTo>
                  <a:pt x="3325" y="2947"/>
                </a:lnTo>
                <a:lnTo>
                  <a:pt x="3323" y="2917"/>
                </a:lnTo>
                <a:lnTo>
                  <a:pt x="3322" y="2885"/>
                </a:lnTo>
                <a:lnTo>
                  <a:pt x="3323" y="2853"/>
                </a:lnTo>
                <a:lnTo>
                  <a:pt x="3325" y="2823"/>
                </a:lnTo>
                <a:lnTo>
                  <a:pt x="3330" y="2791"/>
                </a:lnTo>
                <a:lnTo>
                  <a:pt x="3336" y="2761"/>
                </a:lnTo>
                <a:lnTo>
                  <a:pt x="3343" y="2730"/>
                </a:lnTo>
                <a:lnTo>
                  <a:pt x="3352" y="2700"/>
                </a:lnTo>
                <a:lnTo>
                  <a:pt x="3363" y="2670"/>
                </a:lnTo>
                <a:lnTo>
                  <a:pt x="3376" y="2641"/>
                </a:lnTo>
                <a:lnTo>
                  <a:pt x="3391" y="2613"/>
                </a:lnTo>
                <a:lnTo>
                  <a:pt x="3406" y="2585"/>
                </a:lnTo>
                <a:lnTo>
                  <a:pt x="3425" y="2558"/>
                </a:lnTo>
                <a:lnTo>
                  <a:pt x="3444" y="2532"/>
                </a:lnTo>
                <a:lnTo>
                  <a:pt x="3465" y="2506"/>
                </a:lnTo>
                <a:lnTo>
                  <a:pt x="3488" y="2482"/>
                </a:lnTo>
                <a:lnTo>
                  <a:pt x="3513" y="2459"/>
                </a:lnTo>
                <a:lnTo>
                  <a:pt x="3538" y="2438"/>
                </a:lnTo>
                <a:lnTo>
                  <a:pt x="3565" y="2418"/>
                </a:lnTo>
                <a:lnTo>
                  <a:pt x="3592" y="2401"/>
                </a:lnTo>
                <a:lnTo>
                  <a:pt x="3620" y="2384"/>
                </a:lnTo>
                <a:lnTo>
                  <a:pt x="3648" y="2370"/>
                </a:lnTo>
                <a:lnTo>
                  <a:pt x="3677" y="2358"/>
                </a:lnTo>
                <a:lnTo>
                  <a:pt x="3706" y="2346"/>
                </a:lnTo>
                <a:lnTo>
                  <a:pt x="3737" y="2338"/>
                </a:lnTo>
                <a:lnTo>
                  <a:pt x="3767" y="2329"/>
                </a:lnTo>
                <a:lnTo>
                  <a:pt x="3798" y="2324"/>
                </a:lnTo>
                <a:lnTo>
                  <a:pt x="3828" y="2319"/>
                </a:lnTo>
                <a:lnTo>
                  <a:pt x="3860" y="2316"/>
                </a:lnTo>
                <a:lnTo>
                  <a:pt x="3892" y="2316"/>
                </a:lnTo>
                <a:lnTo>
                  <a:pt x="3922" y="2316"/>
                </a:lnTo>
                <a:lnTo>
                  <a:pt x="3954" y="2320"/>
                </a:lnTo>
                <a:lnTo>
                  <a:pt x="5440" y="834"/>
                </a:lnTo>
                <a:lnTo>
                  <a:pt x="4608" y="0"/>
                </a:lnTo>
                <a:lnTo>
                  <a:pt x="3121" y="1487"/>
                </a:lnTo>
                <a:lnTo>
                  <a:pt x="3124" y="1518"/>
                </a:lnTo>
                <a:lnTo>
                  <a:pt x="3125" y="1550"/>
                </a:lnTo>
                <a:lnTo>
                  <a:pt x="3124" y="1580"/>
                </a:lnTo>
                <a:lnTo>
                  <a:pt x="3121" y="1612"/>
                </a:lnTo>
                <a:lnTo>
                  <a:pt x="3117" y="1642"/>
                </a:lnTo>
                <a:lnTo>
                  <a:pt x="3111" y="1674"/>
                </a:lnTo>
                <a:lnTo>
                  <a:pt x="3104" y="1705"/>
                </a:lnTo>
                <a:lnTo>
                  <a:pt x="3094" y="1734"/>
                </a:lnTo>
                <a:lnTo>
                  <a:pt x="3083" y="1764"/>
                </a:lnTo>
                <a:lnTo>
                  <a:pt x="3071" y="1793"/>
                </a:lnTo>
                <a:lnTo>
                  <a:pt x="3056" y="1822"/>
                </a:lnTo>
                <a:lnTo>
                  <a:pt x="3041" y="1849"/>
                </a:lnTo>
                <a:lnTo>
                  <a:pt x="3022" y="1877"/>
                </a:lnTo>
                <a:lnTo>
                  <a:pt x="3003" y="1903"/>
                </a:lnTo>
                <a:lnTo>
                  <a:pt x="2981" y="1928"/>
                </a:lnTo>
                <a:lnTo>
                  <a:pt x="2959" y="1952"/>
                </a:lnTo>
                <a:lnTo>
                  <a:pt x="2934" y="1975"/>
                </a:lnTo>
                <a:lnTo>
                  <a:pt x="2909" y="1996"/>
                </a:lnTo>
                <a:lnTo>
                  <a:pt x="2882" y="2016"/>
                </a:lnTo>
                <a:lnTo>
                  <a:pt x="2855" y="2034"/>
                </a:lnTo>
                <a:lnTo>
                  <a:pt x="2827" y="2050"/>
                </a:lnTo>
                <a:lnTo>
                  <a:pt x="2799" y="2064"/>
                </a:lnTo>
                <a:lnTo>
                  <a:pt x="2770" y="2077"/>
                </a:lnTo>
                <a:lnTo>
                  <a:pt x="2740" y="2088"/>
                </a:lnTo>
                <a:lnTo>
                  <a:pt x="2710" y="2097"/>
                </a:lnTo>
                <a:lnTo>
                  <a:pt x="2680" y="2105"/>
                </a:lnTo>
                <a:lnTo>
                  <a:pt x="2649" y="2111"/>
                </a:lnTo>
                <a:lnTo>
                  <a:pt x="2617" y="2115"/>
                </a:lnTo>
                <a:lnTo>
                  <a:pt x="2587" y="2117"/>
                </a:lnTo>
                <a:lnTo>
                  <a:pt x="2555" y="2118"/>
                </a:lnTo>
                <a:lnTo>
                  <a:pt x="2525" y="2117"/>
                </a:lnTo>
                <a:lnTo>
                  <a:pt x="2493" y="2115"/>
                </a:lnTo>
                <a:lnTo>
                  <a:pt x="2153" y="2455"/>
                </a:lnTo>
                <a:lnTo>
                  <a:pt x="2453" y="2755"/>
                </a:lnTo>
                <a:lnTo>
                  <a:pt x="984" y="4223"/>
                </a:lnTo>
                <a:lnTo>
                  <a:pt x="931" y="4170"/>
                </a:lnTo>
                <a:lnTo>
                  <a:pt x="648" y="4396"/>
                </a:lnTo>
                <a:lnTo>
                  <a:pt x="174" y="5145"/>
                </a:lnTo>
                <a:lnTo>
                  <a:pt x="295" y="5267"/>
                </a:lnTo>
                <a:lnTo>
                  <a:pt x="1044" y="4792"/>
                </a:lnTo>
                <a:lnTo>
                  <a:pt x="1272" y="4510"/>
                </a:lnTo>
                <a:lnTo>
                  <a:pt x="1218" y="4457"/>
                </a:lnTo>
                <a:lnTo>
                  <a:pt x="2687" y="29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/>
            <a:endParaRPr lang="zh-CN" altLang="en-US" dirty="0">
              <a:solidFill>
                <a:srgbClr val="FFFFFF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5" name="KSO_Shape"/>
          <p:cNvSpPr/>
          <p:nvPr/>
        </p:nvSpPr>
        <p:spPr bwMode="auto">
          <a:xfrm>
            <a:off x="6893413" y="2232108"/>
            <a:ext cx="1153099" cy="1316208"/>
          </a:xfrm>
          <a:custGeom>
            <a:avLst/>
            <a:gdLst>
              <a:gd name="T0" fmla="*/ 928882 w 1282700"/>
              <a:gd name="T1" fmla="*/ 1017606 h 1516063"/>
              <a:gd name="T2" fmla="*/ 953834 w 1282700"/>
              <a:gd name="T3" fmla="*/ 1109512 h 1516063"/>
              <a:gd name="T4" fmla="*/ 917237 w 1282700"/>
              <a:gd name="T5" fmla="*/ 1195446 h 1516063"/>
              <a:gd name="T6" fmla="*/ 718619 w 1282700"/>
              <a:gd name="T7" fmla="*/ 1214690 h 1516063"/>
              <a:gd name="T8" fmla="*/ 666385 w 1282700"/>
              <a:gd name="T9" fmla="*/ 1138046 h 1516063"/>
              <a:gd name="T10" fmla="*/ 672706 w 1282700"/>
              <a:gd name="T11" fmla="*/ 1042491 h 1516063"/>
              <a:gd name="T12" fmla="*/ 734255 w 1282700"/>
              <a:gd name="T13" fmla="*/ 973146 h 1516063"/>
              <a:gd name="T14" fmla="*/ 673760 w 1282700"/>
              <a:gd name="T15" fmla="*/ 453398 h 1516063"/>
              <a:gd name="T16" fmla="*/ 520784 w 1282700"/>
              <a:gd name="T17" fmla="*/ 504920 h 1516063"/>
              <a:gd name="T18" fmla="*/ 387096 w 1282700"/>
              <a:gd name="T19" fmla="*/ 590347 h 1516063"/>
              <a:gd name="T20" fmla="*/ 278018 w 1282700"/>
              <a:gd name="T21" fmla="*/ 704694 h 1516063"/>
              <a:gd name="T22" fmla="*/ 198869 w 1282700"/>
              <a:gd name="T23" fmla="*/ 842641 h 1516063"/>
              <a:gd name="T24" fmla="*/ 154306 w 1282700"/>
              <a:gd name="T25" fmla="*/ 998871 h 1516063"/>
              <a:gd name="T26" fmla="*/ 150316 w 1282700"/>
              <a:gd name="T27" fmla="*/ 1166401 h 1516063"/>
              <a:gd name="T28" fmla="*/ 186897 w 1282700"/>
              <a:gd name="T29" fmla="*/ 1325623 h 1516063"/>
              <a:gd name="T30" fmla="*/ 259394 w 1282700"/>
              <a:gd name="T31" fmla="*/ 1467558 h 1516063"/>
              <a:gd name="T32" fmla="*/ 363152 w 1282700"/>
              <a:gd name="T33" fmla="*/ 1587224 h 1516063"/>
              <a:gd name="T34" fmla="*/ 492184 w 1282700"/>
              <a:gd name="T35" fmla="*/ 1678967 h 1516063"/>
              <a:gd name="T36" fmla="*/ 641834 w 1282700"/>
              <a:gd name="T37" fmla="*/ 1737802 h 1516063"/>
              <a:gd name="T38" fmla="*/ 806783 w 1282700"/>
              <a:gd name="T39" fmla="*/ 1758410 h 1516063"/>
              <a:gd name="T40" fmla="*/ 971398 w 1282700"/>
              <a:gd name="T41" fmla="*/ 1737802 h 1516063"/>
              <a:gd name="T42" fmla="*/ 1120716 w 1282700"/>
              <a:gd name="T43" fmla="*/ 1678967 h 1516063"/>
              <a:gd name="T44" fmla="*/ 1249748 w 1282700"/>
              <a:gd name="T45" fmla="*/ 1587224 h 1516063"/>
              <a:gd name="T46" fmla="*/ 1353506 w 1282700"/>
              <a:gd name="T47" fmla="*/ 1467558 h 1516063"/>
              <a:gd name="T48" fmla="*/ 1426336 w 1282700"/>
              <a:gd name="T49" fmla="*/ 1325623 h 1516063"/>
              <a:gd name="T50" fmla="*/ 1462585 w 1282700"/>
              <a:gd name="T51" fmla="*/ 1166401 h 1516063"/>
              <a:gd name="T52" fmla="*/ 1458594 w 1282700"/>
              <a:gd name="T53" fmla="*/ 998871 h 1516063"/>
              <a:gd name="T54" fmla="*/ 1414031 w 1282700"/>
              <a:gd name="T55" fmla="*/ 842641 h 1516063"/>
              <a:gd name="T56" fmla="*/ 1334882 w 1282700"/>
              <a:gd name="T57" fmla="*/ 704694 h 1516063"/>
              <a:gd name="T58" fmla="*/ 1225804 w 1282700"/>
              <a:gd name="T59" fmla="*/ 590347 h 1516063"/>
              <a:gd name="T60" fmla="*/ 1092449 w 1282700"/>
              <a:gd name="T61" fmla="*/ 504920 h 1516063"/>
              <a:gd name="T62" fmla="*/ 939140 w 1282700"/>
              <a:gd name="T63" fmla="*/ 453398 h 1516063"/>
              <a:gd name="T64" fmla="*/ 953107 w 1282700"/>
              <a:gd name="T65" fmla="*/ 0 h 1516063"/>
              <a:gd name="T66" fmla="*/ 979380 w 1282700"/>
              <a:gd name="T67" fmla="*/ 312459 h 1516063"/>
              <a:gd name="T68" fmla="*/ 1113732 w 1282700"/>
              <a:gd name="T69" fmla="*/ 354342 h 1516063"/>
              <a:gd name="T70" fmla="*/ 1236446 w 1282700"/>
              <a:gd name="T71" fmla="*/ 418163 h 1516063"/>
              <a:gd name="T72" fmla="*/ 1467573 w 1282700"/>
              <a:gd name="T73" fmla="*/ 638879 h 1516063"/>
              <a:gd name="T74" fmla="*/ 1545723 w 1282700"/>
              <a:gd name="T75" fmla="*/ 777822 h 1516063"/>
              <a:gd name="T76" fmla="*/ 1595275 w 1282700"/>
              <a:gd name="T77" fmla="*/ 932723 h 1516063"/>
              <a:gd name="T78" fmla="*/ 1612900 w 1282700"/>
              <a:gd name="T79" fmla="*/ 1099256 h 1516063"/>
              <a:gd name="T80" fmla="*/ 1587626 w 1282700"/>
              <a:gd name="T81" fmla="*/ 1300692 h 1516063"/>
              <a:gd name="T82" fmla="*/ 1515461 w 1282700"/>
              <a:gd name="T83" fmla="*/ 1483181 h 1516063"/>
              <a:gd name="T84" fmla="*/ 1403389 w 1282700"/>
              <a:gd name="T85" fmla="*/ 1641073 h 1516063"/>
              <a:gd name="T86" fmla="*/ 1257397 w 1282700"/>
              <a:gd name="T87" fmla="*/ 1767718 h 1516063"/>
              <a:gd name="T88" fmla="*/ 1083470 w 1282700"/>
              <a:gd name="T89" fmla="*/ 1856137 h 1516063"/>
              <a:gd name="T90" fmla="*/ 888925 w 1282700"/>
              <a:gd name="T91" fmla="*/ 1901012 h 1516063"/>
              <a:gd name="T92" fmla="*/ 683737 w 1282700"/>
              <a:gd name="T93" fmla="*/ 1895693 h 1516063"/>
              <a:gd name="T94" fmla="*/ 492517 w 1282700"/>
              <a:gd name="T95" fmla="*/ 1841844 h 1516063"/>
              <a:gd name="T96" fmla="*/ 323910 w 1282700"/>
              <a:gd name="T97" fmla="*/ 1745115 h 1516063"/>
              <a:gd name="T98" fmla="*/ 184237 w 1282700"/>
              <a:gd name="T99" fmla="*/ 1611821 h 1516063"/>
              <a:gd name="T100" fmla="*/ 79814 w 1282700"/>
              <a:gd name="T101" fmla="*/ 1448612 h 1516063"/>
              <a:gd name="T102" fmla="*/ 16628 w 1282700"/>
              <a:gd name="T103" fmla="*/ 1261468 h 1516063"/>
              <a:gd name="T104" fmla="*/ 1330 w 1282700"/>
              <a:gd name="T105" fmla="*/ 1059700 h 1516063"/>
              <a:gd name="T106" fmla="*/ 32591 w 1282700"/>
              <a:gd name="T107" fmla="*/ 871892 h 1516063"/>
              <a:gd name="T108" fmla="*/ 105088 w 1282700"/>
              <a:gd name="T109" fmla="*/ 701702 h 1516063"/>
              <a:gd name="T110" fmla="*/ 212837 w 1282700"/>
              <a:gd name="T111" fmla="*/ 554448 h 1516063"/>
              <a:gd name="T112" fmla="*/ 350183 w 1282700"/>
              <a:gd name="T113" fmla="*/ 434783 h 1516063"/>
              <a:gd name="T114" fmla="*/ 512802 w 1282700"/>
              <a:gd name="T115" fmla="*/ 348691 h 1516063"/>
              <a:gd name="T116" fmla="*/ 695043 w 1282700"/>
              <a:gd name="T117" fmla="*/ 301157 h 1516063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282700" h="1516063">
                <a:moveTo>
                  <a:pt x="583935" y="525463"/>
                </a:moveTo>
                <a:lnTo>
                  <a:pt x="700617" y="525463"/>
                </a:lnTo>
                <a:lnTo>
                  <a:pt x="700617" y="774462"/>
                </a:lnTo>
                <a:lnTo>
                  <a:pt x="706967" y="778423"/>
                </a:lnTo>
                <a:lnTo>
                  <a:pt x="712788" y="782648"/>
                </a:lnTo>
                <a:lnTo>
                  <a:pt x="718873" y="787401"/>
                </a:lnTo>
                <a:lnTo>
                  <a:pt x="724429" y="792682"/>
                </a:lnTo>
                <a:lnTo>
                  <a:pt x="729456" y="797963"/>
                </a:lnTo>
                <a:lnTo>
                  <a:pt x="734484" y="803508"/>
                </a:lnTo>
                <a:lnTo>
                  <a:pt x="738717" y="809845"/>
                </a:lnTo>
                <a:lnTo>
                  <a:pt x="742686" y="815918"/>
                </a:lnTo>
                <a:lnTo>
                  <a:pt x="746390" y="822519"/>
                </a:lnTo>
                <a:lnTo>
                  <a:pt x="749565" y="829649"/>
                </a:lnTo>
                <a:lnTo>
                  <a:pt x="752475" y="836514"/>
                </a:lnTo>
                <a:lnTo>
                  <a:pt x="754592" y="843643"/>
                </a:lnTo>
                <a:lnTo>
                  <a:pt x="756444" y="851301"/>
                </a:lnTo>
                <a:lnTo>
                  <a:pt x="757767" y="858958"/>
                </a:lnTo>
                <a:lnTo>
                  <a:pt x="758561" y="866880"/>
                </a:lnTo>
                <a:lnTo>
                  <a:pt x="758825" y="874801"/>
                </a:lnTo>
                <a:lnTo>
                  <a:pt x="758561" y="882987"/>
                </a:lnTo>
                <a:lnTo>
                  <a:pt x="757767" y="890644"/>
                </a:lnTo>
                <a:lnTo>
                  <a:pt x="756444" y="898038"/>
                </a:lnTo>
                <a:lnTo>
                  <a:pt x="754592" y="905695"/>
                </a:lnTo>
                <a:lnTo>
                  <a:pt x="752475" y="912824"/>
                </a:lnTo>
                <a:lnTo>
                  <a:pt x="749565" y="920218"/>
                </a:lnTo>
                <a:lnTo>
                  <a:pt x="746390" y="926819"/>
                </a:lnTo>
                <a:lnTo>
                  <a:pt x="742686" y="933420"/>
                </a:lnTo>
                <a:lnTo>
                  <a:pt x="738717" y="939757"/>
                </a:lnTo>
                <a:lnTo>
                  <a:pt x="734484" y="945831"/>
                </a:lnTo>
                <a:lnTo>
                  <a:pt x="729456" y="951376"/>
                </a:lnTo>
                <a:lnTo>
                  <a:pt x="724429" y="956921"/>
                </a:lnTo>
                <a:lnTo>
                  <a:pt x="718873" y="961938"/>
                </a:lnTo>
                <a:lnTo>
                  <a:pt x="712788" y="966691"/>
                </a:lnTo>
                <a:lnTo>
                  <a:pt x="706967" y="970915"/>
                </a:lnTo>
                <a:lnTo>
                  <a:pt x="700617" y="975140"/>
                </a:lnTo>
                <a:lnTo>
                  <a:pt x="700617" y="1049338"/>
                </a:lnTo>
                <a:lnTo>
                  <a:pt x="583935" y="1049338"/>
                </a:lnTo>
                <a:lnTo>
                  <a:pt x="583935" y="975140"/>
                </a:lnTo>
                <a:lnTo>
                  <a:pt x="577585" y="970915"/>
                </a:lnTo>
                <a:lnTo>
                  <a:pt x="571500" y="966691"/>
                </a:lnTo>
                <a:lnTo>
                  <a:pt x="565679" y="961938"/>
                </a:lnTo>
                <a:lnTo>
                  <a:pt x="560123" y="956921"/>
                </a:lnTo>
                <a:lnTo>
                  <a:pt x="555096" y="951376"/>
                </a:lnTo>
                <a:lnTo>
                  <a:pt x="550333" y="945831"/>
                </a:lnTo>
                <a:lnTo>
                  <a:pt x="545835" y="939757"/>
                </a:lnTo>
                <a:lnTo>
                  <a:pt x="541602" y="933420"/>
                </a:lnTo>
                <a:lnTo>
                  <a:pt x="538162" y="926819"/>
                </a:lnTo>
                <a:lnTo>
                  <a:pt x="534987" y="920218"/>
                </a:lnTo>
                <a:lnTo>
                  <a:pt x="532077" y="912824"/>
                </a:lnTo>
                <a:lnTo>
                  <a:pt x="529960" y="905695"/>
                </a:lnTo>
                <a:lnTo>
                  <a:pt x="528108" y="898038"/>
                </a:lnTo>
                <a:lnTo>
                  <a:pt x="526785" y="890644"/>
                </a:lnTo>
                <a:lnTo>
                  <a:pt x="525727" y="882987"/>
                </a:lnTo>
                <a:lnTo>
                  <a:pt x="525462" y="874801"/>
                </a:lnTo>
                <a:lnTo>
                  <a:pt x="525727" y="866880"/>
                </a:lnTo>
                <a:lnTo>
                  <a:pt x="526785" y="858958"/>
                </a:lnTo>
                <a:lnTo>
                  <a:pt x="528108" y="851301"/>
                </a:lnTo>
                <a:lnTo>
                  <a:pt x="529960" y="843643"/>
                </a:lnTo>
                <a:lnTo>
                  <a:pt x="532077" y="836514"/>
                </a:lnTo>
                <a:lnTo>
                  <a:pt x="534987" y="829649"/>
                </a:lnTo>
                <a:lnTo>
                  <a:pt x="538162" y="822519"/>
                </a:lnTo>
                <a:lnTo>
                  <a:pt x="541602" y="815918"/>
                </a:lnTo>
                <a:lnTo>
                  <a:pt x="545835" y="809845"/>
                </a:lnTo>
                <a:lnTo>
                  <a:pt x="550333" y="803508"/>
                </a:lnTo>
                <a:lnTo>
                  <a:pt x="555096" y="797963"/>
                </a:lnTo>
                <a:lnTo>
                  <a:pt x="560123" y="792682"/>
                </a:lnTo>
                <a:lnTo>
                  <a:pt x="565679" y="787401"/>
                </a:lnTo>
                <a:lnTo>
                  <a:pt x="571500" y="782648"/>
                </a:lnTo>
                <a:lnTo>
                  <a:pt x="577585" y="778423"/>
                </a:lnTo>
                <a:lnTo>
                  <a:pt x="583935" y="774462"/>
                </a:lnTo>
                <a:lnTo>
                  <a:pt x="583935" y="525463"/>
                </a:lnTo>
                <a:close/>
                <a:moveTo>
                  <a:pt x="641615" y="349983"/>
                </a:moveTo>
                <a:lnTo>
                  <a:pt x="627862" y="350247"/>
                </a:lnTo>
                <a:lnTo>
                  <a:pt x="614374" y="350512"/>
                </a:lnTo>
                <a:lnTo>
                  <a:pt x="601150" y="351570"/>
                </a:lnTo>
                <a:lnTo>
                  <a:pt x="587926" y="352628"/>
                </a:lnTo>
                <a:lnTo>
                  <a:pt x="574703" y="354216"/>
                </a:lnTo>
                <a:lnTo>
                  <a:pt x="561479" y="356067"/>
                </a:lnTo>
                <a:lnTo>
                  <a:pt x="548784" y="358184"/>
                </a:lnTo>
                <a:lnTo>
                  <a:pt x="535825" y="360829"/>
                </a:lnTo>
                <a:lnTo>
                  <a:pt x="522866" y="363474"/>
                </a:lnTo>
                <a:lnTo>
                  <a:pt x="510435" y="366649"/>
                </a:lnTo>
                <a:lnTo>
                  <a:pt x="498005" y="369823"/>
                </a:lnTo>
                <a:lnTo>
                  <a:pt x="485575" y="373527"/>
                </a:lnTo>
                <a:lnTo>
                  <a:pt x="473409" y="377759"/>
                </a:lnTo>
                <a:lnTo>
                  <a:pt x="461243" y="381992"/>
                </a:lnTo>
                <a:lnTo>
                  <a:pt x="449077" y="386489"/>
                </a:lnTo>
                <a:lnTo>
                  <a:pt x="437441" y="391251"/>
                </a:lnTo>
                <a:lnTo>
                  <a:pt x="425539" y="396541"/>
                </a:lnTo>
                <a:lnTo>
                  <a:pt x="414167" y="401832"/>
                </a:lnTo>
                <a:lnTo>
                  <a:pt x="402794" y="407388"/>
                </a:lnTo>
                <a:lnTo>
                  <a:pt x="391422" y="413207"/>
                </a:lnTo>
                <a:lnTo>
                  <a:pt x="380579" y="419556"/>
                </a:lnTo>
                <a:lnTo>
                  <a:pt x="369471" y="425905"/>
                </a:lnTo>
                <a:lnTo>
                  <a:pt x="358892" y="432519"/>
                </a:lnTo>
                <a:lnTo>
                  <a:pt x="348313" y="439661"/>
                </a:lnTo>
                <a:lnTo>
                  <a:pt x="337998" y="446804"/>
                </a:lnTo>
                <a:lnTo>
                  <a:pt x="327684" y="454475"/>
                </a:lnTo>
                <a:lnTo>
                  <a:pt x="317634" y="462147"/>
                </a:lnTo>
                <a:lnTo>
                  <a:pt x="307848" y="469818"/>
                </a:lnTo>
                <a:lnTo>
                  <a:pt x="298063" y="478019"/>
                </a:lnTo>
                <a:lnTo>
                  <a:pt x="288806" y="486484"/>
                </a:lnTo>
                <a:lnTo>
                  <a:pt x="279549" y="495214"/>
                </a:lnTo>
                <a:lnTo>
                  <a:pt x="270557" y="503679"/>
                </a:lnTo>
                <a:lnTo>
                  <a:pt x="261565" y="512938"/>
                </a:lnTo>
                <a:lnTo>
                  <a:pt x="253102" y="521932"/>
                </a:lnTo>
                <a:lnTo>
                  <a:pt x="244903" y="531455"/>
                </a:lnTo>
                <a:lnTo>
                  <a:pt x="236705" y="540979"/>
                </a:lnTo>
                <a:lnTo>
                  <a:pt x="228770" y="551031"/>
                </a:lnTo>
                <a:lnTo>
                  <a:pt x="221101" y="560819"/>
                </a:lnTo>
                <a:lnTo>
                  <a:pt x="213695" y="571136"/>
                </a:lnTo>
                <a:lnTo>
                  <a:pt x="206290" y="581453"/>
                </a:lnTo>
                <a:lnTo>
                  <a:pt x="199414" y="592035"/>
                </a:lnTo>
                <a:lnTo>
                  <a:pt x="192802" y="602881"/>
                </a:lnTo>
                <a:lnTo>
                  <a:pt x="186190" y="613727"/>
                </a:lnTo>
                <a:lnTo>
                  <a:pt x="180107" y="624837"/>
                </a:lnTo>
                <a:lnTo>
                  <a:pt x="174289" y="635948"/>
                </a:lnTo>
                <a:lnTo>
                  <a:pt x="168470" y="647587"/>
                </a:lnTo>
                <a:lnTo>
                  <a:pt x="163181" y="659227"/>
                </a:lnTo>
                <a:lnTo>
                  <a:pt x="158156" y="670602"/>
                </a:lnTo>
                <a:lnTo>
                  <a:pt x="153395" y="682506"/>
                </a:lnTo>
                <a:lnTo>
                  <a:pt x="148635" y="694410"/>
                </a:lnTo>
                <a:lnTo>
                  <a:pt x="144403" y="706579"/>
                </a:lnTo>
                <a:lnTo>
                  <a:pt x="140436" y="719012"/>
                </a:lnTo>
                <a:lnTo>
                  <a:pt x="136733" y="731181"/>
                </a:lnTo>
                <a:lnTo>
                  <a:pt x="133295" y="743614"/>
                </a:lnTo>
                <a:lnTo>
                  <a:pt x="130122" y="756577"/>
                </a:lnTo>
                <a:lnTo>
                  <a:pt x="127477" y="769010"/>
                </a:lnTo>
                <a:lnTo>
                  <a:pt x="124832" y="781972"/>
                </a:lnTo>
                <a:lnTo>
                  <a:pt x="122716" y="794935"/>
                </a:lnTo>
                <a:lnTo>
                  <a:pt x="121129" y="808161"/>
                </a:lnTo>
                <a:lnTo>
                  <a:pt x="119543" y="821124"/>
                </a:lnTo>
                <a:lnTo>
                  <a:pt x="118485" y="834351"/>
                </a:lnTo>
                <a:lnTo>
                  <a:pt x="117427" y="847842"/>
                </a:lnTo>
                <a:lnTo>
                  <a:pt x="116898" y="861069"/>
                </a:lnTo>
                <a:lnTo>
                  <a:pt x="116898" y="874825"/>
                </a:lnTo>
                <a:lnTo>
                  <a:pt x="116898" y="888316"/>
                </a:lnTo>
                <a:lnTo>
                  <a:pt x="117427" y="901808"/>
                </a:lnTo>
                <a:lnTo>
                  <a:pt x="118485" y="915035"/>
                </a:lnTo>
                <a:lnTo>
                  <a:pt x="119543" y="928261"/>
                </a:lnTo>
                <a:lnTo>
                  <a:pt x="121129" y="941488"/>
                </a:lnTo>
                <a:lnTo>
                  <a:pt x="122716" y="954451"/>
                </a:lnTo>
                <a:lnTo>
                  <a:pt x="124832" y="967413"/>
                </a:lnTo>
                <a:lnTo>
                  <a:pt x="127477" y="980375"/>
                </a:lnTo>
                <a:lnTo>
                  <a:pt x="130122" y="993073"/>
                </a:lnTo>
                <a:lnTo>
                  <a:pt x="133295" y="1005771"/>
                </a:lnTo>
                <a:lnTo>
                  <a:pt x="136733" y="1018469"/>
                </a:lnTo>
                <a:lnTo>
                  <a:pt x="140436" y="1030637"/>
                </a:lnTo>
                <a:lnTo>
                  <a:pt x="144403" y="1042806"/>
                </a:lnTo>
                <a:lnTo>
                  <a:pt x="148635" y="1054975"/>
                </a:lnTo>
                <a:lnTo>
                  <a:pt x="153395" y="1066879"/>
                </a:lnTo>
                <a:lnTo>
                  <a:pt x="158156" y="1078783"/>
                </a:lnTo>
                <a:lnTo>
                  <a:pt x="163181" y="1090687"/>
                </a:lnTo>
                <a:lnTo>
                  <a:pt x="168470" y="1102062"/>
                </a:lnTo>
                <a:lnTo>
                  <a:pt x="174289" y="1113437"/>
                </a:lnTo>
                <a:lnTo>
                  <a:pt x="180107" y="1124813"/>
                </a:lnTo>
                <a:lnTo>
                  <a:pt x="186190" y="1135659"/>
                </a:lnTo>
                <a:lnTo>
                  <a:pt x="192802" y="1146769"/>
                </a:lnTo>
                <a:lnTo>
                  <a:pt x="199414" y="1157351"/>
                </a:lnTo>
                <a:lnTo>
                  <a:pt x="206290" y="1167932"/>
                </a:lnTo>
                <a:lnTo>
                  <a:pt x="213695" y="1178249"/>
                </a:lnTo>
                <a:lnTo>
                  <a:pt x="221101" y="1188566"/>
                </a:lnTo>
                <a:lnTo>
                  <a:pt x="228770" y="1198354"/>
                </a:lnTo>
                <a:lnTo>
                  <a:pt x="236705" y="1208406"/>
                </a:lnTo>
                <a:lnTo>
                  <a:pt x="244903" y="1217930"/>
                </a:lnTo>
                <a:lnTo>
                  <a:pt x="253102" y="1227453"/>
                </a:lnTo>
                <a:lnTo>
                  <a:pt x="261565" y="1236447"/>
                </a:lnTo>
                <a:lnTo>
                  <a:pt x="270557" y="1245706"/>
                </a:lnTo>
                <a:lnTo>
                  <a:pt x="279549" y="1254436"/>
                </a:lnTo>
                <a:lnTo>
                  <a:pt x="288806" y="1263166"/>
                </a:lnTo>
                <a:lnTo>
                  <a:pt x="298063" y="1271366"/>
                </a:lnTo>
                <a:lnTo>
                  <a:pt x="307848" y="1279567"/>
                </a:lnTo>
                <a:lnTo>
                  <a:pt x="317634" y="1287503"/>
                </a:lnTo>
                <a:lnTo>
                  <a:pt x="327684" y="1295175"/>
                </a:lnTo>
                <a:lnTo>
                  <a:pt x="337998" y="1302582"/>
                </a:lnTo>
                <a:lnTo>
                  <a:pt x="348313" y="1309724"/>
                </a:lnTo>
                <a:lnTo>
                  <a:pt x="358892" y="1316867"/>
                </a:lnTo>
                <a:lnTo>
                  <a:pt x="369471" y="1323480"/>
                </a:lnTo>
                <a:lnTo>
                  <a:pt x="380579" y="1329829"/>
                </a:lnTo>
                <a:lnTo>
                  <a:pt x="391422" y="1336178"/>
                </a:lnTo>
                <a:lnTo>
                  <a:pt x="402794" y="1341998"/>
                </a:lnTo>
                <a:lnTo>
                  <a:pt x="414167" y="1347553"/>
                </a:lnTo>
                <a:lnTo>
                  <a:pt x="425539" y="1353108"/>
                </a:lnTo>
                <a:lnTo>
                  <a:pt x="437441" y="1358399"/>
                </a:lnTo>
                <a:lnTo>
                  <a:pt x="449077" y="1363161"/>
                </a:lnTo>
                <a:lnTo>
                  <a:pt x="461243" y="1367922"/>
                </a:lnTo>
                <a:lnTo>
                  <a:pt x="473409" y="1372155"/>
                </a:lnTo>
                <a:lnTo>
                  <a:pt x="485575" y="1375858"/>
                </a:lnTo>
                <a:lnTo>
                  <a:pt x="498005" y="1379562"/>
                </a:lnTo>
                <a:lnTo>
                  <a:pt x="510435" y="1383001"/>
                </a:lnTo>
                <a:lnTo>
                  <a:pt x="522866" y="1385911"/>
                </a:lnTo>
                <a:lnTo>
                  <a:pt x="535825" y="1389085"/>
                </a:lnTo>
                <a:lnTo>
                  <a:pt x="548784" y="1391466"/>
                </a:lnTo>
                <a:lnTo>
                  <a:pt x="561479" y="1393582"/>
                </a:lnTo>
                <a:lnTo>
                  <a:pt x="574703" y="1395434"/>
                </a:lnTo>
                <a:lnTo>
                  <a:pt x="587926" y="1396757"/>
                </a:lnTo>
                <a:lnTo>
                  <a:pt x="601150" y="1398080"/>
                </a:lnTo>
                <a:lnTo>
                  <a:pt x="614374" y="1398873"/>
                </a:lnTo>
                <a:lnTo>
                  <a:pt x="627862" y="1399402"/>
                </a:lnTo>
                <a:lnTo>
                  <a:pt x="641615" y="1399402"/>
                </a:lnTo>
                <a:lnTo>
                  <a:pt x="654838" y="1399402"/>
                </a:lnTo>
                <a:lnTo>
                  <a:pt x="668327" y="1398873"/>
                </a:lnTo>
                <a:lnTo>
                  <a:pt x="681815" y="1398080"/>
                </a:lnTo>
                <a:lnTo>
                  <a:pt x="695038" y="1396757"/>
                </a:lnTo>
                <a:lnTo>
                  <a:pt x="707998" y="1395434"/>
                </a:lnTo>
                <a:lnTo>
                  <a:pt x="721221" y="1393582"/>
                </a:lnTo>
                <a:lnTo>
                  <a:pt x="734181" y="1391466"/>
                </a:lnTo>
                <a:lnTo>
                  <a:pt x="746875" y="1389085"/>
                </a:lnTo>
                <a:lnTo>
                  <a:pt x="759835" y="1385911"/>
                </a:lnTo>
                <a:lnTo>
                  <a:pt x="772529" y="1383001"/>
                </a:lnTo>
                <a:lnTo>
                  <a:pt x="784695" y="1379562"/>
                </a:lnTo>
                <a:lnTo>
                  <a:pt x="797390" y="1375858"/>
                </a:lnTo>
                <a:lnTo>
                  <a:pt x="809556" y="1372155"/>
                </a:lnTo>
                <a:lnTo>
                  <a:pt x="821457" y="1367922"/>
                </a:lnTo>
                <a:lnTo>
                  <a:pt x="833623" y="1363161"/>
                </a:lnTo>
                <a:lnTo>
                  <a:pt x="845524" y="1358399"/>
                </a:lnTo>
                <a:lnTo>
                  <a:pt x="857161" y="1353108"/>
                </a:lnTo>
                <a:lnTo>
                  <a:pt x="868798" y="1347553"/>
                </a:lnTo>
                <a:lnTo>
                  <a:pt x="879906" y="1341998"/>
                </a:lnTo>
                <a:lnTo>
                  <a:pt x="891278" y="1336178"/>
                </a:lnTo>
                <a:lnTo>
                  <a:pt x="902386" y="1329829"/>
                </a:lnTo>
                <a:lnTo>
                  <a:pt x="913230" y="1323480"/>
                </a:lnTo>
                <a:lnTo>
                  <a:pt x="924073" y="1316867"/>
                </a:lnTo>
                <a:lnTo>
                  <a:pt x="934387" y="1309724"/>
                </a:lnTo>
                <a:lnTo>
                  <a:pt x="944966" y="1302582"/>
                </a:lnTo>
                <a:lnTo>
                  <a:pt x="955016" y="1295175"/>
                </a:lnTo>
                <a:lnTo>
                  <a:pt x="965066" y="1287503"/>
                </a:lnTo>
                <a:lnTo>
                  <a:pt x="974852" y="1279567"/>
                </a:lnTo>
                <a:lnTo>
                  <a:pt x="984638" y="1271366"/>
                </a:lnTo>
                <a:lnTo>
                  <a:pt x="993894" y="1263166"/>
                </a:lnTo>
                <a:lnTo>
                  <a:pt x="1003151" y="1254436"/>
                </a:lnTo>
                <a:lnTo>
                  <a:pt x="1012143" y="1245706"/>
                </a:lnTo>
                <a:lnTo>
                  <a:pt x="1021135" y="1236447"/>
                </a:lnTo>
                <a:lnTo>
                  <a:pt x="1029598" y="1227453"/>
                </a:lnTo>
                <a:lnTo>
                  <a:pt x="1038061" y="1217930"/>
                </a:lnTo>
                <a:lnTo>
                  <a:pt x="1045996" y="1208406"/>
                </a:lnTo>
                <a:lnTo>
                  <a:pt x="1054194" y="1198354"/>
                </a:lnTo>
                <a:lnTo>
                  <a:pt x="1061599" y="1188566"/>
                </a:lnTo>
                <a:lnTo>
                  <a:pt x="1069005" y="1178249"/>
                </a:lnTo>
                <a:lnTo>
                  <a:pt x="1076410" y="1167932"/>
                </a:lnTo>
                <a:lnTo>
                  <a:pt x="1083286" y="1157351"/>
                </a:lnTo>
                <a:lnTo>
                  <a:pt x="1090163" y="1146769"/>
                </a:lnTo>
                <a:lnTo>
                  <a:pt x="1096510" y="1135659"/>
                </a:lnTo>
                <a:lnTo>
                  <a:pt x="1102593" y="1124813"/>
                </a:lnTo>
                <a:lnTo>
                  <a:pt x="1108676" y="1113437"/>
                </a:lnTo>
                <a:lnTo>
                  <a:pt x="1114230" y="1102062"/>
                </a:lnTo>
                <a:lnTo>
                  <a:pt x="1119519" y="1090687"/>
                </a:lnTo>
                <a:lnTo>
                  <a:pt x="1124544" y="1078783"/>
                </a:lnTo>
                <a:lnTo>
                  <a:pt x="1129834" y="1066879"/>
                </a:lnTo>
                <a:lnTo>
                  <a:pt x="1134330" y="1054975"/>
                </a:lnTo>
                <a:lnTo>
                  <a:pt x="1138297" y="1042806"/>
                </a:lnTo>
                <a:lnTo>
                  <a:pt x="1142264" y="1030637"/>
                </a:lnTo>
                <a:lnTo>
                  <a:pt x="1146231" y="1018469"/>
                </a:lnTo>
                <a:lnTo>
                  <a:pt x="1149669" y="1005771"/>
                </a:lnTo>
                <a:lnTo>
                  <a:pt x="1152579" y="993073"/>
                </a:lnTo>
                <a:lnTo>
                  <a:pt x="1155488" y="980375"/>
                </a:lnTo>
                <a:lnTo>
                  <a:pt x="1157868" y="967413"/>
                </a:lnTo>
                <a:lnTo>
                  <a:pt x="1159984" y="954451"/>
                </a:lnTo>
                <a:lnTo>
                  <a:pt x="1161835" y="941488"/>
                </a:lnTo>
                <a:lnTo>
                  <a:pt x="1163158" y="928261"/>
                </a:lnTo>
                <a:lnTo>
                  <a:pt x="1164745" y="915035"/>
                </a:lnTo>
                <a:lnTo>
                  <a:pt x="1165538" y="901808"/>
                </a:lnTo>
                <a:lnTo>
                  <a:pt x="1166067" y="888316"/>
                </a:lnTo>
                <a:lnTo>
                  <a:pt x="1166067" y="874825"/>
                </a:lnTo>
                <a:lnTo>
                  <a:pt x="1166067" y="861069"/>
                </a:lnTo>
                <a:lnTo>
                  <a:pt x="1165538" y="847842"/>
                </a:lnTo>
                <a:lnTo>
                  <a:pt x="1164745" y="834351"/>
                </a:lnTo>
                <a:lnTo>
                  <a:pt x="1163158" y="821124"/>
                </a:lnTo>
                <a:lnTo>
                  <a:pt x="1161835" y="808161"/>
                </a:lnTo>
                <a:lnTo>
                  <a:pt x="1159984" y="794935"/>
                </a:lnTo>
                <a:lnTo>
                  <a:pt x="1157868" y="781972"/>
                </a:lnTo>
                <a:lnTo>
                  <a:pt x="1155488" y="769010"/>
                </a:lnTo>
                <a:lnTo>
                  <a:pt x="1152579" y="756577"/>
                </a:lnTo>
                <a:lnTo>
                  <a:pt x="1149669" y="743614"/>
                </a:lnTo>
                <a:lnTo>
                  <a:pt x="1146231" y="731181"/>
                </a:lnTo>
                <a:lnTo>
                  <a:pt x="1142264" y="719012"/>
                </a:lnTo>
                <a:lnTo>
                  <a:pt x="1138297" y="706579"/>
                </a:lnTo>
                <a:lnTo>
                  <a:pt x="1134330" y="694410"/>
                </a:lnTo>
                <a:lnTo>
                  <a:pt x="1129834" y="682506"/>
                </a:lnTo>
                <a:lnTo>
                  <a:pt x="1124544" y="670602"/>
                </a:lnTo>
                <a:lnTo>
                  <a:pt x="1119519" y="659227"/>
                </a:lnTo>
                <a:lnTo>
                  <a:pt x="1114230" y="647587"/>
                </a:lnTo>
                <a:lnTo>
                  <a:pt x="1108676" y="635948"/>
                </a:lnTo>
                <a:lnTo>
                  <a:pt x="1102593" y="624837"/>
                </a:lnTo>
                <a:lnTo>
                  <a:pt x="1096510" y="613727"/>
                </a:lnTo>
                <a:lnTo>
                  <a:pt x="1090163" y="602881"/>
                </a:lnTo>
                <a:lnTo>
                  <a:pt x="1083286" y="592035"/>
                </a:lnTo>
                <a:lnTo>
                  <a:pt x="1076410" y="581453"/>
                </a:lnTo>
                <a:lnTo>
                  <a:pt x="1069005" y="571136"/>
                </a:lnTo>
                <a:lnTo>
                  <a:pt x="1061599" y="560819"/>
                </a:lnTo>
                <a:lnTo>
                  <a:pt x="1054194" y="551031"/>
                </a:lnTo>
                <a:lnTo>
                  <a:pt x="1045996" y="540979"/>
                </a:lnTo>
                <a:lnTo>
                  <a:pt x="1038061" y="531455"/>
                </a:lnTo>
                <a:lnTo>
                  <a:pt x="1029598" y="521932"/>
                </a:lnTo>
                <a:lnTo>
                  <a:pt x="1021135" y="512938"/>
                </a:lnTo>
                <a:lnTo>
                  <a:pt x="1012143" y="503679"/>
                </a:lnTo>
                <a:lnTo>
                  <a:pt x="1003151" y="495214"/>
                </a:lnTo>
                <a:lnTo>
                  <a:pt x="993894" y="486484"/>
                </a:lnTo>
                <a:lnTo>
                  <a:pt x="984638" y="478019"/>
                </a:lnTo>
                <a:lnTo>
                  <a:pt x="974852" y="469818"/>
                </a:lnTo>
                <a:lnTo>
                  <a:pt x="965066" y="462147"/>
                </a:lnTo>
                <a:lnTo>
                  <a:pt x="955016" y="454475"/>
                </a:lnTo>
                <a:lnTo>
                  <a:pt x="944966" y="446804"/>
                </a:lnTo>
                <a:lnTo>
                  <a:pt x="934387" y="439661"/>
                </a:lnTo>
                <a:lnTo>
                  <a:pt x="924073" y="432519"/>
                </a:lnTo>
                <a:lnTo>
                  <a:pt x="913230" y="425905"/>
                </a:lnTo>
                <a:lnTo>
                  <a:pt x="902386" y="419556"/>
                </a:lnTo>
                <a:lnTo>
                  <a:pt x="891278" y="413207"/>
                </a:lnTo>
                <a:lnTo>
                  <a:pt x="879906" y="407388"/>
                </a:lnTo>
                <a:lnTo>
                  <a:pt x="868798" y="401832"/>
                </a:lnTo>
                <a:lnTo>
                  <a:pt x="857161" y="396541"/>
                </a:lnTo>
                <a:lnTo>
                  <a:pt x="845524" y="391251"/>
                </a:lnTo>
                <a:lnTo>
                  <a:pt x="833623" y="386489"/>
                </a:lnTo>
                <a:lnTo>
                  <a:pt x="821457" y="381992"/>
                </a:lnTo>
                <a:lnTo>
                  <a:pt x="809556" y="377759"/>
                </a:lnTo>
                <a:lnTo>
                  <a:pt x="797390" y="373527"/>
                </a:lnTo>
                <a:lnTo>
                  <a:pt x="784695" y="369823"/>
                </a:lnTo>
                <a:lnTo>
                  <a:pt x="772529" y="366649"/>
                </a:lnTo>
                <a:lnTo>
                  <a:pt x="759835" y="363474"/>
                </a:lnTo>
                <a:lnTo>
                  <a:pt x="746875" y="360829"/>
                </a:lnTo>
                <a:lnTo>
                  <a:pt x="734181" y="358184"/>
                </a:lnTo>
                <a:lnTo>
                  <a:pt x="721221" y="356067"/>
                </a:lnTo>
                <a:lnTo>
                  <a:pt x="707998" y="354216"/>
                </a:lnTo>
                <a:lnTo>
                  <a:pt x="695038" y="352628"/>
                </a:lnTo>
                <a:lnTo>
                  <a:pt x="681815" y="351570"/>
                </a:lnTo>
                <a:lnTo>
                  <a:pt x="668327" y="350512"/>
                </a:lnTo>
                <a:lnTo>
                  <a:pt x="654838" y="350247"/>
                </a:lnTo>
                <a:lnTo>
                  <a:pt x="641615" y="349983"/>
                </a:lnTo>
                <a:close/>
                <a:moveTo>
                  <a:pt x="524717" y="0"/>
                </a:moveTo>
                <a:lnTo>
                  <a:pt x="757983" y="0"/>
                </a:lnTo>
                <a:lnTo>
                  <a:pt x="757983" y="116926"/>
                </a:lnTo>
                <a:lnTo>
                  <a:pt x="699799" y="116926"/>
                </a:lnTo>
                <a:lnTo>
                  <a:pt x="699799" y="236232"/>
                </a:lnTo>
                <a:lnTo>
                  <a:pt x="711171" y="237555"/>
                </a:lnTo>
                <a:lnTo>
                  <a:pt x="722544" y="238877"/>
                </a:lnTo>
                <a:lnTo>
                  <a:pt x="734181" y="240200"/>
                </a:lnTo>
                <a:lnTo>
                  <a:pt x="745289" y="242052"/>
                </a:lnTo>
                <a:lnTo>
                  <a:pt x="756661" y="243903"/>
                </a:lnTo>
                <a:lnTo>
                  <a:pt x="767504" y="246020"/>
                </a:lnTo>
                <a:lnTo>
                  <a:pt x="778877" y="248665"/>
                </a:lnTo>
                <a:lnTo>
                  <a:pt x="789985" y="251046"/>
                </a:lnTo>
                <a:lnTo>
                  <a:pt x="800828" y="253691"/>
                </a:lnTo>
                <a:lnTo>
                  <a:pt x="811672" y="256601"/>
                </a:lnTo>
                <a:lnTo>
                  <a:pt x="822515" y="259776"/>
                </a:lnTo>
                <a:lnTo>
                  <a:pt x="833359" y="262950"/>
                </a:lnTo>
                <a:lnTo>
                  <a:pt x="843673" y="266654"/>
                </a:lnTo>
                <a:lnTo>
                  <a:pt x="854516" y="270093"/>
                </a:lnTo>
                <a:lnTo>
                  <a:pt x="865095" y="273796"/>
                </a:lnTo>
                <a:lnTo>
                  <a:pt x="875145" y="277764"/>
                </a:lnTo>
                <a:lnTo>
                  <a:pt x="885724" y="281997"/>
                </a:lnTo>
                <a:lnTo>
                  <a:pt x="895774" y="286494"/>
                </a:lnTo>
                <a:lnTo>
                  <a:pt x="905824" y="290991"/>
                </a:lnTo>
                <a:lnTo>
                  <a:pt x="915874" y="295488"/>
                </a:lnTo>
                <a:lnTo>
                  <a:pt x="925924" y="300250"/>
                </a:lnTo>
                <a:lnTo>
                  <a:pt x="935445" y="305541"/>
                </a:lnTo>
                <a:lnTo>
                  <a:pt x="945495" y="310567"/>
                </a:lnTo>
                <a:lnTo>
                  <a:pt x="955016" y="315858"/>
                </a:lnTo>
                <a:lnTo>
                  <a:pt x="964537" y="321148"/>
                </a:lnTo>
                <a:lnTo>
                  <a:pt x="973794" y="327233"/>
                </a:lnTo>
                <a:lnTo>
                  <a:pt x="983315" y="332788"/>
                </a:lnTo>
                <a:lnTo>
                  <a:pt x="992307" y="338608"/>
                </a:lnTo>
                <a:lnTo>
                  <a:pt x="1001564" y="344957"/>
                </a:lnTo>
                <a:lnTo>
                  <a:pt x="1010556" y="351041"/>
                </a:lnTo>
                <a:lnTo>
                  <a:pt x="1019548" y="357390"/>
                </a:lnTo>
                <a:lnTo>
                  <a:pt x="1028276" y="364268"/>
                </a:lnTo>
                <a:lnTo>
                  <a:pt x="1156017" y="236232"/>
                </a:lnTo>
                <a:lnTo>
                  <a:pt x="1279791" y="360035"/>
                </a:lnTo>
                <a:lnTo>
                  <a:pt x="1152050" y="487807"/>
                </a:lnTo>
                <a:lnTo>
                  <a:pt x="1159455" y="498124"/>
                </a:lnTo>
                <a:lnTo>
                  <a:pt x="1167125" y="508441"/>
                </a:lnTo>
                <a:lnTo>
                  <a:pt x="1174001" y="518758"/>
                </a:lnTo>
                <a:lnTo>
                  <a:pt x="1180877" y="529604"/>
                </a:lnTo>
                <a:lnTo>
                  <a:pt x="1187754" y="540185"/>
                </a:lnTo>
                <a:lnTo>
                  <a:pt x="1194366" y="551031"/>
                </a:lnTo>
                <a:lnTo>
                  <a:pt x="1200449" y="561877"/>
                </a:lnTo>
                <a:lnTo>
                  <a:pt x="1206796" y="573252"/>
                </a:lnTo>
                <a:lnTo>
                  <a:pt x="1212614" y="584627"/>
                </a:lnTo>
                <a:lnTo>
                  <a:pt x="1218433" y="596003"/>
                </a:lnTo>
                <a:lnTo>
                  <a:pt x="1223987" y="607642"/>
                </a:lnTo>
                <a:lnTo>
                  <a:pt x="1229276" y="619017"/>
                </a:lnTo>
                <a:lnTo>
                  <a:pt x="1234037" y="630922"/>
                </a:lnTo>
                <a:lnTo>
                  <a:pt x="1239062" y="643090"/>
                </a:lnTo>
                <a:lnTo>
                  <a:pt x="1243558" y="654730"/>
                </a:lnTo>
                <a:lnTo>
                  <a:pt x="1248054" y="667163"/>
                </a:lnTo>
                <a:lnTo>
                  <a:pt x="1252021" y="679332"/>
                </a:lnTo>
                <a:lnTo>
                  <a:pt x="1255724" y="691501"/>
                </a:lnTo>
                <a:lnTo>
                  <a:pt x="1259691" y="704198"/>
                </a:lnTo>
                <a:lnTo>
                  <a:pt x="1262864" y="716896"/>
                </a:lnTo>
                <a:lnTo>
                  <a:pt x="1266038" y="729329"/>
                </a:lnTo>
                <a:lnTo>
                  <a:pt x="1268683" y="742292"/>
                </a:lnTo>
                <a:lnTo>
                  <a:pt x="1271328" y="755254"/>
                </a:lnTo>
                <a:lnTo>
                  <a:pt x="1273708" y="767952"/>
                </a:lnTo>
                <a:lnTo>
                  <a:pt x="1275559" y="781179"/>
                </a:lnTo>
                <a:lnTo>
                  <a:pt x="1277675" y="794406"/>
                </a:lnTo>
                <a:lnTo>
                  <a:pt x="1279262" y="807632"/>
                </a:lnTo>
                <a:lnTo>
                  <a:pt x="1280584" y="820595"/>
                </a:lnTo>
                <a:lnTo>
                  <a:pt x="1281378" y="834086"/>
                </a:lnTo>
                <a:lnTo>
                  <a:pt x="1282171" y="847842"/>
                </a:lnTo>
                <a:lnTo>
                  <a:pt x="1282435" y="861069"/>
                </a:lnTo>
                <a:lnTo>
                  <a:pt x="1282700" y="874825"/>
                </a:lnTo>
                <a:lnTo>
                  <a:pt x="1282435" y="891226"/>
                </a:lnTo>
                <a:lnTo>
                  <a:pt x="1281907" y="907892"/>
                </a:lnTo>
                <a:lnTo>
                  <a:pt x="1280849" y="924293"/>
                </a:lnTo>
                <a:lnTo>
                  <a:pt x="1279526" y="940430"/>
                </a:lnTo>
                <a:lnTo>
                  <a:pt x="1277675" y="956302"/>
                </a:lnTo>
                <a:lnTo>
                  <a:pt x="1275030" y="972439"/>
                </a:lnTo>
                <a:lnTo>
                  <a:pt x="1272650" y="988311"/>
                </a:lnTo>
                <a:lnTo>
                  <a:pt x="1269476" y="1003919"/>
                </a:lnTo>
                <a:lnTo>
                  <a:pt x="1266303" y="1019527"/>
                </a:lnTo>
                <a:lnTo>
                  <a:pt x="1262600" y="1035134"/>
                </a:lnTo>
                <a:lnTo>
                  <a:pt x="1258368" y="1050478"/>
                </a:lnTo>
                <a:lnTo>
                  <a:pt x="1253608" y="1065292"/>
                </a:lnTo>
                <a:lnTo>
                  <a:pt x="1248847" y="1080370"/>
                </a:lnTo>
                <a:lnTo>
                  <a:pt x="1243822" y="1095184"/>
                </a:lnTo>
                <a:lnTo>
                  <a:pt x="1238004" y="1109999"/>
                </a:lnTo>
                <a:lnTo>
                  <a:pt x="1232185" y="1124284"/>
                </a:lnTo>
                <a:lnTo>
                  <a:pt x="1226103" y="1138569"/>
                </a:lnTo>
                <a:lnTo>
                  <a:pt x="1219226" y="1152854"/>
                </a:lnTo>
                <a:lnTo>
                  <a:pt x="1212350" y="1166874"/>
                </a:lnTo>
                <a:lnTo>
                  <a:pt x="1205209" y="1180365"/>
                </a:lnTo>
                <a:lnTo>
                  <a:pt x="1197539" y="1193857"/>
                </a:lnTo>
                <a:lnTo>
                  <a:pt x="1189869" y="1207348"/>
                </a:lnTo>
                <a:lnTo>
                  <a:pt x="1181406" y="1220575"/>
                </a:lnTo>
                <a:lnTo>
                  <a:pt x="1173208" y="1233273"/>
                </a:lnTo>
                <a:lnTo>
                  <a:pt x="1164480" y="1245971"/>
                </a:lnTo>
                <a:lnTo>
                  <a:pt x="1155223" y="1258668"/>
                </a:lnTo>
                <a:lnTo>
                  <a:pt x="1145967" y="1270573"/>
                </a:lnTo>
                <a:lnTo>
                  <a:pt x="1136181" y="1282741"/>
                </a:lnTo>
                <a:lnTo>
                  <a:pt x="1126396" y="1294646"/>
                </a:lnTo>
                <a:lnTo>
                  <a:pt x="1116081" y="1306021"/>
                </a:lnTo>
                <a:lnTo>
                  <a:pt x="1105502" y="1317396"/>
                </a:lnTo>
                <a:lnTo>
                  <a:pt x="1094923" y="1328242"/>
                </a:lnTo>
                <a:lnTo>
                  <a:pt x="1083815" y="1339088"/>
                </a:lnTo>
                <a:lnTo>
                  <a:pt x="1072707" y="1349669"/>
                </a:lnTo>
                <a:lnTo>
                  <a:pt x="1061071" y="1359722"/>
                </a:lnTo>
                <a:lnTo>
                  <a:pt x="1049169" y="1369774"/>
                </a:lnTo>
                <a:lnTo>
                  <a:pt x="1037268" y="1379297"/>
                </a:lnTo>
                <a:lnTo>
                  <a:pt x="1025102" y="1388821"/>
                </a:lnTo>
                <a:lnTo>
                  <a:pt x="1012407" y="1397815"/>
                </a:lnTo>
                <a:lnTo>
                  <a:pt x="999977" y="1406809"/>
                </a:lnTo>
                <a:lnTo>
                  <a:pt x="987018" y="1415010"/>
                </a:lnTo>
                <a:lnTo>
                  <a:pt x="973794" y="1423211"/>
                </a:lnTo>
                <a:lnTo>
                  <a:pt x="960570" y="1431147"/>
                </a:lnTo>
                <a:lnTo>
                  <a:pt x="947082" y="1438554"/>
                </a:lnTo>
                <a:lnTo>
                  <a:pt x="933330" y="1445961"/>
                </a:lnTo>
                <a:lnTo>
                  <a:pt x="919313" y="1452839"/>
                </a:lnTo>
                <a:lnTo>
                  <a:pt x="905295" y="1459452"/>
                </a:lnTo>
                <a:lnTo>
                  <a:pt x="891014" y="1465801"/>
                </a:lnTo>
                <a:lnTo>
                  <a:pt x="876468" y="1471621"/>
                </a:lnTo>
                <a:lnTo>
                  <a:pt x="861657" y="1477176"/>
                </a:lnTo>
                <a:lnTo>
                  <a:pt x="847111" y="1482467"/>
                </a:lnTo>
                <a:lnTo>
                  <a:pt x="832036" y="1487493"/>
                </a:lnTo>
                <a:lnTo>
                  <a:pt x="816961" y="1491726"/>
                </a:lnTo>
                <a:lnTo>
                  <a:pt x="801622" y="1495958"/>
                </a:lnTo>
                <a:lnTo>
                  <a:pt x="786018" y="1499926"/>
                </a:lnTo>
                <a:lnTo>
                  <a:pt x="770678" y="1503101"/>
                </a:lnTo>
                <a:lnTo>
                  <a:pt x="755074" y="1506275"/>
                </a:lnTo>
                <a:lnTo>
                  <a:pt x="739206" y="1508656"/>
                </a:lnTo>
                <a:lnTo>
                  <a:pt x="723073" y="1511037"/>
                </a:lnTo>
                <a:lnTo>
                  <a:pt x="706940" y="1512889"/>
                </a:lnTo>
                <a:lnTo>
                  <a:pt x="690542" y="1514211"/>
                </a:lnTo>
                <a:lnTo>
                  <a:pt x="674409" y="1515270"/>
                </a:lnTo>
                <a:lnTo>
                  <a:pt x="658012" y="1515799"/>
                </a:lnTo>
                <a:lnTo>
                  <a:pt x="641615" y="1516063"/>
                </a:lnTo>
                <a:lnTo>
                  <a:pt x="624953" y="1515799"/>
                </a:lnTo>
                <a:lnTo>
                  <a:pt x="608555" y="1515270"/>
                </a:lnTo>
                <a:lnTo>
                  <a:pt x="592158" y="1514211"/>
                </a:lnTo>
                <a:lnTo>
                  <a:pt x="575761" y="1512889"/>
                </a:lnTo>
                <a:lnTo>
                  <a:pt x="559628" y="1511037"/>
                </a:lnTo>
                <a:lnTo>
                  <a:pt x="543759" y="1508656"/>
                </a:lnTo>
                <a:lnTo>
                  <a:pt x="527891" y="1506275"/>
                </a:lnTo>
                <a:lnTo>
                  <a:pt x="512287" y="1503101"/>
                </a:lnTo>
                <a:lnTo>
                  <a:pt x="496683" y="1499926"/>
                </a:lnTo>
                <a:lnTo>
                  <a:pt x="481079" y="1495958"/>
                </a:lnTo>
                <a:lnTo>
                  <a:pt x="465739" y="1491726"/>
                </a:lnTo>
                <a:lnTo>
                  <a:pt x="450929" y="1487493"/>
                </a:lnTo>
                <a:lnTo>
                  <a:pt x="435854" y="1482467"/>
                </a:lnTo>
                <a:lnTo>
                  <a:pt x="421043" y="1477176"/>
                </a:lnTo>
                <a:lnTo>
                  <a:pt x="406233" y="1471621"/>
                </a:lnTo>
                <a:lnTo>
                  <a:pt x="391687" y="1465801"/>
                </a:lnTo>
                <a:lnTo>
                  <a:pt x="377669" y="1459452"/>
                </a:lnTo>
                <a:lnTo>
                  <a:pt x="363388" y="1452839"/>
                </a:lnTo>
                <a:lnTo>
                  <a:pt x="349371" y="1445961"/>
                </a:lnTo>
                <a:lnTo>
                  <a:pt x="335618" y="1438554"/>
                </a:lnTo>
                <a:lnTo>
                  <a:pt x="322394" y="1431147"/>
                </a:lnTo>
                <a:lnTo>
                  <a:pt x="308906" y="1423211"/>
                </a:lnTo>
                <a:lnTo>
                  <a:pt x="295682" y="1415010"/>
                </a:lnTo>
                <a:lnTo>
                  <a:pt x="282988" y="1406809"/>
                </a:lnTo>
                <a:lnTo>
                  <a:pt x="270293" y="1397815"/>
                </a:lnTo>
                <a:lnTo>
                  <a:pt x="257598" y="1388821"/>
                </a:lnTo>
                <a:lnTo>
                  <a:pt x="245697" y="1379297"/>
                </a:lnTo>
                <a:lnTo>
                  <a:pt x="233531" y="1369774"/>
                </a:lnTo>
                <a:lnTo>
                  <a:pt x="221630" y="1359722"/>
                </a:lnTo>
                <a:lnTo>
                  <a:pt x="210257" y="1349669"/>
                </a:lnTo>
                <a:lnTo>
                  <a:pt x="198885" y="1339088"/>
                </a:lnTo>
                <a:lnTo>
                  <a:pt x="188041" y="1328242"/>
                </a:lnTo>
                <a:lnTo>
                  <a:pt x="177198" y="1317396"/>
                </a:lnTo>
                <a:lnTo>
                  <a:pt x="166619" y="1306021"/>
                </a:lnTo>
                <a:lnTo>
                  <a:pt x="156569" y="1294646"/>
                </a:lnTo>
                <a:lnTo>
                  <a:pt x="146519" y="1282741"/>
                </a:lnTo>
                <a:lnTo>
                  <a:pt x="136998" y="1270573"/>
                </a:lnTo>
                <a:lnTo>
                  <a:pt x="127477" y="1258668"/>
                </a:lnTo>
                <a:lnTo>
                  <a:pt x="118485" y="1245971"/>
                </a:lnTo>
                <a:lnTo>
                  <a:pt x="109493" y="1233273"/>
                </a:lnTo>
                <a:lnTo>
                  <a:pt x="101294" y="1220575"/>
                </a:lnTo>
                <a:lnTo>
                  <a:pt x="92831" y="1207348"/>
                </a:lnTo>
                <a:lnTo>
                  <a:pt x="85161" y="1193857"/>
                </a:lnTo>
                <a:lnTo>
                  <a:pt x="77756" y="1180365"/>
                </a:lnTo>
                <a:lnTo>
                  <a:pt x="70350" y="1166874"/>
                </a:lnTo>
                <a:lnTo>
                  <a:pt x="63474" y="1152854"/>
                </a:lnTo>
                <a:lnTo>
                  <a:pt x="56862" y="1138569"/>
                </a:lnTo>
                <a:lnTo>
                  <a:pt x="50515" y="1124284"/>
                </a:lnTo>
                <a:lnTo>
                  <a:pt x="44696" y="1109999"/>
                </a:lnTo>
                <a:lnTo>
                  <a:pt x="39142" y="1095184"/>
                </a:lnTo>
                <a:lnTo>
                  <a:pt x="33853" y="1080370"/>
                </a:lnTo>
                <a:lnTo>
                  <a:pt x="29092" y="1065292"/>
                </a:lnTo>
                <a:lnTo>
                  <a:pt x="24596" y="1050478"/>
                </a:lnTo>
                <a:lnTo>
                  <a:pt x="20365" y="1035134"/>
                </a:lnTo>
                <a:lnTo>
                  <a:pt x="16398" y="1019527"/>
                </a:lnTo>
                <a:lnTo>
                  <a:pt x="13224" y="1003919"/>
                </a:lnTo>
                <a:lnTo>
                  <a:pt x="10315" y="988311"/>
                </a:lnTo>
                <a:lnTo>
                  <a:pt x="7670" y="972439"/>
                </a:lnTo>
                <a:lnTo>
                  <a:pt x="5290" y="956302"/>
                </a:lnTo>
                <a:lnTo>
                  <a:pt x="3703" y="940430"/>
                </a:lnTo>
                <a:lnTo>
                  <a:pt x="2116" y="924293"/>
                </a:lnTo>
                <a:lnTo>
                  <a:pt x="1058" y="907892"/>
                </a:lnTo>
                <a:lnTo>
                  <a:pt x="529" y="891226"/>
                </a:lnTo>
                <a:lnTo>
                  <a:pt x="0" y="874825"/>
                </a:lnTo>
                <a:lnTo>
                  <a:pt x="529" y="858953"/>
                </a:lnTo>
                <a:lnTo>
                  <a:pt x="1058" y="843345"/>
                </a:lnTo>
                <a:lnTo>
                  <a:pt x="1852" y="828266"/>
                </a:lnTo>
                <a:lnTo>
                  <a:pt x="3174" y="812923"/>
                </a:lnTo>
                <a:lnTo>
                  <a:pt x="4761" y="797580"/>
                </a:lnTo>
                <a:lnTo>
                  <a:pt x="6877" y="782237"/>
                </a:lnTo>
                <a:lnTo>
                  <a:pt x="9257" y="767158"/>
                </a:lnTo>
                <a:lnTo>
                  <a:pt x="11902" y="752609"/>
                </a:lnTo>
                <a:lnTo>
                  <a:pt x="14811" y="737795"/>
                </a:lnTo>
                <a:lnTo>
                  <a:pt x="18249" y="722980"/>
                </a:lnTo>
                <a:lnTo>
                  <a:pt x="21952" y="708431"/>
                </a:lnTo>
                <a:lnTo>
                  <a:pt x="25919" y="693881"/>
                </a:lnTo>
                <a:lnTo>
                  <a:pt x="30415" y="679861"/>
                </a:lnTo>
                <a:lnTo>
                  <a:pt x="34911" y="665840"/>
                </a:lnTo>
                <a:lnTo>
                  <a:pt x="40200" y="651820"/>
                </a:lnTo>
                <a:lnTo>
                  <a:pt x="45225" y="637799"/>
                </a:lnTo>
                <a:lnTo>
                  <a:pt x="50779" y="624308"/>
                </a:lnTo>
                <a:lnTo>
                  <a:pt x="56862" y="610817"/>
                </a:lnTo>
                <a:lnTo>
                  <a:pt x="63210" y="597325"/>
                </a:lnTo>
                <a:lnTo>
                  <a:pt x="69557" y="584363"/>
                </a:lnTo>
                <a:lnTo>
                  <a:pt x="76433" y="571401"/>
                </a:lnTo>
                <a:lnTo>
                  <a:pt x="83574" y="558438"/>
                </a:lnTo>
                <a:lnTo>
                  <a:pt x="90715" y="546005"/>
                </a:lnTo>
                <a:lnTo>
                  <a:pt x="98649" y="533572"/>
                </a:lnTo>
                <a:lnTo>
                  <a:pt x="106319" y="521139"/>
                </a:lnTo>
                <a:lnTo>
                  <a:pt x="114782" y="509234"/>
                </a:lnTo>
                <a:lnTo>
                  <a:pt x="122981" y="497330"/>
                </a:lnTo>
                <a:lnTo>
                  <a:pt x="131973" y="485691"/>
                </a:lnTo>
                <a:lnTo>
                  <a:pt x="140701" y="474315"/>
                </a:lnTo>
                <a:lnTo>
                  <a:pt x="149693" y="462940"/>
                </a:lnTo>
                <a:lnTo>
                  <a:pt x="159478" y="451830"/>
                </a:lnTo>
                <a:lnTo>
                  <a:pt x="169264" y="441248"/>
                </a:lnTo>
                <a:lnTo>
                  <a:pt x="179049" y="430402"/>
                </a:lnTo>
                <a:lnTo>
                  <a:pt x="189364" y="420350"/>
                </a:lnTo>
                <a:lnTo>
                  <a:pt x="199678" y="410033"/>
                </a:lnTo>
                <a:lnTo>
                  <a:pt x="210522" y="400245"/>
                </a:lnTo>
                <a:lnTo>
                  <a:pt x="221101" y="390457"/>
                </a:lnTo>
                <a:lnTo>
                  <a:pt x="232209" y="381198"/>
                </a:lnTo>
                <a:lnTo>
                  <a:pt x="243317" y="371940"/>
                </a:lnTo>
                <a:lnTo>
                  <a:pt x="254953" y="363210"/>
                </a:lnTo>
                <a:lnTo>
                  <a:pt x="266855" y="354216"/>
                </a:lnTo>
                <a:lnTo>
                  <a:pt x="278492" y="346015"/>
                </a:lnTo>
                <a:lnTo>
                  <a:pt x="290922" y="337814"/>
                </a:lnTo>
                <a:lnTo>
                  <a:pt x="303088" y="330143"/>
                </a:lnTo>
                <a:lnTo>
                  <a:pt x="315518" y="322471"/>
                </a:lnTo>
                <a:lnTo>
                  <a:pt x="328213" y="315064"/>
                </a:lnTo>
                <a:lnTo>
                  <a:pt x="341172" y="308186"/>
                </a:lnTo>
                <a:lnTo>
                  <a:pt x="354131" y="301308"/>
                </a:lnTo>
                <a:lnTo>
                  <a:pt x="367355" y="294959"/>
                </a:lnTo>
                <a:lnTo>
                  <a:pt x="380843" y="288875"/>
                </a:lnTo>
                <a:lnTo>
                  <a:pt x="394331" y="282790"/>
                </a:lnTo>
                <a:lnTo>
                  <a:pt x="407819" y="277500"/>
                </a:lnTo>
                <a:lnTo>
                  <a:pt x="421837" y="272209"/>
                </a:lnTo>
                <a:lnTo>
                  <a:pt x="435854" y="267447"/>
                </a:lnTo>
                <a:lnTo>
                  <a:pt x="449871" y="262686"/>
                </a:lnTo>
                <a:lnTo>
                  <a:pt x="464153" y="258453"/>
                </a:lnTo>
                <a:lnTo>
                  <a:pt x="478699" y="254485"/>
                </a:lnTo>
                <a:lnTo>
                  <a:pt x="493245" y="251046"/>
                </a:lnTo>
                <a:lnTo>
                  <a:pt x="508055" y="247607"/>
                </a:lnTo>
                <a:lnTo>
                  <a:pt x="522601" y="244433"/>
                </a:lnTo>
                <a:lnTo>
                  <a:pt x="537676" y="242052"/>
                </a:lnTo>
                <a:lnTo>
                  <a:pt x="552751" y="239671"/>
                </a:lnTo>
                <a:lnTo>
                  <a:pt x="567826" y="237819"/>
                </a:lnTo>
                <a:lnTo>
                  <a:pt x="583166" y="236232"/>
                </a:lnTo>
                <a:lnTo>
                  <a:pt x="583166" y="116926"/>
                </a:lnTo>
                <a:lnTo>
                  <a:pt x="524717" y="116926"/>
                </a:lnTo>
                <a:lnTo>
                  <a:pt x="524717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602974" y="4815373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添加标题</a:t>
            </a:r>
            <a:endParaRPr lang="zh-CN" altLang="en-US" sz="2800" b="1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1277595" y="5351297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Click here to add words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1277595" y="5688363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Click here to add words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4155676" y="4815373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添加标题</a:t>
            </a:r>
            <a:endParaRPr lang="zh-CN" altLang="en-US" sz="2800" b="1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3830298" y="5351297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Click here to add words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3830298" y="5688363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Click here to add words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6762921" y="4815373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添加标题</a:t>
            </a:r>
            <a:endParaRPr lang="zh-CN" altLang="en-US" sz="2800" b="1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6437543" y="5351297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Click here to add words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6437543" y="5688363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Click here to add words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9315622" y="4815373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添加标题</a:t>
            </a:r>
            <a:endParaRPr lang="zh-CN" altLang="en-US" sz="2800" b="1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8990243" y="5351297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Click here to add words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8990243" y="5688363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Click here to add words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5715000"/>
              <a:ext cx="10203543" cy="1143000"/>
            </a:xfrm>
            <a:prstGeom prst="rect">
              <a:avLst/>
            </a:prstGeom>
          </p:spPr>
        </p:pic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5715000"/>
              <a:ext cx="1988457" cy="1143000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4572000"/>
              <a:ext cx="10203543" cy="1143000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4572000"/>
              <a:ext cx="1988457" cy="1143000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3429000"/>
              <a:ext cx="10203543" cy="1143000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3429000"/>
              <a:ext cx="1988457" cy="1143000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2286000"/>
              <a:ext cx="10203543" cy="1143000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2286000"/>
              <a:ext cx="1988457" cy="1143000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1143000"/>
              <a:ext cx="10203543" cy="114300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1143000"/>
              <a:ext cx="1988457" cy="114300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0"/>
              <a:ext cx="10203543" cy="1143000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0"/>
              <a:ext cx="1988457" cy="1143000"/>
            </a:xfrm>
            <a:prstGeom prst="rect">
              <a:avLst/>
            </a:prstGeom>
          </p:spPr>
        </p:pic>
      </p:grp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36076" y="30718"/>
            <a:ext cx="1165353" cy="1143000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980701" y="275857"/>
            <a:ext cx="31601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单击此处添加标题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009275" y="720601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Click here to add words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617259" y="1806871"/>
            <a:ext cx="4478743" cy="3943186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763954" y="2265139"/>
            <a:ext cx="4478743" cy="2985828"/>
          </a:xfrm>
          <a:prstGeom prst="rect">
            <a:avLst/>
          </a:prstGeom>
        </p:spPr>
      </p:pic>
      <p:sp>
        <p:nvSpPr>
          <p:cNvPr id="20" name="文本框 19"/>
          <p:cNvSpPr txBox="1"/>
          <p:nvPr/>
        </p:nvSpPr>
        <p:spPr>
          <a:xfrm>
            <a:off x="7144266" y="1969572"/>
            <a:ext cx="23654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五月你好</a:t>
            </a:r>
            <a:endParaRPr lang="zh-CN" altLang="en-US" sz="4000" b="1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144266" y="3169893"/>
            <a:ext cx="4585281" cy="466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Click here to add words Click here to add words Click here to add words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Click here to add words Click here to add words Click here to add words Click here to add words Click here to add words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Click here to add words Click here to add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  <a:p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  <a:p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  <a:p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7283725" y="2836860"/>
            <a:ext cx="1390651" cy="952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0" grpId="0"/>
      <p:bldP spid="21" grpId="0"/>
      <p:bldP spid="2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5715000"/>
              <a:ext cx="10203543" cy="1143000"/>
            </a:xfrm>
            <a:prstGeom prst="rect">
              <a:avLst/>
            </a:prstGeom>
          </p:spPr>
        </p:pic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5715000"/>
              <a:ext cx="1988457" cy="1143000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4572000"/>
              <a:ext cx="10203543" cy="1143000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4572000"/>
              <a:ext cx="1988457" cy="1143000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3429000"/>
              <a:ext cx="10203543" cy="1143000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3429000"/>
              <a:ext cx="1988457" cy="1143000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2286000"/>
              <a:ext cx="10203543" cy="1143000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2286000"/>
              <a:ext cx="1988457" cy="1143000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1143000"/>
              <a:ext cx="10203543" cy="114300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1143000"/>
              <a:ext cx="1988457" cy="114300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0"/>
              <a:ext cx="10203543" cy="1143000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0"/>
              <a:ext cx="1988457" cy="1143000"/>
            </a:xfrm>
            <a:prstGeom prst="rect">
              <a:avLst/>
            </a:prstGeom>
          </p:spPr>
        </p:pic>
      </p:grpSp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5101773" y="571500"/>
            <a:ext cx="6991351" cy="5715000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1894115" y="2114550"/>
            <a:ext cx="6217556" cy="314325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531089" y="2390343"/>
            <a:ext cx="4343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5400" b="1" dirty="0"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PART TWO</a:t>
            </a:r>
            <a:endParaRPr lang="zh-CN" altLang="en-US" sz="5400" b="1" dirty="0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2531093" y="3507852"/>
            <a:ext cx="4585281" cy="2723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Click here to add words Click here to add words Click here to add words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Click here to add words Click here to add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  <a:p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  <a:p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669269" y="3399041"/>
            <a:ext cx="1390651" cy="952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0" grpId="0"/>
      <p:bldP spid="21" grpId="0"/>
      <p:bldP spid="2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5715000"/>
              <a:ext cx="10203543" cy="1143000"/>
            </a:xfrm>
            <a:prstGeom prst="rect">
              <a:avLst/>
            </a:prstGeom>
          </p:spPr>
        </p:pic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5715000"/>
              <a:ext cx="1988457" cy="1143000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4572000"/>
              <a:ext cx="10203543" cy="1143000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4572000"/>
              <a:ext cx="1988457" cy="1143000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3429000"/>
              <a:ext cx="10203543" cy="1143000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3429000"/>
              <a:ext cx="1988457" cy="1143000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2286000"/>
              <a:ext cx="10203543" cy="1143000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2286000"/>
              <a:ext cx="1988457" cy="1143000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1143000"/>
              <a:ext cx="10203543" cy="114300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1143000"/>
              <a:ext cx="1988457" cy="114300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0"/>
              <a:ext cx="10203543" cy="1143000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0"/>
              <a:ext cx="1988457" cy="1143000"/>
            </a:xfrm>
            <a:prstGeom prst="rect">
              <a:avLst/>
            </a:prstGeom>
          </p:spPr>
        </p:pic>
      </p:grp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36076" y="30718"/>
            <a:ext cx="1165353" cy="1143000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980701" y="275857"/>
            <a:ext cx="31601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单击此处添加标题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009275" y="720601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Click here to add words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18" name="Rounded Rectangle 2"/>
          <p:cNvSpPr>
            <a:spLocks noChangeArrowheads="1"/>
          </p:cNvSpPr>
          <p:nvPr/>
        </p:nvSpPr>
        <p:spPr bwMode="auto">
          <a:xfrm>
            <a:off x="2308225" y="2033854"/>
            <a:ext cx="1590675" cy="1590675"/>
          </a:xfrm>
          <a:prstGeom prst="roundRect">
            <a:avLst>
              <a:gd name="adj" fmla="val 11537"/>
            </a:avLst>
          </a:prstGeom>
          <a:solidFill>
            <a:srgbClr val="3D6889"/>
          </a:solidFill>
          <a:ln>
            <a:noFill/>
          </a:ln>
        </p:spPr>
        <p:txBody>
          <a:bodyPr anchor="ctr"/>
          <a:lstStyle/>
          <a:p>
            <a:pPr algn="ctr" eaLnBrk="1" hangingPunct="1"/>
            <a:endParaRPr lang="en-US" altLang="zh-CN" sz="8800" dirty="0">
              <a:solidFill>
                <a:srgbClr val="FFFFFF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19" name="Rounded Rectangle 3"/>
          <p:cNvSpPr>
            <a:spLocks noChangeArrowheads="1"/>
          </p:cNvSpPr>
          <p:nvPr/>
        </p:nvSpPr>
        <p:spPr bwMode="auto">
          <a:xfrm>
            <a:off x="4143377" y="2033854"/>
            <a:ext cx="1590675" cy="1590675"/>
          </a:xfrm>
          <a:prstGeom prst="roundRect">
            <a:avLst>
              <a:gd name="adj" fmla="val 11537"/>
            </a:avLst>
          </a:prstGeom>
          <a:noFill/>
          <a:ln w="12700">
            <a:solidFill>
              <a:schemeClr val="accent1"/>
            </a:solidFill>
            <a:round/>
          </a:ln>
        </p:spPr>
        <p:txBody>
          <a:bodyPr anchor="ctr"/>
          <a:lstStyle/>
          <a:p>
            <a:pPr algn="ctr" eaLnBrk="1" hangingPunct="1"/>
            <a:endParaRPr lang="en-US" altLang="zh-CN" dirty="0">
              <a:solidFill>
                <a:schemeClr val="bg1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0" name="Rounded Rectangle 5"/>
          <p:cNvSpPr>
            <a:spLocks noChangeArrowheads="1"/>
          </p:cNvSpPr>
          <p:nvPr/>
        </p:nvSpPr>
        <p:spPr bwMode="auto">
          <a:xfrm>
            <a:off x="2308225" y="3870591"/>
            <a:ext cx="1590675" cy="1590675"/>
          </a:xfrm>
          <a:prstGeom prst="roundRect">
            <a:avLst>
              <a:gd name="adj" fmla="val 11537"/>
            </a:avLst>
          </a:prstGeom>
          <a:noFill/>
          <a:ln w="12700">
            <a:solidFill>
              <a:schemeClr val="accent1"/>
            </a:solidFill>
            <a:round/>
          </a:ln>
        </p:spPr>
        <p:txBody>
          <a:bodyPr anchor="ctr"/>
          <a:lstStyle/>
          <a:p>
            <a:pPr algn="ctr" eaLnBrk="1" hangingPunct="1"/>
            <a:endParaRPr lang="en-US" altLang="zh-CN" dirty="0">
              <a:solidFill>
                <a:schemeClr val="bg1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1" name="Rounded Rectangle 6"/>
          <p:cNvSpPr>
            <a:spLocks noChangeArrowheads="1"/>
          </p:cNvSpPr>
          <p:nvPr/>
        </p:nvSpPr>
        <p:spPr bwMode="auto">
          <a:xfrm>
            <a:off x="4143377" y="3870591"/>
            <a:ext cx="1590675" cy="1590675"/>
          </a:xfrm>
          <a:prstGeom prst="roundRect">
            <a:avLst>
              <a:gd name="adj" fmla="val 11537"/>
            </a:avLst>
          </a:prstGeom>
          <a:solidFill>
            <a:srgbClr val="3D6889"/>
          </a:solidFill>
          <a:ln>
            <a:noFill/>
          </a:ln>
        </p:spPr>
        <p:txBody>
          <a:bodyPr anchor="ctr"/>
          <a:lstStyle/>
          <a:p>
            <a:pPr algn="ctr" eaLnBrk="1" hangingPunct="1"/>
            <a:endParaRPr lang="en-US" altLang="zh-CN" sz="8800" dirty="0">
              <a:solidFill>
                <a:srgbClr val="FFFFFF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2" name="Text Box 10"/>
          <p:cNvSpPr txBox="1">
            <a:spLocks noChangeArrowheads="1"/>
          </p:cNvSpPr>
          <p:nvPr/>
        </p:nvSpPr>
        <p:spPr bwMode="auto">
          <a:xfrm>
            <a:off x="2389190" y="3119701"/>
            <a:ext cx="1428751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75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08775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08775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08775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08775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08775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08775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08775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08775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200" dirty="0">
                <a:solidFill>
                  <a:schemeClr val="bg1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Open Sans" panose="020B0606030504020204"/>
              </a:rPr>
              <a:t>Well Display</a:t>
            </a:r>
            <a:endParaRPr lang="en-US" altLang="zh-CN" sz="1000" dirty="0">
              <a:solidFill>
                <a:schemeClr val="bg1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  <a:cs typeface="Open Sans" panose="020B0606030504020204"/>
            </a:endParaRPr>
          </a:p>
        </p:txBody>
      </p:sp>
      <p:sp>
        <p:nvSpPr>
          <p:cNvPr id="23" name="Freeform 104"/>
          <p:cNvSpPr>
            <a:spLocks noEditPoints="1"/>
          </p:cNvSpPr>
          <p:nvPr/>
        </p:nvSpPr>
        <p:spPr bwMode="auto">
          <a:xfrm>
            <a:off x="2784477" y="4142054"/>
            <a:ext cx="600075" cy="593725"/>
          </a:xfrm>
          <a:custGeom>
            <a:avLst/>
            <a:gdLst>
              <a:gd name="T0" fmla="*/ 2147483647 w 120"/>
              <a:gd name="T1" fmla="*/ 2147483647 h 118"/>
              <a:gd name="T2" fmla="*/ 2147483647 w 120"/>
              <a:gd name="T3" fmla="*/ 2147483647 h 118"/>
              <a:gd name="T4" fmla="*/ 2147483647 w 120"/>
              <a:gd name="T5" fmla="*/ 2147483647 h 118"/>
              <a:gd name="T6" fmla="*/ 2147483647 w 120"/>
              <a:gd name="T7" fmla="*/ 2147483647 h 118"/>
              <a:gd name="T8" fmla="*/ 2147483647 w 120"/>
              <a:gd name="T9" fmla="*/ 2147483647 h 118"/>
              <a:gd name="T10" fmla="*/ 2147483647 w 120"/>
              <a:gd name="T11" fmla="*/ 2147483647 h 118"/>
              <a:gd name="T12" fmla="*/ 2147483647 w 120"/>
              <a:gd name="T13" fmla="*/ 2147483647 h 118"/>
              <a:gd name="T14" fmla="*/ 2147483647 w 120"/>
              <a:gd name="T15" fmla="*/ 2147483647 h 118"/>
              <a:gd name="T16" fmla="*/ 2147483647 w 120"/>
              <a:gd name="T17" fmla="*/ 2147483647 h 118"/>
              <a:gd name="T18" fmla="*/ 2147483647 w 120"/>
              <a:gd name="T19" fmla="*/ 2147483647 h 118"/>
              <a:gd name="T20" fmla="*/ 2147483647 w 120"/>
              <a:gd name="T21" fmla="*/ 2147483647 h 118"/>
              <a:gd name="T22" fmla="*/ 2147483647 w 120"/>
              <a:gd name="T23" fmla="*/ 2147483647 h 118"/>
              <a:gd name="T24" fmla="*/ 2147483647 w 120"/>
              <a:gd name="T25" fmla="*/ 2147483647 h 118"/>
              <a:gd name="T26" fmla="*/ 2147483647 w 120"/>
              <a:gd name="T27" fmla="*/ 2147483647 h 118"/>
              <a:gd name="T28" fmla="*/ 2147483647 w 120"/>
              <a:gd name="T29" fmla="*/ 2147483647 h 118"/>
              <a:gd name="T30" fmla="*/ 2147483647 w 120"/>
              <a:gd name="T31" fmla="*/ 2147483647 h 118"/>
              <a:gd name="T32" fmla="*/ 2147483647 w 120"/>
              <a:gd name="T33" fmla="*/ 2147483647 h 118"/>
              <a:gd name="T34" fmla="*/ 2147483647 w 120"/>
              <a:gd name="T35" fmla="*/ 2147483647 h 118"/>
              <a:gd name="T36" fmla="*/ 2147483647 w 120"/>
              <a:gd name="T37" fmla="*/ 2147483647 h 118"/>
              <a:gd name="T38" fmla="*/ 2147483647 w 120"/>
              <a:gd name="T39" fmla="*/ 2147483647 h 118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120" h="118">
                <a:moveTo>
                  <a:pt x="53" y="35"/>
                </a:moveTo>
                <a:cubicBezTo>
                  <a:pt x="56" y="26"/>
                  <a:pt x="54" y="16"/>
                  <a:pt x="47" y="9"/>
                </a:cubicBezTo>
                <a:cubicBezTo>
                  <a:pt x="40" y="2"/>
                  <a:pt x="30" y="0"/>
                  <a:pt x="21" y="2"/>
                </a:cubicBezTo>
                <a:cubicBezTo>
                  <a:pt x="36" y="17"/>
                  <a:pt x="36" y="17"/>
                  <a:pt x="36" y="17"/>
                </a:cubicBezTo>
                <a:cubicBezTo>
                  <a:pt x="32" y="32"/>
                  <a:pt x="32" y="32"/>
                  <a:pt x="32" y="32"/>
                </a:cubicBezTo>
                <a:cubicBezTo>
                  <a:pt x="17" y="36"/>
                  <a:pt x="17" y="36"/>
                  <a:pt x="17" y="36"/>
                </a:cubicBezTo>
                <a:cubicBezTo>
                  <a:pt x="2" y="21"/>
                  <a:pt x="2" y="21"/>
                  <a:pt x="2" y="21"/>
                </a:cubicBezTo>
                <a:cubicBezTo>
                  <a:pt x="0" y="30"/>
                  <a:pt x="2" y="40"/>
                  <a:pt x="9" y="47"/>
                </a:cubicBezTo>
                <a:cubicBezTo>
                  <a:pt x="17" y="54"/>
                  <a:pt x="27" y="56"/>
                  <a:pt x="36" y="53"/>
                </a:cubicBezTo>
                <a:cubicBezTo>
                  <a:pt x="36" y="53"/>
                  <a:pt x="36" y="53"/>
                  <a:pt x="36" y="53"/>
                </a:cubicBezTo>
                <a:cubicBezTo>
                  <a:pt x="98" y="115"/>
                  <a:pt x="98" y="115"/>
                  <a:pt x="98" y="115"/>
                </a:cubicBezTo>
                <a:cubicBezTo>
                  <a:pt x="100" y="117"/>
                  <a:pt x="103" y="118"/>
                  <a:pt x="107" y="118"/>
                </a:cubicBezTo>
                <a:cubicBezTo>
                  <a:pt x="110" y="118"/>
                  <a:pt x="113" y="117"/>
                  <a:pt x="115" y="115"/>
                </a:cubicBezTo>
                <a:cubicBezTo>
                  <a:pt x="120" y="110"/>
                  <a:pt x="120" y="102"/>
                  <a:pt x="115" y="97"/>
                </a:cubicBezTo>
                <a:lnTo>
                  <a:pt x="53" y="35"/>
                </a:lnTo>
                <a:close/>
                <a:moveTo>
                  <a:pt x="108" y="113"/>
                </a:moveTo>
                <a:cubicBezTo>
                  <a:pt x="105" y="113"/>
                  <a:pt x="103" y="110"/>
                  <a:pt x="103" y="108"/>
                </a:cubicBezTo>
                <a:cubicBezTo>
                  <a:pt x="103" y="105"/>
                  <a:pt x="105" y="103"/>
                  <a:pt x="108" y="103"/>
                </a:cubicBezTo>
                <a:cubicBezTo>
                  <a:pt x="110" y="103"/>
                  <a:pt x="113" y="105"/>
                  <a:pt x="113" y="108"/>
                </a:cubicBezTo>
                <a:cubicBezTo>
                  <a:pt x="113" y="110"/>
                  <a:pt x="110" y="113"/>
                  <a:pt x="108" y="11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dirty="0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pic>
        <p:nvPicPr>
          <p:cNvPr id="24" name="Group 35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9641" y="2275150"/>
            <a:ext cx="439737" cy="79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Group 41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76777" y="4091254"/>
            <a:ext cx="52387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Group 45"/>
          <p:cNvPicPr>
            <a:picLocks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794002" y="2298966"/>
            <a:ext cx="62071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Text Box 10"/>
          <p:cNvSpPr txBox="1">
            <a:spLocks noChangeArrowheads="1"/>
          </p:cNvSpPr>
          <p:nvPr/>
        </p:nvSpPr>
        <p:spPr bwMode="auto">
          <a:xfrm>
            <a:off x="4213225" y="3119704"/>
            <a:ext cx="1430339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75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08775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08775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08775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08775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08775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08775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08775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08775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200" dirty="0">
                <a:solidFill>
                  <a:schemeClr val="bg1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Open Sans" panose="020B0606030504020204"/>
              </a:rPr>
              <a:t>Board Plan</a:t>
            </a:r>
            <a:endParaRPr lang="en-US" altLang="zh-CN" sz="1000" dirty="0">
              <a:solidFill>
                <a:schemeClr val="bg1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  <a:cs typeface="Open Sans" panose="020B0606030504020204"/>
            </a:endParaRPr>
          </a:p>
        </p:txBody>
      </p:sp>
      <p:sp>
        <p:nvSpPr>
          <p:cNvPr id="28" name="Text Box 10"/>
          <p:cNvSpPr txBox="1">
            <a:spLocks noChangeArrowheads="1"/>
          </p:cNvSpPr>
          <p:nvPr/>
        </p:nvSpPr>
        <p:spPr bwMode="auto">
          <a:xfrm>
            <a:off x="2389190" y="4919929"/>
            <a:ext cx="1428751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75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08775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08775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08775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08775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08775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08775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08775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08775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200" dirty="0">
                <a:solidFill>
                  <a:schemeClr val="bg1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Open Sans" panose="020B0606030504020204"/>
              </a:rPr>
              <a:t>Service</a:t>
            </a:r>
            <a:endParaRPr lang="en-US" altLang="zh-CN" sz="1000" dirty="0">
              <a:solidFill>
                <a:schemeClr val="bg1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  <a:cs typeface="Open Sans" panose="020B0606030504020204"/>
            </a:endParaRPr>
          </a:p>
        </p:txBody>
      </p:sp>
      <p:sp>
        <p:nvSpPr>
          <p:cNvPr id="29" name="Text Box 10"/>
          <p:cNvSpPr txBox="1">
            <a:spLocks noChangeArrowheads="1"/>
          </p:cNvSpPr>
          <p:nvPr/>
        </p:nvSpPr>
        <p:spPr bwMode="auto">
          <a:xfrm>
            <a:off x="4254502" y="4737363"/>
            <a:ext cx="1428751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20" tIns="22860" rIns="45720" bIns="22860">
            <a:spAutoFit/>
          </a:bodyPr>
          <a:lstStyle>
            <a:lvl1pPr defTabSz="108775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08775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08775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08775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08775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08775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08775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08775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08775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200" dirty="0">
                <a:solidFill>
                  <a:schemeClr val="bg1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Open Sans" panose="020B0606030504020204"/>
              </a:rPr>
              <a:t>Strong Structure</a:t>
            </a:r>
            <a:endParaRPr lang="en-US" altLang="zh-CN" sz="1000" dirty="0">
              <a:solidFill>
                <a:schemeClr val="bg1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  <a:cs typeface="Open Sans" panose="020B0606030504020204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7234903" y="2404192"/>
            <a:ext cx="30405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Click here to add words</a:t>
            </a:r>
            <a:endParaRPr lang="zh-CN" altLang="en-US" sz="2000" dirty="0">
              <a:solidFill>
                <a:schemeClr val="bg1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6639354" y="2404195"/>
            <a:ext cx="400111" cy="400111"/>
          </a:xfrm>
          <a:prstGeom prst="ellipse">
            <a:avLst/>
          </a:prstGeom>
          <a:solidFill>
            <a:srgbClr val="3D68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7234903" y="3220458"/>
            <a:ext cx="30405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Click here to add words</a:t>
            </a:r>
            <a:endParaRPr lang="zh-CN" altLang="en-US" sz="2000" dirty="0">
              <a:solidFill>
                <a:schemeClr val="bg1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6639354" y="3220461"/>
            <a:ext cx="400111" cy="400111"/>
          </a:xfrm>
          <a:prstGeom prst="ellipse">
            <a:avLst/>
          </a:prstGeom>
          <a:solidFill>
            <a:srgbClr val="3D68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7234903" y="4037256"/>
            <a:ext cx="30405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Click here to add words</a:t>
            </a:r>
            <a:endParaRPr lang="zh-CN" altLang="en-US" sz="2000" dirty="0">
              <a:solidFill>
                <a:schemeClr val="bg1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6639354" y="4037259"/>
            <a:ext cx="400111" cy="400111"/>
          </a:xfrm>
          <a:prstGeom prst="ellipse">
            <a:avLst/>
          </a:prstGeom>
          <a:solidFill>
            <a:srgbClr val="3D68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7234903" y="4853522"/>
            <a:ext cx="30405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Click here to add words</a:t>
            </a:r>
            <a:endParaRPr lang="zh-CN" altLang="en-US" sz="2000" dirty="0">
              <a:solidFill>
                <a:schemeClr val="bg1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6639354" y="4853525"/>
            <a:ext cx="400111" cy="400111"/>
          </a:xfrm>
          <a:prstGeom prst="ellipse">
            <a:avLst/>
          </a:prstGeom>
          <a:solidFill>
            <a:srgbClr val="3D68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/>
      <p:bldP spid="23" grpId="0" animBg="1"/>
      <p:bldP spid="27" grpId="0"/>
      <p:bldP spid="28" grpId="0"/>
      <p:bldP spid="29" grpId="0"/>
      <p:bldP spid="30" grpId="0"/>
      <p:bldP spid="31" grpId="0" animBg="1"/>
      <p:bldP spid="32" grpId="0"/>
      <p:bldP spid="33" grpId="0" animBg="1"/>
      <p:bldP spid="34" grpId="0"/>
      <p:bldP spid="35" grpId="0" animBg="1"/>
      <p:bldP spid="36" grpId="0"/>
      <p:bldP spid="3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5715000"/>
              <a:ext cx="10203543" cy="1143000"/>
            </a:xfrm>
            <a:prstGeom prst="rect">
              <a:avLst/>
            </a:prstGeom>
          </p:spPr>
        </p:pic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5715000"/>
              <a:ext cx="1988457" cy="1143000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4572000"/>
              <a:ext cx="10203543" cy="1143000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4572000"/>
              <a:ext cx="1988457" cy="1143000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3429000"/>
              <a:ext cx="10203543" cy="1143000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3429000"/>
              <a:ext cx="1988457" cy="1143000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2286000"/>
              <a:ext cx="10203543" cy="1143000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2286000"/>
              <a:ext cx="1988457" cy="1143000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1143000"/>
              <a:ext cx="10203543" cy="114300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1143000"/>
              <a:ext cx="1988457" cy="114300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 rotWithShape="1">
            <a:blip r:embed="rId1" cstate="screen"/>
            <a:srcRect/>
            <a:stretch>
              <a:fillRect/>
            </a:stretch>
          </p:blipFill>
          <p:spPr>
            <a:xfrm>
              <a:off x="0" y="0"/>
              <a:ext cx="10203543" cy="1143000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10203543" y="0"/>
              <a:ext cx="1988457" cy="1143000"/>
            </a:xfrm>
            <a:prstGeom prst="rect">
              <a:avLst/>
            </a:prstGeom>
          </p:spPr>
        </p:pic>
      </p:grp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>
            <a:off x="36076" y="30718"/>
            <a:ext cx="1165353" cy="1143000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980701" y="275857"/>
            <a:ext cx="31601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单击此处添加标题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009275" y="720601"/>
            <a:ext cx="3626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Click here to add words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1328320" y="1744891"/>
            <a:ext cx="1988457" cy="1988457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>
            <a:off x="930005" y="1675031"/>
            <a:ext cx="2729395" cy="2128168"/>
          </a:xfrm>
          <a:prstGeom prst="rect">
            <a:avLst/>
          </a:prstGeom>
        </p:spPr>
      </p:pic>
      <p:sp>
        <p:nvSpPr>
          <p:cNvPr id="20" name="文本框 19"/>
          <p:cNvSpPr txBox="1"/>
          <p:nvPr/>
        </p:nvSpPr>
        <p:spPr>
          <a:xfrm>
            <a:off x="1474110" y="4403641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添加标题</a:t>
            </a:r>
            <a:endParaRPr lang="zh-CN" altLang="en-US" sz="2800" b="1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148731" y="4939565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Click here to add words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148731" y="5276631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Click here to add words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5305930" y="1775278"/>
            <a:ext cx="1988457" cy="1988457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>
            <a:off x="4907614" y="1705418"/>
            <a:ext cx="2729395" cy="2128168"/>
          </a:xfrm>
          <a:prstGeom prst="rect">
            <a:avLst/>
          </a:prstGeom>
        </p:spPr>
      </p:pic>
      <p:sp>
        <p:nvSpPr>
          <p:cNvPr id="25" name="文本框 24"/>
          <p:cNvSpPr txBox="1"/>
          <p:nvPr/>
        </p:nvSpPr>
        <p:spPr>
          <a:xfrm>
            <a:off x="5451721" y="4434028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添加标题</a:t>
            </a:r>
            <a:endParaRPr lang="zh-CN" altLang="en-US" sz="2800" b="1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5126343" y="4969952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Click here to add words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5126343" y="5307018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Click here to add words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9094569" y="1744891"/>
            <a:ext cx="1988457" cy="1988457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>
            <a:off x="8696253" y="1675031"/>
            <a:ext cx="2729395" cy="2128168"/>
          </a:xfrm>
          <a:prstGeom prst="rect">
            <a:avLst/>
          </a:prstGeom>
        </p:spPr>
      </p:pic>
      <p:sp>
        <p:nvSpPr>
          <p:cNvPr id="30" name="文本框 29"/>
          <p:cNvSpPr txBox="1"/>
          <p:nvPr/>
        </p:nvSpPr>
        <p:spPr>
          <a:xfrm>
            <a:off x="9240358" y="4403641"/>
            <a:ext cx="26996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添加标题</a:t>
            </a:r>
            <a:endParaRPr lang="zh-CN" altLang="en-US" sz="2800" b="1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8914979" y="4939565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Click here to add words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8914979" y="5276631"/>
            <a:ext cx="251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Click here to add words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0" grpId="0"/>
      <p:bldP spid="21" grpId="0"/>
      <p:bldP spid="22" grpId="0"/>
      <p:bldP spid="23" grpId="0" animBg="1"/>
      <p:bldP spid="25" grpId="0"/>
      <p:bldP spid="26" grpId="0"/>
      <p:bldP spid="27" grpId="0"/>
      <p:bldP spid="28" grpId="0" animBg="1"/>
      <p:bldP spid="30" grpId="0"/>
      <p:bldP spid="31" grpId="0"/>
      <p:bldP spid="32" grpId="0"/>
    </p:bldLst>
  </p:timing>
</p:sld>
</file>

<file path=ppt/tags/tag1.xml><?xml version="1.0" encoding="utf-8"?>
<p:tagLst xmlns:p="http://schemas.openxmlformats.org/presentationml/2006/main">
  <p:tag name="ISPRING_ULTRA_SCORM_COURSE_ID" val="0A024D2A-6C77-492F-B745-203F95C93DA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内容列表"/>
  <p:tag name="ISPRINGCLOUDFOLDERID" val="0"/>
  <p:tag name="ISPRINGCLOUDFOLDERPATH" val="资源库"/>
  <p:tag name="ISPRING_PLAYERS_CUSTOMIZATION" val="UEsDBBQAAgAIAOeJc0sVDq0oZAQAAAcRAAAdAAAAdW5pdmVyc2FsL2NvbW1vbl9tZXNzYWdlcy5sbmetWG1v2zYQ/l6g/4EQUGADtrQd0KIYEge0xNhEZMmV6DjZCwRGYmwilJjpxW32ab9mP2y/ZEfKTuK+QFISwDZMyvfc8e6eu6MPjz/nCm1EWUldHDlvD944SBSpzmSxOnIW7OTnDw6qal5kXOlCHDmFdtDx6OWLQ8WLVcNXAr6/fIHQYS6qCpbVyKzu10hmR858nLjhbI6Di8QPJ2EyphNn5Or8hhe3yNcr/Uf5wy/vP3x+++79j4evt5J9gOIZ9v19KGSR3r3pARSwKPQTQCN+EpBz5ozM5zC5cMF8GhBntP0yTHoekTNnZD475RZRRAKWxD71SELjJAiZ9YVPGPGc0YVu0JpvBKo12kjxCdVrAZGsZSlQpWRmH6QaNopGdCnzwhmmQRKRmEXUZTQMnFGsy/L2JwvLm3qtS1BXoUxW/FKJzOqEnLHPb0pRgWpeQ04heNVrCb/UOZfFQafqCC9pMElYGPpxQgJvt+OMSJEhr+RGzUCUCMckAoCSV6J8hGxis8yKI6zUMIQpnUx9eDNjwlSu1gre9VA75gRiMBdFlxTkCIkgu+J4GUaecRqoQhzd8Kr6pMtsLz8eBqoLmAZuCCnosgfgzGDsgCHGEipHWYq07gKbkTjGE5KMw3NIZOBdOEQiPAW6nQ6RuCAxUITEXTIBPqMTbBLeUGyX/zt+pdyks7pFPE1BzrhvI3VTwY5xKbDAMq06GKYmJh8XEDaK/e/QuEUF79rVSm4E2FFmouxUBJXFJZ7Joo8L+ltygqlPvATSyguXCbMlz2jM+S0qdI14tuFFKtClSHkDuX4LzzKZ2Wcmzlb/X438G/F6W1VebQtS4JHzV0Pt2ath3zCrqcCmuhb5Td2l2jhsa/5jrDA5/V0T+hz9cfpjlwQ4ouHzRKaSeaPaqvvk+NxZNjRGnUY80VP9o/XclsRtbR1TKFhjqftLEOimpn9AA1T9pWhwAormbYmGGk6LqwE6g3ALEGj0WIwzcNWeCWfgwgHySzKOKYPZaCkuK1l3jh2WjW2Avh3aFOY8JWpxT8ZLcaVhwlGCb9rpA7qQjXRnQB8MN3utglHmg8kBAK7a5AFIJXOwP+uBuZiRnQfaAr93kqVuVGbJq+S1LfLg2yYXX49NV6XO7a7i1S552yZz/BQr2sNFrdL5gPZ/x7/e8XlAv8dHKSY4cqeJiwOXmEHfcFX1FAIKGFf4LE58PDbiwIWc1+kamumVboqsJ1A7q3vkBAPY9syx4GW6/u+ff3tifGFJu4u2u78OAgFimypI7sB+D3Qtqj+7QBge78vZRR+p7d1mJ9fzqsMoZOGz3CF421pyncPWQbdeSPJt0DBj2J3OgAexTXvdlDC6DUGY4egUapmdwp3RjJfXUAiZ1moQinW1ScB6mPb762VTK1mIIbJPayXmwIzOE+x59q4N5FMyvW57ZgY3inR76VZw6e4L5k5xAHX2CzyRyXogoG1NuyoERG/X9zTffN2p7laV/cvi8PWDfzD+B1BLAwQUAAIACADniXNLCH4LIykDAACGDAAAJwAAAHVuaXZlcnNhbC9mbGFzaF9wdWJsaXNoaW5nX3NldHRpbmdzLnhtbNVX3W7aMBS+5yksT70saTu6diihqgpo1VpAhW3tVWViQ6w6dhbbUHq1p9mD7Ul2HAMFtevSH6RNCBGfn+/8n5jw6DYVaMJyzZWM8G51ByMmY0W5HEf4y6C9fYiRNkRSIpRkEZYKo6NGJczsUHCd9JkxIKoRwEhdz0yEE2OyehBMp9Mq11nuuEpYA/i6Gqs0yHKmmTQsDzJBZvBjZhnTeI5QAgC+qZJztUalglDokc4VtYIhTsFzyV1QRLQF0QkOvNiQxDfjXFlJT5RQOcrHwwi/Ozx2n4WMh2rylEmXE90AoiObOqGUOy+I6PM7hhLGxwm4e1DDaMqpSSK8V3MoIB08RCmwfejEoZwoyIE0c/iUGUKJIf7o7Rl2a/SC4El0JknK4wFwkIs/ws3B9aerXuvi7LTz+XrQ7Z4NTnveiUInWMcJg3VDITikbB6zpZ2QGEPiBPwGnRERmoXBKmkhNlJyzTl3RkMlIPeFFrRROmS0Q1K2Uo3+DZdtkNzFaASBiFmEj3NOBEbcEMHjpbK2Q224KareXpVEgAXtydB5H9+b99mJE5JrturWgqNdzuPGN2UFRTNlkeA3DBmFIH6bwlPC0Gpx0ChXaUGF9jFICw4WJ5xNGT0qcjoH/JOhKzCRWtCEXs0EM97Cd8vv0JCNVA64jEygs4HOtcevPgs4I1rfg5KFj1v9s9Nm6/q002xdbrkACZ0QGT8THArO0sxsBJ/MkFRmoQfpiInVrCgK5bTglYmt+vIyaJ5a4cv81sVYgd5gSTZj5TmF+asHpc0mZFIMohuuAhpGkENJPCYwYlgXXFpWFjAmEikpZojEsNa0G+sJV1YDxQ+wh9Yv99DrIy6L0xhWG1jMKctLQe7s7r2v7X84OPxYrwa/fvzcflJpvvB7gjhzfuOfPLnyl2v/4TYMA7elH1/aJrf/5s7uXbS+lslrp3U5KFXSVr8UXLeMVPdzGakL/5LprbxgSrkAS2nshwzWkuApN4y+ZYu9oE1e9W73PbaZNtlgzK8Zjf8mZH9aXhPX7oVh8OjF1XFSLnkKiXArcXnbbezXduCm+SirUgG09f8OjcpvUEsDBBQAAgAIAOeJc0u1/AlkugIAAFUKAAAhAAAAdW5pdmVyc2FsL2ZsYXNoX3NraW5fc2V0dGluZ3MueG1slVZtb+IwDP5+vwJx3+nulZ3UITHGSZN2t+k27XvamjYiTaokZce/vzhN1gQo9LAmEft5bMexzVK1pXzxYTJJc8GEfAatKS8VarxuQoubadZqLfgsF1wD1zMuZE3YdPHxp/2kiUVeYokdyLGcDcmhDzO3nzEUF+PbHGWIkIu6IXz/IEoxy0i+LaVoeXExtWrfgGSUbw3y6sd8tR4MwKjS9xrqKKf1Nco4SiNBKcCUvq9RLrIYyYD5SFf2M5LThzp/+wPajiqqLW35CWWI1pAS4iJfL1GG8dx4j19ljnKeoOGvNtAvn1EGoYzsQcbO776iDDJE0zb/0yONFCUWNOacf8R3DhOkMOOHWV2hXCTghTDQxVdw5bF3vQtA7ms49ymOqxTsCet6sBDw0TMGCy1bSBN/6myqEm+PrTbzAYsNYcoAQlUPejJJP5FWeTexrsf9gTfKi9CX0/SQV8HaGlZdwoG7WN/jV6tbuytCp++6IEMJO6cMUuyVPfK3qesRMlD2yGdGC3jkbH+cwaGpI/lHviXuOc/X31iBE3MsnNWfvBUjPeDoqiBVp/CYWhSwUJjOC60B3y1NrK5LKTnKKeVkR0uiqeC/EJft7WVUmhwYXK+d7qxUU83gVMPZHM2aDstlz3E/OmvckN3PQn+57jzRZovfTInWJK9q87OkphPHM2NiCjNNTjNwTxo4yHu+EQHHxh4i1URuQb4IwcaG4UKDGutedMM1BE+ToAZpcrrKqXNyqvy8rTOQa/NqFJSvcqzsgBUtK2b+9CuFNygOGAPWjqor448T+t6XgcI1ARCZV75ru0NnqVumKYMd+OEPFPbKQ3dLlenSoYZb6gfY6LDlnGZUT7pd0fdKvEMC/Qn8q0krcnxgGdH2mmTK3iyafL+G+1yixezXGTZfuMns2fVS5NjYjytolPjv5D9QSwMEFAACAAgA54lzSyqWD2f+AgAAlwsAACYAAAB1bml2ZXJzYWwvaHRtbF9wdWJsaXNoaW5nX3NldHRpbmdzLnhtbM2Wb08aMRjA3/Mpmi6+lFPnpiN3GCMYiU6IsE1fmXItXGOvvbU98Hy1T7MPtk+yp1dAiI6dRpaFEOjTPr/nX/u04dF9KtCEacOVjPBufQcjJmNFuRxH+MvgdPsQI2OJpEQoySIsFUZHzVqY5UPBTdJn1sJSgwAjTSOzEU6szRpBMJ1O69xk2s0qkVvgm3qs0iDTzDBpmQ4yQQr4sUXGDJ4RKgDgmyo5U2vWagiFnvRZ0VwwxCl4LrkLiogzmwoc+FVDEt+NtcolPVFCaaTHwwi/Ozx2n/kaT2rxlEmXEtMEoRPbBqGUOyeI6PMHhhLGxwl4e7CP0ZRTm0R4b99RYHXwlFKyfeTEUU4UpEDaGT5lllBiiR96e5bdWzMXeBEtJEl5PIAZ5MKPcGtwe3bTa19ddC7Pbwfd7sWg0/NOlDrBKicMVg2F4JDKdcwWdkJiLYkT8Bt0RkQYFgbLovmykZIrzrkxGioBqS+1MBqBp6KI8LHmRGDELRE8XsxaosfMnnIBMTjd3fpIWvwI9PHGCdGGLRuazxiXxbj5TeWCokLlSPA7hqxCEFGewr+EoeV0o5FWaSkVxFhkBKcMTTibMnpUZmkG/JOhGzCR5qAJmy8TzHoL33P+gIZspDRwGZnAVgU5N55ffxE4I8Y8Qsncx63+RafVvu1cttrXWy5AQidExi+EQwlZmtmN8EmBpLJzPUhHTHLDyqJQTsu5KrHVX18Gw9Nc+DK/dTGW0BssyWasvKQwf/WgstmETMqD6A5XiYYjyKEkngkTMRx3LnNWFRgTiZQUBSIxNCrjjvWEq9yAxB9gjzav99DrIy7L0RhuDrCoKdOVkDu7e+/3P3w8OPzUqAe/fvzcXqs0a+E9QZw538NP1jbxRSN/2g3DwPXO59uw1fm/6sK9q/bXKpm6bF8PKhWp3a+E61ZZ1T2vsurKXxu9pSujkgvQZsb+2ECjETzlltG33DSvKPz6+9dvizcq/AajWLt9/98g/Gjx3Fp5X4XBsw/AGshXH9PN2m9QSwMEFAACAAgA54lzS2hxUpGaAQAAHwYAAB8AAAB1bml2ZXJzYWwvaHRtbF9za2luX3NldHRpbmdzLmpzjZRNb8IwDIbv/AqUXSfEPmG7ocGkSRwmjdu0QyimVKRJlaQdHeK/rw5fTeqOxRfy8uR17CredrrVYhHrPne37rfbv/t7pwFqVudw7euiRU9RZ0YkC5glKYhEAguQ4nj0JO/OBGXMpDOdlx9oa2p+TOE/Sy5MHc8IC01ohjpcEOA3oW2owz8nsVOra19TrdHz3Fole5GSFqTtSaVT7hh29epWvcQAVgXoC+iSR+CZDtxqI8+ODwOMOhepNOOynKpY9eY8Wsda5XLRln9VZqCrT77eA/2nwcvEsxOJsW8W0jDxZIjRTmYajIFD3scJBgkLPgdR8+279QfqGTcLCugiMYk90qMbjDqd8RgaXRqOMHxMVl6Nbg4wmpyFjd0Td7cYHiF4CbphNb7H8ECV5dk/PmCmVYwdaaDNnp9QofgikfEhdR+D5PCyaNvWvXOh7vpj5j0hFTyhFfX80rbZEYKGAK03lo55TZB3StkJSpREDkVo1LQq6DliwzmC+88u49byaJVW46EajlUbuF6Dniklqtt/XbpnmKuz+wVQSwMEFAACAAgAaWGeSz08L9HBAAAA5QEAABoAAAB1bml2ZXJzYWwvaTE4bl9wcmVzZXRzLnhtbJ2RsQrCMBCG9z5FuN3EbqUkdRPcHHSWmqYaaS8ll1of35SKdJGAQyD/8X0/JCd3r75jT+PJOlSQ8y0wg9o1Fm8Kzqf9pgBGocam7hwaBeiA7apM2rzAozdkArFYgaTgHsJQCjFNE7c0+NhArhtDLCauXS/i6R2K2RTDosLilvYv+zODKssYk9fRduGAVbzHtCCMvFYwOxeN3GLrQPwCGpMATKrBUAJofQJ4DAnAjytAiu+b56RHCvGjYpBitZ4qewNQSwMEFAACAAgAaWGeS5r5lmRrAAAAawAAABwAAAB1bml2ZXJzYWwvbG9jYWxfc2V0dGluZ3MueG1ss7GvyM1RKEstKs7Mz7NVMtQzUFJIzUvOT8nMS7dVCg1x07VQUiguScxLSczJz0u1VcrLV1Kwt+OyyclPTswJTi0pASosVijISaxMLQpJzQUySlL9EnOBKp/tmfJ8ya5n09qfr9ivpG/HBQBQSwMEFAACAAgARJRXRyO0Tvv7AgAAsAgAABQAAAB1bml2ZXJzYWwvcGxheWVyLnhtbK1V30/bMBB+LtL+h8jv2C0dA6oExJDQHsaE1LHtrTKJm3hN4sx2COWv39nO76VsSHtolZzv++58993Fv3rOUu+JScVFHqAFniOP5aGIeB4H6OHr7fE5urp8d+QXKd0z6fEoQGXODYCmyIuYCiUvNIDvqU4C1DNgYEZeIbmQXO+B+xS420gnS/TuaAYuuQpQonWxIqSqKswVIPJYibQ0JAqHIiOFZIrlmkni0kBeg13pv6Phl4mc6H3BVA9Z6LcHrklajmfFByTVEgsZk5P5fEF+3H1ehwnL6DHPlaZ5yJAHlZzZUj7ScHcnojJlythmvktyzbQ2SVjbzNcrvjjPPSXDADmHTcaUojFTOM1jRByWTID9bUpVUvOoAa3hVTte81q/jXnfNG62c6RzLsrHlKsEjvqQzjoJ9Mkwqp/Z61oFPTQKujVMyJPsV8kli+zrt1aM8wVyAVvF2TyxqkI4gKdbGmoh9zcAAxXVHcRt07BrGraglgO30dcdBWpuu2VUl5I1pZr5Tzxi4guVkhpZXGpZMp+MjDWWDME+cVeum9Q1xE90lp7+Q2+M36g1P9VrnbGA/9GYT0DU1oTnEXu+5eCjWQY11QyKbWxYFyk2MbucVPmY9XQ9MLkc66bARTxNZcxgDCOqKens5BCUSarAJSzlCNs7OAhOeJyk8NOTDOPTgzQZlbtJht7BQXAqwt0EtDW3ZSTjOo7E1CrIJxPrxA9LpUXGX6w8B3tGr6wOXxu55ui64O3B2fyPURzEaAZziyZWl3nq7avm8N7MqVadz6ZwloFaYR6YLgvn1cxCWYx8IralZapv+jk1+7AHHeU8NR3TXN9B76Ja8xfmVTwyX7rF0tQkYUYzAfpwvuwxQD9huwzCW9OhiFuRN3XAmNg3928r2mz5unWu64c67EMNnzirHMbN1EdQRyxFmUejHuKi+4ioFHbatWTUS9kWbrQ4AZGKIkDv4aG+88XpRXfls8VFg7V53bvALpc3rPQ64U5BpNZ1exG/3g3w+BtQSwMEFAACAAgAaWGeS7CHI/RsAQAA9wIAACkAAAB1bml2ZXJzYWwvc2tpbl9jdXN0b21pemF0aW9uX3NldHRpbmdzLnhtbI1S20okMRB99yuCPzBJKreGdiC3lnlR0QGfm+ns0qyml07EZcnHm3Z3GEdHNPVUdU6doiqnTb/GaJ9Snh7Hv30ep3gXch7jz7Q+Q6jdTQ/TfDOHFHJaHSr3Yxym5038MS21Wk25j0M/D3ZB0xqj7vUhJbVyqmbMMIok89Qr5Dy3FWvANWAr5iix7eqdxD/dOexCzKdV29UR+rFhE1OY8yYO4c8ajtlvoeMNLud+GCsvrQVbouynFseWQIxwyX2hGgAEstwRh4uUjdQEecw4hmIUBQqIcE4aUYikHGrWNaKqMN8IxCRj1BXqae1GWhtHbZHQEKLrNK8aW7rOSIwRIQSYK1xAZzCqbKgaGtRyQHBgQBRtNFGAOtuZjhXvvLAcKeoFxoUZAxgfjnvY7u25DtVvr7M/5xeCJ7/gJLp4a3XCXO3uaZ4reRsefz/0OaBxuDi/ufV3/mqrt5vrq/P/vnz18J61mLVu/am3XwBQSwMEFAACAAgAamGeSyTg/xfEDAAAYxkAABcAAAB1bml2ZXJzYWwvdW5pdmVyc2FsLnBuZ+1XaVxT55o/isVOLSBqCrI7ttJFxKgBFJO4AOIom4QisouWyy7IIQYI0UtbBEXa3lvwgiESLAHCTkMwAUJF4NYYUFnCYqSCISSHJGAgIWSbg/bOb2a+zefhw/md8/zf9z3P+n/Oc/L9fU+ZfGT1EQAAJqe9Pc4BgBECADbe/NAYRox/4u+Gbxuunjt1AmgYsBHDwqbY4z7HAaC5aIs2+gNY/rcr3iFXAcC0Z+3a0J9SfQkALFdOexzHXYuQCs7QLwnH+1/rz+YA2GNVJ4ynP3Xbnr8b8bEH7vElhy83eVSctvmi4HNfj022f9n/1/s3HbYN52/e+mLgqGeNq0pJnKAFT4EThvAJ9uqFKwHshPqgoISRaCynNojtXFclLkvpCiEqx2Ppfhj1m8eb7bNhc648NK+1qLWeFafhshd7LaRPYOzMiFnMkfyCMyX7GFs2AkBdoG3qNsQUyUBkw4vdLiPbLSR3q5P3/PmMWZ2rzPiXwNoJb2Fvg0NyzAMHP5oHbAAADw/Y8a3m6+A6uA6ug+vgOrgOroPr4Dq4Dv4/BPdla6TMrwDg+tD/8UfhDS5gcZkf2RiRoxaOzBRhuzLnKvK+xk8RVShacrCgi0UGs9hSAIjqJDzlFzIHbrF0wu8sIsYSws5zR4/E6GQtgzCUZ2Mht0VEwu+QvMqSJ6XMM2qTUwSy5CwAaJ+gUXIyeV2Ee9Wp0UmhTF7rhdmOQgI+QCXeN8lp7KycFtMoySl/MBqS8Ux0jYhC0nu4poj9SKtDkr/5YR5KtCS9gkLn6KQpjvrFIlIYitJDMOhUznJNcARBWEBQ6M5xeYpvQEqhsGtVQv9qtlCB74zko70Gpo+0OalKONrLMxlVs3j2wHTJ3/12bzClvbqN7rtvqderOMxJNP0yCyw6LmDG6r7XvApIjbhVv2ZHvtU9wZUeE0cjRrL+RT3zVeYIAfEpmGMSxZXnqNh/GxKm2XhJNQX5EyL8y9R+YVP1DU278xM5yaBhHD8PjcTVh3ILCcvt1TcyedbYQSiD1f/PkLD+KmF8KPQWag5TiJYHnlRgX9dxlXGfdo9Xu8bbEd78qFxW3k2fxECjh/eA9hRhWVrWKU985cCt5CxfunE0qp0+ZPUA5D6NPzZhsiIhiwkOwSUMrvBHug5j9gwKX/0of5VweKHhep2mNqdhq41q/OZPzWFouz7HYJQ3BRvUvthnPbl/5yjayzfLlmEyI/LhjrgU9SsqqNP8lW8V/hSvjWEpku1/yEDl2HsrXMBI/GSOFXX6733R/872OmbyH6Ibr49galaWh4ktHfL4hXAad4xO6ad9iFqwz121uld0+cm1o8PXieqak7qsISJbhkybgKopUCor6aG5hYIQK13TtPW9pvMaGUppCU5i1zQtsxV1XZG7vjwRc53PKxtx/03h3ku2+ucdfM/hDlmXdUCzTRR/kHuDsJNrNnOALWSaTMAJfgGNgQ+TmM7P0fZmFexkICMw75GNQvV5MYu4H36pF2iJY+o02xAVyG5ollecywox+TSh6/4KCKoEKTsRAqFFQDNbxtowxkOSkA+HpLkhzIHmWmzZpDSXeLPgmeUfoOL7Iw8uCw4gdoB7s/B70XlBeft5u1xJNOqAfZ7bz2p3ROuFHBsMrk9lK+lIDempkuMSM28/4DdDadSNf6wuj4amMBrp/XWTZq3J5BiljC1v00QHc0Jwe2nhos9Y0tPSbQjEx5AeF2uC67e4lCeMKuqp1oXlQqlTw0TkowpjKcjBLRUuWP8YQItZQDcGlhw0G01wwDa22owNtsGJvGq73P5S1BaWELAooTe2iVIyfeYarK/zTHUWqw1Bgq67IGTTuuT8RUGBv8mzvqgksrDCscdtPi5uUpiaER/Jf+152ePx3WAjNbIRY2spGowctvsNWVwmZ5sDYA452aqJr3tFjoTrBfzHblzGQ6eyR3tG0Pb8GgtGEVZ/TXqVJFD/Agfe5Yw+O7Fzw69Lw4F+4eWRnNBZgnPn0gtJvmP5efTqXGWoM+2oZr61xLkyp5z/BRiCavQtUbSJlb11obFlLCdGoYIw4zKaMcxJcJdMkUsjNY055aqYGm69AlK96Rh4Eafs/SGbcwIHbOaj7d2XT6zwXKe0hoMGCf879a9D4a4ANNK8JIDEDaM+MVHhjRBUZYZZiYKEw2VnUSRt8vkc6lu1iEK5hzWe18wp+9e0InlGGqu5QVGh6wCrZjb4yghu8mgbc2NlVTPWxQckMp7GkZUaBHWjW7tM7ZZYWszl0chwqcwRV17nSRPEmHgrI8E5JJLiSr1oN/c1EMZKF7/RmhuheCWtSwPu8nt7D5I+8odGcdFIZzY9mfKUBbbtDEyacksJx91Wk5t9k/Df9d6svXy0UMeOmyJ7oV1YxJb8asC0IQtjWlaF5LhL0/kmx+R79ROBPtwN0pWl+zkyKrUD5rCjqOhGhk+Zcd+MQHPYwas7Pc9TSp10hCssaTYuURFHpd7WuRVHynrSqqur+72Yfi7miO7fwMH+6KFDs/j3XoCNlZraGmMOqt1p9ycS8nIp1iwzwT+smHubK64iOKAxAsupfstcmXBXAFui/H0tYKVw62obUY44boGoFw879UR9i/NRONq3nvT0FCt/30O9mAs3vym6IyX77ZsNSLoiPoJpeoXxLnh9Wtm7LHXKwPRIqGrxsxnknO1x/0CTNkizA1VV6kwbaPxtMVG/4+Jjb/IoCzXy+niMvotFPACNjldVsQQx7AR3vmdvB/mXtoSuOnUTrRQ7aO3Ra/iTRWLc/uHc5SKSdkbSSNJBkuZ+O/ajXDNMO0vaNulbbG7RFK7KtnHxicnBT4hhdrwK0crHUTwK7vYNxX7jzpntecjuCNP7CRMu+8s53UdNiRf03z0gpmsujda3+vjEuPepjkmmUIXEg3p0I7/GoSZu07iW+FP0/FTrnYLMRHjf9oDmBYpBGwuKyPjyb0+i/fkPry1O/36AkVg/FP7JQuv/rKBO/Sr0roImDt0P9/LcmefkZFgd2mc0o95eBOZtkta+z2W81SSS9MJ/CBMQQHk2jOMOIFGmOitTBGJ5bO5dvCsw+e2i8qyJH+aGWxi++JDuQZYoJrYjF1VFeLWiclurn+7MNZpqMln0UheTv7CrLfP2jRwynkCBeVgn56zsEwFDb4fuEEFNzDtPFUkNzdN3iwOQKTP+z/01NKVnDSWB3CxAXJpp4e6iUu22C/RjXrizEqy+tqe0+HUTz4n5siVzsdciWN6pshM9vTqIxqfdtYZGtoSpssdPqbLDaBEO/e7uAi0oKoFdPy+HGjmYZQvyGZNvXE1kEN7bqVW7xQfl3aA4lTg8CD2FRhyyYJK+pI1Ii+Be7AKyizWVprm1in7axyhSYs85p0DNg5wIO9mhfbS+8pmOZtJQt5Wk2b8oP5mUuPvLPcsfzK+a9h6wkgwQFTxXv+FBrtrs6EK3pEsjS9hcH6Zh3TgULCl31syVF5UN37rQ6Z2hcOncsxaob2IXDUH3Tr3vmGx4/GEKLNgrPOo081nS4LxyMgVLKEk3/b72sdDh14GykhpYY5d6ll48kz1n/DysJqtrvjILY3cCLwASVW+5zsz/1vWXhvyYcNenXkyD6pkR5lt+sf62WJjmKkgPZNvwu5K38n5mibgYlmhm15ohye8GAcbyeVATNVp/tU7SiCYrm2jHcWc9epdrrD2u/iJTtxTJ1Nc+FIBGTWXOHO2B1Zxewp8fr1VY2SSxySwAKTYl1cr9926u4MqD3LTibOhPM2f4K58F8Z/DbGTTYyRs/ljMcJKhLlRk2Ql/raRK+Rk4v349GZHDOVIGf5/ZMUgk1K5SM3Rx44T7T9TPTagPz63l1pY2jnYcPJe593MAq0FFtDZ+IGgbZIF3eCF62Uv3Lweg/ovsjlvqNT5eAhi3v0/SL+Rh68oJs//I6H7CkEqZU13xAO9nGQtqUML+nCQ9iCgJf2eW5ozBUJAg2GeIWQrRFs3wW4b0pB3QvC1CxIjAOzVjDerBUIOrNMQpFEov+UBLvcM/+ti5hvW01e2THdcjbTSqrzJ2WtgpHF3yrh1Mlle7FZm1EDNexlKIGW8FBRo5h1N48/V07y1H7nvWAIAoqDP66u3oZqh94XxPbZt4a0qf1BYh9Je72T2Ke9Vb510tDx6OtgdZHxfk2eesvGn6odTxc+B6DFjel80ew4dd60wxYHwRCP4tfiRJ94ZzvRGLcn/f/wAgLOV/zd8/boFH63B3I3iiLpPkb8FqF066b/+XoFsK/C+BbvDB1MMHlEG2AUOnccNLUwY9M3wrvFqzGn22pJJaZU/Spi7rVFPMr+CRHueMc9UeqP/asNk8bFOh9WHvr+GzwGlPX4+GE1F//U9QSwMEFAACAAgAamGeS3Br3rpLAAAAagAAABsAAAB1bml2ZXJzYWwvdW5pdmVyc2FsLnBuZy54bWyzsa/IzVEoSy0qzszPs1Uy1DNQsrfj5bIpKEoty0wtV6gAigEFIUBJoRLINUJwyzNTSjJslczNTBFiGamZ6Rkltkqm5iZwQX2gkQBQSwECAAAUAAIACADniXNLFQ6tKGQEAAAHEQAAHQAAAAAAAAABAAAAAAAAAAAAdW5pdmVyc2FsL2NvbW1vbl9tZXNzYWdlcy5sbmdQSwECAAAUAAIACADniXNLCH4LIykDAACGDAAAJwAAAAAAAAABAAAAAACfBAAAdW5pdmVyc2FsL2ZsYXNoX3B1Ymxpc2hpbmdfc2V0dGluZ3MueG1sUEsBAgAAFAACAAgA54lzS7X8CWS6AgAAVQoAACEAAAAAAAAAAQAAAAAADQgAAHVuaXZlcnNhbC9mbGFzaF9za2luX3NldHRpbmdzLnhtbFBLAQIAABQAAgAIAOeJc0sqlg9n/gIAAJcLAAAmAAAAAAAAAAEAAAAAAAYLAAB1bml2ZXJzYWwvaHRtbF9wdWJsaXNoaW5nX3NldHRpbmdzLnhtbFBLAQIAABQAAgAIAOeJc0tocVKRmgEAAB8GAAAfAAAAAAAAAAEAAAAAAEgOAAB1bml2ZXJzYWwvaHRtbF9za2luX3NldHRpbmdzLmpzUEsBAgAAFAACAAgAaWGeSz08L9HBAAAA5QEAABoAAAAAAAAAAQAAAAAAHxAAAHVuaXZlcnNhbC9pMThuX3ByZXNldHMueG1sUEsBAgAAFAACAAgAaWGeS5r5lmRrAAAAawAAABwAAAAAAAAAAQAAAAAAGBEAAHVuaXZlcnNhbC9sb2NhbF9zZXR0aW5ncy54bWxQSwECAAAUAAIACABElFdHI7RO+/sCAACwCAAAFAAAAAAAAAABAAAAAAC9EQAAdW5pdmVyc2FsL3BsYXllci54bWxQSwECAAAUAAIACABpYZ5LsIcj9GwBAAD3AgAAKQAAAAAAAAABAAAAAADqFAAAdW5pdmVyc2FsL3NraW5fY3VzdG9taXphdGlvbl9zZXR0aW5ncy54bWxQSwECAAAUAAIACABqYZ5LJOD/F8QMAABjGQAAFwAAAAAAAAAAAAAAAACdFgAAdW5pdmVyc2FsL3VuaXZlcnNhbC5wbmdQSwECAAAUAAIACABqYZ5LcGveuksAAABqAAAAGwAAAAAAAAABAAAAAACWIwAAdW5pdmVyc2FsL3VuaXZlcnNhbC5wbmcueG1sUEsFBgAAAAALAAsASQMAABokAAAAAA=="/>
  <p:tag name="ISPRING_PRESENTATION_TITLE" val="27"/>
</p:tagLst>
</file>

<file path=ppt/theme/theme1.xml><?xml version="1.0" encoding="utf-8"?>
<a:theme xmlns:a="http://schemas.openxmlformats.org/drawingml/2006/main" name="生如夏花">
  <a:themeElements>
    <a:clrScheme name="自定义 22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F79646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3778</Words>
  <Application>WPS 演示</Application>
  <PresentationFormat>自定义</PresentationFormat>
  <Paragraphs>413</Paragraphs>
  <Slides>22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7" baseType="lpstr">
      <vt:lpstr>Arial</vt:lpstr>
      <vt:lpstr>宋体</vt:lpstr>
      <vt:lpstr>Wingdings</vt:lpstr>
      <vt:lpstr>字魂59号-创粗黑</vt:lpstr>
      <vt:lpstr>黑体</vt:lpstr>
      <vt:lpstr>Calibri</vt:lpstr>
      <vt:lpstr>Open Sans</vt:lpstr>
      <vt:lpstr>微软雅黑</vt:lpstr>
      <vt:lpstr>Arial Unicode MS</vt:lpstr>
      <vt:lpstr>Calibri</vt:lpstr>
      <vt:lpstr>汉仪中圆简</vt:lpstr>
      <vt:lpstr>Arial</vt:lpstr>
      <vt:lpstr>Calibri Light</vt:lpstr>
      <vt:lpstr>等线 Light</vt:lpstr>
      <vt:lpstr>生如夏花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第一PPT，www.1ppt.com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生如夏花</dc:title>
  <dc:creator>第一PPT</dc:creator>
  <cp:keywords>www.1ppt.com</cp:keywords>
  <dc:description>www.1ppt.com</dc:description>
  <cp:lastModifiedBy>铭</cp:lastModifiedBy>
  <cp:revision>114</cp:revision>
  <dcterms:created xsi:type="dcterms:W3CDTF">2017-08-18T03:02:00Z</dcterms:created>
  <dcterms:modified xsi:type="dcterms:W3CDTF">2022-02-25T08:31:47Z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2052-11.1.0.11045</vt:lpwstr>
  </property>
  <property fmtid="{D5CDD505-2E9C-101B-9397-08002B2CF9AE}" pid="3" name="ICV">
    <vt:lpwstr>624A632C902D425FBF438CB50BF58C0A</vt:lpwstr>
  </property>
</Properties>
</file>