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1" r:id="rId3"/>
  </p:sldMasterIdLst>
  <p:notesMasterIdLst>
    <p:notesMasterId r:id="rId5"/>
  </p:notesMasterIdLst>
  <p:handoutMasterIdLst>
    <p:handoutMasterId r:id="rId28"/>
  </p:handoutMasterIdLst>
  <p:sldIdLst>
    <p:sldId id="4434" r:id="rId4"/>
    <p:sldId id="4435" r:id="rId6"/>
    <p:sldId id="4436" r:id="rId7"/>
    <p:sldId id="4441" r:id="rId8"/>
    <p:sldId id="4411" r:id="rId9"/>
    <p:sldId id="4415" r:id="rId10"/>
    <p:sldId id="4420" r:id="rId11"/>
    <p:sldId id="4437" r:id="rId12"/>
    <p:sldId id="4442" r:id="rId13"/>
    <p:sldId id="4410" r:id="rId14"/>
    <p:sldId id="4418" r:id="rId15"/>
    <p:sldId id="4419" r:id="rId16"/>
    <p:sldId id="4438" r:id="rId17"/>
    <p:sldId id="4444" r:id="rId18"/>
    <p:sldId id="4413" r:id="rId19"/>
    <p:sldId id="4417" r:id="rId20"/>
    <p:sldId id="4414" r:id="rId21"/>
    <p:sldId id="4439" r:id="rId22"/>
    <p:sldId id="4443" r:id="rId23"/>
    <p:sldId id="4409" r:id="rId24"/>
    <p:sldId id="4412" r:id="rId25"/>
    <p:sldId id="4440" r:id="rId26"/>
    <p:sldId id="4445" r:id="rId27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E5B"/>
    <a:srgbClr val="CA8F45"/>
    <a:srgbClr val="4BC1DD"/>
    <a:srgbClr val="58A9CC"/>
    <a:srgbClr val="0C2744"/>
    <a:srgbClr val="29ABE2"/>
    <a:srgbClr val="FFC000"/>
    <a:srgbClr val="5CBA46"/>
    <a:srgbClr val="00939F"/>
    <a:srgbClr val="DC5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8" autoAdjust="0"/>
    <p:restoredTop sz="95274" autoAdjust="0"/>
  </p:normalViewPr>
  <p:slideViewPr>
    <p:cSldViewPr>
      <p:cViewPr varScale="1">
        <p:scale>
          <a:sx n="104" d="100"/>
          <a:sy n="104" d="100"/>
        </p:scale>
        <p:origin x="588" y="10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5"/>
            </a:lvl2pPr>
            <a:lvl3pPr>
              <a:defRPr sz="2530"/>
            </a:lvl3pPr>
            <a:lvl4pPr>
              <a:defRPr sz="2110"/>
            </a:lvl4pPr>
            <a:lvl5pPr>
              <a:defRPr sz="2110"/>
            </a:lvl5pPr>
            <a:lvl6pPr>
              <a:defRPr sz="2110"/>
            </a:lvl6pPr>
            <a:lvl7pPr>
              <a:defRPr sz="2110"/>
            </a:lvl7pPr>
            <a:lvl8pPr>
              <a:defRPr sz="2110"/>
            </a:lvl8pPr>
            <a:lvl9pPr>
              <a:defRPr sz="211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5"/>
            </a:lvl1pPr>
            <a:lvl2pPr marL="481965" indent="0">
              <a:buNone/>
              <a:defRPr sz="1475"/>
            </a:lvl2pPr>
            <a:lvl3pPr marL="964565" indent="0">
              <a:buNone/>
              <a:defRPr sz="1265"/>
            </a:lvl3pPr>
            <a:lvl4pPr marL="1446530" indent="0">
              <a:buNone/>
              <a:defRPr sz="1055"/>
            </a:lvl4pPr>
            <a:lvl5pPr marL="1928495" indent="0">
              <a:buNone/>
              <a:defRPr sz="1055"/>
            </a:lvl5pPr>
            <a:lvl6pPr marL="2411095" indent="0">
              <a:buNone/>
              <a:defRPr sz="1055"/>
            </a:lvl6pPr>
            <a:lvl7pPr marL="2893060" indent="0">
              <a:buNone/>
              <a:defRPr sz="1055"/>
            </a:lvl7pPr>
            <a:lvl8pPr marL="3375025" indent="0">
              <a:buNone/>
              <a:defRPr sz="1055"/>
            </a:lvl8pPr>
            <a:lvl9pPr marL="3856990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1965" indent="0">
              <a:buNone/>
              <a:defRPr sz="2955"/>
            </a:lvl2pPr>
            <a:lvl3pPr marL="964565" indent="0">
              <a:buNone/>
              <a:defRPr sz="2530"/>
            </a:lvl3pPr>
            <a:lvl4pPr marL="1446530" indent="0">
              <a:buNone/>
              <a:defRPr sz="2110"/>
            </a:lvl4pPr>
            <a:lvl5pPr marL="1928495" indent="0">
              <a:buNone/>
              <a:defRPr sz="2110"/>
            </a:lvl5pPr>
            <a:lvl6pPr marL="2411095" indent="0">
              <a:buNone/>
              <a:defRPr sz="2110"/>
            </a:lvl6pPr>
            <a:lvl7pPr marL="2893060" indent="0">
              <a:buNone/>
              <a:defRPr sz="2110"/>
            </a:lvl7pPr>
            <a:lvl8pPr marL="3375025" indent="0">
              <a:buNone/>
              <a:defRPr sz="2110"/>
            </a:lvl8pPr>
            <a:lvl9pPr marL="3856990" indent="0">
              <a:buNone/>
              <a:defRPr sz="211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5"/>
            </a:lvl1pPr>
            <a:lvl2pPr marL="481965" indent="0">
              <a:buNone/>
              <a:defRPr sz="1475"/>
            </a:lvl2pPr>
            <a:lvl3pPr marL="964565" indent="0">
              <a:buNone/>
              <a:defRPr sz="1265"/>
            </a:lvl3pPr>
            <a:lvl4pPr marL="1446530" indent="0">
              <a:buNone/>
              <a:defRPr sz="1055"/>
            </a:lvl4pPr>
            <a:lvl5pPr marL="1928495" indent="0">
              <a:buNone/>
              <a:defRPr sz="1055"/>
            </a:lvl5pPr>
            <a:lvl6pPr marL="2411095" indent="0">
              <a:buNone/>
              <a:defRPr sz="1055"/>
            </a:lvl6pPr>
            <a:lvl7pPr marL="2893060" indent="0">
              <a:buNone/>
              <a:defRPr sz="1055"/>
            </a:lvl7pPr>
            <a:lvl8pPr marL="3375025" indent="0">
              <a:buNone/>
              <a:defRPr sz="1055"/>
            </a:lvl8pPr>
            <a:lvl9pPr marL="3856990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3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0"/>
            </a:lvl1pPr>
            <a:lvl2pPr marL="481965" indent="0" algn="ctr">
              <a:buNone/>
              <a:defRPr sz="2110"/>
            </a:lvl2pPr>
            <a:lvl3pPr marL="964565" indent="0" algn="ctr">
              <a:buNone/>
              <a:defRPr sz="1900"/>
            </a:lvl3pPr>
            <a:lvl4pPr marL="1446530" indent="0" algn="ctr">
              <a:buNone/>
              <a:defRPr sz="1685"/>
            </a:lvl4pPr>
            <a:lvl5pPr marL="1928495" indent="0" algn="ctr">
              <a:buNone/>
              <a:defRPr sz="1685"/>
            </a:lvl5pPr>
            <a:lvl6pPr marL="2411095" indent="0" algn="ctr">
              <a:buNone/>
              <a:defRPr sz="1685"/>
            </a:lvl6pPr>
            <a:lvl7pPr marL="2893060" indent="0" algn="ctr">
              <a:buNone/>
              <a:defRPr sz="1685"/>
            </a:lvl7pPr>
            <a:lvl8pPr marL="3375025" indent="0" algn="ctr">
              <a:buNone/>
              <a:defRPr sz="1685"/>
            </a:lvl8pPr>
            <a:lvl9pPr marL="3856990" indent="0" algn="ctr">
              <a:buNone/>
              <a:defRPr sz="168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3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0">
                <a:solidFill>
                  <a:schemeClr val="tx1">
                    <a:tint val="75000"/>
                  </a:schemeClr>
                </a:solidFill>
              </a:defRPr>
            </a:lvl1pPr>
            <a:lvl2pPr marL="481965" indent="0">
              <a:buNone/>
              <a:defRPr sz="2110">
                <a:solidFill>
                  <a:schemeClr val="tx1">
                    <a:tint val="75000"/>
                  </a:schemeClr>
                </a:solidFill>
              </a:defRPr>
            </a:lvl2pPr>
            <a:lvl3pPr marL="96456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446530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4pPr>
            <a:lvl5pPr marL="1928495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5pPr>
            <a:lvl6pPr marL="2411095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6pPr>
            <a:lvl7pPr marL="2893060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7pPr>
            <a:lvl8pPr marL="3375025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8pPr>
            <a:lvl9pPr marL="3856990" indent="0">
              <a:buNone/>
              <a:defRPr sz="168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0" b="1"/>
            </a:lvl1pPr>
            <a:lvl2pPr marL="481965" indent="0">
              <a:buNone/>
              <a:defRPr sz="2110" b="1"/>
            </a:lvl2pPr>
            <a:lvl3pPr marL="964565" indent="0">
              <a:buNone/>
              <a:defRPr sz="1900" b="1"/>
            </a:lvl3pPr>
            <a:lvl4pPr marL="1446530" indent="0">
              <a:buNone/>
              <a:defRPr sz="1685" b="1"/>
            </a:lvl4pPr>
            <a:lvl5pPr marL="1928495" indent="0">
              <a:buNone/>
              <a:defRPr sz="1685" b="1"/>
            </a:lvl5pPr>
            <a:lvl6pPr marL="2411095" indent="0">
              <a:buNone/>
              <a:defRPr sz="1685" b="1"/>
            </a:lvl6pPr>
            <a:lvl7pPr marL="2893060" indent="0">
              <a:buNone/>
              <a:defRPr sz="1685" b="1"/>
            </a:lvl7pPr>
            <a:lvl8pPr marL="3375025" indent="0">
              <a:buNone/>
              <a:defRPr sz="1685" b="1"/>
            </a:lvl8pPr>
            <a:lvl9pPr marL="3856990" indent="0">
              <a:buNone/>
              <a:defRPr sz="168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0" b="1"/>
            </a:lvl1pPr>
            <a:lvl2pPr marL="481965" indent="0">
              <a:buNone/>
              <a:defRPr sz="2110" b="1"/>
            </a:lvl2pPr>
            <a:lvl3pPr marL="964565" indent="0">
              <a:buNone/>
              <a:defRPr sz="1900" b="1"/>
            </a:lvl3pPr>
            <a:lvl4pPr marL="1446530" indent="0">
              <a:buNone/>
              <a:defRPr sz="1685" b="1"/>
            </a:lvl4pPr>
            <a:lvl5pPr marL="1928495" indent="0">
              <a:buNone/>
              <a:defRPr sz="1685" b="1"/>
            </a:lvl5pPr>
            <a:lvl6pPr marL="2411095" indent="0">
              <a:buNone/>
              <a:defRPr sz="1685" b="1"/>
            </a:lvl6pPr>
            <a:lvl7pPr marL="2893060" indent="0">
              <a:buNone/>
              <a:defRPr sz="1685" b="1"/>
            </a:lvl7pPr>
            <a:lvl8pPr marL="3375025" indent="0">
              <a:buNone/>
              <a:defRPr sz="1685" b="1"/>
            </a:lvl8pPr>
            <a:lvl9pPr marL="3856990" indent="0">
              <a:buNone/>
              <a:defRPr sz="168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0.xml"/><Relationship Id="rId7" Type="http://schemas.openxmlformats.org/officeDocument/2006/relationships/slideLayout" Target="../slideLayouts/slideLayout9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64565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300" indent="-241300" algn="l" defTabSz="964565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5" kern="1200">
          <a:solidFill>
            <a:schemeClr val="tx1"/>
          </a:solidFill>
          <a:latin typeface="+mn-lt"/>
          <a:ea typeface="+mn-ea"/>
          <a:cs typeface="+mn-cs"/>
        </a:defRPr>
      </a:lvl1pPr>
      <a:lvl2pPr marL="72326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2pPr>
      <a:lvl3pPr marL="12052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+mn-lt"/>
          <a:ea typeface="+mn-ea"/>
          <a:cs typeface="+mn-cs"/>
        </a:defRPr>
      </a:lvl3pPr>
      <a:lvl4pPr marL="168783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6979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6517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36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616325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98290" indent="-241300" algn="l" defTabSz="96456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9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456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653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84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109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9306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75025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6990" algn="l" defTabSz="9645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microsoft.com/office/2007/relationships/hdphoto" Target="../media/image2.wdp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>
              <a:grayscl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8119" r="-79325"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556091"/>
            <a:ext cx="6320937" cy="27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zh-CN" altLang="en-US" sz="1800">
                <a:solidFill>
                  <a:schemeClr val="bg1"/>
                </a:solidFill>
                <a:cs typeface="Arial" panose="020B0604020202020204" pitchFamily="34" charset="0"/>
              </a:rPr>
              <a:t>人</a:t>
            </a:r>
            <a:r>
              <a:rPr lang="zh-CN" altLang="en-US" sz="180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en-US" altLang="zh-CN" sz="1800" smtClean="0">
                <a:solidFill>
                  <a:schemeClr val="bg1"/>
                </a:solidFill>
                <a:cs typeface="Arial" panose="020B0604020202020204" pitchFamily="34" charset="0"/>
              </a:rPr>
              <a:t>PC6</a:t>
            </a:r>
            <a:r>
              <a:rPr lang="zh-CN" altLang="en-US" sz="1800" smtClean="0">
                <a:solidFill>
                  <a:schemeClr val="bg1"/>
                </a:solidFill>
                <a:cs typeface="Arial" panose="020B0604020202020204" pitchFamily="34" charset="0"/>
              </a:rPr>
              <a:t>下载站</a:t>
            </a:r>
            <a:endParaRPr lang="zh-CN" altLang="en-US" sz="180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淘宝网chenying0907出品 259"/>
          <p:cNvSpPr>
            <a:spLocks noChangeArrowheads="1"/>
          </p:cNvSpPr>
          <p:nvPr/>
        </p:nvSpPr>
        <p:spPr bwMode="auto">
          <a:xfrm>
            <a:off x="884542" y="4071099"/>
            <a:ext cx="66134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销售培训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3055491"/>
            <a:ext cx="6613485" cy="101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2017</a:t>
            </a:r>
            <a:r>
              <a:rPr lang="zh-CN" altLang="en-US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r>
              <a:rPr lang="en-US" altLang="zh-CN" sz="6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99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 bldLvl="0" animBg="1"/>
      <p:bldP spid="5" grpId="0"/>
      <p:bldP spid="5" grpId="1"/>
      <p:bldP spid="8" grpId="0"/>
      <p:bldP spid="8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淘宝网chenying0907出品 178"/>
          <p:cNvSpPr/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淘宝网chenying0907出品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淘宝网chenying0907出品 168"/>
          <p:cNvSpPr/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淘宝网chenying0907出品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淘宝网chenying0907出品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淘宝网chenying0907出品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淘宝网chenying0907出品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淘宝网chenying0907出品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淘宝网chenying0907出品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淘宝网chenying0907出品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淘宝网chenying0907出品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淘宝网chenying0907出品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淘宝网chenying0907出品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淘宝网chenying0907出品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淘宝网chenying0907出品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淘宝网chenying0907出品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淘宝网chenying0907出品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/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prstDash val="sysDot"/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/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/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735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/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/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/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/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/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/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/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/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/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/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淘宝网chenying0907出品 3"/>
          <p:cNvGrpSpPr/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淘宝网chenying0907出品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淘宝网chenying0907出品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淘宝网chenying0907出品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淘宝网chenying0907出品 4"/>
          <p:cNvGrpSpPr/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淘宝网chenying0907出品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淘宝网chenying0907出品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淘宝网chenying0907出品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淘宝网chenying0907出品 5"/>
          <p:cNvGrpSpPr/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淘宝网chenying0907出品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淘宝网chenying0907出品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淘宝网chenying0907出品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/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/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/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/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/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/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/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/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/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/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/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/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/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/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/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/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/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/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/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/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/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/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/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30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/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/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/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/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/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/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/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11664" tIns="55832" rIns="111664" bIns="5583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淘宝网chenying0907出品 7"/>
          <p:cNvGrpSpPr/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淘宝网chenying0907出品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9" name="淘宝网chenying0907出品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淘宝网chenying0907出品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淘宝网chenying0907出品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淘宝网chenying0907出品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淘宝网chenying0907出品 55"/>
          <p:cNvGrpSpPr/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淘宝网chenying0907出品 2"/>
          <p:cNvGrpSpPr/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淘宝网chenying0907出品 8"/>
            <p:cNvGrpSpPr/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淘宝网chenying0907出品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淘宝网chenying0907出品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淘宝网chenying0907出品 71"/>
            <p:cNvGrpSpPr/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2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淘宝网chenying0907出品 3"/>
          <p:cNvGrpSpPr/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淘宝网chenying0907出品 9"/>
            <p:cNvGrpSpPr/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淘宝网chenying0907出品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淘宝网chenying0907出品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/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/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9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淘宝网chenying0907出品 74"/>
            <p:cNvGrpSpPr/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1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7"/>
          <p:cNvSpPr/>
          <p:nvPr/>
        </p:nvSpPr>
        <p:spPr bwMode="auto">
          <a:xfrm>
            <a:off x="706" y="198"/>
            <a:ext cx="10172880" cy="7257328"/>
          </a:xfrm>
          <a:custGeom>
            <a:avLst/>
            <a:gdLst>
              <a:gd name="T0" fmla="*/ 0 w 3091"/>
              <a:gd name="T1" fmla="*/ 0 h 2526"/>
              <a:gd name="T2" fmla="*/ 3091 w 3091"/>
              <a:gd name="T3" fmla="*/ 0 h 2526"/>
              <a:gd name="T4" fmla="*/ 856 w 3091"/>
              <a:gd name="T5" fmla="*/ 2526 h 2526"/>
              <a:gd name="T6" fmla="*/ 0 w 3091"/>
              <a:gd name="T7" fmla="*/ 1557 h 2526"/>
              <a:gd name="T8" fmla="*/ 0 w 3091"/>
              <a:gd name="T9" fmla="*/ 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1" h="2526">
                <a:moveTo>
                  <a:pt x="0" y="0"/>
                </a:moveTo>
                <a:lnTo>
                  <a:pt x="3091" y="0"/>
                </a:lnTo>
                <a:lnTo>
                  <a:pt x="856" y="2526"/>
                </a:lnTo>
                <a:lnTo>
                  <a:pt x="0" y="1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23" name="Freeform 8"/>
          <p:cNvSpPr/>
          <p:nvPr/>
        </p:nvSpPr>
        <p:spPr bwMode="auto">
          <a:xfrm>
            <a:off x="708" y="198"/>
            <a:ext cx="8107668" cy="4066044"/>
          </a:xfrm>
          <a:custGeom>
            <a:avLst/>
            <a:gdLst>
              <a:gd name="T0" fmla="*/ 0 w 2759"/>
              <a:gd name="T1" fmla="*/ 0 h 1585"/>
              <a:gd name="T2" fmla="*/ 2759 w 2759"/>
              <a:gd name="T3" fmla="*/ 0 h 1585"/>
              <a:gd name="T4" fmla="*/ 1357 w 2759"/>
              <a:gd name="T5" fmla="*/ 1585 h 1585"/>
              <a:gd name="T6" fmla="*/ 0 w 2759"/>
              <a:gd name="T7" fmla="*/ 51 h 1585"/>
              <a:gd name="T8" fmla="*/ 0 w 2759"/>
              <a:gd name="T9" fmla="*/ 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9" h="1585">
                <a:moveTo>
                  <a:pt x="0" y="0"/>
                </a:moveTo>
                <a:lnTo>
                  <a:pt x="2759" y="0"/>
                </a:lnTo>
                <a:lnTo>
                  <a:pt x="1357" y="1585"/>
                </a:lnTo>
                <a:lnTo>
                  <a:pt x="0" y="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597352" y="2054920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8214832" y="1912093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19469" y="3150134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36950" y="3007307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441587" y="4245347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059068" y="4102520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4363706" y="534056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4981186" y="5197735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685561" y="116185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833872" y="2339567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9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/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 Placeholder 4"/>
          <p:cNvSpPr txBox="1"/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/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4"/>
          <p:cNvSpPr txBox="1"/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/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/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/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/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/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4"/>
          <p:cNvSpPr txBox="1"/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4"/>
          <p:cNvSpPr txBox="1"/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4"/>
          <p:cNvSpPr txBox="1"/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/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/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/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>
              <a:grayscl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8119" r="-79325"/>
            </a:stretch>
          </a:blip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053806"/>
            <a:ext cx="38886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2941191"/>
            <a:ext cx="763306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1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49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99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8" grpId="0"/>
      <p:bldP spid="8" grpId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5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955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5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5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5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955" spc="21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955" spc="21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955" spc="21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955" spc="21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en-US" altLang="zh-CN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://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www.52ppt.com/ziti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en-US" altLang="zh-CN" sz="1265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://</a:t>
            </a:r>
            <a:r>
              <a:rPr lang="en-US" altLang="zh-CN" sz="1265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www.52ppt.com/gushi</a:t>
            </a:r>
            <a:r>
              <a:rPr lang="en-US" altLang="zh-CN" sz="1265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265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2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/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/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/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/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/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淘宝网chenying0907出品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/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淘宝网chenying0907出品 2433"/>
            <p:cNvSpPr/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35" tIns="45717" rIns="91435" bIns="45717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淘宝网chenying0907出品 2432"/>
            <p:cNvSpPr/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35" tIns="45717" rIns="91435" bIns="45717" numCol="1" anchor="t" anchorCtr="0" compatLnSpc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/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/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/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/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US" sz="17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/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/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/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/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/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/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/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/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/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/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/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/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/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/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/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/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/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/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/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/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/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/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/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/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/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/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/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/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/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zh-CN" altLang="en-US" sz="6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9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7"/>
          <p:cNvGrpSpPr/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淘宝网chenying0907出品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淘宝网chenying0907出品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淘宝网chenying0907出品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淘宝网chenying0907出品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淘宝网chenying0907出品 1"/>
          <p:cNvGrpSpPr/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淘宝网chenying0907出品 6"/>
            <p:cNvGrpSpPr/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  <a:endPara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淘宝网chenying0907出品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1"/>
  <p:tag name="COMMONDATA" val="eyJoZGlkIjoiMDhmNWNhZDBjNTViNzU2ZTI5MGJjMWU2ODk1MDQ3MGMifQ==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自定义设计方案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9357</Words>
  <Application>WPS 演示</Application>
  <PresentationFormat>自定义</PresentationFormat>
  <Paragraphs>428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</vt:lpstr>
      <vt:lpstr>微软雅黑</vt:lpstr>
      <vt:lpstr>Impact</vt:lpstr>
      <vt:lpstr>Times New Roman</vt:lpstr>
      <vt:lpstr>Open Sans</vt:lpstr>
      <vt:lpstr>Segoe Print</vt:lpstr>
      <vt:lpstr>Open Sans Light</vt:lpstr>
      <vt:lpstr>Simply City Light</vt:lpstr>
      <vt:lpstr>Yu Gothic UI Light</vt:lpstr>
      <vt:lpstr>SimSun-ExtB</vt:lpstr>
      <vt:lpstr>Arial Unicode MS</vt:lpstr>
      <vt:lpstr>Calibri Light</vt:lpstr>
      <vt:lpstr>Helvetica Light</vt:lpstr>
      <vt:lpstr>Open Sans</vt:lpstr>
      <vt:lpstr>Meiryo</vt:lpstr>
      <vt:lpstr>Yu Gothic UI</vt:lpstr>
      <vt:lpstr>Arial Narrow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PPT之家www.52ppt.com; PPT之家</cp:keywords>
  <dc:description>http://www.52ppt.com</dc:description>
  <cp:lastModifiedBy>win10</cp:lastModifiedBy>
  <cp:revision>2</cp:revision>
  <dcterms:created xsi:type="dcterms:W3CDTF">2016-11-23T15:52:00Z</dcterms:created>
  <dcterms:modified xsi:type="dcterms:W3CDTF">2022-07-14T06:45:06Z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5621164C081443639D5D0A0F42FB5462</vt:lpwstr>
  </property>
  <property fmtid="{D5CDD505-2E9C-101B-9397-08002B2CF9AE}" pid="3" name="KSOProductBuildVer">
    <vt:lpwstr>2052-11.1.0.11807</vt:lpwstr>
  </property>
</Properties>
</file>